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0"/>
  </p:notesMasterIdLst>
  <p:sldIdLst>
    <p:sldId id="256" r:id="rId2"/>
    <p:sldId id="257" r:id="rId3"/>
    <p:sldId id="258" r:id="rId4"/>
    <p:sldId id="259" r:id="rId5"/>
    <p:sldId id="260" r:id="rId6"/>
    <p:sldId id="281" r:id="rId7"/>
    <p:sldId id="265" r:id="rId8"/>
    <p:sldId id="280" r:id="rId9"/>
  </p:sldIdLst>
  <p:sldSz cx="9144000" cy="5143500" type="screen16x9"/>
  <p:notesSz cx="6858000" cy="9144000"/>
  <p:embeddedFontLst>
    <p:embeddedFont>
      <p:font typeface="Boogaloo" panose="020B0604020202020204" charset="0"/>
      <p:regular r:id="rId11"/>
    </p:embeddedFont>
    <p:embeddedFont>
      <p:font typeface="Fira Sans Extra Condensed Medium" panose="020B0604020202020204" charset="0"/>
      <p:regular r:id="rId12"/>
      <p:bold r:id="rId13"/>
      <p:italic r:id="rId14"/>
      <p:boldItalic r:id="rId15"/>
    </p:embeddedFont>
    <p:embeddedFont>
      <p:font typeface="IBM Plex Sans" panose="020B0503050203000203" pitchFamily="34" charset="0"/>
      <p:regular r:id="rId16"/>
      <p:bold r:id="rId17"/>
      <p:italic r:id="rId18"/>
      <p:boldItalic r:id="rId19"/>
    </p:embeddedFont>
    <p:embeddedFont>
      <p:font typeface="Oswald Medium" panose="000006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9">
          <p15:clr>
            <a:srgbClr val="FF0000"/>
          </p15:clr>
        </p15:guide>
        <p15:guide id="2" pos="288">
          <p15:clr>
            <a:srgbClr val="FF0000"/>
          </p15:clr>
        </p15:guide>
        <p15:guide id="3" pos="5472">
          <p15:clr>
            <a:srgbClr val="FF0000"/>
          </p15:clr>
        </p15:guide>
        <p15:guide id="4" orient="horz" pos="2984">
          <p15:clr>
            <a:srgbClr val="FF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CDB04-2976-4DDC-8EDB-8A01F18913F0}" v="10" dt="2021-12-18T14:00:13.002"/>
  </p1510:revLst>
</p1510:revInfo>
</file>

<file path=ppt/tableStyles.xml><?xml version="1.0" encoding="utf-8"?>
<a:tblStyleLst xmlns:a="http://schemas.openxmlformats.org/drawingml/2006/main" def="{DA544577-008C-4B06-846D-78E509C22E71}">
  <a:tblStyle styleId="{DA544577-008C-4B06-846D-78E509C22E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8A9D53-32AF-4857-A69E-6200A930CBC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58" autoAdjust="0"/>
  </p:normalViewPr>
  <p:slideViewPr>
    <p:cSldViewPr snapToGrid="0">
      <p:cViewPr varScale="1">
        <p:scale>
          <a:sx n="128" d="100"/>
          <a:sy n="128" d="100"/>
        </p:scale>
        <p:origin x="1134" y="90"/>
      </p:cViewPr>
      <p:guideLst>
        <p:guide orient="horz" pos="259"/>
        <p:guide pos="288"/>
        <p:guide pos="5472"/>
        <p:guide orient="horz" pos="2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C25CDB04-2976-4DDC-8EDB-8A01F18913F0}"/>
    <pc:docChg chg="custSel addSld modSld sldOrd">
      <pc:chgData name="Kerri Cunningham" userId="5ca8a513-eaf1-4adc-9d18-6db7e5361089" providerId="ADAL" clId="{C25CDB04-2976-4DDC-8EDB-8A01F18913F0}" dt="2021-12-18T14:00:13.002" v="439" actId="1076"/>
      <pc:docMkLst>
        <pc:docMk/>
      </pc:docMkLst>
      <pc:sldChg chg="modSp mod">
        <pc:chgData name="Kerri Cunningham" userId="5ca8a513-eaf1-4adc-9d18-6db7e5361089" providerId="ADAL" clId="{C25CDB04-2976-4DDC-8EDB-8A01F18913F0}" dt="2021-12-07T22:52:43.487" v="22" actId="1076"/>
        <pc:sldMkLst>
          <pc:docMk/>
          <pc:sldMk cId="0" sldId="256"/>
        </pc:sldMkLst>
        <pc:spChg chg="mod">
          <ac:chgData name="Kerri Cunningham" userId="5ca8a513-eaf1-4adc-9d18-6db7e5361089" providerId="ADAL" clId="{C25CDB04-2976-4DDC-8EDB-8A01F18913F0}" dt="2021-12-07T22:52:26.916" v="14" actId="1076"/>
          <ac:spMkLst>
            <pc:docMk/>
            <pc:sldMk cId="0" sldId="256"/>
            <ac:spMk id="1732" creationId="{00000000-0000-0000-0000-000000000000}"/>
          </ac:spMkLst>
        </pc:spChg>
        <pc:spChg chg="mod">
          <ac:chgData name="Kerri Cunningham" userId="5ca8a513-eaf1-4adc-9d18-6db7e5361089" providerId="ADAL" clId="{C25CDB04-2976-4DDC-8EDB-8A01F18913F0}" dt="2021-12-07T22:52:43.487" v="22" actId="1076"/>
          <ac:spMkLst>
            <pc:docMk/>
            <pc:sldMk cId="0" sldId="256"/>
            <ac:spMk id="1733" creationId="{00000000-0000-0000-0000-000000000000}"/>
          </ac:spMkLst>
        </pc:spChg>
      </pc:sldChg>
      <pc:sldChg chg="modNotesTx">
        <pc:chgData name="Kerri Cunningham" userId="5ca8a513-eaf1-4adc-9d18-6db7e5361089" providerId="ADAL" clId="{C25CDB04-2976-4DDC-8EDB-8A01F18913F0}" dt="2021-12-08T02:28:57.235" v="84" actId="20577"/>
        <pc:sldMkLst>
          <pc:docMk/>
          <pc:sldMk cId="0" sldId="257"/>
        </pc:sldMkLst>
      </pc:sldChg>
      <pc:sldChg chg="modNotesTx">
        <pc:chgData name="Kerri Cunningham" userId="5ca8a513-eaf1-4adc-9d18-6db7e5361089" providerId="ADAL" clId="{C25CDB04-2976-4DDC-8EDB-8A01F18913F0}" dt="2021-12-18T13:58:37.033" v="420" actId="20577"/>
        <pc:sldMkLst>
          <pc:docMk/>
          <pc:sldMk cId="0" sldId="260"/>
        </pc:sldMkLst>
      </pc:sldChg>
      <pc:sldChg chg="modSp mod">
        <pc:chgData name="Kerri Cunningham" userId="5ca8a513-eaf1-4adc-9d18-6db7e5361089" providerId="ADAL" clId="{C25CDB04-2976-4DDC-8EDB-8A01F18913F0}" dt="2021-12-08T02:29:34.840" v="151" actId="1076"/>
        <pc:sldMkLst>
          <pc:docMk/>
          <pc:sldMk cId="0" sldId="265"/>
        </pc:sldMkLst>
        <pc:spChg chg="mod">
          <ac:chgData name="Kerri Cunningham" userId="5ca8a513-eaf1-4adc-9d18-6db7e5361089" providerId="ADAL" clId="{C25CDB04-2976-4DDC-8EDB-8A01F18913F0}" dt="2021-12-07T22:51:47.885" v="6" actId="1076"/>
          <ac:spMkLst>
            <pc:docMk/>
            <pc:sldMk cId="0" sldId="265"/>
            <ac:spMk id="2064" creationId="{00000000-0000-0000-0000-000000000000}"/>
          </ac:spMkLst>
        </pc:spChg>
        <pc:grpChg chg="mod">
          <ac:chgData name="Kerri Cunningham" userId="5ca8a513-eaf1-4adc-9d18-6db7e5361089" providerId="ADAL" clId="{C25CDB04-2976-4DDC-8EDB-8A01F18913F0}" dt="2021-12-08T02:29:34.840" v="151" actId="1076"/>
          <ac:grpSpMkLst>
            <pc:docMk/>
            <pc:sldMk cId="0" sldId="265"/>
            <ac:grpSpMk id="123" creationId="{09FEF3CC-5B9E-43C2-B617-B9E108A78667}"/>
          </ac:grpSpMkLst>
        </pc:grpChg>
        <pc:grpChg chg="mod">
          <ac:chgData name="Kerri Cunningham" userId="5ca8a513-eaf1-4adc-9d18-6db7e5361089" providerId="ADAL" clId="{C25CDB04-2976-4DDC-8EDB-8A01F18913F0}" dt="2021-12-07T22:51:52.900" v="7" actId="1076"/>
          <ac:grpSpMkLst>
            <pc:docMk/>
            <pc:sldMk cId="0" sldId="265"/>
            <ac:grpSpMk id="2102" creationId="{00000000-0000-0000-0000-000000000000}"/>
          </ac:grpSpMkLst>
        </pc:grpChg>
      </pc:sldChg>
      <pc:sldChg chg="modSp mod modNotesTx">
        <pc:chgData name="Kerri Cunningham" userId="5ca8a513-eaf1-4adc-9d18-6db7e5361089" providerId="ADAL" clId="{C25CDB04-2976-4DDC-8EDB-8A01F18913F0}" dt="2021-12-08T02:30:42.349" v="353" actId="20577"/>
        <pc:sldMkLst>
          <pc:docMk/>
          <pc:sldMk cId="0" sldId="280"/>
        </pc:sldMkLst>
        <pc:spChg chg="mod">
          <ac:chgData name="Kerri Cunningham" userId="5ca8a513-eaf1-4adc-9d18-6db7e5361089" providerId="ADAL" clId="{C25CDB04-2976-4DDC-8EDB-8A01F18913F0}" dt="2021-12-08T02:29:44.396" v="154" actId="20577"/>
          <ac:spMkLst>
            <pc:docMk/>
            <pc:sldMk cId="0" sldId="280"/>
            <ac:spMk id="2585" creationId="{00000000-0000-0000-0000-000000000000}"/>
          </ac:spMkLst>
        </pc:spChg>
      </pc:sldChg>
      <pc:sldChg chg="addSp delSp modSp add mod ord">
        <pc:chgData name="Kerri Cunningham" userId="5ca8a513-eaf1-4adc-9d18-6db7e5361089" providerId="ADAL" clId="{C25CDB04-2976-4DDC-8EDB-8A01F18913F0}" dt="2021-12-18T14:00:13.002" v="439" actId="1076"/>
        <pc:sldMkLst>
          <pc:docMk/>
          <pc:sldMk cId="6045777" sldId="281"/>
        </pc:sldMkLst>
        <pc:spChg chg="add del mod">
          <ac:chgData name="Kerri Cunningham" userId="5ca8a513-eaf1-4adc-9d18-6db7e5361089" providerId="ADAL" clId="{C25CDB04-2976-4DDC-8EDB-8A01F18913F0}" dt="2021-12-18T13:59:01.070" v="425" actId="478"/>
          <ac:spMkLst>
            <pc:docMk/>
            <pc:sldMk cId="6045777" sldId="281"/>
            <ac:spMk id="3" creationId="{2443B3B9-1E83-4078-838F-D56E207C6E9C}"/>
          </ac:spMkLst>
        </pc:spChg>
        <pc:spChg chg="add del mod">
          <ac:chgData name="Kerri Cunningham" userId="5ca8a513-eaf1-4adc-9d18-6db7e5361089" providerId="ADAL" clId="{C25CDB04-2976-4DDC-8EDB-8A01F18913F0}" dt="2021-12-18T13:59:04.704" v="427" actId="478"/>
          <ac:spMkLst>
            <pc:docMk/>
            <pc:sldMk cId="6045777" sldId="281"/>
            <ac:spMk id="5" creationId="{38365B52-2168-4E41-BAB5-C679B01AC188}"/>
          </ac:spMkLst>
        </pc:spChg>
        <pc:spChg chg="mod">
          <ac:chgData name="Kerri Cunningham" userId="5ca8a513-eaf1-4adc-9d18-6db7e5361089" providerId="ADAL" clId="{C25CDB04-2976-4DDC-8EDB-8A01F18913F0}" dt="2021-12-18T13:59:58.874" v="435" actId="1076"/>
          <ac:spMkLst>
            <pc:docMk/>
            <pc:sldMk cId="6045777" sldId="281"/>
            <ac:spMk id="1713"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4"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5"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6"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7"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8"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19"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0"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1"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2"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3"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4"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5"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6"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7"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8"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29"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30" creationId="{00000000-0000-0000-0000-000000000000}"/>
          </ac:spMkLst>
        </pc:spChg>
        <pc:spChg chg="mod">
          <ac:chgData name="Kerri Cunningham" userId="5ca8a513-eaf1-4adc-9d18-6db7e5361089" providerId="ADAL" clId="{C25CDB04-2976-4DDC-8EDB-8A01F18913F0}" dt="2021-12-18T13:59:58.874" v="435" actId="1076"/>
          <ac:spMkLst>
            <pc:docMk/>
            <pc:sldMk cId="6045777" sldId="281"/>
            <ac:spMk id="1731" creationId="{00000000-0000-0000-0000-000000000000}"/>
          </ac:spMkLst>
        </pc:spChg>
        <pc:spChg chg="del">
          <ac:chgData name="Kerri Cunningham" userId="5ca8a513-eaf1-4adc-9d18-6db7e5361089" providerId="ADAL" clId="{C25CDB04-2976-4DDC-8EDB-8A01F18913F0}" dt="2021-12-18T13:59:02.704" v="426" actId="478"/>
          <ac:spMkLst>
            <pc:docMk/>
            <pc:sldMk cId="6045777" sldId="281"/>
            <ac:spMk id="1732" creationId="{00000000-0000-0000-0000-000000000000}"/>
          </ac:spMkLst>
        </pc:spChg>
        <pc:spChg chg="del">
          <ac:chgData name="Kerri Cunningham" userId="5ca8a513-eaf1-4adc-9d18-6db7e5361089" providerId="ADAL" clId="{C25CDB04-2976-4DDC-8EDB-8A01F18913F0}" dt="2021-12-18T13:58:59.673" v="424" actId="478"/>
          <ac:spMkLst>
            <pc:docMk/>
            <pc:sldMk cId="6045777" sldId="281"/>
            <ac:spMk id="1733" creationId="{00000000-0000-0000-0000-000000000000}"/>
          </ac:spMkLst>
        </pc:spChg>
        <pc:grpChg chg="mod">
          <ac:chgData name="Kerri Cunningham" userId="5ca8a513-eaf1-4adc-9d18-6db7e5361089" providerId="ADAL" clId="{C25CDB04-2976-4DDC-8EDB-8A01F18913F0}" dt="2021-12-18T14:00:08.634" v="438" actId="1076"/>
          <ac:grpSpMkLst>
            <pc:docMk/>
            <pc:sldMk cId="6045777" sldId="281"/>
            <ac:grpSpMk id="1712" creationId="{00000000-0000-0000-0000-000000000000}"/>
          </ac:grpSpMkLst>
        </pc:grpChg>
        <pc:picChg chg="add mod">
          <ac:chgData name="Kerri Cunningham" userId="5ca8a513-eaf1-4adc-9d18-6db7e5361089" providerId="ADAL" clId="{C25CDB04-2976-4DDC-8EDB-8A01F18913F0}" dt="2021-12-18T14:00:13.002" v="439" actId="1076"/>
          <ac:picMkLst>
            <pc:docMk/>
            <pc:sldMk cId="6045777" sldId="281"/>
            <ac:picMk id="1026" creationId="{414988D7-9629-471A-A80A-27655D6578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3264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342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a422002996_0_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a422002996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f-ZA" dirty="0"/>
              <a:t>Verduidelik hierdie konsep – ons innerlike dialoog (wat beteken dit).</a:t>
            </a:r>
            <a:endParaRPr dirty="0"/>
          </a:p>
        </p:txBody>
      </p:sp>
    </p:spTree>
    <p:extLst>
      <p:ext uri="{BB962C8B-B14F-4D97-AF65-F5344CB8AC3E}">
        <p14:creationId xmlns:p14="http://schemas.microsoft.com/office/powerpoint/2010/main" val="541297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ga422002996_0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2" name="Google Shape;1742;ga422002996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48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a422002996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a422002996_0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382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a422002996_0_6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a422002996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100" b="0" i="0" u="none" strike="noStrike" cap="none" dirty="0">
                <a:solidFill>
                  <a:srgbClr val="000000"/>
                </a:solidFill>
                <a:effectLst/>
                <a:latin typeface="Arial"/>
                <a:ea typeface="Arial"/>
                <a:cs typeface="Arial"/>
                <a:sym typeface="Arial"/>
              </a:rPr>
              <a:t>Gebruik dit as 'n gesprekspunt</a:t>
            </a:r>
            <a:r>
              <a:rPr lang="nl-NL" sz="1100" b="0" i="0" u="none" strike="noStrike" cap="none" baseline="0" dirty="0">
                <a:solidFill>
                  <a:srgbClr val="000000"/>
                </a:solidFill>
                <a:effectLst/>
                <a:latin typeface="Arial"/>
                <a:ea typeface="Arial"/>
                <a:cs typeface="Arial"/>
                <a:sym typeface="Arial"/>
              </a:rPr>
              <a:t> -</a:t>
            </a:r>
            <a:r>
              <a:rPr lang="nl-NL" sz="1100" b="0" i="0" u="none" strike="noStrike" cap="none" dirty="0">
                <a:solidFill>
                  <a:srgbClr val="000000"/>
                </a:solidFill>
                <a:effectLst/>
                <a:latin typeface="Arial"/>
                <a:ea typeface="Arial"/>
                <a:cs typeface="Arial"/>
                <a:sym typeface="Arial"/>
              </a:rPr>
              <a:t> wat dit beteken en hoe ons dit kan toepas. Leerders skryf hul antwoorde in hul werkboeke.</a:t>
            </a:r>
            <a:endParaRPr dirty="0"/>
          </a:p>
        </p:txBody>
      </p:sp>
    </p:spTree>
    <p:extLst>
      <p:ext uri="{BB962C8B-B14F-4D97-AF65-F5344CB8AC3E}">
        <p14:creationId xmlns:p14="http://schemas.microsoft.com/office/powerpoint/2010/main" val="151699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Google Shape;1456;ga422002996_0_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7" name="Google Shape;1457;ga422002996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270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0"/>
        <p:cNvGrpSpPr/>
        <p:nvPr/>
      </p:nvGrpSpPr>
      <p:grpSpPr>
        <a:xfrm>
          <a:off x="0" y="0"/>
          <a:ext cx="0" cy="0"/>
          <a:chOff x="0" y="0"/>
          <a:chExt cx="0" cy="0"/>
        </a:xfrm>
      </p:grpSpPr>
      <p:sp>
        <p:nvSpPr>
          <p:cNvPr id="2061" name="Google Shape;2061;ga422002996_0_1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2" name="Google Shape;2062;ga422002996_0_1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65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a42200299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a42200299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f-ZA" dirty="0"/>
              <a:t>Beklemtoon die belangrikheid daarvan dat elkeen van ons in werklikheid 100% uniek is. Selfs tweelinge lyk dalk dieselfde, maar daar sal eienskappe en kenmerke wees wat hulle van</a:t>
            </a:r>
            <a:r>
              <a:rPr lang="af-ZA" baseline="0" dirty="0"/>
              <a:t> mekaar sal onderskei</a:t>
            </a:r>
            <a:r>
              <a:rPr lang="af-ZA" dirty="0"/>
              <a:t>.</a:t>
            </a:r>
            <a:endParaRPr dirty="0"/>
          </a:p>
        </p:txBody>
      </p:sp>
    </p:spTree>
    <p:extLst>
      <p:ext uri="{BB962C8B-B14F-4D97-AF65-F5344CB8AC3E}">
        <p14:creationId xmlns:p14="http://schemas.microsoft.com/office/powerpoint/2010/main" val="21111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96579" y="721552"/>
            <a:ext cx="9522816" cy="4533898"/>
            <a:chOff x="1697" y="798588"/>
            <a:chExt cx="9125842" cy="4344895"/>
          </a:xfrm>
        </p:grpSpPr>
        <p:sp>
          <p:nvSpPr>
            <p:cNvPr id="10" name="Google Shape;10;p2"/>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6219" y="76246"/>
            <a:ext cx="9028974" cy="4759321"/>
            <a:chOff x="1033250" y="4061275"/>
            <a:chExt cx="2670425" cy="1407625"/>
          </a:xfrm>
        </p:grpSpPr>
        <p:sp>
          <p:nvSpPr>
            <p:cNvPr id="14" name="Google Shape;14;p2"/>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txBox="1">
            <a:spLocks noGrp="1"/>
          </p:cNvSpPr>
          <p:nvPr>
            <p:ph type="subTitle" idx="1"/>
          </p:nvPr>
        </p:nvSpPr>
        <p:spPr>
          <a:xfrm>
            <a:off x="3166848" y="3206925"/>
            <a:ext cx="28104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57" name="Google Shape;57;p2"/>
          <p:cNvSpPr txBox="1">
            <a:spLocks noGrp="1"/>
          </p:cNvSpPr>
          <p:nvPr>
            <p:ph type="ctrTitle"/>
          </p:nvPr>
        </p:nvSpPr>
        <p:spPr>
          <a:xfrm>
            <a:off x="2662275" y="1295175"/>
            <a:ext cx="3819600" cy="19119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F3F3F3"/>
              </a:buClr>
              <a:buSzPts val="6000"/>
              <a:buNone/>
              <a:defRPr sz="7000">
                <a:solidFill>
                  <a:schemeClr val="lt1"/>
                </a:solidFill>
              </a:defRPr>
            </a:lvl1pPr>
            <a:lvl2pPr lvl="1"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2pPr>
            <a:lvl3pPr lvl="2"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3pPr>
            <a:lvl4pPr lvl="3"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4pPr>
            <a:lvl5pPr lvl="4"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5pPr>
            <a:lvl6pPr lvl="5"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6pPr>
            <a:lvl7pPr lvl="6"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7pPr>
            <a:lvl8pPr lvl="7"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8pPr>
            <a:lvl9pPr lvl="8" rtl="0">
              <a:spcBef>
                <a:spcPts val="0"/>
              </a:spcBef>
              <a:spcAft>
                <a:spcPts val="0"/>
              </a:spcAft>
              <a:buClr>
                <a:srgbClr val="F3F3F3"/>
              </a:buClr>
              <a:buSzPts val="6000"/>
              <a:buFont typeface="Oswald Medium"/>
              <a:buNone/>
              <a:defRPr sz="6000">
                <a:solidFill>
                  <a:srgbClr val="F3F3F3"/>
                </a:solidFill>
                <a:latin typeface="Oswald Medium"/>
                <a:ea typeface="Oswald Medium"/>
                <a:cs typeface="Oswald Medium"/>
                <a:sym typeface="Oswald Medium"/>
              </a:defRPr>
            </a:lvl9pPr>
          </a:lstStyle>
          <a:p>
            <a:endParaRPr/>
          </a:p>
        </p:txBody>
      </p:sp>
      <p:grpSp>
        <p:nvGrpSpPr>
          <p:cNvPr id="58" name="Google Shape;58;p2"/>
          <p:cNvGrpSpPr/>
          <p:nvPr/>
        </p:nvGrpSpPr>
        <p:grpSpPr>
          <a:xfrm>
            <a:off x="196412" y="304768"/>
            <a:ext cx="8540454" cy="4533963"/>
            <a:chOff x="3994975" y="2327000"/>
            <a:chExt cx="2714875" cy="1441275"/>
          </a:xfrm>
        </p:grpSpPr>
        <p:sp>
          <p:nvSpPr>
            <p:cNvPr id="59" name="Google Shape;59;p2"/>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5_1">
    <p:bg>
      <p:bgPr>
        <a:solidFill>
          <a:schemeClr val="accent6"/>
        </a:solidFill>
        <a:effectLst/>
      </p:bgPr>
    </p:bg>
    <p:spTree>
      <p:nvGrpSpPr>
        <p:cNvPr id="1" name="Shape 1336"/>
        <p:cNvGrpSpPr/>
        <p:nvPr/>
      </p:nvGrpSpPr>
      <p:grpSpPr>
        <a:xfrm>
          <a:off x="0" y="0"/>
          <a:ext cx="0" cy="0"/>
          <a:chOff x="0" y="0"/>
          <a:chExt cx="0" cy="0"/>
        </a:xfrm>
      </p:grpSpPr>
      <p:grpSp>
        <p:nvGrpSpPr>
          <p:cNvPr id="1337" name="Google Shape;1337;p25"/>
          <p:cNvGrpSpPr/>
          <p:nvPr/>
        </p:nvGrpSpPr>
        <p:grpSpPr>
          <a:xfrm rot="10800000" flipH="1">
            <a:off x="-199564" y="-15066"/>
            <a:ext cx="9522828" cy="4696803"/>
            <a:chOff x="1685" y="798588"/>
            <a:chExt cx="9125853" cy="4344869"/>
          </a:xfrm>
        </p:grpSpPr>
        <p:sp>
          <p:nvSpPr>
            <p:cNvPr id="1338" name="Google Shape;1338;p25"/>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5"/>
            <p:cNvSpPr/>
            <p:nvPr/>
          </p:nvSpPr>
          <p:spPr>
            <a:xfrm flipH="1">
              <a:off x="1697" y="1660222"/>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5"/>
            <p:cNvSpPr/>
            <p:nvPr/>
          </p:nvSpPr>
          <p:spPr>
            <a:xfrm flipH="1">
              <a:off x="1685" y="3110919"/>
              <a:ext cx="9125842" cy="20325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5"/>
          <p:cNvGrpSpPr/>
          <p:nvPr/>
        </p:nvGrpSpPr>
        <p:grpSpPr>
          <a:xfrm rot="10800000" flipH="1">
            <a:off x="51918" y="478034"/>
            <a:ext cx="8489973" cy="4501022"/>
            <a:chOff x="1048650" y="4061275"/>
            <a:chExt cx="2655025" cy="1407625"/>
          </a:xfrm>
        </p:grpSpPr>
        <p:sp>
          <p:nvSpPr>
            <p:cNvPr id="1342" name="Google Shape;1342;p25"/>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5"/>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5"/>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5"/>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5"/>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5"/>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5"/>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5"/>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5"/>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5"/>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5"/>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5"/>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5"/>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5"/>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5"/>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5"/>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5"/>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5"/>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5"/>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5"/>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5"/>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5"/>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5"/>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5"/>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5"/>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5"/>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5"/>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5"/>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5"/>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5"/>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5"/>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5"/>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5"/>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5"/>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5"/>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5"/>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5"/>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5"/>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5"/>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5"/>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5"/>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5"/>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25"/>
          <p:cNvSpPr/>
          <p:nvPr/>
        </p:nvSpPr>
        <p:spPr>
          <a:xfrm rot="10800000">
            <a:off x="1277288" y="44303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25"/>
          <p:cNvGrpSpPr/>
          <p:nvPr/>
        </p:nvGrpSpPr>
        <p:grpSpPr>
          <a:xfrm rot="-3283723" flipH="1">
            <a:off x="4482324" y="286735"/>
            <a:ext cx="273350" cy="171708"/>
            <a:chOff x="3502629" y="4665524"/>
            <a:chExt cx="273326" cy="171693"/>
          </a:xfrm>
        </p:grpSpPr>
        <p:sp>
          <p:nvSpPr>
            <p:cNvPr id="1386" name="Google Shape;1386;p25"/>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5"/>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 name="Google Shape;1388;p25"/>
          <p:cNvGrpSpPr/>
          <p:nvPr/>
        </p:nvGrpSpPr>
        <p:grpSpPr>
          <a:xfrm>
            <a:off x="7975364" y="533758"/>
            <a:ext cx="455543" cy="455543"/>
            <a:chOff x="252989" y="2405633"/>
            <a:chExt cx="455543" cy="455543"/>
          </a:xfrm>
        </p:grpSpPr>
        <p:sp>
          <p:nvSpPr>
            <p:cNvPr id="1389" name="Google Shape;1389;p25"/>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5"/>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5"/>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5_1_1">
    <p:bg>
      <p:bgPr>
        <a:solidFill>
          <a:schemeClr val="accent6"/>
        </a:solidFill>
        <a:effectLst/>
      </p:bgPr>
    </p:bg>
    <p:spTree>
      <p:nvGrpSpPr>
        <p:cNvPr id="1" name="Shape 1392"/>
        <p:cNvGrpSpPr/>
        <p:nvPr/>
      </p:nvGrpSpPr>
      <p:grpSpPr>
        <a:xfrm>
          <a:off x="0" y="0"/>
          <a:ext cx="0" cy="0"/>
          <a:chOff x="0" y="0"/>
          <a:chExt cx="0" cy="0"/>
        </a:xfrm>
      </p:grpSpPr>
      <p:grpSp>
        <p:nvGrpSpPr>
          <p:cNvPr id="1393" name="Google Shape;1393;p26"/>
          <p:cNvGrpSpPr/>
          <p:nvPr/>
        </p:nvGrpSpPr>
        <p:grpSpPr>
          <a:xfrm>
            <a:off x="-196575" y="304775"/>
            <a:ext cx="9522816" cy="4950721"/>
            <a:chOff x="1701" y="399186"/>
            <a:chExt cx="9125842" cy="4744342"/>
          </a:xfrm>
        </p:grpSpPr>
        <p:sp>
          <p:nvSpPr>
            <p:cNvPr id="1394" name="Google Shape;1394;p26"/>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6"/>
          <p:cNvGrpSpPr/>
          <p:nvPr/>
        </p:nvGrpSpPr>
        <p:grpSpPr>
          <a:xfrm>
            <a:off x="-790781" y="76246"/>
            <a:ext cx="9028974" cy="4759321"/>
            <a:chOff x="1033250" y="4061275"/>
            <a:chExt cx="2670425" cy="1407625"/>
          </a:xfrm>
        </p:grpSpPr>
        <p:sp>
          <p:nvSpPr>
            <p:cNvPr id="1397" name="Google Shape;1397;p2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6"/>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26"/>
          <p:cNvGrpSpPr/>
          <p:nvPr/>
        </p:nvGrpSpPr>
        <p:grpSpPr>
          <a:xfrm rot="10800000" flipH="1">
            <a:off x="194175" y="391018"/>
            <a:ext cx="8355795" cy="4533963"/>
            <a:chOff x="3994975" y="2327000"/>
            <a:chExt cx="2656175" cy="1441275"/>
          </a:xfrm>
        </p:grpSpPr>
        <p:sp>
          <p:nvSpPr>
            <p:cNvPr id="1439" name="Google Shape;1439;p26"/>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6"/>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6"/>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6"/>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6"/>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6"/>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6"/>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6"/>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6"/>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6"/>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6"/>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6"/>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178"/>
        <p:cNvGrpSpPr/>
        <p:nvPr/>
      </p:nvGrpSpPr>
      <p:grpSpPr>
        <a:xfrm>
          <a:off x="0" y="0"/>
          <a:ext cx="0" cy="0"/>
          <a:chOff x="0" y="0"/>
          <a:chExt cx="0" cy="0"/>
        </a:xfrm>
      </p:grpSpPr>
      <p:grpSp>
        <p:nvGrpSpPr>
          <p:cNvPr id="179" name="Google Shape;179;p4"/>
          <p:cNvGrpSpPr/>
          <p:nvPr/>
        </p:nvGrpSpPr>
        <p:grpSpPr>
          <a:xfrm rot="10800000" flipH="1">
            <a:off x="-196579" y="-17854"/>
            <a:ext cx="9522816" cy="4533898"/>
            <a:chOff x="1697" y="798588"/>
            <a:chExt cx="9125842" cy="4344895"/>
          </a:xfrm>
        </p:grpSpPr>
        <p:sp>
          <p:nvSpPr>
            <p:cNvPr id="180" name="Google Shape;180;p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flipH="1">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4"/>
          <p:cNvGrpSpPr/>
          <p:nvPr/>
        </p:nvGrpSpPr>
        <p:grpSpPr>
          <a:xfrm flipH="1">
            <a:off x="225073" y="478034"/>
            <a:ext cx="8316818" cy="4501022"/>
            <a:chOff x="1048650" y="4061275"/>
            <a:chExt cx="2600875" cy="1407625"/>
          </a:xfrm>
        </p:grpSpPr>
        <p:sp>
          <p:nvSpPr>
            <p:cNvPr id="184" name="Google Shape;184;p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4"/>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txBox="1">
            <a:spLocks noGrp="1"/>
          </p:cNvSpPr>
          <p:nvPr>
            <p:ph type="subTitle" idx="1"/>
          </p:nvPr>
        </p:nvSpPr>
        <p:spPr>
          <a:xfrm>
            <a:off x="1093250" y="1358650"/>
            <a:ext cx="6937500" cy="324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27" name="Google Shape;227;p4"/>
          <p:cNvSpPr txBox="1">
            <a:spLocks noGrp="1"/>
          </p:cNvSpPr>
          <p:nvPr>
            <p:ph type="ctrTitle"/>
          </p:nvPr>
        </p:nvSpPr>
        <p:spPr>
          <a:xfrm>
            <a:off x="1277300" y="562250"/>
            <a:ext cx="6569100" cy="66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sz="4000"/>
            </a:lvl1pPr>
            <a:lvl2pPr lvl="1" algn="ctr" rtl="0">
              <a:spcBef>
                <a:spcPts val="0"/>
              </a:spcBef>
              <a:spcAft>
                <a:spcPts val="0"/>
              </a:spcAft>
              <a:buClr>
                <a:schemeClr val="lt1"/>
              </a:buClr>
              <a:buSzPts val="2400"/>
              <a:buNone/>
              <a:defRPr sz="2400">
                <a:solidFill>
                  <a:schemeClr val="lt1"/>
                </a:solidFill>
              </a:defRPr>
            </a:lvl2pPr>
            <a:lvl3pPr lvl="2" algn="ctr" rtl="0">
              <a:spcBef>
                <a:spcPts val="0"/>
              </a:spcBef>
              <a:spcAft>
                <a:spcPts val="0"/>
              </a:spcAft>
              <a:buClr>
                <a:schemeClr val="lt1"/>
              </a:buClr>
              <a:buSzPts val="2400"/>
              <a:buNone/>
              <a:defRPr sz="2400">
                <a:solidFill>
                  <a:schemeClr val="lt1"/>
                </a:solidFill>
              </a:defRPr>
            </a:lvl3pPr>
            <a:lvl4pPr lvl="3" algn="ctr" rtl="0">
              <a:spcBef>
                <a:spcPts val="0"/>
              </a:spcBef>
              <a:spcAft>
                <a:spcPts val="0"/>
              </a:spcAft>
              <a:buClr>
                <a:schemeClr val="lt1"/>
              </a:buClr>
              <a:buSzPts val="2400"/>
              <a:buNone/>
              <a:defRPr sz="2400">
                <a:solidFill>
                  <a:schemeClr val="lt1"/>
                </a:solidFill>
              </a:defRPr>
            </a:lvl4pPr>
            <a:lvl5pPr lvl="4" algn="ctr" rtl="0">
              <a:spcBef>
                <a:spcPts val="0"/>
              </a:spcBef>
              <a:spcAft>
                <a:spcPts val="0"/>
              </a:spcAft>
              <a:buClr>
                <a:schemeClr val="lt1"/>
              </a:buClr>
              <a:buSzPts val="2400"/>
              <a:buNone/>
              <a:defRPr sz="2400">
                <a:solidFill>
                  <a:schemeClr val="lt1"/>
                </a:solidFill>
              </a:defRPr>
            </a:lvl5pPr>
            <a:lvl6pPr lvl="5" algn="ctr" rtl="0">
              <a:spcBef>
                <a:spcPts val="0"/>
              </a:spcBef>
              <a:spcAft>
                <a:spcPts val="0"/>
              </a:spcAft>
              <a:buClr>
                <a:schemeClr val="lt1"/>
              </a:buClr>
              <a:buSzPts val="2400"/>
              <a:buNone/>
              <a:defRPr sz="2400">
                <a:solidFill>
                  <a:schemeClr val="lt1"/>
                </a:solidFill>
              </a:defRPr>
            </a:lvl6pPr>
            <a:lvl7pPr lvl="6" algn="ctr" rtl="0">
              <a:spcBef>
                <a:spcPts val="0"/>
              </a:spcBef>
              <a:spcAft>
                <a:spcPts val="0"/>
              </a:spcAft>
              <a:buClr>
                <a:schemeClr val="lt1"/>
              </a:buClr>
              <a:buSzPts val="2400"/>
              <a:buNone/>
              <a:defRPr sz="2400">
                <a:solidFill>
                  <a:schemeClr val="lt1"/>
                </a:solidFill>
              </a:defRPr>
            </a:lvl7pPr>
            <a:lvl8pPr lvl="7" algn="ctr" rtl="0">
              <a:spcBef>
                <a:spcPts val="0"/>
              </a:spcBef>
              <a:spcAft>
                <a:spcPts val="0"/>
              </a:spcAft>
              <a:buClr>
                <a:schemeClr val="lt1"/>
              </a:buClr>
              <a:buSzPts val="2400"/>
              <a:buNone/>
              <a:defRPr sz="2400">
                <a:solidFill>
                  <a:schemeClr val="lt1"/>
                </a:solidFill>
              </a:defRPr>
            </a:lvl8pPr>
            <a:lvl9pPr lvl="8" algn="ct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6"/>
        </a:solidFill>
        <a:effectLst/>
      </p:bgPr>
    </p:bg>
    <p:spTree>
      <p:nvGrpSpPr>
        <p:cNvPr id="1" name="Shape 460"/>
        <p:cNvGrpSpPr/>
        <p:nvPr/>
      </p:nvGrpSpPr>
      <p:grpSpPr>
        <a:xfrm>
          <a:off x="0" y="0"/>
          <a:ext cx="0" cy="0"/>
          <a:chOff x="0" y="0"/>
          <a:chExt cx="0" cy="0"/>
        </a:xfrm>
      </p:grpSpPr>
      <p:sp>
        <p:nvSpPr>
          <p:cNvPr id="461" name="Google Shape;461;p9"/>
          <p:cNvSpPr/>
          <p:nvPr/>
        </p:nvSpPr>
        <p:spPr>
          <a:xfrm>
            <a:off x="-189400" y="1981198"/>
            <a:ext cx="9522772" cy="3274206"/>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flipH="1">
            <a:off x="-189360" y="1810036"/>
            <a:ext cx="9522772" cy="344537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189404" y="4040805"/>
            <a:ext cx="9522772" cy="1481338"/>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9"/>
          <p:cNvGrpSpPr/>
          <p:nvPr/>
        </p:nvGrpSpPr>
        <p:grpSpPr>
          <a:xfrm>
            <a:off x="83394" y="76246"/>
            <a:ext cx="9028974" cy="4759321"/>
            <a:chOff x="1033250" y="4061275"/>
            <a:chExt cx="2670425" cy="1407625"/>
          </a:xfrm>
        </p:grpSpPr>
        <p:sp>
          <p:nvSpPr>
            <p:cNvPr id="465" name="Google Shape;465;p9"/>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9"/>
          <p:cNvGrpSpPr/>
          <p:nvPr/>
        </p:nvGrpSpPr>
        <p:grpSpPr>
          <a:xfrm rot="10800000">
            <a:off x="241515" y="826604"/>
            <a:ext cx="7866350" cy="4176094"/>
            <a:chOff x="3994975" y="2327000"/>
            <a:chExt cx="2714875" cy="1441275"/>
          </a:xfrm>
        </p:grpSpPr>
        <p:sp>
          <p:nvSpPr>
            <p:cNvPr id="508" name="Google Shape;508;p9"/>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9"/>
          <p:cNvSpPr/>
          <p:nvPr/>
        </p:nvSpPr>
        <p:spPr>
          <a:xfrm>
            <a:off x="3602375"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txBox="1">
            <a:spLocks noGrp="1"/>
          </p:cNvSpPr>
          <p:nvPr>
            <p:ph type="ctrTitle"/>
          </p:nvPr>
        </p:nvSpPr>
        <p:spPr>
          <a:xfrm>
            <a:off x="5141675" y="533950"/>
            <a:ext cx="2704800" cy="7866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466269"/>
              </a:buClr>
              <a:buSzPts val="3000"/>
              <a:buNone/>
              <a:defRPr sz="4000"/>
            </a:lvl1pPr>
            <a:lvl2pPr lvl="1" algn="r" rtl="0">
              <a:spcBef>
                <a:spcPts val="0"/>
              </a:spcBef>
              <a:spcAft>
                <a:spcPts val="0"/>
              </a:spcAft>
              <a:buClr>
                <a:srgbClr val="466269"/>
              </a:buClr>
              <a:buSzPts val="2400"/>
              <a:buNone/>
              <a:defRPr sz="2400">
                <a:solidFill>
                  <a:srgbClr val="466269"/>
                </a:solidFill>
              </a:defRPr>
            </a:lvl2pPr>
            <a:lvl3pPr lvl="2" algn="r" rtl="0">
              <a:spcBef>
                <a:spcPts val="0"/>
              </a:spcBef>
              <a:spcAft>
                <a:spcPts val="0"/>
              </a:spcAft>
              <a:buClr>
                <a:srgbClr val="466269"/>
              </a:buClr>
              <a:buSzPts val="2400"/>
              <a:buNone/>
              <a:defRPr sz="2400">
                <a:solidFill>
                  <a:srgbClr val="466269"/>
                </a:solidFill>
              </a:defRPr>
            </a:lvl3pPr>
            <a:lvl4pPr lvl="3" algn="r" rtl="0">
              <a:spcBef>
                <a:spcPts val="0"/>
              </a:spcBef>
              <a:spcAft>
                <a:spcPts val="0"/>
              </a:spcAft>
              <a:buClr>
                <a:srgbClr val="466269"/>
              </a:buClr>
              <a:buSzPts val="2400"/>
              <a:buNone/>
              <a:defRPr sz="2400">
                <a:solidFill>
                  <a:srgbClr val="466269"/>
                </a:solidFill>
              </a:defRPr>
            </a:lvl4pPr>
            <a:lvl5pPr lvl="4" algn="r" rtl="0">
              <a:spcBef>
                <a:spcPts val="0"/>
              </a:spcBef>
              <a:spcAft>
                <a:spcPts val="0"/>
              </a:spcAft>
              <a:buClr>
                <a:srgbClr val="466269"/>
              </a:buClr>
              <a:buSzPts val="2400"/>
              <a:buNone/>
              <a:defRPr sz="2400">
                <a:solidFill>
                  <a:srgbClr val="466269"/>
                </a:solidFill>
              </a:defRPr>
            </a:lvl5pPr>
            <a:lvl6pPr lvl="5" algn="r" rtl="0">
              <a:spcBef>
                <a:spcPts val="0"/>
              </a:spcBef>
              <a:spcAft>
                <a:spcPts val="0"/>
              </a:spcAft>
              <a:buClr>
                <a:srgbClr val="466269"/>
              </a:buClr>
              <a:buSzPts val="2400"/>
              <a:buNone/>
              <a:defRPr sz="2400">
                <a:solidFill>
                  <a:srgbClr val="466269"/>
                </a:solidFill>
              </a:defRPr>
            </a:lvl6pPr>
            <a:lvl7pPr lvl="6" algn="r" rtl="0">
              <a:spcBef>
                <a:spcPts val="0"/>
              </a:spcBef>
              <a:spcAft>
                <a:spcPts val="0"/>
              </a:spcAft>
              <a:buClr>
                <a:srgbClr val="466269"/>
              </a:buClr>
              <a:buSzPts val="2400"/>
              <a:buNone/>
              <a:defRPr sz="2400">
                <a:solidFill>
                  <a:srgbClr val="466269"/>
                </a:solidFill>
              </a:defRPr>
            </a:lvl7pPr>
            <a:lvl8pPr lvl="7" algn="r" rtl="0">
              <a:spcBef>
                <a:spcPts val="0"/>
              </a:spcBef>
              <a:spcAft>
                <a:spcPts val="0"/>
              </a:spcAft>
              <a:buClr>
                <a:srgbClr val="466269"/>
              </a:buClr>
              <a:buSzPts val="2400"/>
              <a:buNone/>
              <a:defRPr sz="2400">
                <a:solidFill>
                  <a:srgbClr val="466269"/>
                </a:solidFill>
              </a:defRPr>
            </a:lvl8pPr>
            <a:lvl9pPr lvl="8" algn="r" rtl="0">
              <a:spcBef>
                <a:spcPts val="0"/>
              </a:spcBef>
              <a:spcAft>
                <a:spcPts val="0"/>
              </a:spcAft>
              <a:buClr>
                <a:srgbClr val="466269"/>
              </a:buClr>
              <a:buSzPts val="2400"/>
              <a:buNone/>
              <a:defRPr sz="2400">
                <a:solidFill>
                  <a:srgbClr val="466269"/>
                </a:solidFill>
              </a:defRPr>
            </a:lvl9pPr>
          </a:lstStyle>
          <a:p>
            <a:endParaRPr/>
          </a:p>
        </p:txBody>
      </p:sp>
      <p:sp>
        <p:nvSpPr>
          <p:cNvPr id="525" name="Google Shape;525;p9"/>
          <p:cNvSpPr txBox="1">
            <a:spLocks noGrp="1"/>
          </p:cNvSpPr>
          <p:nvPr>
            <p:ph type="subTitle" idx="1"/>
          </p:nvPr>
        </p:nvSpPr>
        <p:spPr>
          <a:xfrm>
            <a:off x="4724350" y="2571750"/>
            <a:ext cx="3121500" cy="203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6"/>
        </a:solidFill>
        <a:effectLst/>
      </p:bgPr>
    </p:bg>
    <p:spTree>
      <p:nvGrpSpPr>
        <p:cNvPr id="1" name="Shape 528"/>
        <p:cNvGrpSpPr/>
        <p:nvPr/>
      </p:nvGrpSpPr>
      <p:grpSpPr>
        <a:xfrm>
          <a:off x="0" y="0"/>
          <a:ext cx="0" cy="0"/>
          <a:chOff x="0" y="0"/>
          <a:chExt cx="0" cy="0"/>
        </a:xfrm>
      </p:grpSpPr>
      <p:grpSp>
        <p:nvGrpSpPr>
          <p:cNvPr id="529" name="Google Shape;529;p11"/>
          <p:cNvGrpSpPr/>
          <p:nvPr/>
        </p:nvGrpSpPr>
        <p:grpSpPr>
          <a:xfrm rot="10800000">
            <a:off x="-196579" y="-17854"/>
            <a:ext cx="9522816" cy="4533898"/>
            <a:chOff x="1697" y="798588"/>
            <a:chExt cx="9125842" cy="4344895"/>
          </a:xfrm>
        </p:grpSpPr>
        <p:sp>
          <p:nvSpPr>
            <p:cNvPr id="530" name="Google Shape;530;p11"/>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11"/>
          <p:cNvGrpSpPr/>
          <p:nvPr/>
        </p:nvGrpSpPr>
        <p:grpSpPr>
          <a:xfrm rot="10800000" flipH="1">
            <a:off x="538843" y="231559"/>
            <a:ext cx="8489973" cy="4501022"/>
            <a:chOff x="1048650" y="4061275"/>
            <a:chExt cx="2655025" cy="1407625"/>
          </a:xfrm>
        </p:grpSpPr>
        <p:sp>
          <p:nvSpPr>
            <p:cNvPr id="534" name="Google Shape;534;p11"/>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 name="Google Shape;576;p11"/>
          <p:cNvSpPr/>
          <p:nvPr/>
        </p:nvSpPr>
        <p:spPr>
          <a:xfrm rot="10800000">
            <a:off x="7648675" y="1972653"/>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5400000">
            <a:off x="1954100" y="22650"/>
            <a:ext cx="5178600" cy="50982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C1130"/>
              </a:solidFill>
            </a:endParaRPr>
          </a:p>
        </p:txBody>
      </p:sp>
      <p:grpSp>
        <p:nvGrpSpPr>
          <p:cNvPr id="578" name="Google Shape;578;p11"/>
          <p:cNvGrpSpPr/>
          <p:nvPr/>
        </p:nvGrpSpPr>
        <p:grpSpPr>
          <a:xfrm rot="7612950">
            <a:off x="5546695" y="585282"/>
            <a:ext cx="234848" cy="212032"/>
            <a:chOff x="6393135" y="471613"/>
            <a:chExt cx="234839" cy="212023"/>
          </a:xfrm>
        </p:grpSpPr>
        <p:sp>
          <p:nvSpPr>
            <p:cNvPr id="579" name="Google Shape;579;p11"/>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11"/>
          <p:cNvGrpSpPr/>
          <p:nvPr/>
        </p:nvGrpSpPr>
        <p:grpSpPr>
          <a:xfrm rot="-3283723" flipH="1">
            <a:off x="1012287" y="2565035"/>
            <a:ext cx="273350" cy="171708"/>
            <a:chOff x="3502629" y="4665524"/>
            <a:chExt cx="273326" cy="171693"/>
          </a:xfrm>
        </p:grpSpPr>
        <p:sp>
          <p:nvSpPr>
            <p:cNvPr id="582" name="Google Shape;582;p11"/>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1"/>
          <p:cNvSpPr txBox="1">
            <a:spLocks noGrp="1"/>
          </p:cNvSpPr>
          <p:nvPr>
            <p:ph type="title" hasCustomPrompt="1"/>
          </p:nvPr>
        </p:nvSpPr>
        <p:spPr>
          <a:xfrm>
            <a:off x="2127950" y="1687600"/>
            <a:ext cx="4830900" cy="917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
        <p:nvSpPr>
          <p:cNvPr id="585" name="Google Shape;585;p11"/>
          <p:cNvSpPr txBox="1">
            <a:spLocks noGrp="1"/>
          </p:cNvSpPr>
          <p:nvPr>
            <p:ph type="subTitle" idx="1"/>
          </p:nvPr>
        </p:nvSpPr>
        <p:spPr>
          <a:xfrm>
            <a:off x="2127950" y="2604700"/>
            <a:ext cx="4830900" cy="68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defRPr>
            </a:lvl1pPr>
            <a:lvl2pPr lvl="1" algn="ctr" rtl="0">
              <a:spcBef>
                <a:spcPts val="1600"/>
              </a:spcBef>
              <a:spcAft>
                <a:spcPts val="0"/>
              </a:spcAft>
              <a:buNone/>
              <a:defRPr sz="1600">
                <a:solidFill>
                  <a:schemeClr val="dk1"/>
                </a:solidFill>
              </a:defRPr>
            </a:lvl2pPr>
            <a:lvl3pPr lvl="2" algn="ctr" rtl="0">
              <a:spcBef>
                <a:spcPts val="1600"/>
              </a:spcBef>
              <a:spcAft>
                <a:spcPts val="0"/>
              </a:spcAft>
              <a:buNone/>
              <a:defRPr sz="1600">
                <a:solidFill>
                  <a:schemeClr val="dk1"/>
                </a:solidFill>
              </a:defRPr>
            </a:lvl3pPr>
            <a:lvl4pPr lvl="3" algn="ctr" rtl="0">
              <a:spcBef>
                <a:spcPts val="1600"/>
              </a:spcBef>
              <a:spcAft>
                <a:spcPts val="0"/>
              </a:spcAft>
              <a:buNone/>
              <a:defRPr sz="1600">
                <a:solidFill>
                  <a:schemeClr val="dk1"/>
                </a:solidFill>
              </a:defRPr>
            </a:lvl4pPr>
            <a:lvl5pPr lvl="4" algn="ctr" rtl="0">
              <a:spcBef>
                <a:spcPts val="1600"/>
              </a:spcBef>
              <a:spcAft>
                <a:spcPts val="0"/>
              </a:spcAft>
              <a:buNone/>
              <a:defRPr sz="1600">
                <a:solidFill>
                  <a:schemeClr val="dk1"/>
                </a:solidFill>
              </a:defRPr>
            </a:lvl5pPr>
            <a:lvl6pPr lvl="5" algn="ctr" rtl="0">
              <a:spcBef>
                <a:spcPts val="1600"/>
              </a:spcBef>
              <a:spcAft>
                <a:spcPts val="0"/>
              </a:spcAft>
              <a:buNone/>
              <a:defRPr sz="1600">
                <a:solidFill>
                  <a:schemeClr val="dk1"/>
                </a:solidFill>
              </a:defRPr>
            </a:lvl6pPr>
            <a:lvl7pPr lvl="6" algn="ctr" rtl="0">
              <a:spcBef>
                <a:spcPts val="1600"/>
              </a:spcBef>
              <a:spcAft>
                <a:spcPts val="0"/>
              </a:spcAft>
              <a:buNone/>
              <a:defRPr sz="1600">
                <a:solidFill>
                  <a:schemeClr val="dk1"/>
                </a:solidFill>
              </a:defRPr>
            </a:lvl7pPr>
            <a:lvl8pPr lvl="7" algn="ctr" rtl="0">
              <a:spcBef>
                <a:spcPts val="1600"/>
              </a:spcBef>
              <a:spcAft>
                <a:spcPts val="0"/>
              </a:spcAft>
              <a:buNone/>
              <a:defRPr sz="1600">
                <a:solidFill>
                  <a:schemeClr val="dk1"/>
                </a:solidFill>
              </a:defRPr>
            </a:lvl8pPr>
            <a:lvl9pPr lvl="8" algn="ctr" rtl="0">
              <a:spcBef>
                <a:spcPts val="1600"/>
              </a:spcBef>
              <a:spcAft>
                <a:spcPts val="1600"/>
              </a:spcAft>
              <a:buNone/>
              <a:defRPr sz="16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1_1">
    <p:bg>
      <p:bgPr>
        <a:solidFill>
          <a:schemeClr val="accent6"/>
        </a:solidFill>
        <a:effectLst/>
      </p:bgPr>
    </p:bg>
    <p:spTree>
      <p:nvGrpSpPr>
        <p:cNvPr id="1" name="Shape 637"/>
        <p:cNvGrpSpPr/>
        <p:nvPr/>
      </p:nvGrpSpPr>
      <p:grpSpPr>
        <a:xfrm>
          <a:off x="0" y="0"/>
          <a:ext cx="0" cy="0"/>
          <a:chOff x="0" y="0"/>
          <a:chExt cx="0" cy="0"/>
        </a:xfrm>
      </p:grpSpPr>
      <p:grpSp>
        <p:nvGrpSpPr>
          <p:cNvPr id="638" name="Google Shape;638;p14"/>
          <p:cNvGrpSpPr/>
          <p:nvPr/>
        </p:nvGrpSpPr>
        <p:grpSpPr>
          <a:xfrm flipH="1">
            <a:off x="-196579" y="76246"/>
            <a:ext cx="9522816" cy="5179203"/>
            <a:chOff x="-196579" y="76246"/>
            <a:chExt cx="9522816" cy="5179203"/>
          </a:xfrm>
        </p:grpSpPr>
        <p:grpSp>
          <p:nvGrpSpPr>
            <p:cNvPr id="639" name="Google Shape;639;p14"/>
            <p:cNvGrpSpPr/>
            <p:nvPr/>
          </p:nvGrpSpPr>
          <p:grpSpPr>
            <a:xfrm>
              <a:off x="-196579" y="721552"/>
              <a:ext cx="9522816" cy="4533898"/>
              <a:chOff x="1697" y="798588"/>
              <a:chExt cx="9125842" cy="4344895"/>
            </a:xfrm>
          </p:grpSpPr>
          <p:sp>
            <p:nvSpPr>
              <p:cNvPr id="640" name="Google Shape;640;p1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4"/>
            <p:cNvGrpSpPr/>
            <p:nvPr/>
          </p:nvGrpSpPr>
          <p:grpSpPr>
            <a:xfrm>
              <a:off x="128288" y="76246"/>
              <a:ext cx="8976905" cy="4759321"/>
              <a:chOff x="1048650" y="4061275"/>
              <a:chExt cx="2655025" cy="1407625"/>
            </a:xfrm>
          </p:grpSpPr>
          <p:sp>
            <p:nvSpPr>
              <p:cNvPr id="644" name="Google Shape;644;p1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4"/>
            <p:cNvGrpSpPr/>
            <p:nvPr/>
          </p:nvGrpSpPr>
          <p:grpSpPr>
            <a:xfrm>
              <a:off x="271754" y="304768"/>
              <a:ext cx="8465112" cy="4533963"/>
              <a:chOff x="4018925" y="2327000"/>
              <a:chExt cx="2690925" cy="1441275"/>
            </a:xfrm>
          </p:grpSpPr>
          <p:sp>
            <p:nvSpPr>
              <p:cNvPr id="687" name="Google Shape;687;p1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0" name="Google Shape;700;p14"/>
          <p:cNvSpPr/>
          <p:nvPr/>
        </p:nvSpPr>
        <p:spPr>
          <a:xfrm>
            <a:off x="3595200" y="-12650"/>
            <a:ext cx="4835700" cy="51936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txBox="1">
            <a:spLocks noGrp="1"/>
          </p:cNvSpPr>
          <p:nvPr>
            <p:ph type="ctrTitle"/>
          </p:nvPr>
        </p:nvSpPr>
        <p:spPr>
          <a:xfrm>
            <a:off x="4583109" y="13241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2" name="Google Shape;702;p14"/>
          <p:cNvSpPr txBox="1">
            <a:spLocks noGrp="1"/>
          </p:cNvSpPr>
          <p:nvPr>
            <p:ph type="title" idx="2" hasCustomPrompt="1"/>
          </p:nvPr>
        </p:nvSpPr>
        <p:spPr>
          <a:xfrm>
            <a:off x="3978375" y="1438050"/>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4"/>
          <p:cNvSpPr txBox="1">
            <a:spLocks noGrp="1"/>
          </p:cNvSpPr>
          <p:nvPr>
            <p:ph type="ctrTitle" idx="3"/>
          </p:nvPr>
        </p:nvSpPr>
        <p:spPr>
          <a:xfrm>
            <a:off x="4583100" y="2064867"/>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4" name="Google Shape;704;p14"/>
          <p:cNvSpPr txBox="1">
            <a:spLocks noGrp="1"/>
          </p:cNvSpPr>
          <p:nvPr>
            <p:ph type="title" idx="4" hasCustomPrompt="1"/>
          </p:nvPr>
        </p:nvSpPr>
        <p:spPr>
          <a:xfrm>
            <a:off x="3978375" y="2178863"/>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3F3F3"/>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3F3F3"/>
              </a:buClr>
              <a:buSzPts val="4800"/>
              <a:buFont typeface="Fira Sans Extra Condensed Medium"/>
              <a:buNone/>
              <a:defRPr sz="4800">
                <a:solidFill>
                  <a:srgbClr val="F3F3F3"/>
                </a:solidFill>
                <a:latin typeface="Fira Sans Extra Condensed Medium"/>
                <a:ea typeface="Fira Sans Extra Condensed Medium"/>
                <a:cs typeface="Fira Sans Extra Condensed Medium"/>
                <a:sym typeface="Fira Sans Extra Condensed Medium"/>
              </a:defRPr>
            </a:lvl9pPr>
          </a:lstStyle>
          <a:p>
            <a:r>
              <a:t>xx%</a:t>
            </a:r>
          </a:p>
        </p:txBody>
      </p:sp>
      <p:sp>
        <p:nvSpPr>
          <p:cNvPr id="705" name="Google Shape;705;p14"/>
          <p:cNvSpPr txBox="1">
            <a:spLocks noGrp="1"/>
          </p:cNvSpPr>
          <p:nvPr>
            <p:ph type="ctrTitle" idx="5"/>
          </p:nvPr>
        </p:nvSpPr>
        <p:spPr>
          <a:xfrm>
            <a:off x="4583109" y="2805633"/>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6" name="Google Shape;706;p14"/>
          <p:cNvSpPr txBox="1">
            <a:spLocks noGrp="1"/>
          </p:cNvSpPr>
          <p:nvPr>
            <p:ph type="title" idx="6" hasCustomPrompt="1"/>
          </p:nvPr>
        </p:nvSpPr>
        <p:spPr>
          <a:xfrm>
            <a:off x="3978375" y="291962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7" name="Google Shape;707;p14"/>
          <p:cNvSpPr txBox="1">
            <a:spLocks noGrp="1"/>
          </p:cNvSpPr>
          <p:nvPr>
            <p:ph type="ctrTitle" idx="7"/>
          </p:nvPr>
        </p:nvSpPr>
        <p:spPr>
          <a:xfrm>
            <a:off x="4583109" y="3546400"/>
            <a:ext cx="37317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3F3F3"/>
              </a:buClr>
              <a:buSzPts val="4000"/>
              <a:buNone/>
              <a:defRPr sz="3800"/>
            </a:lvl1pPr>
            <a:lvl2pPr lvl="1" rtl="0">
              <a:spcBef>
                <a:spcPts val="0"/>
              </a:spcBef>
              <a:spcAft>
                <a:spcPts val="0"/>
              </a:spcAft>
              <a:buClr>
                <a:srgbClr val="F3F3F3"/>
              </a:buClr>
              <a:buSzPts val="4000"/>
              <a:buNone/>
              <a:defRPr sz="4000">
                <a:solidFill>
                  <a:srgbClr val="F3F3F3"/>
                </a:solidFill>
              </a:defRPr>
            </a:lvl2pPr>
            <a:lvl3pPr lvl="2" rtl="0">
              <a:spcBef>
                <a:spcPts val="0"/>
              </a:spcBef>
              <a:spcAft>
                <a:spcPts val="0"/>
              </a:spcAft>
              <a:buClr>
                <a:srgbClr val="F3F3F3"/>
              </a:buClr>
              <a:buSzPts val="4000"/>
              <a:buNone/>
              <a:defRPr sz="4000">
                <a:solidFill>
                  <a:srgbClr val="F3F3F3"/>
                </a:solidFill>
              </a:defRPr>
            </a:lvl3pPr>
            <a:lvl4pPr lvl="3" rtl="0">
              <a:spcBef>
                <a:spcPts val="0"/>
              </a:spcBef>
              <a:spcAft>
                <a:spcPts val="0"/>
              </a:spcAft>
              <a:buClr>
                <a:srgbClr val="F3F3F3"/>
              </a:buClr>
              <a:buSzPts val="4000"/>
              <a:buNone/>
              <a:defRPr sz="4000">
                <a:solidFill>
                  <a:srgbClr val="F3F3F3"/>
                </a:solidFill>
              </a:defRPr>
            </a:lvl4pPr>
            <a:lvl5pPr lvl="4" rtl="0">
              <a:spcBef>
                <a:spcPts val="0"/>
              </a:spcBef>
              <a:spcAft>
                <a:spcPts val="0"/>
              </a:spcAft>
              <a:buClr>
                <a:srgbClr val="F3F3F3"/>
              </a:buClr>
              <a:buSzPts val="4000"/>
              <a:buNone/>
              <a:defRPr sz="4000">
                <a:solidFill>
                  <a:srgbClr val="F3F3F3"/>
                </a:solidFill>
              </a:defRPr>
            </a:lvl5pPr>
            <a:lvl6pPr lvl="5" rtl="0">
              <a:spcBef>
                <a:spcPts val="0"/>
              </a:spcBef>
              <a:spcAft>
                <a:spcPts val="0"/>
              </a:spcAft>
              <a:buClr>
                <a:srgbClr val="F3F3F3"/>
              </a:buClr>
              <a:buSzPts val="4000"/>
              <a:buNone/>
              <a:defRPr sz="4000">
                <a:solidFill>
                  <a:srgbClr val="F3F3F3"/>
                </a:solidFill>
              </a:defRPr>
            </a:lvl6pPr>
            <a:lvl7pPr lvl="6" rtl="0">
              <a:spcBef>
                <a:spcPts val="0"/>
              </a:spcBef>
              <a:spcAft>
                <a:spcPts val="0"/>
              </a:spcAft>
              <a:buClr>
                <a:srgbClr val="F3F3F3"/>
              </a:buClr>
              <a:buSzPts val="4000"/>
              <a:buNone/>
              <a:defRPr sz="4000">
                <a:solidFill>
                  <a:srgbClr val="F3F3F3"/>
                </a:solidFill>
              </a:defRPr>
            </a:lvl7pPr>
            <a:lvl8pPr lvl="7" rtl="0">
              <a:spcBef>
                <a:spcPts val="0"/>
              </a:spcBef>
              <a:spcAft>
                <a:spcPts val="0"/>
              </a:spcAft>
              <a:buClr>
                <a:srgbClr val="F3F3F3"/>
              </a:buClr>
              <a:buSzPts val="4000"/>
              <a:buNone/>
              <a:defRPr sz="4000">
                <a:solidFill>
                  <a:srgbClr val="F3F3F3"/>
                </a:solidFill>
              </a:defRPr>
            </a:lvl8pPr>
            <a:lvl9pPr lvl="8" rtl="0">
              <a:spcBef>
                <a:spcPts val="0"/>
              </a:spcBef>
              <a:spcAft>
                <a:spcPts val="0"/>
              </a:spcAft>
              <a:buClr>
                <a:srgbClr val="F3F3F3"/>
              </a:buClr>
              <a:buSzPts val="4000"/>
              <a:buNone/>
              <a:defRPr sz="4000">
                <a:solidFill>
                  <a:srgbClr val="F3F3F3"/>
                </a:solidFill>
              </a:defRPr>
            </a:lvl9pPr>
          </a:lstStyle>
          <a:p>
            <a:endParaRPr/>
          </a:p>
        </p:txBody>
      </p:sp>
      <p:sp>
        <p:nvSpPr>
          <p:cNvPr id="708" name="Google Shape;708;p14"/>
          <p:cNvSpPr txBox="1">
            <a:spLocks noGrp="1"/>
          </p:cNvSpPr>
          <p:nvPr>
            <p:ph type="title" idx="8" hasCustomPrompt="1"/>
          </p:nvPr>
        </p:nvSpPr>
        <p:spPr>
          <a:xfrm>
            <a:off x="3978375" y="3660375"/>
            <a:ext cx="465300" cy="34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1600" b="1">
                <a:solidFill>
                  <a:schemeClr val="lt1"/>
                </a:solidFill>
                <a:latin typeface="IBM Plex Sans"/>
                <a:ea typeface="IBM Plex Sans"/>
                <a:cs typeface="IBM Plex Sans"/>
                <a:sym typeface="IBM Plex Sans"/>
              </a:defRPr>
            </a:lvl1pPr>
            <a:lvl2pPr lvl="1"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4"/>
          <p:cNvSpPr/>
          <p:nvPr/>
        </p:nvSpPr>
        <p:spPr>
          <a:xfrm rot="-5626264" flipH="1">
            <a:off x="4041508" y="338201"/>
            <a:ext cx="339040" cy="391103"/>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139617" y="3720681"/>
            <a:ext cx="227691" cy="229231"/>
          </a:xfrm>
          <a:custGeom>
            <a:avLst/>
            <a:gdLst/>
            <a:ahLst/>
            <a:cxnLst/>
            <a:rect l="l" t="t" r="r" b="b"/>
            <a:pathLst>
              <a:path w="3399" h="3422" extrusionOk="0">
                <a:moveTo>
                  <a:pt x="730" y="1"/>
                </a:moveTo>
                <a:lnTo>
                  <a:pt x="0" y="754"/>
                </a:lnTo>
                <a:lnTo>
                  <a:pt x="958" y="1711"/>
                </a:lnTo>
                <a:lnTo>
                  <a:pt x="0" y="2669"/>
                </a:lnTo>
                <a:lnTo>
                  <a:pt x="730" y="3422"/>
                </a:lnTo>
                <a:lnTo>
                  <a:pt x="1711" y="2464"/>
                </a:lnTo>
                <a:lnTo>
                  <a:pt x="2669" y="3422"/>
                </a:lnTo>
                <a:lnTo>
                  <a:pt x="3398" y="2669"/>
                </a:lnTo>
                <a:lnTo>
                  <a:pt x="2440" y="1711"/>
                </a:lnTo>
                <a:lnTo>
                  <a:pt x="3398" y="754"/>
                </a:lnTo>
                <a:lnTo>
                  <a:pt x="2669" y="1"/>
                </a:lnTo>
                <a:lnTo>
                  <a:pt x="1711" y="959"/>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14"/>
          <p:cNvGrpSpPr/>
          <p:nvPr/>
        </p:nvGrpSpPr>
        <p:grpSpPr>
          <a:xfrm>
            <a:off x="7642750" y="4603851"/>
            <a:ext cx="261251" cy="270430"/>
            <a:chOff x="5010850" y="2735101"/>
            <a:chExt cx="261251" cy="270430"/>
          </a:xfrm>
        </p:grpSpPr>
        <p:sp>
          <p:nvSpPr>
            <p:cNvPr id="712" name="Google Shape;712;p14"/>
            <p:cNvSpPr/>
            <p:nvPr/>
          </p:nvSpPr>
          <p:spPr>
            <a:xfrm>
              <a:off x="5010850" y="2803831"/>
              <a:ext cx="261251" cy="132970"/>
            </a:xfrm>
            <a:custGeom>
              <a:avLst/>
              <a:gdLst/>
              <a:ahLst/>
              <a:cxnLst/>
              <a:rect l="l" t="t" r="r" b="b"/>
              <a:pathLst>
                <a:path w="3900" h="1985" extrusionOk="0">
                  <a:moveTo>
                    <a:pt x="3649" y="0"/>
                  </a:moveTo>
                  <a:lnTo>
                    <a:pt x="0" y="981"/>
                  </a:lnTo>
                  <a:lnTo>
                    <a:pt x="251" y="1984"/>
                  </a:lnTo>
                  <a:lnTo>
                    <a:pt x="3900" y="1027"/>
                  </a:lnTo>
                  <a:lnTo>
                    <a:pt x="364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079580" y="2735101"/>
              <a:ext cx="70337" cy="70337"/>
            </a:xfrm>
            <a:custGeom>
              <a:avLst/>
              <a:gdLst/>
              <a:ahLst/>
              <a:cxnLst/>
              <a:rect l="l" t="t" r="r" b="b"/>
              <a:pathLst>
                <a:path w="1050" h="1050" extrusionOk="0">
                  <a:moveTo>
                    <a:pt x="502" y="0"/>
                  </a:moveTo>
                  <a:lnTo>
                    <a:pt x="388" y="23"/>
                  </a:lnTo>
                  <a:lnTo>
                    <a:pt x="297" y="69"/>
                  </a:lnTo>
                  <a:lnTo>
                    <a:pt x="206" y="114"/>
                  </a:lnTo>
                  <a:lnTo>
                    <a:pt x="137" y="183"/>
                  </a:lnTo>
                  <a:lnTo>
                    <a:pt x="69" y="274"/>
                  </a:lnTo>
                  <a:lnTo>
                    <a:pt x="23" y="365"/>
                  </a:lnTo>
                  <a:lnTo>
                    <a:pt x="1" y="456"/>
                  </a:lnTo>
                  <a:lnTo>
                    <a:pt x="1" y="570"/>
                  </a:lnTo>
                  <a:lnTo>
                    <a:pt x="23" y="662"/>
                  </a:lnTo>
                  <a:lnTo>
                    <a:pt x="46" y="776"/>
                  </a:lnTo>
                  <a:lnTo>
                    <a:pt x="115" y="867"/>
                  </a:lnTo>
                  <a:lnTo>
                    <a:pt x="183" y="935"/>
                  </a:lnTo>
                  <a:lnTo>
                    <a:pt x="251" y="981"/>
                  </a:lnTo>
                  <a:lnTo>
                    <a:pt x="365" y="1026"/>
                  </a:lnTo>
                  <a:lnTo>
                    <a:pt x="457" y="1049"/>
                  </a:lnTo>
                  <a:lnTo>
                    <a:pt x="662" y="1049"/>
                  </a:lnTo>
                  <a:lnTo>
                    <a:pt x="753" y="1004"/>
                  </a:lnTo>
                  <a:lnTo>
                    <a:pt x="844" y="958"/>
                  </a:lnTo>
                  <a:lnTo>
                    <a:pt x="913" y="867"/>
                  </a:lnTo>
                  <a:lnTo>
                    <a:pt x="981" y="798"/>
                  </a:lnTo>
                  <a:lnTo>
                    <a:pt x="1027" y="707"/>
                  </a:lnTo>
                  <a:lnTo>
                    <a:pt x="1050" y="616"/>
                  </a:lnTo>
                  <a:lnTo>
                    <a:pt x="1050" y="502"/>
                  </a:lnTo>
                  <a:lnTo>
                    <a:pt x="1027" y="388"/>
                  </a:lnTo>
                  <a:lnTo>
                    <a:pt x="1004" y="297"/>
                  </a:lnTo>
                  <a:lnTo>
                    <a:pt x="935" y="205"/>
                  </a:lnTo>
                  <a:lnTo>
                    <a:pt x="867" y="137"/>
                  </a:lnTo>
                  <a:lnTo>
                    <a:pt x="799" y="69"/>
                  </a:lnTo>
                  <a:lnTo>
                    <a:pt x="707" y="46"/>
                  </a:lnTo>
                  <a:lnTo>
                    <a:pt x="593" y="23"/>
                  </a:lnTo>
                  <a:lnTo>
                    <a:pt x="5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133036" y="2935194"/>
              <a:ext cx="70337" cy="70337"/>
            </a:xfrm>
            <a:custGeom>
              <a:avLst/>
              <a:gdLst/>
              <a:ahLst/>
              <a:cxnLst/>
              <a:rect l="l" t="t" r="r" b="b"/>
              <a:pathLst>
                <a:path w="1050" h="1050" extrusionOk="0">
                  <a:moveTo>
                    <a:pt x="502" y="1"/>
                  </a:moveTo>
                  <a:lnTo>
                    <a:pt x="388" y="23"/>
                  </a:lnTo>
                  <a:lnTo>
                    <a:pt x="297" y="69"/>
                  </a:lnTo>
                  <a:lnTo>
                    <a:pt x="206" y="115"/>
                  </a:lnTo>
                  <a:lnTo>
                    <a:pt x="137" y="183"/>
                  </a:lnTo>
                  <a:lnTo>
                    <a:pt x="69" y="274"/>
                  </a:lnTo>
                  <a:lnTo>
                    <a:pt x="23" y="365"/>
                  </a:lnTo>
                  <a:lnTo>
                    <a:pt x="1" y="457"/>
                  </a:lnTo>
                  <a:lnTo>
                    <a:pt x="1" y="548"/>
                  </a:lnTo>
                  <a:lnTo>
                    <a:pt x="23" y="662"/>
                  </a:lnTo>
                  <a:lnTo>
                    <a:pt x="46" y="753"/>
                  </a:lnTo>
                  <a:lnTo>
                    <a:pt x="115" y="844"/>
                  </a:lnTo>
                  <a:lnTo>
                    <a:pt x="183" y="936"/>
                  </a:lnTo>
                  <a:lnTo>
                    <a:pt x="274" y="981"/>
                  </a:lnTo>
                  <a:lnTo>
                    <a:pt x="366" y="1027"/>
                  </a:lnTo>
                  <a:lnTo>
                    <a:pt x="457" y="1050"/>
                  </a:lnTo>
                  <a:lnTo>
                    <a:pt x="548" y="1050"/>
                  </a:lnTo>
                  <a:lnTo>
                    <a:pt x="662" y="1027"/>
                  </a:lnTo>
                  <a:lnTo>
                    <a:pt x="753" y="1004"/>
                  </a:lnTo>
                  <a:lnTo>
                    <a:pt x="844" y="936"/>
                  </a:lnTo>
                  <a:lnTo>
                    <a:pt x="913" y="867"/>
                  </a:lnTo>
                  <a:lnTo>
                    <a:pt x="981" y="799"/>
                  </a:lnTo>
                  <a:lnTo>
                    <a:pt x="1027" y="708"/>
                  </a:lnTo>
                  <a:lnTo>
                    <a:pt x="1050" y="593"/>
                  </a:lnTo>
                  <a:lnTo>
                    <a:pt x="1050" y="502"/>
                  </a:lnTo>
                  <a:lnTo>
                    <a:pt x="1027" y="388"/>
                  </a:lnTo>
                  <a:lnTo>
                    <a:pt x="1004" y="297"/>
                  </a:lnTo>
                  <a:lnTo>
                    <a:pt x="936" y="206"/>
                  </a:lnTo>
                  <a:lnTo>
                    <a:pt x="867" y="137"/>
                  </a:lnTo>
                  <a:lnTo>
                    <a:pt x="799" y="69"/>
                  </a:lnTo>
                  <a:lnTo>
                    <a:pt x="708" y="23"/>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8">
    <p:bg>
      <p:bgPr>
        <a:solidFill>
          <a:schemeClr val="accent6"/>
        </a:solidFill>
        <a:effectLst/>
      </p:bgPr>
    </p:bg>
    <p:spTree>
      <p:nvGrpSpPr>
        <p:cNvPr id="1" name="Shape 779"/>
        <p:cNvGrpSpPr/>
        <p:nvPr/>
      </p:nvGrpSpPr>
      <p:grpSpPr>
        <a:xfrm>
          <a:off x="0" y="0"/>
          <a:ext cx="0" cy="0"/>
          <a:chOff x="0" y="0"/>
          <a:chExt cx="0" cy="0"/>
        </a:xfrm>
      </p:grpSpPr>
      <p:grpSp>
        <p:nvGrpSpPr>
          <p:cNvPr id="780" name="Google Shape;780;p16"/>
          <p:cNvGrpSpPr/>
          <p:nvPr/>
        </p:nvGrpSpPr>
        <p:grpSpPr>
          <a:xfrm rot="10800000" flipH="1">
            <a:off x="-196579" y="-17854"/>
            <a:ext cx="9522816" cy="4533898"/>
            <a:chOff x="1697" y="798588"/>
            <a:chExt cx="9125842" cy="4344895"/>
          </a:xfrm>
        </p:grpSpPr>
        <p:sp>
          <p:nvSpPr>
            <p:cNvPr id="781" name="Google Shape;781;p16"/>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16"/>
          <p:cNvGrpSpPr/>
          <p:nvPr/>
        </p:nvGrpSpPr>
        <p:grpSpPr>
          <a:xfrm flipH="1">
            <a:off x="51918" y="478034"/>
            <a:ext cx="8489973" cy="4501022"/>
            <a:chOff x="1048650" y="4061275"/>
            <a:chExt cx="2655025" cy="1407625"/>
          </a:xfrm>
        </p:grpSpPr>
        <p:sp>
          <p:nvSpPr>
            <p:cNvPr id="785" name="Google Shape;785;p16"/>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1098397" y="4556671"/>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1089822" y="5128504"/>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6"/>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6"/>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6"/>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6"/>
            <p:cNvSpPr/>
            <p:nvPr/>
          </p:nvSpPr>
          <p:spPr>
            <a:xfrm>
              <a:off x="1122990" y="4959200"/>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6"/>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6"/>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6"/>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6"/>
            <p:cNvSpPr/>
            <p:nvPr/>
          </p:nvSpPr>
          <p:spPr>
            <a:xfrm>
              <a:off x="1123279" y="4317839"/>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6"/>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6"/>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6"/>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6"/>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6"/>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6"/>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6"/>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6"/>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6"/>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6"/>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6"/>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6"/>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6"/>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6"/>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6"/>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6"/>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6"/>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6"/>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6"/>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6"/>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6"/>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6"/>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16"/>
          <p:cNvSpPr/>
          <p:nvPr/>
        </p:nvSpPr>
        <p:spPr>
          <a:xfrm>
            <a:off x="710150" y="-17850"/>
            <a:ext cx="7720800" cy="5198400"/>
          </a:xfrm>
          <a:prstGeom prst="rect">
            <a:avLst/>
          </a:prstGeom>
          <a:solidFill>
            <a:srgbClr val="FFFFFF">
              <a:alpha val="89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6"/>
          <p:cNvSpPr/>
          <p:nvPr/>
        </p:nvSpPr>
        <p:spPr>
          <a:xfrm rot="10800000">
            <a:off x="433363" y="429516"/>
            <a:ext cx="369735" cy="346996"/>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9" name="Google Shape;829;p16"/>
          <p:cNvGrpSpPr/>
          <p:nvPr/>
        </p:nvGrpSpPr>
        <p:grpSpPr>
          <a:xfrm rot="-3283723" flipH="1">
            <a:off x="253162" y="4807885"/>
            <a:ext cx="273350" cy="171708"/>
            <a:chOff x="3502629" y="4665524"/>
            <a:chExt cx="273326" cy="171693"/>
          </a:xfrm>
        </p:grpSpPr>
        <p:sp>
          <p:nvSpPr>
            <p:cNvPr id="830" name="Google Shape;830;p16"/>
            <p:cNvSpPr/>
            <p:nvPr/>
          </p:nvSpPr>
          <p:spPr>
            <a:xfrm rot="10800000">
              <a:off x="3502629" y="4705778"/>
              <a:ext cx="273326" cy="9118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6"/>
            <p:cNvSpPr/>
            <p:nvPr/>
          </p:nvSpPr>
          <p:spPr>
            <a:xfrm rot="10800000">
              <a:off x="3502629" y="4665524"/>
              <a:ext cx="131439" cy="171693"/>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2" name="Google Shape;832;p16"/>
          <p:cNvGrpSpPr/>
          <p:nvPr/>
        </p:nvGrpSpPr>
        <p:grpSpPr>
          <a:xfrm>
            <a:off x="83314" y="2693958"/>
            <a:ext cx="455543" cy="455543"/>
            <a:chOff x="252989" y="2405633"/>
            <a:chExt cx="455543" cy="455543"/>
          </a:xfrm>
        </p:grpSpPr>
        <p:sp>
          <p:nvSpPr>
            <p:cNvPr id="833" name="Google Shape;833;p16"/>
            <p:cNvSpPr/>
            <p:nvPr/>
          </p:nvSpPr>
          <p:spPr>
            <a:xfrm rot="10800000">
              <a:off x="307224" y="2473926"/>
              <a:ext cx="346996" cy="318957"/>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6"/>
            <p:cNvSpPr/>
            <p:nvPr/>
          </p:nvSpPr>
          <p:spPr>
            <a:xfrm rot="10800000">
              <a:off x="428139" y="2405633"/>
              <a:ext cx="106933" cy="455543"/>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6"/>
            <p:cNvSpPr/>
            <p:nvPr/>
          </p:nvSpPr>
          <p:spPr>
            <a:xfrm rot="10800000">
              <a:off x="252989" y="2579016"/>
              <a:ext cx="455543" cy="108700"/>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6" name="Google Shape;836;p16"/>
          <p:cNvSpPr txBox="1">
            <a:spLocks noGrp="1"/>
          </p:cNvSpPr>
          <p:nvPr>
            <p:ph type="ctrTitle"/>
          </p:nvPr>
        </p:nvSpPr>
        <p:spPr>
          <a:xfrm>
            <a:off x="572312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7" name="Google Shape;837;p16"/>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38" name="Google Shape;838;p16"/>
          <p:cNvSpPr txBox="1">
            <a:spLocks noGrp="1"/>
          </p:cNvSpPr>
          <p:nvPr>
            <p:ph type="ctrTitle" idx="2"/>
          </p:nvPr>
        </p:nvSpPr>
        <p:spPr>
          <a:xfrm>
            <a:off x="5723125" y="347200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39" name="Google Shape;839;p16"/>
          <p:cNvSpPr txBox="1">
            <a:spLocks noGrp="1"/>
          </p:cNvSpPr>
          <p:nvPr>
            <p:ph type="subTitle" idx="3"/>
          </p:nvPr>
        </p:nvSpPr>
        <p:spPr>
          <a:xfrm>
            <a:off x="572312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0" name="Google Shape;840;p16"/>
          <p:cNvSpPr txBox="1">
            <a:spLocks noGrp="1"/>
          </p:cNvSpPr>
          <p:nvPr>
            <p:ph type="ctrTitle" idx="4"/>
          </p:nvPr>
        </p:nvSpPr>
        <p:spPr>
          <a:xfrm>
            <a:off x="1861175" y="21143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1" name="Google Shape;841;p16"/>
          <p:cNvSpPr txBox="1">
            <a:spLocks noGrp="1"/>
          </p:cNvSpPr>
          <p:nvPr>
            <p:ph type="subTitle" idx="5"/>
          </p:nvPr>
        </p:nvSpPr>
        <p:spPr>
          <a:xfrm>
            <a:off x="1861200" y="240890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
        <p:nvSpPr>
          <p:cNvPr id="842" name="Google Shape;842;p16"/>
          <p:cNvSpPr txBox="1">
            <a:spLocks noGrp="1"/>
          </p:cNvSpPr>
          <p:nvPr>
            <p:ph type="ctrTitle" idx="6"/>
          </p:nvPr>
        </p:nvSpPr>
        <p:spPr>
          <a:xfrm>
            <a:off x="1861175" y="3484250"/>
            <a:ext cx="1303500" cy="282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466269"/>
              </a:buClr>
              <a:buSzPts val="1600"/>
              <a:buNone/>
              <a:defRPr sz="2600"/>
            </a:lvl1pPr>
            <a:lvl2pPr lvl="1" rtl="0">
              <a:spcBef>
                <a:spcPts val="0"/>
              </a:spcBef>
              <a:spcAft>
                <a:spcPts val="0"/>
              </a:spcAft>
              <a:buClr>
                <a:srgbClr val="466269"/>
              </a:buClr>
              <a:buSzPts val="1600"/>
              <a:buNone/>
              <a:defRPr sz="1600">
                <a:solidFill>
                  <a:srgbClr val="466269"/>
                </a:solidFill>
              </a:defRPr>
            </a:lvl2pPr>
            <a:lvl3pPr lvl="2" rtl="0">
              <a:spcBef>
                <a:spcPts val="0"/>
              </a:spcBef>
              <a:spcAft>
                <a:spcPts val="0"/>
              </a:spcAft>
              <a:buClr>
                <a:srgbClr val="466269"/>
              </a:buClr>
              <a:buSzPts val="1600"/>
              <a:buNone/>
              <a:defRPr sz="1600">
                <a:solidFill>
                  <a:srgbClr val="466269"/>
                </a:solidFill>
              </a:defRPr>
            </a:lvl3pPr>
            <a:lvl4pPr lvl="3" rtl="0">
              <a:spcBef>
                <a:spcPts val="0"/>
              </a:spcBef>
              <a:spcAft>
                <a:spcPts val="0"/>
              </a:spcAft>
              <a:buClr>
                <a:srgbClr val="466269"/>
              </a:buClr>
              <a:buSzPts val="1600"/>
              <a:buNone/>
              <a:defRPr sz="1600">
                <a:solidFill>
                  <a:srgbClr val="466269"/>
                </a:solidFill>
              </a:defRPr>
            </a:lvl4pPr>
            <a:lvl5pPr lvl="4" rtl="0">
              <a:spcBef>
                <a:spcPts val="0"/>
              </a:spcBef>
              <a:spcAft>
                <a:spcPts val="0"/>
              </a:spcAft>
              <a:buClr>
                <a:srgbClr val="466269"/>
              </a:buClr>
              <a:buSzPts val="1600"/>
              <a:buNone/>
              <a:defRPr sz="1600">
                <a:solidFill>
                  <a:srgbClr val="466269"/>
                </a:solidFill>
              </a:defRPr>
            </a:lvl5pPr>
            <a:lvl6pPr lvl="5" rtl="0">
              <a:spcBef>
                <a:spcPts val="0"/>
              </a:spcBef>
              <a:spcAft>
                <a:spcPts val="0"/>
              </a:spcAft>
              <a:buClr>
                <a:srgbClr val="466269"/>
              </a:buClr>
              <a:buSzPts val="1600"/>
              <a:buNone/>
              <a:defRPr sz="1600">
                <a:solidFill>
                  <a:srgbClr val="466269"/>
                </a:solidFill>
              </a:defRPr>
            </a:lvl6pPr>
            <a:lvl7pPr lvl="6" rtl="0">
              <a:spcBef>
                <a:spcPts val="0"/>
              </a:spcBef>
              <a:spcAft>
                <a:spcPts val="0"/>
              </a:spcAft>
              <a:buClr>
                <a:srgbClr val="466269"/>
              </a:buClr>
              <a:buSzPts val="1600"/>
              <a:buNone/>
              <a:defRPr sz="1600">
                <a:solidFill>
                  <a:srgbClr val="466269"/>
                </a:solidFill>
              </a:defRPr>
            </a:lvl7pPr>
            <a:lvl8pPr lvl="7" rtl="0">
              <a:spcBef>
                <a:spcPts val="0"/>
              </a:spcBef>
              <a:spcAft>
                <a:spcPts val="0"/>
              </a:spcAft>
              <a:buClr>
                <a:srgbClr val="466269"/>
              </a:buClr>
              <a:buSzPts val="1600"/>
              <a:buNone/>
              <a:defRPr sz="1600">
                <a:solidFill>
                  <a:srgbClr val="466269"/>
                </a:solidFill>
              </a:defRPr>
            </a:lvl8pPr>
            <a:lvl9pPr lvl="8" rtl="0">
              <a:spcBef>
                <a:spcPts val="0"/>
              </a:spcBef>
              <a:spcAft>
                <a:spcPts val="0"/>
              </a:spcAft>
              <a:buClr>
                <a:srgbClr val="466269"/>
              </a:buClr>
              <a:buSzPts val="1600"/>
              <a:buNone/>
              <a:defRPr sz="1600">
                <a:solidFill>
                  <a:srgbClr val="466269"/>
                </a:solidFill>
              </a:defRPr>
            </a:lvl9pPr>
          </a:lstStyle>
          <a:p>
            <a:endParaRPr/>
          </a:p>
        </p:txBody>
      </p:sp>
      <p:sp>
        <p:nvSpPr>
          <p:cNvPr id="843" name="Google Shape;843;p16"/>
          <p:cNvSpPr txBox="1">
            <a:spLocks noGrp="1"/>
          </p:cNvSpPr>
          <p:nvPr>
            <p:ph type="subTitle" idx="7"/>
          </p:nvPr>
        </p:nvSpPr>
        <p:spPr>
          <a:xfrm>
            <a:off x="1861175" y="3766550"/>
            <a:ext cx="2229300" cy="83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844" name="Google Shape;844;p16"/>
          <p:cNvGrpSpPr/>
          <p:nvPr/>
        </p:nvGrpSpPr>
        <p:grpSpPr>
          <a:xfrm rot="7612950">
            <a:off x="5546695" y="585282"/>
            <a:ext cx="234848" cy="212032"/>
            <a:chOff x="6393135" y="471613"/>
            <a:chExt cx="234839" cy="212023"/>
          </a:xfrm>
        </p:grpSpPr>
        <p:sp>
          <p:nvSpPr>
            <p:cNvPr id="845" name="Google Shape;845;p16"/>
            <p:cNvSpPr/>
            <p:nvPr/>
          </p:nvSpPr>
          <p:spPr>
            <a:xfrm rot="10800000">
              <a:off x="6393135" y="471613"/>
              <a:ext cx="234839" cy="17346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6"/>
            <p:cNvSpPr/>
            <p:nvPr/>
          </p:nvSpPr>
          <p:spPr>
            <a:xfrm rot="10800000">
              <a:off x="6496458" y="511867"/>
              <a:ext cx="131516" cy="17177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16"/>
          <p:cNvSpPr txBox="1">
            <a:spLocks noGrp="1"/>
          </p:cNvSpPr>
          <p:nvPr>
            <p:ph type="ctrTitle" idx="8"/>
          </p:nvPr>
        </p:nvSpPr>
        <p:spPr>
          <a:xfrm>
            <a:off x="1277300" y="562250"/>
            <a:ext cx="6569100" cy="66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4000"/>
            </a:lvl1pPr>
            <a:lvl2pPr lvl="1" algn="r" rtl="0">
              <a:spcBef>
                <a:spcPts val="0"/>
              </a:spcBef>
              <a:spcAft>
                <a:spcPts val="0"/>
              </a:spcAft>
              <a:buClr>
                <a:schemeClr val="lt1"/>
              </a:buClr>
              <a:buSzPts val="2400"/>
              <a:buNone/>
              <a:defRPr sz="2400">
                <a:solidFill>
                  <a:schemeClr val="lt1"/>
                </a:solidFill>
              </a:defRPr>
            </a:lvl2pPr>
            <a:lvl3pPr lvl="2" algn="r" rtl="0">
              <a:spcBef>
                <a:spcPts val="0"/>
              </a:spcBef>
              <a:spcAft>
                <a:spcPts val="0"/>
              </a:spcAft>
              <a:buClr>
                <a:schemeClr val="lt1"/>
              </a:buClr>
              <a:buSzPts val="2400"/>
              <a:buNone/>
              <a:defRPr sz="2400">
                <a:solidFill>
                  <a:schemeClr val="lt1"/>
                </a:solidFill>
              </a:defRPr>
            </a:lvl3pPr>
            <a:lvl4pPr lvl="3" algn="r" rtl="0">
              <a:spcBef>
                <a:spcPts val="0"/>
              </a:spcBef>
              <a:spcAft>
                <a:spcPts val="0"/>
              </a:spcAft>
              <a:buClr>
                <a:schemeClr val="lt1"/>
              </a:buClr>
              <a:buSzPts val="2400"/>
              <a:buNone/>
              <a:defRPr sz="2400">
                <a:solidFill>
                  <a:schemeClr val="lt1"/>
                </a:solidFill>
              </a:defRPr>
            </a:lvl4pPr>
            <a:lvl5pPr lvl="4" algn="r" rtl="0">
              <a:spcBef>
                <a:spcPts val="0"/>
              </a:spcBef>
              <a:spcAft>
                <a:spcPts val="0"/>
              </a:spcAft>
              <a:buClr>
                <a:schemeClr val="lt1"/>
              </a:buClr>
              <a:buSzPts val="2400"/>
              <a:buNone/>
              <a:defRPr sz="2400">
                <a:solidFill>
                  <a:schemeClr val="lt1"/>
                </a:solidFill>
              </a:defRPr>
            </a:lvl5pPr>
            <a:lvl6pPr lvl="5" algn="r" rtl="0">
              <a:spcBef>
                <a:spcPts val="0"/>
              </a:spcBef>
              <a:spcAft>
                <a:spcPts val="0"/>
              </a:spcAft>
              <a:buClr>
                <a:schemeClr val="lt1"/>
              </a:buClr>
              <a:buSzPts val="2400"/>
              <a:buNone/>
              <a:defRPr sz="2400">
                <a:solidFill>
                  <a:schemeClr val="lt1"/>
                </a:solidFill>
              </a:defRPr>
            </a:lvl6pPr>
            <a:lvl7pPr lvl="6" algn="r" rtl="0">
              <a:spcBef>
                <a:spcPts val="0"/>
              </a:spcBef>
              <a:spcAft>
                <a:spcPts val="0"/>
              </a:spcAft>
              <a:buClr>
                <a:schemeClr val="lt1"/>
              </a:buClr>
              <a:buSzPts val="2400"/>
              <a:buNone/>
              <a:defRPr sz="2400">
                <a:solidFill>
                  <a:schemeClr val="lt1"/>
                </a:solidFill>
              </a:defRPr>
            </a:lvl7pPr>
            <a:lvl8pPr lvl="7" algn="r" rtl="0">
              <a:spcBef>
                <a:spcPts val="0"/>
              </a:spcBef>
              <a:spcAft>
                <a:spcPts val="0"/>
              </a:spcAft>
              <a:buClr>
                <a:schemeClr val="lt1"/>
              </a:buClr>
              <a:buSzPts val="2400"/>
              <a:buNone/>
              <a:defRPr sz="2400">
                <a:solidFill>
                  <a:schemeClr val="lt1"/>
                </a:solidFill>
              </a:defRPr>
            </a:lvl8pPr>
            <a:lvl9pPr lvl="8" algn="r" rtl="0">
              <a:spcBef>
                <a:spcPts val="0"/>
              </a:spcBef>
              <a:spcAft>
                <a:spcPts val="0"/>
              </a:spcAft>
              <a:buClr>
                <a:schemeClr val="lt1"/>
              </a:buClr>
              <a:buSzPts val="2400"/>
              <a:buNone/>
              <a:defRPr sz="24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accent6"/>
        </a:solidFill>
        <a:effectLst/>
      </p:bgPr>
    </p:bg>
    <p:spTree>
      <p:nvGrpSpPr>
        <p:cNvPr id="1" name="Shape 1042"/>
        <p:cNvGrpSpPr/>
        <p:nvPr/>
      </p:nvGrpSpPr>
      <p:grpSpPr>
        <a:xfrm>
          <a:off x="0" y="0"/>
          <a:ext cx="0" cy="0"/>
          <a:chOff x="0" y="0"/>
          <a:chExt cx="0" cy="0"/>
        </a:xfrm>
      </p:grpSpPr>
      <p:grpSp>
        <p:nvGrpSpPr>
          <p:cNvPr id="1043" name="Google Shape;1043;p20"/>
          <p:cNvGrpSpPr/>
          <p:nvPr/>
        </p:nvGrpSpPr>
        <p:grpSpPr>
          <a:xfrm>
            <a:off x="-196575" y="304775"/>
            <a:ext cx="9522816" cy="4950721"/>
            <a:chOff x="1701" y="399186"/>
            <a:chExt cx="9125842" cy="4744342"/>
          </a:xfrm>
        </p:grpSpPr>
        <p:sp>
          <p:nvSpPr>
            <p:cNvPr id="1044" name="Google Shape;1044;p20"/>
            <p:cNvSpPr/>
            <p:nvPr/>
          </p:nvSpPr>
          <p:spPr>
            <a:xfrm>
              <a:off x="1701" y="399186"/>
              <a:ext cx="9125842" cy="4744292"/>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1701" y="3036178"/>
              <a:ext cx="9125842" cy="2107350"/>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 name="Google Shape;1046;p20"/>
          <p:cNvGrpSpPr/>
          <p:nvPr/>
        </p:nvGrpSpPr>
        <p:grpSpPr>
          <a:xfrm>
            <a:off x="-790781" y="76246"/>
            <a:ext cx="9028974" cy="4759321"/>
            <a:chOff x="1033250" y="4061275"/>
            <a:chExt cx="2670425" cy="1407625"/>
          </a:xfrm>
        </p:grpSpPr>
        <p:sp>
          <p:nvSpPr>
            <p:cNvPr id="1047" name="Google Shape;1047;p20"/>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20"/>
          <p:cNvGrpSpPr/>
          <p:nvPr/>
        </p:nvGrpSpPr>
        <p:grpSpPr>
          <a:xfrm rot="10800000" flipH="1">
            <a:off x="-651225" y="304768"/>
            <a:ext cx="8355795" cy="4533963"/>
            <a:chOff x="3994975" y="2327000"/>
            <a:chExt cx="2656175" cy="1441275"/>
          </a:xfrm>
        </p:grpSpPr>
        <p:sp>
          <p:nvSpPr>
            <p:cNvPr id="1089" name="Google Shape;1089;p20"/>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0"/>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0"/>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0"/>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0"/>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0"/>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20"/>
          <p:cNvGrpSpPr/>
          <p:nvPr/>
        </p:nvGrpSpPr>
        <p:grpSpPr>
          <a:xfrm>
            <a:off x="2365450" y="-59209"/>
            <a:ext cx="4413051" cy="4877261"/>
            <a:chOff x="2365450" y="-59209"/>
            <a:chExt cx="4413051" cy="4877261"/>
          </a:xfrm>
        </p:grpSpPr>
        <p:sp>
          <p:nvSpPr>
            <p:cNvPr id="1102" name="Google Shape;1102;p20"/>
            <p:cNvSpPr/>
            <p:nvPr/>
          </p:nvSpPr>
          <p:spPr>
            <a:xfrm>
              <a:off x="2365450" y="735897"/>
              <a:ext cx="4320359" cy="4082155"/>
            </a:xfrm>
            <a:custGeom>
              <a:avLst/>
              <a:gdLst/>
              <a:ahLst/>
              <a:cxnLst/>
              <a:rect l="l" t="t" r="r" b="b"/>
              <a:pathLst>
                <a:path w="47822" h="47183" extrusionOk="0">
                  <a:moveTo>
                    <a:pt x="1" y="1"/>
                  </a:moveTo>
                  <a:lnTo>
                    <a:pt x="252" y="47183"/>
                  </a:lnTo>
                  <a:lnTo>
                    <a:pt x="47822" y="44948"/>
                  </a:lnTo>
                  <a:lnTo>
                    <a:pt x="47776" y="43192"/>
                  </a:lnTo>
                  <a:lnTo>
                    <a:pt x="2806" y="45085"/>
                  </a:lnTo>
                  <a:lnTo>
                    <a:pt x="2737" y="45085"/>
                  </a:lnTo>
                  <a:lnTo>
                    <a:pt x="2715" y="45062"/>
                  </a:lnTo>
                  <a:lnTo>
                    <a:pt x="2669" y="45017"/>
                  </a:lnTo>
                  <a:lnTo>
                    <a:pt x="2669" y="44948"/>
                  </a:lnTo>
                  <a:lnTo>
                    <a:pt x="525"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0"/>
            <p:cNvSpPr/>
            <p:nvPr/>
          </p:nvSpPr>
          <p:spPr>
            <a:xfrm>
              <a:off x="2421101" y="518908"/>
              <a:ext cx="4345113" cy="4105861"/>
            </a:xfrm>
            <a:custGeom>
              <a:avLst/>
              <a:gdLst/>
              <a:ahLst/>
              <a:cxnLst/>
              <a:rect l="l" t="t" r="r" b="b"/>
              <a:pathLst>
                <a:path w="48096" h="47457" extrusionOk="0">
                  <a:moveTo>
                    <a:pt x="34230" y="0"/>
                  </a:moveTo>
                  <a:lnTo>
                    <a:pt x="1" y="1551"/>
                  </a:lnTo>
                  <a:lnTo>
                    <a:pt x="2190" y="47456"/>
                  </a:lnTo>
                  <a:lnTo>
                    <a:pt x="48095" y="45518"/>
                  </a:lnTo>
                  <a:lnTo>
                    <a:pt x="46750" y="9259"/>
                  </a:lnTo>
                  <a:lnTo>
                    <a:pt x="37651" y="1209"/>
                  </a:lnTo>
                  <a:lnTo>
                    <a:pt x="37286" y="935"/>
                  </a:lnTo>
                  <a:lnTo>
                    <a:pt x="36898" y="661"/>
                  </a:lnTo>
                  <a:lnTo>
                    <a:pt x="36488" y="456"/>
                  </a:lnTo>
                  <a:lnTo>
                    <a:pt x="36077" y="274"/>
                  </a:lnTo>
                  <a:lnTo>
                    <a:pt x="35621" y="160"/>
                  </a:lnTo>
                  <a:lnTo>
                    <a:pt x="35165" y="69"/>
                  </a:lnTo>
                  <a:lnTo>
                    <a:pt x="34709" y="23"/>
                  </a:lnTo>
                  <a:lnTo>
                    <a:pt x="34230" y="0"/>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0"/>
            <p:cNvSpPr/>
            <p:nvPr/>
          </p:nvSpPr>
          <p:spPr>
            <a:xfrm>
              <a:off x="2421101" y="518908"/>
              <a:ext cx="4345113" cy="4105861"/>
            </a:xfrm>
            <a:custGeom>
              <a:avLst/>
              <a:gdLst/>
              <a:ahLst/>
              <a:cxnLst/>
              <a:rect l="l" t="t" r="r" b="b"/>
              <a:pathLst>
                <a:path w="48096" h="47457" fill="none" extrusionOk="0">
                  <a:moveTo>
                    <a:pt x="1" y="1551"/>
                  </a:moveTo>
                  <a:lnTo>
                    <a:pt x="2190" y="47456"/>
                  </a:lnTo>
                  <a:lnTo>
                    <a:pt x="48095" y="45518"/>
                  </a:lnTo>
                  <a:lnTo>
                    <a:pt x="46750" y="9259"/>
                  </a:lnTo>
                  <a:lnTo>
                    <a:pt x="37651" y="1209"/>
                  </a:lnTo>
                  <a:lnTo>
                    <a:pt x="37651" y="1209"/>
                  </a:lnTo>
                  <a:lnTo>
                    <a:pt x="37286" y="935"/>
                  </a:lnTo>
                  <a:lnTo>
                    <a:pt x="36898" y="661"/>
                  </a:lnTo>
                  <a:lnTo>
                    <a:pt x="36488" y="456"/>
                  </a:lnTo>
                  <a:lnTo>
                    <a:pt x="36077" y="274"/>
                  </a:lnTo>
                  <a:lnTo>
                    <a:pt x="35621" y="160"/>
                  </a:lnTo>
                  <a:lnTo>
                    <a:pt x="35165" y="69"/>
                  </a:lnTo>
                  <a:lnTo>
                    <a:pt x="34709" y="23"/>
                  </a:lnTo>
                  <a:lnTo>
                    <a:pt x="34230" y="0"/>
                  </a:lnTo>
                  <a:lnTo>
                    <a:pt x="1" y="15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0"/>
            <p:cNvSpPr/>
            <p:nvPr/>
          </p:nvSpPr>
          <p:spPr>
            <a:xfrm>
              <a:off x="3395629" y="528771"/>
              <a:ext cx="1633754" cy="94737"/>
            </a:xfrm>
            <a:custGeom>
              <a:avLst/>
              <a:gdLst/>
              <a:ahLst/>
              <a:cxnLst/>
              <a:rect l="l" t="t" r="r" b="b"/>
              <a:pathLst>
                <a:path w="18084" h="1095" extrusionOk="0">
                  <a:moveTo>
                    <a:pt x="17924" y="0"/>
                  </a:moveTo>
                  <a:lnTo>
                    <a:pt x="137" y="798"/>
                  </a:lnTo>
                  <a:lnTo>
                    <a:pt x="91" y="821"/>
                  </a:lnTo>
                  <a:lnTo>
                    <a:pt x="46" y="844"/>
                  </a:lnTo>
                  <a:lnTo>
                    <a:pt x="0" y="890"/>
                  </a:lnTo>
                  <a:lnTo>
                    <a:pt x="0" y="958"/>
                  </a:lnTo>
                  <a:lnTo>
                    <a:pt x="23" y="1004"/>
                  </a:lnTo>
                  <a:lnTo>
                    <a:pt x="46" y="1049"/>
                  </a:lnTo>
                  <a:lnTo>
                    <a:pt x="91" y="1072"/>
                  </a:lnTo>
                  <a:lnTo>
                    <a:pt x="137" y="1095"/>
                  </a:lnTo>
                  <a:lnTo>
                    <a:pt x="17947" y="297"/>
                  </a:lnTo>
                  <a:lnTo>
                    <a:pt x="17993" y="274"/>
                  </a:lnTo>
                  <a:lnTo>
                    <a:pt x="18038" y="251"/>
                  </a:lnTo>
                  <a:lnTo>
                    <a:pt x="18084" y="205"/>
                  </a:lnTo>
                  <a:lnTo>
                    <a:pt x="18084" y="137"/>
                  </a:lnTo>
                  <a:lnTo>
                    <a:pt x="18061" y="91"/>
                  </a:lnTo>
                  <a:lnTo>
                    <a:pt x="18038" y="46"/>
                  </a:lnTo>
                  <a:lnTo>
                    <a:pt x="17993" y="23"/>
                  </a:lnTo>
                  <a:lnTo>
                    <a:pt x="1792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0"/>
            <p:cNvSpPr/>
            <p:nvPr/>
          </p:nvSpPr>
          <p:spPr>
            <a:xfrm>
              <a:off x="3395629" y="528771"/>
              <a:ext cx="1633754" cy="94737"/>
            </a:xfrm>
            <a:custGeom>
              <a:avLst/>
              <a:gdLst/>
              <a:ahLst/>
              <a:cxnLst/>
              <a:rect l="l" t="t" r="r" b="b"/>
              <a:pathLst>
                <a:path w="18084" h="1095" fill="none" extrusionOk="0">
                  <a:moveTo>
                    <a:pt x="17924" y="0"/>
                  </a:moveTo>
                  <a:lnTo>
                    <a:pt x="137" y="798"/>
                  </a:lnTo>
                  <a:lnTo>
                    <a:pt x="137" y="798"/>
                  </a:lnTo>
                  <a:lnTo>
                    <a:pt x="91" y="821"/>
                  </a:lnTo>
                  <a:lnTo>
                    <a:pt x="46" y="844"/>
                  </a:lnTo>
                  <a:lnTo>
                    <a:pt x="0" y="890"/>
                  </a:lnTo>
                  <a:lnTo>
                    <a:pt x="0" y="958"/>
                  </a:lnTo>
                  <a:lnTo>
                    <a:pt x="0" y="958"/>
                  </a:lnTo>
                  <a:lnTo>
                    <a:pt x="23" y="1004"/>
                  </a:lnTo>
                  <a:lnTo>
                    <a:pt x="46" y="1049"/>
                  </a:lnTo>
                  <a:lnTo>
                    <a:pt x="91" y="1072"/>
                  </a:lnTo>
                  <a:lnTo>
                    <a:pt x="137" y="1095"/>
                  </a:lnTo>
                  <a:lnTo>
                    <a:pt x="17947" y="297"/>
                  </a:lnTo>
                  <a:lnTo>
                    <a:pt x="17947" y="297"/>
                  </a:lnTo>
                  <a:lnTo>
                    <a:pt x="17993" y="274"/>
                  </a:lnTo>
                  <a:lnTo>
                    <a:pt x="18038" y="251"/>
                  </a:lnTo>
                  <a:lnTo>
                    <a:pt x="18084" y="205"/>
                  </a:lnTo>
                  <a:lnTo>
                    <a:pt x="18084" y="137"/>
                  </a:lnTo>
                  <a:lnTo>
                    <a:pt x="18084" y="137"/>
                  </a:lnTo>
                  <a:lnTo>
                    <a:pt x="18061" y="91"/>
                  </a:lnTo>
                  <a:lnTo>
                    <a:pt x="18038" y="46"/>
                  </a:lnTo>
                  <a:lnTo>
                    <a:pt x="17993" y="23"/>
                  </a:lnTo>
                  <a:lnTo>
                    <a:pt x="179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0"/>
            <p:cNvSpPr/>
            <p:nvPr/>
          </p:nvSpPr>
          <p:spPr>
            <a:xfrm>
              <a:off x="2408724" y="514928"/>
              <a:ext cx="4369776" cy="4121607"/>
            </a:xfrm>
            <a:custGeom>
              <a:avLst/>
              <a:gdLst/>
              <a:ahLst/>
              <a:cxnLst/>
              <a:rect l="l" t="t" r="r" b="b"/>
              <a:pathLst>
                <a:path w="48369" h="47639" extrusionOk="0">
                  <a:moveTo>
                    <a:pt x="35439" y="1"/>
                  </a:moveTo>
                  <a:lnTo>
                    <a:pt x="35393" y="23"/>
                  </a:lnTo>
                  <a:lnTo>
                    <a:pt x="35348" y="46"/>
                  </a:lnTo>
                  <a:lnTo>
                    <a:pt x="35325" y="115"/>
                  </a:lnTo>
                  <a:lnTo>
                    <a:pt x="35325" y="160"/>
                  </a:lnTo>
                  <a:lnTo>
                    <a:pt x="35348" y="206"/>
                  </a:lnTo>
                  <a:lnTo>
                    <a:pt x="35393" y="251"/>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539" y="1528"/>
                  </a:lnTo>
                  <a:lnTo>
                    <a:pt x="4584" y="1506"/>
                  </a:lnTo>
                  <a:lnTo>
                    <a:pt x="4607" y="1460"/>
                  </a:lnTo>
                  <a:lnTo>
                    <a:pt x="4630" y="1392"/>
                  </a:lnTo>
                  <a:lnTo>
                    <a:pt x="4607" y="1346"/>
                  </a:lnTo>
                  <a:lnTo>
                    <a:pt x="4584" y="1300"/>
                  </a:lnTo>
                  <a:lnTo>
                    <a:pt x="4539" y="1278"/>
                  </a:lnTo>
                  <a:lnTo>
                    <a:pt x="4470" y="1255"/>
                  </a:lnTo>
                  <a:lnTo>
                    <a:pt x="138" y="1460"/>
                  </a:lnTo>
                  <a:lnTo>
                    <a:pt x="69" y="1460"/>
                  </a:lnTo>
                  <a:lnTo>
                    <a:pt x="24" y="1506"/>
                  </a:lnTo>
                  <a:lnTo>
                    <a:pt x="1" y="1551"/>
                  </a:lnTo>
                  <a:lnTo>
                    <a:pt x="1" y="1597"/>
                  </a:lnTo>
                  <a:lnTo>
                    <a:pt x="2190" y="47502"/>
                  </a:lnTo>
                  <a:lnTo>
                    <a:pt x="2190" y="47571"/>
                  </a:lnTo>
                  <a:lnTo>
                    <a:pt x="2236" y="47616"/>
                  </a:lnTo>
                  <a:lnTo>
                    <a:pt x="2281" y="47639"/>
                  </a:lnTo>
                  <a:lnTo>
                    <a:pt x="2327" y="47639"/>
                  </a:lnTo>
                  <a:lnTo>
                    <a:pt x="48232" y="45701"/>
                  </a:lnTo>
                  <a:lnTo>
                    <a:pt x="48300" y="45678"/>
                  </a:lnTo>
                  <a:lnTo>
                    <a:pt x="48346" y="45655"/>
                  </a:lnTo>
                  <a:lnTo>
                    <a:pt x="48369" y="45609"/>
                  </a:lnTo>
                  <a:lnTo>
                    <a:pt x="48369" y="45564"/>
                  </a:lnTo>
                  <a:lnTo>
                    <a:pt x="47023" y="9305"/>
                  </a:lnTo>
                  <a:lnTo>
                    <a:pt x="47023" y="9236"/>
                  </a:lnTo>
                  <a:lnTo>
                    <a:pt x="46978" y="9191"/>
                  </a:lnTo>
                  <a:lnTo>
                    <a:pt x="37879" y="1164"/>
                  </a:lnTo>
                  <a:lnTo>
                    <a:pt x="37628" y="935"/>
                  </a:lnTo>
                  <a:lnTo>
                    <a:pt x="37354" y="753"/>
                  </a:lnTo>
                  <a:lnTo>
                    <a:pt x="37058" y="571"/>
                  </a:lnTo>
                  <a:lnTo>
                    <a:pt x="36761" y="411"/>
                  </a:lnTo>
                  <a:lnTo>
                    <a:pt x="36465" y="274"/>
                  </a:lnTo>
                  <a:lnTo>
                    <a:pt x="36146" y="160"/>
                  </a:lnTo>
                  <a:lnTo>
                    <a:pt x="35826" y="69"/>
                  </a:lnTo>
                  <a:lnTo>
                    <a:pt x="355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0"/>
            <p:cNvSpPr/>
            <p:nvPr/>
          </p:nvSpPr>
          <p:spPr>
            <a:xfrm>
              <a:off x="2408724" y="514928"/>
              <a:ext cx="4369776" cy="4121607"/>
            </a:xfrm>
            <a:custGeom>
              <a:avLst/>
              <a:gdLst/>
              <a:ahLst/>
              <a:cxnLst/>
              <a:rect l="l" t="t" r="r" b="b"/>
              <a:pathLst>
                <a:path w="48369" h="47639" fill="none" extrusionOk="0">
                  <a:moveTo>
                    <a:pt x="4470" y="1255"/>
                  </a:moveTo>
                  <a:lnTo>
                    <a:pt x="138" y="1460"/>
                  </a:lnTo>
                  <a:lnTo>
                    <a:pt x="138" y="1460"/>
                  </a:lnTo>
                  <a:lnTo>
                    <a:pt x="69" y="1460"/>
                  </a:lnTo>
                  <a:lnTo>
                    <a:pt x="24" y="1506"/>
                  </a:lnTo>
                  <a:lnTo>
                    <a:pt x="24" y="1506"/>
                  </a:lnTo>
                  <a:lnTo>
                    <a:pt x="1" y="1551"/>
                  </a:lnTo>
                  <a:lnTo>
                    <a:pt x="1" y="1597"/>
                  </a:lnTo>
                  <a:lnTo>
                    <a:pt x="2190" y="47502"/>
                  </a:lnTo>
                  <a:lnTo>
                    <a:pt x="2190" y="47502"/>
                  </a:lnTo>
                  <a:lnTo>
                    <a:pt x="2190" y="47571"/>
                  </a:lnTo>
                  <a:lnTo>
                    <a:pt x="2236" y="47616"/>
                  </a:lnTo>
                  <a:lnTo>
                    <a:pt x="2281" y="47639"/>
                  </a:lnTo>
                  <a:lnTo>
                    <a:pt x="2327" y="47639"/>
                  </a:lnTo>
                  <a:lnTo>
                    <a:pt x="48232" y="45701"/>
                  </a:lnTo>
                  <a:lnTo>
                    <a:pt x="48232" y="45701"/>
                  </a:lnTo>
                  <a:lnTo>
                    <a:pt x="48300" y="45678"/>
                  </a:lnTo>
                  <a:lnTo>
                    <a:pt x="48346" y="45655"/>
                  </a:lnTo>
                  <a:lnTo>
                    <a:pt x="48369" y="45609"/>
                  </a:lnTo>
                  <a:lnTo>
                    <a:pt x="48369" y="45564"/>
                  </a:lnTo>
                  <a:lnTo>
                    <a:pt x="47023" y="9305"/>
                  </a:lnTo>
                  <a:lnTo>
                    <a:pt x="47023" y="9305"/>
                  </a:lnTo>
                  <a:lnTo>
                    <a:pt x="47023" y="9236"/>
                  </a:lnTo>
                  <a:lnTo>
                    <a:pt x="46978" y="9191"/>
                  </a:lnTo>
                  <a:lnTo>
                    <a:pt x="37879" y="1164"/>
                  </a:lnTo>
                  <a:lnTo>
                    <a:pt x="37879" y="1164"/>
                  </a:lnTo>
                  <a:lnTo>
                    <a:pt x="37628" y="935"/>
                  </a:lnTo>
                  <a:lnTo>
                    <a:pt x="37354" y="753"/>
                  </a:lnTo>
                  <a:lnTo>
                    <a:pt x="37058" y="571"/>
                  </a:lnTo>
                  <a:lnTo>
                    <a:pt x="36761" y="411"/>
                  </a:lnTo>
                  <a:lnTo>
                    <a:pt x="36465" y="274"/>
                  </a:lnTo>
                  <a:lnTo>
                    <a:pt x="36146" y="160"/>
                  </a:lnTo>
                  <a:lnTo>
                    <a:pt x="35826" y="69"/>
                  </a:lnTo>
                  <a:lnTo>
                    <a:pt x="35507" y="1"/>
                  </a:lnTo>
                  <a:lnTo>
                    <a:pt x="35507" y="1"/>
                  </a:lnTo>
                  <a:lnTo>
                    <a:pt x="35439" y="1"/>
                  </a:lnTo>
                  <a:lnTo>
                    <a:pt x="35393" y="23"/>
                  </a:lnTo>
                  <a:lnTo>
                    <a:pt x="35348" y="46"/>
                  </a:lnTo>
                  <a:lnTo>
                    <a:pt x="35325" y="115"/>
                  </a:lnTo>
                  <a:lnTo>
                    <a:pt x="35325" y="115"/>
                  </a:lnTo>
                  <a:lnTo>
                    <a:pt x="35325" y="160"/>
                  </a:lnTo>
                  <a:lnTo>
                    <a:pt x="35348" y="206"/>
                  </a:lnTo>
                  <a:lnTo>
                    <a:pt x="35393" y="251"/>
                  </a:lnTo>
                  <a:lnTo>
                    <a:pt x="35439" y="274"/>
                  </a:lnTo>
                  <a:lnTo>
                    <a:pt x="35439" y="274"/>
                  </a:lnTo>
                  <a:lnTo>
                    <a:pt x="35758" y="343"/>
                  </a:lnTo>
                  <a:lnTo>
                    <a:pt x="36055" y="434"/>
                  </a:lnTo>
                  <a:lnTo>
                    <a:pt x="36351" y="548"/>
                  </a:lnTo>
                  <a:lnTo>
                    <a:pt x="36647" y="662"/>
                  </a:lnTo>
                  <a:lnTo>
                    <a:pt x="36921" y="821"/>
                  </a:lnTo>
                  <a:lnTo>
                    <a:pt x="37195" y="981"/>
                  </a:lnTo>
                  <a:lnTo>
                    <a:pt x="37446" y="1164"/>
                  </a:lnTo>
                  <a:lnTo>
                    <a:pt x="37696" y="1369"/>
                  </a:lnTo>
                  <a:lnTo>
                    <a:pt x="46750" y="9373"/>
                  </a:lnTo>
                  <a:lnTo>
                    <a:pt x="48095" y="45427"/>
                  </a:lnTo>
                  <a:lnTo>
                    <a:pt x="2464" y="47365"/>
                  </a:lnTo>
                  <a:lnTo>
                    <a:pt x="297" y="1734"/>
                  </a:lnTo>
                  <a:lnTo>
                    <a:pt x="4493" y="1551"/>
                  </a:lnTo>
                  <a:lnTo>
                    <a:pt x="4493" y="1551"/>
                  </a:lnTo>
                  <a:lnTo>
                    <a:pt x="4539" y="1528"/>
                  </a:lnTo>
                  <a:lnTo>
                    <a:pt x="4584" y="1506"/>
                  </a:lnTo>
                  <a:lnTo>
                    <a:pt x="4607" y="1460"/>
                  </a:lnTo>
                  <a:lnTo>
                    <a:pt x="4630" y="1392"/>
                  </a:lnTo>
                  <a:lnTo>
                    <a:pt x="4630" y="1392"/>
                  </a:lnTo>
                  <a:lnTo>
                    <a:pt x="4607" y="1346"/>
                  </a:lnTo>
                  <a:lnTo>
                    <a:pt x="4584" y="1300"/>
                  </a:lnTo>
                  <a:lnTo>
                    <a:pt x="4539" y="1278"/>
                  </a:lnTo>
                  <a:lnTo>
                    <a:pt x="4470" y="1255"/>
                  </a:lnTo>
                  <a:lnTo>
                    <a:pt x="4470"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5649503" y="550401"/>
              <a:ext cx="995123" cy="775543"/>
            </a:xfrm>
            <a:custGeom>
              <a:avLst/>
              <a:gdLst/>
              <a:ahLst/>
              <a:cxnLst/>
              <a:rect l="l" t="t" r="r" b="b"/>
              <a:pathLst>
                <a:path w="11015" h="8964" extrusionOk="0">
                  <a:moveTo>
                    <a:pt x="525" y="1"/>
                  </a:moveTo>
                  <a:lnTo>
                    <a:pt x="707" y="115"/>
                  </a:lnTo>
                  <a:lnTo>
                    <a:pt x="867" y="275"/>
                  </a:lnTo>
                  <a:lnTo>
                    <a:pt x="1026" y="434"/>
                  </a:lnTo>
                  <a:lnTo>
                    <a:pt x="1186" y="594"/>
                  </a:lnTo>
                  <a:lnTo>
                    <a:pt x="1346" y="799"/>
                  </a:lnTo>
                  <a:lnTo>
                    <a:pt x="1482" y="1004"/>
                  </a:lnTo>
                  <a:lnTo>
                    <a:pt x="1619" y="1210"/>
                  </a:lnTo>
                  <a:lnTo>
                    <a:pt x="1733" y="1460"/>
                  </a:lnTo>
                  <a:lnTo>
                    <a:pt x="1870" y="1689"/>
                  </a:lnTo>
                  <a:lnTo>
                    <a:pt x="1961" y="1939"/>
                  </a:lnTo>
                  <a:lnTo>
                    <a:pt x="2052" y="2213"/>
                  </a:lnTo>
                  <a:lnTo>
                    <a:pt x="2144" y="2487"/>
                  </a:lnTo>
                  <a:lnTo>
                    <a:pt x="2212" y="2783"/>
                  </a:lnTo>
                  <a:lnTo>
                    <a:pt x="2281" y="3080"/>
                  </a:lnTo>
                  <a:lnTo>
                    <a:pt x="2303" y="3376"/>
                  </a:lnTo>
                  <a:lnTo>
                    <a:pt x="2349" y="3673"/>
                  </a:lnTo>
                  <a:lnTo>
                    <a:pt x="2349" y="3992"/>
                  </a:lnTo>
                  <a:lnTo>
                    <a:pt x="2349" y="4311"/>
                  </a:lnTo>
                  <a:lnTo>
                    <a:pt x="2326" y="4653"/>
                  </a:lnTo>
                  <a:lnTo>
                    <a:pt x="2281" y="4972"/>
                  </a:lnTo>
                  <a:lnTo>
                    <a:pt x="2212" y="5314"/>
                  </a:lnTo>
                  <a:lnTo>
                    <a:pt x="2121" y="5634"/>
                  </a:lnTo>
                  <a:lnTo>
                    <a:pt x="2030" y="5976"/>
                  </a:lnTo>
                  <a:lnTo>
                    <a:pt x="1893" y="6318"/>
                  </a:lnTo>
                  <a:lnTo>
                    <a:pt x="1756" y="6660"/>
                  </a:lnTo>
                  <a:lnTo>
                    <a:pt x="1574" y="6979"/>
                  </a:lnTo>
                  <a:lnTo>
                    <a:pt x="1368" y="7321"/>
                  </a:lnTo>
                  <a:lnTo>
                    <a:pt x="1163" y="7663"/>
                  </a:lnTo>
                  <a:lnTo>
                    <a:pt x="912" y="7983"/>
                  </a:lnTo>
                  <a:lnTo>
                    <a:pt x="639" y="8325"/>
                  </a:lnTo>
                  <a:lnTo>
                    <a:pt x="319" y="8644"/>
                  </a:lnTo>
                  <a:lnTo>
                    <a:pt x="0" y="8963"/>
                  </a:lnTo>
                  <a:lnTo>
                    <a:pt x="11015" y="8895"/>
                  </a:lnTo>
                  <a:lnTo>
                    <a:pt x="1916" y="845"/>
                  </a:lnTo>
                  <a:lnTo>
                    <a:pt x="1596" y="594"/>
                  </a:lnTo>
                  <a:lnTo>
                    <a:pt x="1254" y="366"/>
                  </a:lnTo>
                  <a:lnTo>
                    <a:pt x="912" y="161"/>
                  </a:lnTo>
                  <a:lnTo>
                    <a:pt x="525" y="1"/>
                  </a:lnTo>
                  <a:close/>
                </a:path>
              </a:pathLst>
            </a:custGeom>
            <a:solidFill>
              <a:srgbClr val="DDB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5637126" y="536644"/>
              <a:ext cx="1019876" cy="801066"/>
            </a:xfrm>
            <a:custGeom>
              <a:avLst/>
              <a:gdLst/>
              <a:ahLst/>
              <a:cxnLst/>
              <a:rect l="l" t="t" r="r" b="b"/>
              <a:pathLst>
                <a:path w="11289" h="9259" extrusionOk="0">
                  <a:moveTo>
                    <a:pt x="1522" y="781"/>
                  </a:moveTo>
                  <a:lnTo>
                    <a:pt x="1642" y="867"/>
                  </a:lnTo>
                  <a:lnTo>
                    <a:pt x="1961" y="1118"/>
                  </a:lnTo>
                  <a:lnTo>
                    <a:pt x="10787" y="8917"/>
                  </a:lnTo>
                  <a:lnTo>
                    <a:pt x="481" y="8983"/>
                  </a:lnTo>
                  <a:lnTo>
                    <a:pt x="481" y="8983"/>
                  </a:lnTo>
                  <a:lnTo>
                    <a:pt x="548" y="8917"/>
                  </a:lnTo>
                  <a:lnTo>
                    <a:pt x="844" y="8620"/>
                  </a:lnTo>
                  <a:lnTo>
                    <a:pt x="1095" y="8301"/>
                  </a:lnTo>
                  <a:lnTo>
                    <a:pt x="1346" y="8005"/>
                  </a:lnTo>
                  <a:lnTo>
                    <a:pt x="1551" y="7685"/>
                  </a:lnTo>
                  <a:lnTo>
                    <a:pt x="1756" y="7366"/>
                  </a:lnTo>
                  <a:lnTo>
                    <a:pt x="1939" y="7047"/>
                  </a:lnTo>
                  <a:lnTo>
                    <a:pt x="2075" y="6705"/>
                  </a:lnTo>
                  <a:lnTo>
                    <a:pt x="2212" y="6386"/>
                  </a:lnTo>
                  <a:lnTo>
                    <a:pt x="2326" y="6066"/>
                  </a:lnTo>
                  <a:lnTo>
                    <a:pt x="2418" y="5747"/>
                  </a:lnTo>
                  <a:lnTo>
                    <a:pt x="2509" y="5428"/>
                  </a:lnTo>
                  <a:lnTo>
                    <a:pt x="2554" y="5109"/>
                  </a:lnTo>
                  <a:lnTo>
                    <a:pt x="2600" y="4812"/>
                  </a:lnTo>
                  <a:lnTo>
                    <a:pt x="2623" y="4493"/>
                  </a:lnTo>
                  <a:lnTo>
                    <a:pt x="2623" y="4196"/>
                  </a:lnTo>
                  <a:lnTo>
                    <a:pt x="2623" y="3854"/>
                  </a:lnTo>
                  <a:lnTo>
                    <a:pt x="2577" y="3512"/>
                  </a:lnTo>
                  <a:lnTo>
                    <a:pt x="2532" y="3170"/>
                  </a:lnTo>
                  <a:lnTo>
                    <a:pt x="2486" y="2851"/>
                  </a:lnTo>
                  <a:lnTo>
                    <a:pt x="2395" y="2554"/>
                  </a:lnTo>
                  <a:lnTo>
                    <a:pt x="2303" y="2235"/>
                  </a:lnTo>
                  <a:lnTo>
                    <a:pt x="2189" y="1962"/>
                  </a:lnTo>
                  <a:lnTo>
                    <a:pt x="2075" y="1688"/>
                  </a:lnTo>
                  <a:lnTo>
                    <a:pt x="1939" y="1414"/>
                  </a:lnTo>
                  <a:lnTo>
                    <a:pt x="1802" y="1163"/>
                  </a:lnTo>
                  <a:lnTo>
                    <a:pt x="1642" y="935"/>
                  </a:lnTo>
                  <a:lnTo>
                    <a:pt x="1522" y="781"/>
                  </a:lnTo>
                  <a:close/>
                  <a:moveTo>
                    <a:pt x="662" y="0"/>
                  </a:moveTo>
                  <a:lnTo>
                    <a:pt x="616" y="23"/>
                  </a:lnTo>
                  <a:lnTo>
                    <a:pt x="570" y="46"/>
                  </a:lnTo>
                  <a:lnTo>
                    <a:pt x="548" y="92"/>
                  </a:lnTo>
                  <a:lnTo>
                    <a:pt x="525" y="137"/>
                  </a:lnTo>
                  <a:lnTo>
                    <a:pt x="525" y="183"/>
                  </a:lnTo>
                  <a:lnTo>
                    <a:pt x="548" y="228"/>
                  </a:lnTo>
                  <a:lnTo>
                    <a:pt x="593" y="274"/>
                  </a:lnTo>
                  <a:lnTo>
                    <a:pt x="753" y="388"/>
                  </a:lnTo>
                  <a:lnTo>
                    <a:pt x="935" y="548"/>
                  </a:lnTo>
                  <a:lnTo>
                    <a:pt x="1095" y="707"/>
                  </a:lnTo>
                  <a:lnTo>
                    <a:pt x="1254" y="890"/>
                  </a:lnTo>
                  <a:lnTo>
                    <a:pt x="1414" y="1095"/>
                  </a:lnTo>
                  <a:lnTo>
                    <a:pt x="1551" y="1323"/>
                  </a:lnTo>
                  <a:lnTo>
                    <a:pt x="1688" y="1551"/>
                  </a:lnTo>
                  <a:lnTo>
                    <a:pt x="1825" y="1802"/>
                  </a:lnTo>
                  <a:lnTo>
                    <a:pt x="1939" y="2053"/>
                  </a:lnTo>
                  <a:lnTo>
                    <a:pt x="2030" y="2326"/>
                  </a:lnTo>
                  <a:lnTo>
                    <a:pt x="2121" y="2623"/>
                  </a:lnTo>
                  <a:lnTo>
                    <a:pt x="2189" y="2919"/>
                  </a:lnTo>
                  <a:lnTo>
                    <a:pt x="2258" y="3216"/>
                  </a:lnTo>
                  <a:lnTo>
                    <a:pt x="2303" y="3535"/>
                  </a:lnTo>
                  <a:lnTo>
                    <a:pt x="2326" y="3854"/>
                  </a:lnTo>
                  <a:lnTo>
                    <a:pt x="2349" y="4196"/>
                  </a:lnTo>
                  <a:lnTo>
                    <a:pt x="2326" y="4470"/>
                  </a:lnTo>
                  <a:lnTo>
                    <a:pt x="2303" y="4766"/>
                  </a:lnTo>
                  <a:lnTo>
                    <a:pt x="2281" y="5063"/>
                  </a:lnTo>
                  <a:lnTo>
                    <a:pt x="2212" y="5382"/>
                  </a:lnTo>
                  <a:lnTo>
                    <a:pt x="2144" y="5679"/>
                  </a:lnTo>
                  <a:lnTo>
                    <a:pt x="2053" y="5975"/>
                  </a:lnTo>
                  <a:lnTo>
                    <a:pt x="1961" y="6294"/>
                  </a:lnTo>
                  <a:lnTo>
                    <a:pt x="1825" y="6591"/>
                  </a:lnTo>
                  <a:lnTo>
                    <a:pt x="1688" y="6910"/>
                  </a:lnTo>
                  <a:lnTo>
                    <a:pt x="1505" y="7207"/>
                  </a:lnTo>
                  <a:lnTo>
                    <a:pt x="1323" y="7526"/>
                  </a:lnTo>
                  <a:lnTo>
                    <a:pt x="1118" y="7822"/>
                  </a:lnTo>
                  <a:lnTo>
                    <a:pt x="867" y="8142"/>
                  </a:lnTo>
                  <a:lnTo>
                    <a:pt x="616" y="8438"/>
                  </a:lnTo>
                  <a:lnTo>
                    <a:pt x="342" y="8734"/>
                  </a:lnTo>
                  <a:lnTo>
                    <a:pt x="46" y="9031"/>
                  </a:lnTo>
                  <a:lnTo>
                    <a:pt x="0" y="9099"/>
                  </a:lnTo>
                  <a:lnTo>
                    <a:pt x="0" y="9168"/>
                  </a:lnTo>
                  <a:lnTo>
                    <a:pt x="46" y="9236"/>
                  </a:lnTo>
                  <a:lnTo>
                    <a:pt x="137" y="9259"/>
                  </a:lnTo>
                  <a:lnTo>
                    <a:pt x="11152" y="9191"/>
                  </a:lnTo>
                  <a:lnTo>
                    <a:pt x="11243" y="9168"/>
                  </a:lnTo>
                  <a:lnTo>
                    <a:pt x="11288" y="9099"/>
                  </a:lnTo>
                  <a:lnTo>
                    <a:pt x="11288" y="9008"/>
                  </a:lnTo>
                  <a:lnTo>
                    <a:pt x="11243" y="8940"/>
                  </a:lnTo>
                  <a:lnTo>
                    <a:pt x="2144" y="913"/>
                  </a:lnTo>
                  <a:lnTo>
                    <a:pt x="1825" y="639"/>
                  </a:lnTo>
                  <a:lnTo>
                    <a:pt x="1460" y="411"/>
                  </a:lnTo>
                  <a:lnTo>
                    <a:pt x="1095" y="183"/>
                  </a:lnTo>
                  <a:lnTo>
                    <a:pt x="730"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a:off x="2763139" y="230846"/>
              <a:ext cx="644865" cy="605796"/>
            </a:xfrm>
            <a:custGeom>
              <a:avLst/>
              <a:gdLst/>
              <a:ahLst/>
              <a:cxnLst/>
              <a:rect l="l" t="t" r="r" b="b"/>
              <a:pathLst>
                <a:path w="7138" h="7002" extrusionOk="0">
                  <a:moveTo>
                    <a:pt x="6613" y="1"/>
                  </a:moveTo>
                  <a:lnTo>
                    <a:pt x="5724" y="1460"/>
                  </a:lnTo>
                  <a:lnTo>
                    <a:pt x="5040" y="457"/>
                  </a:lnTo>
                  <a:lnTo>
                    <a:pt x="4424" y="1688"/>
                  </a:lnTo>
                  <a:lnTo>
                    <a:pt x="3603" y="365"/>
                  </a:lnTo>
                  <a:lnTo>
                    <a:pt x="3079" y="1711"/>
                  </a:lnTo>
                  <a:lnTo>
                    <a:pt x="1939" y="525"/>
                  </a:lnTo>
                  <a:lnTo>
                    <a:pt x="1300" y="1825"/>
                  </a:lnTo>
                  <a:lnTo>
                    <a:pt x="0" y="502"/>
                  </a:lnTo>
                  <a:lnTo>
                    <a:pt x="547" y="6865"/>
                  </a:lnTo>
                  <a:lnTo>
                    <a:pt x="616" y="6888"/>
                  </a:lnTo>
                  <a:lnTo>
                    <a:pt x="661" y="6910"/>
                  </a:lnTo>
                  <a:lnTo>
                    <a:pt x="684" y="6956"/>
                  </a:lnTo>
                  <a:lnTo>
                    <a:pt x="707" y="7002"/>
                  </a:lnTo>
                  <a:lnTo>
                    <a:pt x="7001" y="6728"/>
                  </a:lnTo>
                  <a:lnTo>
                    <a:pt x="7001" y="6660"/>
                  </a:lnTo>
                  <a:lnTo>
                    <a:pt x="7047" y="6614"/>
                  </a:lnTo>
                  <a:lnTo>
                    <a:pt x="7069" y="6591"/>
                  </a:lnTo>
                  <a:lnTo>
                    <a:pt x="7138" y="6568"/>
                  </a:lnTo>
                  <a:lnTo>
                    <a:pt x="6613" y="1"/>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a:off x="2763139" y="29559"/>
              <a:ext cx="644865" cy="605796"/>
            </a:xfrm>
            <a:custGeom>
              <a:avLst/>
              <a:gdLst/>
              <a:ahLst/>
              <a:cxnLst/>
              <a:rect l="l" t="t" r="r" b="b"/>
              <a:pathLst>
                <a:path w="7138" h="7002" fill="none" extrusionOk="0">
                  <a:moveTo>
                    <a:pt x="6613" y="1"/>
                  </a:moveTo>
                  <a:lnTo>
                    <a:pt x="5724" y="1460"/>
                  </a:lnTo>
                  <a:lnTo>
                    <a:pt x="5040" y="457"/>
                  </a:lnTo>
                  <a:lnTo>
                    <a:pt x="4424" y="1688"/>
                  </a:lnTo>
                  <a:lnTo>
                    <a:pt x="3603" y="365"/>
                  </a:lnTo>
                  <a:lnTo>
                    <a:pt x="3079" y="1711"/>
                  </a:lnTo>
                  <a:lnTo>
                    <a:pt x="1939" y="525"/>
                  </a:lnTo>
                  <a:lnTo>
                    <a:pt x="1300" y="1825"/>
                  </a:lnTo>
                  <a:lnTo>
                    <a:pt x="0" y="502"/>
                  </a:lnTo>
                  <a:lnTo>
                    <a:pt x="0" y="502"/>
                  </a:lnTo>
                  <a:lnTo>
                    <a:pt x="547" y="6865"/>
                  </a:lnTo>
                  <a:lnTo>
                    <a:pt x="547" y="6865"/>
                  </a:lnTo>
                  <a:lnTo>
                    <a:pt x="547" y="6865"/>
                  </a:lnTo>
                  <a:lnTo>
                    <a:pt x="547" y="6865"/>
                  </a:lnTo>
                  <a:lnTo>
                    <a:pt x="547" y="6865"/>
                  </a:lnTo>
                  <a:lnTo>
                    <a:pt x="547" y="6865"/>
                  </a:lnTo>
                  <a:lnTo>
                    <a:pt x="616" y="6888"/>
                  </a:lnTo>
                  <a:lnTo>
                    <a:pt x="661" y="6910"/>
                  </a:lnTo>
                  <a:lnTo>
                    <a:pt x="684" y="6956"/>
                  </a:lnTo>
                  <a:lnTo>
                    <a:pt x="707" y="7002"/>
                  </a:lnTo>
                  <a:lnTo>
                    <a:pt x="707" y="7002"/>
                  </a:lnTo>
                  <a:lnTo>
                    <a:pt x="7001" y="6728"/>
                  </a:lnTo>
                  <a:lnTo>
                    <a:pt x="7001" y="6728"/>
                  </a:lnTo>
                  <a:lnTo>
                    <a:pt x="7001" y="6728"/>
                  </a:lnTo>
                  <a:lnTo>
                    <a:pt x="7001" y="6660"/>
                  </a:lnTo>
                  <a:lnTo>
                    <a:pt x="7047" y="6614"/>
                  </a:lnTo>
                  <a:lnTo>
                    <a:pt x="7069" y="6591"/>
                  </a:lnTo>
                  <a:lnTo>
                    <a:pt x="7138" y="6568"/>
                  </a:lnTo>
                  <a:lnTo>
                    <a:pt x="66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a:off x="2814625" y="611580"/>
              <a:ext cx="628422" cy="678950"/>
            </a:xfrm>
            <a:custGeom>
              <a:avLst/>
              <a:gdLst/>
              <a:ahLst/>
              <a:cxnLst/>
              <a:rect l="l" t="t" r="r" b="b"/>
              <a:pathLst>
                <a:path w="6956" h="5246" extrusionOk="0">
                  <a:moveTo>
                    <a:pt x="6431" y="1"/>
                  </a:moveTo>
                  <a:lnTo>
                    <a:pt x="137" y="275"/>
                  </a:lnTo>
                  <a:lnTo>
                    <a:pt x="114" y="343"/>
                  </a:lnTo>
                  <a:lnTo>
                    <a:pt x="91" y="389"/>
                  </a:lnTo>
                  <a:lnTo>
                    <a:pt x="46" y="411"/>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22" y="115"/>
                  </a:lnTo>
                  <a:lnTo>
                    <a:pt x="6477" y="92"/>
                  </a:lnTo>
                  <a:lnTo>
                    <a:pt x="6454" y="47"/>
                  </a:lnTo>
                  <a:lnTo>
                    <a:pt x="6431" y="1"/>
                  </a:lnTo>
                  <a:close/>
                </a:path>
              </a:pathLst>
            </a:custGeom>
            <a:solidFill>
              <a:srgbClr val="F6D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2814635" y="611570"/>
              <a:ext cx="628422" cy="453871"/>
            </a:xfrm>
            <a:custGeom>
              <a:avLst/>
              <a:gdLst/>
              <a:ahLst/>
              <a:cxnLst/>
              <a:rect l="l" t="t" r="r" b="b"/>
              <a:pathLst>
                <a:path w="6956" h="5246" fill="none" extrusionOk="0">
                  <a:moveTo>
                    <a:pt x="6431" y="1"/>
                  </a:moveTo>
                  <a:lnTo>
                    <a:pt x="137" y="275"/>
                  </a:lnTo>
                  <a:lnTo>
                    <a:pt x="137" y="275"/>
                  </a:lnTo>
                  <a:lnTo>
                    <a:pt x="114" y="343"/>
                  </a:lnTo>
                  <a:lnTo>
                    <a:pt x="91" y="389"/>
                  </a:lnTo>
                  <a:lnTo>
                    <a:pt x="46" y="411"/>
                  </a:lnTo>
                  <a:lnTo>
                    <a:pt x="0" y="434"/>
                  </a:lnTo>
                  <a:lnTo>
                    <a:pt x="0" y="434"/>
                  </a:lnTo>
                  <a:lnTo>
                    <a:pt x="411" y="5246"/>
                  </a:lnTo>
                  <a:lnTo>
                    <a:pt x="1369" y="4379"/>
                  </a:lnTo>
                  <a:lnTo>
                    <a:pt x="2281" y="5064"/>
                  </a:lnTo>
                  <a:lnTo>
                    <a:pt x="2828" y="4265"/>
                  </a:lnTo>
                  <a:lnTo>
                    <a:pt x="3717" y="5064"/>
                  </a:lnTo>
                  <a:lnTo>
                    <a:pt x="4493" y="3946"/>
                  </a:lnTo>
                  <a:lnTo>
                    <a:pt x="5245" y="4699"/>
                  </a:lnTo>
                  <a:lnTo>
                    <a:pt x="5815" y="3741"/>
                  </a:lnTo>
                  <a:lnTo>
                    <a:pt x="6956" y="4835"/>
                  </a:lnTo>
                  <a:lnTo>
                    <a:pt x="6591" y="138"/>
                  </a:lnTo>
                  <a:lnTo>
                    <a:pt x="6568" y="138"/>
                  </a:lnTo>
                  <a:lnTo>
                    <a:pt x="6568" y="138"/>
                  </a:lnTo>
                  <a:lnTo>
                    <a:pt x="6568" y="138"/>
                  </a:lnTo>
                  <a:lnTo>
                    <a:pt x="6568" y="138"/>
                  </a:lnTo>
                  <a:lnTo>
                    <a:pt x="6522" y="115"/>
                  </a:lnTo>
                  <a:lnTo>
                    <a:pt x="6477" y="92"/>
                  </a:lnTo>
                  <a:lnTo>
                    <a:pt x="6454" y="47"/>
                  </a:lnTo>
                  <a:lnTo>
                    <a:pt x="64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3395629" y="597813"/>
              <a:ext cx="14455" cy="25696"/>
            </a:xfrm>
            <a:custGeom>
              <a:avLst/>
              <a:gdLst/>
              <a:ahLst/>
              <a:cxnLst/>
              <a:rect l="l" t="t" r="r" b="b"/>
              <a:pathLst>
                <a:path w="160" h="297" extrusionOk="0">
                  <a:moveTo>
                    <a:pt x="137" y="0"/>
                  </a:moveTo>
                  <a:lnTo>
                    <a:pt x="68" y="23"/>
                  </a:lnTo>
                  <a:lnTo>
                    <a:pt x="46" y="46"/>
                  </a:lnTo>
                  <a:lnTo>
                    <a:pt x="0" y="92"/>
                  </a:lnTo>
                  <a:lnTo>
                    <a:pt x="0" y="160"/>
                  </a:lnTo>
                  <a:lnTo>
                    <a:pt x="23" y="206"/>
                  </a:lnTo>
                  <a:lnTo>
                    <a:pt x="46" y="251"/>
                  </a:lnTo>
                  <a:lnTo>
                    <a:pt x="91" y="274"/>
                  </a:lnTo>
                  <a:lnTo>
                    <a:pt x="137" y="297"/>
                  </a:lnTo>
                  <a:lnTo>
                    <a:pt x="160" y="297"/>
                  </a:lnTo>
                  <a:lnTo>
                    <a:pt x="137" y="0"/>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3395629" y="597813"/>
              <a:ext cx="14455" cy="25696"/>
            </a:xfrm>
            <a:custGeom>
              <a:avLst/>
              <a:gdLst/>
              <a:ahLst/>
              <a:cxnLst/>
              <a:rect l="l" t="t" r="r" b="b"/>
              <a:pathLst>
                <a:path w="160" h="297" fill="none" extrusionOk="0">
                  <a:moveTo>
                    <a:pt x="137" y="0"/>
                  </a:moveTo>
                  <a:lnTo>
                    <a:pt x="137" y="0"/>
                  </a:lnTo>
                  <a:lnTo>
                    <a:pt x="68" y="23"/>
                  </a:lnTo>
                  <a:lnTo>
                    <a:pt x="46" y="46"/>
                  </a:lnTo>
                  <a:lnTo>
                    <a:pt x="0" y="92"/>
                  </a:lnTo>
                  <a:lnTo>
                    <a:pt x="0" y="160"/>
                  </a:lnTo>
                  <a:lnTo>
                    <a:pt x="0" y="160"/>
                  </a:lnTo>
                  <a:lnTo>
                    <a:pt x="0" y="160"/>
                  </a:lnTo>
                  <a:lnTo>
                    <a:pt x="23" y="206"/>
                  </a:lnTo>
                  <a:lnTo>
                    <a:pt x="46" y="251"/>
                  </a:lnTo>
                  <a:lnTo>
                    <a:pt x="91" y="274"/>
                  </a:lnTo>
                  <a:lnTo>
                    <a:pt x="137" y="297"/>
                  </a:lnTo>
                  <a:lnTo>
                    <a:pt x="137" y="297"/>
                  </a:lnTo>
                  <a:lnTo>
                    <a:pt x="137" y="297"/>
                  </a:lnTo>
                  <a:lnTo>
                    <a:pt x="160" y="297"/>
                  </a:lnTo>
                  <a:lnTo>
                    <a:pt x="1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2812557" y="623423"/>
              <a:ext cx="14545" cy="25782"/>
            </a:xfrm>
            <a:custGeom>
              <a:avLst/>
              <a:gdLst/>
              <a:ahLst/>
              <a:cxnLst/>
              <a:rect l="l" t="t" r="r" b="b"/>
              <a:pathLst>
                <a:path w="161" h="298" extrusionOk="0">
                  <a:moveTo>
                    <a:pt x="0" y="1"/>
                  </a:moveTo>
                  <a:lnTo>
                    <a:pt x="23" y="297"/>
                  </a:lnTo>
                  <a:lnTo>
                    <a:pt x="69" y="274"/>
                  </a:lnTo>
                  <a:lnTo>
                    <a:pt x="114" y="252"/>
                  </a:lnTo>
                  <a:lnTo>
                    <a:pt x="137" y="206"/>
                  </a:lnTo>
                  <a:lnTo>
                    <a:pt x="160" y="138"/>
                  </a:lnTo>
                  <a:lnTo>
                    <a:pt x="137" y="92"/>
                  </a:lnTo>
                  <a:lnTo>
                    <a:pt x="114" y="46"/>
                  </a:lnTo>
                  <a:lnTo>
                    <a:pt x="69" y="24"/>
                  </a:lnTo>
                  <a:lnTo>
                    <a:pt x="0" y="1"/>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2812557" y="623423"/>
              <a:ext cx="14545" cy="25782"/>
            </a:xfrm>
            <a:custGeom>
              <a:avLst/>
              <a:gdLst/>
              <a:ahLst/>
              <a:cxnLst/>
              <a:rect l="l" t="t" r="r" b="b"/>
              <a:pathLst>
                <a:path w="161" h="298" fill="none" extrusionOk="0">
                  <a:moveTo>
                    <a:pt x="0" y="1"/>
                  </a:moveTo>
                  <a:lnTo>
                    <a:pt x="0" y="1"/>
                  </a:lnTo>
                  <a:lnTo>
                    <a:pt x="0" y="1"/>
                  </a:lnTo>
                  <a:lnTo>
                    <a:pt x="0" y="1"/>
                  </a:lnTo>
                  <a:lnTo>
                    <a:pt x="0" y="1"/>
                  </a:lnTo>
                  <a:lnTo>
                    <a:pt x="0" y="1"/>
                  </a:lnTo>
                  <a:lnTo>
                    <a:pt x="23" y="297"/>
                  </a:lnTo>
                  <a:lnTo>
                    <a:pt x="23" y="297"/>
                  </a:lnTo>
                  <a:lnTo>
                    <a:pt x="69" y="274"/>
                  </a:lnTo>
                  <a:lnTo>
                    <a:pt x="114" y="252"/>
                  </a:lnTo>
                  <a:lnTo>
                    <a:pt x="137" y="206"/>
                  </a:lnTo>
                  <a:lnTo>
                    <a:pt x="160" y="138"/>
                  </a:lnTo>
                  <a:lnTo>
                    <a:pt x="160" y="138"/>
                  </a:lnTo>
                  <a:lnTo>
                    <a:pt x="160" y="138"/>
                  </a:lnTo>
                  <a:lnTo>
                    <a:pt x="137" y="92"/>
                  </a:lnTo>
                  <a:lnTo>
                    <a:pt x="114" y="46"/>
                  </a:lnTo>
                  <a:lnTo>
                    <a:pt x="69" y="2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2750762" y="217003"/>
              <a:ext cx="704672" cy="1061570"/>
            </a:xfrm>
            <a:custGeom>
              <a:avLst/>
              <a:gdLst/>
              <a:ahLst/>
              <a:cxnLst/>
              <a:rect l="l" t="t" r="r" b="b"/>
              <a:pathLst>
                <a:path w="7800" h="12270" extrusionOk="0">
                  <a:moveTo>
                    <a:pt x="6659" y="594"/>
                  </a:moveTo>
                  <a:lnTo>
                    <a:pt x="7480" y="11358"/>
                  </a:lnTo>
                  <a:lnTo>
                    <a:pt x="6636" y="10537"/>
                  </a:lnTo>
                  <a:lnTo>
                    <a:pt x="6568" y="10491"/>
                  </a:lnTo>
                  <a:lnTo>
                    <a:pt x="6500" y="10491"/>
                  </a:lnTo>
                  <a:lnTo>
                    <a:pt x="6454" y="10514"/>
                  </a:lnTo>
                  <a:lnTo>
                    <a:pt x="6408" y="10559"/>
                  </a:lnTo>
                  <a:lnTo>
                    <a:pt x="5929" y="11358"/>
                  </a:lnTo>
                  <a:lnTo>
                    <a:pt x="5291" y="10742"/>
                  </a:lnTo>
                  <a:lnTo>
                    <a:pt x="5245" y="10696"/>
                  </a:lnTo>
                  <a:lnTo>
                    <a:pt x="5177" y="10696"/>
                  </a:lnTo>
                  <a:lnTo>
                    <a:pt x="5131" y="10719"/>
                  </a:lnTo>
                  <a:lnTo>
                    <a:pt x="5086" y="10765"/>
                  </a:lnTo>
                  <a:lnTo>
                    <a:pt x="4402" y="11722"/>
                  </a:lnTo>
                  <a:lnTo>
                    <a:pt x="3626" y="11038"/>
                  </a:lnTo>
                  <a:lnTo>
                    <a:pt x="3581" y="11016"/>
                  </a:lnTo>
                  <a:lnTo>
                    <a:pt x="3444" y="11016"/>
                  </a:lnTo>
                  <a:lnTo>
                    <a:pt x="3421" y="11061"/>
                  </a:lnTo>
                  <a:lnTo>
                    <a:pt x="2965" y="11745"/>
                  </a:lnTo>
                  <a:lnTo>
                    <a:pt x="2144" y="11152"/>
                  </a:lnTo>
                  <a:lnTo>
                    <a:pt x="2098" y="11130"/>
                  </a:lnTo>
                  <a:lnTo>
                    <a:pt x="2053" y="11130"/>
                  </a:lnTo>
                  <a:lnTo>
                    <a:pt x="2007" y="11152"/>
                  </a:lnTo>
                  <a:lnTo>
                    <a:pt x="1961" y="11175"/>
                  </a:lnTo>
                  <a:lnTo>
                    <a:pt x="1229" y="11837"/>
                  </a:lnTo>
                  <a:lnTo>
                    <a:pt x="1209" y="11631"/>
                  </a:lnTo>
                  <a:lnTo>
                    <a:pt x="684" y="5383"/>
                  </a:lnTo>
                  <a:lnTo>
                    <a:pt x="411" y="2122"/>
                  </a:lnTo>
                  <a:lnTo>
                    <a:pt x="320" y="1073"/>
                  </a:lnTo>
                  <a:lnTo>
                    <a:pt x="316" y="1029"/>
                  </a:lnTo>
                  <a:lnTo>
                    <a:pt x="316" y="1029"/>
                  </a:lnTo>
                  <a:lnTo>
                    <a:pt x="1346" y="2076"/>
                  </a:lnTo>
                  <a:lnTo>
                    <a:pt x="1391" y="2122"/>
                  </a:lnTo>
                  <a:lnTo>
                    <a:pt x="1460" y="2122"/>
                  </a:lnTo>
                  <a:lnTo>
                    <a:pt x="1528" y="2099"/>
                  </a:lnTo>
                  <a:lnTo>
                    <a:pt x="1574" y="2053"/>
                  </a:lnTo>
                  <a:lnTo>
                    <a:pt x="2121" y="913"/>
                  </a:lnTo>
                  <a:lnTo>
                    <a:pt x="3102" y="1962"/>
                  </a:lnTo>
                  <a:lnTo>
                    <a:pt x="3170" y="2008"/>
                  </a:lnTo>
                  <a:lnTo>
                    <a:pt x="3239" y="2008"/>
                  </a:lnTo>
                  <a:lnTo>
                    <a:pt x="3307" y="1985"/>
                  </a:lnTo>
                  <a:lnTo>
                    <a:pt x="3330" y="1917"/>
                  </a:lnTo>
                  <a:lnTo>
                    <a:pt x="3763" y="845"/>
                  </a:lnTo>
                  <a:lnTo>
                    <a:pt x="4424" y="1939"/>
                  </a:lnTo>
                  <a:lnTo>
                    <a:pt x="4493" y="1985"/>
                  </a:lnTo>
                  <a:lnTo>
                    <a:pt x="4561" y="2008"/>
                  </a:lnTo>
                  <a:lnTo>
                    <a:pt x="4630" y="1985"/>
                  </a:lnTo>
                  <a:lnTo>
                    <a:pt x="4675" y="1917"/>
                  </a:lnTo>
                  <a:lnTo>
                    <a:pt x="5200" y="913"/>
                  </a:lnTo>
                  <a:lnTo>
                    <a:pt x="5747" y="1689"/>
                  </a:lnTo>
                  <a:lnTo>
                    <a:pt x="5793" y="1734"/>
                  </a:lnTo>
                  <a:lnTo>
                    <a:pt x="5861" y="1757"/>
                  </a:lnTo>
                  <a:lnTo>
                    <a:pt x="5929" y="1734"/>
                  </a:lnTo>
                  <a:lnTo>
                    <a:pt x="5975" y="1689"/>
                  </a:lnTo>
                  <a:lnTo>
                    <a:pt x="6659" y="594"/>
                  </a:lnTo>
                  <a:close/>
                  <a:moveTo>
                    <a:pt x="6750" y="1"/>
                  </a:moveTo>
                  <a:lnTo>
                    <a:pt x="6705" y="24"/>
                  </a:lnTo>
                  <a:lnTo>
                    <a:pt x="6659" y="47"/>
                  </a:lnTo>
                  <a:lnTo>
                    <a:pt x="6636" y="69"/>
                  </a:lnTo>
                  <a:lnTo>
                    <a:pt x="5861" y="1346"/>
                  </a:lnTo>
                  <a:lnTo>
                    <a:pt x="5291" y="548"/>
                  </a:lnTo>
                  <a:lnTo>
                    <a:pt x="5223" y="503"/>
                  </a:lnTo>
                  <a:lnTo>
                    <a:pt x="5154" y="480"/>
                  </a:lnTo>
                  <a:lnTo>
                    <a:pt x="5086" y="503"/>
                  </a:lnTo>
                  <a:lnTo>
                    <a:pt x="5040" y="571"/>
                  </a:lnTo>
                  <a:lnTo>
                    <a:pt x="4538" y="1574"/>
                  </a:lnTo>
                  <a:lnTo>
                    <a:pt x="3854" y="457"/>
                  </a:lnTo>
                  <a:lnTo>
                    <a:pt x="3786" y="389"/>
                  </a:lnTo>
                  <a:lnTo>
                    <a:pt x="3717" y="389"/>
                  </a:lnTo>
                  <a:lnTo>
                    <a:pt x="3649" y="411"/>
                  </a:lnTo>
                  <a:lnTo>
                    <a:pt x="3603" y="480"/>
                  </a:lnTo>
                  <a:lnTo>
                    <a:pt x="3147" y="1597"/>
                  </a:lnTo>
                  <a:lnTo>
                    <a:pt x="2190" y="571"/>
                  </a:lnTo>
                  <a:lnTo>
                    <a:pt x="2121" y="548"/>
                  </a:lnTo>
                  <a:lnTo>
                    <a:pt x="2053" y="525"/>
                  </a:lnTo>
                  <a:lnTo>
                    <a:pt x="1984" y="571"/>
                  </a:lnTo>
                  <a:lnTo>
                    <a:pt x="1961" y="617"/>
                  </a:lnTo>
                  <a:lnTo>
                    <a:pt x="1414" y="1734"/>
                  </a:lnTo>
                  <a:lnTo>
                    <a:pt x="251" y="571"/>
                  </a:lnTo>
                  <a:lnTo>
                    <a:pt x="183" y="525"/>
                  </a:lnTo>
                  <a:lnTo>
                    <a:pt x="92" y="525"/>
                  </a:lnTo>
                  <a:lnTo>
                    <a:pt x="23" y="594"/>
                  </a:lnTo>
                  <a:lnTo>
                    <a:pt x="0" y="662"/>
                  </a:lnTo>
                  <a:lnTo>
                    <a:pt x="0" y="685"/>
                  </a:lnTo>
                  <a:lnTo>
                    <a:pt x="46" y="1324"/>
                  </a:lnTo>
                  <a:lnTo>
                    <a:pt x="981" y="12133"/>
                  </a:lnTo>
                  <a:lnTo>
                    <a:pt x="1004" y="12201"/>
                  </a:lnTo>
                  <a:lnTo>
                    <a:pt x="1072" y="12247"/>
                  </a:lnTo>
                  <a:lnTo>
                    <a:pt x="1141" y="12270"/>
                  </a:lnTo>
                  <a:lnTo>
                    <a:pt x="1209" y="12224"/>
                  </a:lnTo>
                  <a:lnTo>
                    <a:pt x="2076" y="11449"/>
                  </a:lnTo>
                  <a:lnTo>
                    <a:pt x="2896" y="12065"/>
                  </a:lnTo>
                  <a:lnTo>
                    <a:pt x="2965" y="12087"/>
                  </a:lnTo>
                  <a:lnTo>
                    <a:pt x="3010" y="12087"/>
                  </a:lnTo>
                  <a:lnTo>
                    <a:pt x="3056" y="12065"/>
                  </a:lnTo>
                  <a:lnTo>
                    <a:pt x="3102" y="12019"/>
                  </a:lnTo>
                  <a:lnTo>
                    <a:pt x="3558" y="11358"/>
                  </a:lnTo>
                  <a:lnTo>
                    <a:pt x="4333" y="12042"/>
                  </a:lnTo>
                  <a:lnTo>
                    <a:pt x="4379" y="12087"/>
                  </a:lnTo>
                  <a:lnTo>
                    <a:pt x="4447" y="12087"/>
                  </a:lnTo>
                  <a:lnTo>
                    <a:pt x="4493" y="12065"/>
                  </a:lnTo>
                  <a:lnTo>
                    <a:pt x="4538" y="12019"/>
                  </a:lnTo>
                  <a:lnTo>
                    <a:pt x="5223" y="11061"/>
                  </a:lnTo>
                  <a:lnTo>
                    <a:pt x="5861" y="11677"/>
                  </a:lnTo>
                  <a:lnTo>
                    <a:pt x="5929" y="11722"/>
                  </a:lnTo>
                  <a:lnTo>
                    <a:pt x="5975" y="11722"/>
                  </a:lnTo>
                  <a:lnTo>
                    <a:pt x="6043" y="11700"/>
                  </a:lnTo>
                  <a:lnTo>
                    <a:pt x="6089" y="11654"/>
                  </a:lnTo>
                  <a:lnTo>
                    <a:pt x="6568" y="10856"/>
                  </a:lnTo>
                  <a:lnTo>
                    <a:pt x="7549" y="11814"/>
                  </a:lnTo>
                  <a:lnTo>
                    <a:pt x="7640" y="11859"/>
                  </a:lnTo>
                  <a:lnTo>
                    <a:pt x="7708" y="11836"/>
                  </a:lnTo>
                  <a:lnTo>
                    <a:pt x="7777" y="11791"/>
                  </a:lnTo>
                  <a:lnTo>
                    <a:pt x="7799" y="11700"/>
                  </a:lnTo>
                  <a:lnTo>
                    <a:pt x="6910" y="138"/>
                  </a:lnTo>
                  <a:lnTo>
                    <a:pt x="6887" y="92"/>
                  </a:lnTo>
                  <a:lnTo>
                    <a:pt x="6864" y="69"/>
                  </a:lnTo>
                  <a:lnTo>
                    <a:pt x="6842" y="24"/>
                  </a:lnTo>
                  <a:lnTo>
                    <a:pt x="6796" y="24"/>
                  </a:lnTo>
                  <a:lnTo>
                    <a:pt x="67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4971660" y="154991"/>
              <a:ext cx="640799" cy="599826"/>
            </a:xfrm>
            <a:custGeom>
              <a:avLst/>
              <a:gdLst/>
              <a:ahLst/>
              <a:cxnLst/>
              <a:rect l="l" t="t" r="r" b="b"/>
              <a:pathLst>
                <a:path w="7093" h="6933"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502" y="6796"/>
                  </a:lnTo>
                  <a:lnTo>
                    <a:pt x="548" y="6819"/>
                  </a:lnTo>
                  <a:lnTo>
                    <a:pt x="593" y="6842"/>
                  </a:lnTo>
                  <a:lnTo>
                    <a:pt x="616" y="6887"/>
                  </a:lnTo>
                  <a:lnTo>
                    <a:pt x="639" y="6933"/>
                  </a:lnTo>
                  <a:lnTo>
                    <a:pt x="5998" y="6682"/>
                  </a:lnTo>
                  <a:lnTo>
                    <a:pt x="6226" y="6682"/>
                  </a:lnTo>
                  <a:lnTo>
                    <a:pt x="6591" y="6705"/>
                  </a:lnTo>
                  <a:lnTo>
                    <a:pt x="6956" y="6751"/>
                  </a:lnTo>
                  <a:lnTo>
                    <a:pt x="6979" y="6705"/>
                  </a:lnTo>
                  <a:lnTo>
                    <a:pt x="7001" y="6659"/>
                  </a:lnTo>
                  <a:lnTo>
                    <a:pt x="7047" y="6637"/>
                  </a:lnTo>
                  <a:lnTo>
                    <a:pt x="7093" y="6637"/>
                  </a:lnTo>
                  <a:lnTo>
                    <a:pt x="6545"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4971660" y="-59209"/>
              <a:ext cx="640799" cy="599826"/>
            </a:xfrm>
            <a:custGeom>
              <a:avLst/>
              <a:gdLst/>
              <a:ahLst/>
              <a:cxnLst/>
              <a:rect l="l" t="t" r="r" b="b"/>
              <a:pathLst>
                <a:path w="7093" h="6933" fill="none" extrusionOk="0">
                  <a:moveTo>
                    <a:pt x="6545" y="0"/>
                  </a:moveTo>
                  <a:lnTo>
                    <a:pt x="5588" y="844"/>
                  </a:lnTo>
                  <a:lnTo>
                    <a:pt x="4653" y="183"/>
                  </a:lnTo>
                  <a:lnTo>
                    <a:pt x="4128" y="981"/>
                  </a:lnTo>
                  <a:lnTo>
                    <a:pt x="3216" y="183"/>
                  </a:lnTo>
                  <a:lnTo>
                    <a:pt x="2463" y="1277"/>
                  </a:lnTo>
                  <a:lnTo>
                    <a:pt x="1688" y="525"/>
                  </a:lnTo>
                  <a:lnTo>
                    <a:pt x="1118" y="1483"/>
                  </a:lnTo>
                  <a:lnTo>
                    <a:pt x="0" y="411"/>
                  </a:lnTo>
                  <a:lnTo>
                    <a:pt x="479" y="6796"/>
                  </a:lnTo>
                  <a:lnTo>
                    <a:pt x="479" y="6796"/>
                  </a:lnTo>
                  <a:lnTo>
                    <a:pt x="479" y="6796"/>
                  </a:lnTo>
                  <a:lnTo>
                    <a:pt x="502" y="6796"/>
                  </a:lnTo>
                  <a:lnTo>
                    <a:pt x="502" y="6796"/>
                  </a:lnTo>
                  <a:lnTo>
                    <a:pt x="548" y="6819"/>
                  </a:lnTo>
                  <a:lnTo>
                    <a:pt x="593" y="6842"/>
                  </a:lnTo>
                  <a:lnTo>
                    <a:pt x="616" y="6887"/>
                  </a:lnTo>
                  <a:lnTo>
                    <a:pt x="639" y="6933"/>
                  </a:lnTo>
                  <a:lnTo>
                    <a:pt x="639" y="6933"/>
                  </a:lnTo>
                  <a:lnTo>
                    <a:pt x="639" y="6933"/>
                  </a:lnTo>
                  <a:lnTo>
                    <a:pt x="5998" y="6682"/>
                  </a:lnTo>
                  <a:lnTo>
                    <a:pt x="5998" y="6682"/>
                  </a:lnTo>
                  <a:lnTo>
                    <a:pt x="6226" y="6682"/>
                  </a:lnTo>
                  <a:lnTo>
                    <a:pt x="6226" y="6682"/>
                  </a:lnTo>
                  <a:lnTo>
                    <a:pt x="6591" y="6705"/>
                  </a:lnTo>
                  <a:lnTo>
                    <a:pt x="6956" y="6751"/>
                  </a:lnTo>
                  <a:lnTo>
                    <a:pt x="6956" y="6751"/>
                  </a:lnTo>
                  <a:lnTo>
                    <a:pt x="6956" y="6751"/>
                  </a:lnTo>
                  <a:lnTo>
                    <a:pt x="6956" y="6751"/>
                  </a:lnTo>
                  <a:lnTo>
                    <a:pt x="6979" y="6705"/>
                  </a:lnTo>
                  <a:lnTo>
                    <a:pt x="7001" y="6659"/>
                  </a:lnTo>
                  <a:lnTo>
                    <a:pt x="7047" y="6637"/>
                  </a:lnTo>
                  <a:lnTo>
                    <a:pt x="7093" y="6637"/>
                  </a:lnTo>
                  <a:lnTo>
                    <a:pt x="7093" y="6637"/>
                  </a:lnTo>
                  <a:lnTo>
                    <a:pt x="65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5017025" y="511926"/>
              <a:ext cx="630500" cy="678954"/>
            </a:xfrm>
            <a:custGeom>
              <a:avLst/>
              <a:gdLst/>
              <a:ahLst/>
              <a:cxnLst/>
              <a:rect l="l" t="t" r="r" b="b"/>
              <a:pathLst>
                <a:path w="6979" h="5291" extrusionOk="0">
                  <a:moveTo>
                    <a:pt x="5496" y="0"/>
                  </a:move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613" y="228"/>
                  </a:lnTo>
                  <a:lnTo>
                    <a:pt x="6568" y="228"/>
                  </a:lnTo>
                  <a:lnTo>
                    <a:pt x="6522" y="205"/>
                  </a:lnTo>
                  <a:lnTo>
                    <a:pt x="6477" y="160"/>
                  </a:lnTo>
                  <a:lnTo>
                    <a:pt x="6454" y="114"/>
                  </a:lnTo>
                  <a:lnTo>
                    <a:pt x="6454" y="69"/>
                  </a:lnTo>
                  <a:lnTo>
                    <a:pt x="6089" y="23"/>
                  </a:lnTo>
                  <a:lnTo>
                    <a:pt x="5724" y="0"/>
                  </a:lnTo>
                  <a:close/>
                </a:path>
              </a:pathLst>
            </a:custGeom>
            <a:solidFill>
              <a:srgbClr val="F6D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5017025" y="518895"/>
              <a:ext cx="630500" cy="720581"/>
            </a:xfrm>
            <a:custGeom>
              <a:avLst/>
              <a:gdLst/>
              <a:ahLst/>
              <a:cxnLst/>
              <a:rect l="l" t="t" r="r" b="b"/>
              <a:pathLst>
                <a:path w="6979" h="5291" fill="none" extrusionOk="0">
                  <a:moveTo>
                    <a:pt x="5724" y="0"/>
                  </a:moveTo>
                  <a:lnTo>
                    <a:pt x="5724" y="0"/>
                  </a:lnTo>
                  <a:lnTo>
                    <a:pt x="5496" y="0"/>
                  </a:lnTo>
                  <a:lnTo>
                    <a:pt x="137" y="251"/>
                  </a:lnTo>
                  <a:lnTo>
                    <a:pt x="137" y="251"/>
                  </a:lnTo>
                  <a:lnTo>
                    <a:pt x="137" y="297"/>
                  </a:lnTo>
                  <a:lnTo>
                    <a:pt x="91" y="342"/>
                  </a:lnTo>
                  <a:lnTo>
                    <a:pt x="46" y="388"/>
                  </a:lnTo>
                  <a:lnTo>
                    <a:pt x="0" y="411"/>
                  </a:lnTo>
                  <a:lnTo>
                    <a:pt x="365" y="5291"/>
                  </a:lnTo>
                  <a:lnTo>
                    <a:pt x="1277" y="3831"/>
                  </a:lnTo>
                  <a:lnTo>
                    <a:pt x="1961" y="4812"/>
                  </a:lnTo>
                  <a:lnTo>
                    <a:pt x="2577" y="3580"/>
                  </a:lnTo>
                  <a:lnTo>
                    <a:pt x="3398" y="4903"/>
                  </a:lnTo>
                  <a:lnTo>
                    <a:pt x="3922" y="3558"/>
                  </a:lnTo>
                  <a:lnTo>
                    <a:pt x="5063" y="4766"/>
                  </a:lnTo>
                  <a:lnTo>
                    <a:pt x="5701" y="3466"/>
                  </a:lnTo>
                  <a:lnTo>
                    <a:pt x="6978" y="4789"/>
                  </a:lnTo>
                  <a:lnTo>
                    <a:pt x="6978" y="4789"/>
                  </a:lnTo>
                  <a:lnTo>
                    <a:pt x="6613" y="228"/>
                  </a:lnTo>
                  <a:lnTo>
                    <a:pt x="6613" y="228"/>
                  </a:lnTo>
                  <a:lnTo>
                    <a:pt x="6568" y="228"/>
                  </a:lnTo>
                  <a:lnTo>
                    <a:pt x="6568" y="228"/>
                  </a:lnTo>
                  <a:lnTo>
                    <a:pt x="6522" y="205"/>
                  </a:lnTo>
                  <a:lnTo>
                    <a:pt x="6477" y="160"/>
                  </a:lnTo>
                  <a:lnTo>
                    <a:pt x="6454" y="114"/>
                  </a:lnTo>
                  <a:lnTo>
                    <a:pt x="6454" y="69"/>
                  </a:lnTo>
                  <a:lnTo>
                    <a:pt x="6454" y="69"/>
                  </a:lnTo>
                  <a:lnTo>
                    <a:pt x="6089" y="23"/>
                  </a:lnTo>
                  <a:lnTo>
                    <a:pt x="57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5014935" y="528771"/>
              <a:ext cx="14455" cy="25696"/>
            </a:xfrm>
            <a:custGeom>
              <a:avLst/>
              <a:gdLst/>
              <a:ahLst/>
              <a:cxnLst/>
              <a:rect l="l" t="t" r="r" b="b"/>
              <a:pathLst>
                <a:path w="160" h="297" extrusionOk="0">
                  <a:moveTo>
                    <a:pt x="0" y="0"/>
                  </a:moveTo>
                  <a:lnTo>
                    <a:pt x="23" y="297"/>
                  </a:lnTo>
                  <a:lnTo>
                    <a:pt x="69" y="274"/>
                  </a:lnTo>
                  <a:lnTo>
                    <a:pt x="114" y="228"/>
                  </a:lnTo>
                  <a:lnTo>
                    <a:pt x="160" y="183"/>
                  </a:lnTo>
                  <a:lnTo>
                    <a:pt x="160" y="137"/>
                  </a:lnTo>
                  <a:lnTo>
                    <a:pt x="137" y="91"/>
                  </a:lnTo>
                  <a:lnTo>
                    <a:pt x="114" y="46"/>
                  </a:lnTo>
                  <a:lnTo>
                    <a:pt x="69" y="23"/>
                  </a:lnTo>
                  <a:lnTo>
                    <a:pt x="23" y="0"/>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a:off x="5014935" y="528771"/>
              <a:ext cx="14455" cy="25696"/>
            </a:xfrm>
            <a:custGeom>
              <a:avLst/>
              <a:gdLst/>
              <a:ahLst/>
              <a:cxnLst/>
              <a:rect l="l" t="t" r="r" b="b"/>
              <a:pathLst>
                <a:path w="160" h="297" fill="none" extrusionOk="0">
                  <a:moveTo>
                    <a:pt x="23" y="0"/>
                  </a:moveTo>
                  <a:lnTo>
                    <a:pt x="23" y="0"/>
                  </a:lnTo>
                  <a:lnTo>
                    <a:pt x="0" y="0"/>
                  </a:lnTo>
                  <a:lnTo>
                    <a:pt x="0" y="0"/>
                  </a:lnTo>
                  <a:lnTo>
                    <a:pt x="23" y="297"/>
                  </a:lnTo>
                  <a:lnTo>
                    <a:pt x="23" y="297"/>
                  </a:lnTo>
                  <a:lnTo>
                    <a:pt x="69" y="274"/>
                  </a:lnTo>
                  <a:lnTo>
                    <a:pt x="114" y="228"/>
                  </a:lnTo>
                  <a:lnTo>
                    <a:pt x="160" y="183"/>
                  </a:lnTo>
                  <a:lnTo>
                    <a:pt x="160" y="137"/>
                  </a:lnTo>
                  <a:lnTo>
                    <a:pt x="160" y="137"/>
                  </a:lnTo>
                  <a:lnTo>
                    <a:pt x="160" y="137"/>
                  </a:lnTo>
                  <a:lnTo>
                    <a:pt x="160" y="137"/>
                  </a:lnTo>
                  <a:lnTo>
                    <a:pt x="137" y="91"/>
                  </a:lnTo>
                  <a:lnTo>
                    <a:pt x="114" y="46"/>
                  </a:lnTo>
                  <a:lnTo>
                    <a:pt x="69" y="23"/>
                  </a:lnTo>
                  <a:lnTo>
                    <a:pt x="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a:off x="5599995" y="514928"/>
              <a:ext cx="14545" cy="23792"/>
            </a:xfrm>
            <a:custGeom>
              <a:avLst/>
              <a:gdLst/>
              <a:ahLst/>
              <a:cxnLst/>
              <a:rect l="l" t="t" r="r" b="b"/>
              <a:pathLst>
                <a:path w="161" h="275" extrusionOk="0">
                  <a:moveTo>
                    <a:pt x="92" y="1"/>
                  </a:moveTo>
                  <a:lnTo>
                    <a:pt x="46" y="23"/>
                  </a:lnTo>
                  <a:lnTo>
                    <a:pt x="24" y="69"/>
                  </a:lnTo>
                  <a:lnTo>
                    <a:pt x="1" y="115"/>
                  </a:lnTo>
                  <a:lnTo>
                    <a:pt x="1" y="160"/>
                  </a:lnTo>
                  <a:lnTo>
                    <a:pt x="24" y="206"/>
                  </a:lnTo>
                  <a:lnTo>
                    <a:pt x="69" y="251"/>
                  </a:lnTo>
                  <a:lnTo>
                    <a:pt x="115" y="274"/>
                  </a:lnTo>
                  <a:lnTo>
                    <a:pt x="160" y="274"/>
                  </a:lnTo>
                  <a:lnTo>
                    <a:pt x="138" y="1"/>
                  </a:lnTo>
                  <a:close/>
                </a:path>
              </a:pathLst>
            </a:custGeom>
            <a:solidFill>
              <a:srgbClr val="292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5599995" y="514928"/>
              <a:ext cx="14545" cy="23792"/>
            </a:xfrm>
            <a:custGeom>
              <a:avLst/>
              <a:gdLst/>
              <a:ahLst/>
              <a:cxnLst/>
              <a:rect l="l" t="t" r="r" b="b"/>
              <a:pathLst>
                <a:path w="161" h="275" fill="none" extrusionOk="0">
                  <a:moveTo>
                    <a:pt x="138" y="1"/>
                  </a:moveTo>
                  <a:lnTo>
                    <a:pt x="138" y="1"/>
                  </a:lnTo>
                  <a:lnTo>
                    <a:pt x="92" y="1"/>
                  </a:lnTo>
                  <a:lnTo>
                    <a:pt x="46" y="23"/>
                  </a:lnTo>
                  <a:lnTo>
                    <a:pt x="24" y="69"/>
                  </a:lnTo>
                  <a:lnTo>
                    <a:pt x="1" y="115"/>
                  </a:lnTo>
                  <a:lnTo>
                    <a:pt x="1" y="115"/>
                  </a:lnTo>
                  <a:lnTo>
                    <a:pt x="1" y="115"/>
                  </a:lnTo>
                  <a:lnTo>
                    <a:pt x="1" y="115"/>
                  </a:lnTo>
                  <a:lnTo>
                    <a:pt x="1" y="160"/>
                  </a:lnTo>
                  <a:lnTo>
                    <a:pt x="24" y="206"/>
                  </a:lnTo>
                  <a:lnTo>
                    <a:pt x="69" y="251"/>
                  </a:lnTo>
                  <a:lnTo>
                    <a:pt x="115" y="274"/>
                  </a:lnTo>
                  <a:lnTo>
                    <a:pt x="115" y="274"/>
                  </a:lnTo>
                  <a:lnTo>
                    <a:pt x="160" y="274"/>
                  </a:lnTo>
                  <a:lnTo>
                    <a:pt x="160" y="274"/>
                  </a:lnTo>
                  <a:lnTo>
                    <a:pt x="1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4959284" y="143138"/>
              <a:ext cx="702594" cy="1059580"/>
            </a:xfrm>
            <a:custGeom>
              <a:avLst/>
              <a:gdLst/>
              <a:ahLst/>
              <a:cxnLst/>
              <a:rect l="l" t="t" r="r" b="b"/>
              <a:pathLst>
                <a:path w="7777" h="12247" extrusionOk="0">
                  <a:moveTo>
                    <a:pt x="6550" y="448"/>
                  </a:moveTo>
                  <a:lnTo>
                    <a:pt x="6568" y="639"/>
                  </a:lnTo>
                  <a:lnTo>
                    <a:pt x="7093" y="6888"/>
                  </a:lnTo>
                  <a:lnTo>
                    <a:pt x="7366" y="10149"/>
                  </a:lnTo>
                  <a:lnTo>
                    <a:pt x="7458" y="11198"/>
                  </a:lnTo>
                  <a:lnTo>
                    <a:pt x="7459" y="11217"/>
                  </a:lnTo>
                  <a:lnTo>
                    <a:pt x="6431" y="10171"/>
                  </a:lnTo>
                  <a:lnTo>
                    <a:pt x="6363" y="10149"/>
                  </a:lnTo>
                  <a:lnTo>
                    <a:pt x="6317" y="10126"/>
                  </a:lnTo>
                  <a:lnTo>
                    <a:pt x="6249" y="10171"/>
                  </a:lnTo>
                  <a:lnTo>
                    <a:pt x="6203" y="10217"/>
                  </a:lnTo>
                  <a:lnTo>
                    <a:pt x="5656" y="11334"/>
                  </a:lnTo>
                  <a:lnTo>
                    <a:pt x="4676" y="10285"/>
                  </a:lnTo>
                  <a:lnTo>
                    <a:pt x="4607" y="10263"/>
                  </a:lnTo>
                  <a:lnTo>
                    <a:pt x="4539" y="10240"/>
                  </a:lnTo>
                  <a:lnTo>
                    <a:pt x="4470" y="10285"/>
                  </a:lnTo>
                  <a:lnTo>
                    <a:pt x="4425" y="10331"/>
                  </a:lnTo>
                  <a:lnTo>
                    <a:pt x="4014" y="11426"/>
                  </a:lnTo>
                  <a:lnTo>
                    <a:pt x="3353" y="10331"/>
                  </a:lnTo>
                  <a:lnTo>
                    <a:pt x="3284" y="10263"/>
                  </a:lnTo>
                  <a:lnTo>
                    <a:pt x="3216" y="10263"/>
                  </a:lnTo>
                  <a:lnTo>
                    <a:pt x="3148" y="10285"/>
                  </a:lnTo>
                  <a:lnTo>
                    <a:pt x="3102" y="10331"/>
                  </a:lnTo>
                  <a:lnTo>
                    <a:pt x="2578" y="11357"/>
                  </a:lnTo>
                  <a:lnTo>
                    <a:pt x="2030" y="10559"/>
                  </a:lnTo>
                  <a:lnTo>
                    <a:pt x="1985" y="10513"/>
                  </a:lnTo>
                  <a:lnTo>
                    <a:pt x="1916" y="10491"/>
                  </a:lnTo>
                  <a:lnTo>
                    <a:pt x="1848" y="10513"/>
                  </a:lnTo>
                  <a:lnTo>
                    <a:pt x="1802" y="10559"/>
                  </a:lnTo>
                  <a:lnTo>
                    <a:pt x="1118" y="11654"/>
                  </a:lnTo>
                  <a:lnTo>
                    <a:pt x="297" y="890"/>
                  </a:lnTo>
                  <a:lnTo>
                    <a:pt x="1164" y="1711"/>
                  </a:lnTo>
                  <a:lnTo>
                    <a:pt x="1209" y="1757"/>
                  </a:lnTo>
                  <a:lnTo>
                    <a:pt x="1278" y="1757"/>
                  </a:lnTo>
                  <a:lnTo>
                    <a:pt x="1346" y="1734"/>
                  </a:lnTo>
                  <a:lnTo>
                    <a:pt x="1392" y="1688"/>
                  </a:lnTo>
                  <a:lnTo>
                    <a:pt x="1848" y="890"/>
                  </a:lnTo>
                  <a:lnTo>
                    <a:pt x="2486" y="1506"/>
                  </a:lnTo>
                  <a:lnTo>
                    <a:pt x="2555" y="1551"/>
                  </a:lnTo>
                  <a:lnTo>
                    <a:pt x="2600" y="1551"/>
                  </a:lnTo>
                  <a:lnTo>
                    <a:pt x="2669" y="1528"/>
                  </a:lnTo>
                  <a:lnTo>
                    <a:pt x="2714" y="1506"/>
                  </a:lnTo>
                  <a:lnTo>
                    <a:pt x="3398" y="525"/>
                  </a:lnTo>
                  <a:lnTo>
                    <a:pt x="4174" y="1209"/>
                  </a:lnTo>
                  <a:lnTo>
                    <a:pt x="4219" y="1255"/>
                  </a:lnTo>
                  <a:lnTo>
                    <a:pt x="4288" y="1255"/>
                  </a:lnTo>
                  <a:lnTo>
                    <a:pt x="4333" y="1232"/>
                  </a:lnTo>
                  <a:lnTo>
                    <a:pt x="4379" y="1186"/>
                  </a:lnTo>
                  <a:lnTo>
                    <a:pt x="4835" y="525"/>
                  </a:lnTo>
                  <a:lnTo>
                    <a:pt x="5633" y="1095"/>
                  </a:lnTo>
                  <a:lnTo>
                    <a:pt x="5679" y="1118"/>
                  </a:lnTo>
                  <a:lnTo>
                    <a:pt x="5770" y="1118"/>
                  </a:lnTo>
                  <a:lnTo>
                    <a:pt x="5816" y="1095"/>
                  </a:lnTo>
                  <a:lnTo>
                    <a:pt x="6550" y="448"/>
                  </a:lnTo>
                  <a:close/>
                  <a:moveTo>
                    <a:pt x="6637" y="1"/>
                  </a:moveTo>
                  <a:lnTo>
                    <a:pt x="6568" y="23"/>
                  </a:lnTo>
                  <a:lnTo>
                    <a:pt x="5702" y="799"/>
                  </a:lnTo>
                  <a:lnTo>
                    <a:pt x="4881" y="206"/>
                  </a:lnTo>
                  <a:lnTo>
                    <a:pt x="4835" y="183"/>
                  </a:lnTo>
                  <a:lnTo>
                    <a:pt x="4767" y="183"/>
                  </a:lnTo>
                  <a:lnTo>
                    <a:pt x="4721" y="206"/>
                  </a:lnTo>
                  <a:lnTo>
                    <a:pt x="4676" y="229"/>
                  </a:lnTo>
                  <a:lnTo>
                    <a:pt x="4242" y="890"/>
                  </a:lnTo>
                  <a:lnTo>
                    <a:pt x="3467" y="206"/>
                  </a:lnTo>
                  <a:lnTo>
                    <a:pt x="3398" y="183"/>
                  </a:lnTo>
                  <a:lnTo>
                    <a:pt x="3353" y="160"/>
                  </a:lnTo>
                  <a:lnTo>
                    <a:pt x="3284" y="183"/>
                  </a:lnTo>
                  <a:lnTo>
                    <a:pt x="3239" y="229"/>
                  </a:lnTo>
                  <a:lnTo>
                    <a:pt x="2578" y="1186"/>
                  </a:lnTo>
                  <a:lnTo>
                    <a:pt x="1916" y="571"/>
                  </a:lnTo>
                  <a:lnTo>
                    <a:pt x="1871" y="525"/>
                  </a:lnTo>
                  <a:lnTo>
                    <a:pt x="1802" y="525"/>
                  </a:lnTo>
                  <a:lnTo>
                    <a:pt x="1757" y="548"/>
                  </a:lnTo>
                  <a:lnTo>
                    <a:pt x="1711" y="594"/>
                  </a:lnTo>
                  <a:lnTo>
                    <a:pt x="1232" y="1392"/>
                  </a:lnTo>
                  <a:lnTo>
                    <a:pt x="229" y="434"/>
                  </a:lnTo>
                  <a:lnTo>
                    <a:pt x="160" y="388"/>
                  </a:lnTo>
                  <a:lnTo>
                    <a:pt x="69" y="411"/>
                  </a:lnTo>
                  <a:lnTo>
                    <a:pt x="1" y="457"/>
                  </a:lnTo>
                  <a:lnTo>
                    <a:pt x="1" y="548"/>
                  </a:lnTo>
                  <a:lnTo>
                    <a:pt x="867" y="12110"/>
                  </a:lnTo>
                  <a:lnTo>
                    <a:pt x="890" y="12155"/>
                  </a:lnTo>
                  <a:lnTo>
                    <a:pt x="913" y="12201"/>
                  </a:lnTo>
                  <a:lnTo>
                    <a:pt x="936" y="12224"/>
                  </a:lnTo>
                  <a:lnTo>
                    <a:pt x="981" y="12247"/>
                  </a:lnTo>
                  <a:lnTo>
                    <a:pt x="1027" y="12247"/>
                  </a:lnTo>
                  <a:lnTo>
                    <a:pt x="1072" y="12224"/>
                  </a:lnTo>
                  <a:lnTo>
                    <a:pt x="1095" y="12201"/>
                  </a:lnTo>
                  <a:lnTo>
                    <a:pt x="1141" y="12178"/>
                  </a:lnTo>
                  <a:lnTo>
                    <a:pt x="1916" y="10901"/>
                  </a:lnTo>
                  <a:lnTo>
                    <a:pt x="2486" y="11699"/>
                  </a:lnTo>
                  <a:lnTo>
                    <a:pt x="2532" y="11745"/>
                  </a:lnTo>
                  <a:lnTo>
                    <a:pt x="2623" y="11768"/>
                  </a:lnTo>
                  <a:lnTo>
                    <a:pt x="2692" y="11745"/>
                  </a:lnTo>
                  <a:lnTo>
                    <a:pt x="2737" y="11699"/>
                  </a:lnTo>
                  <a:lnTo>
                    <a:pt x="3239" y="10696"/>
                  </a:lnTo>
                  <a:lnTo>
                    <a:pt x="3923" y="11813"/>
                  </a:lnTo>
                  <a:lnTo>
                    <a:pt x="3969" y="11859"/>
                  </a:lnTo>
                  <a:lnTo>
                    <a:pt x="4060" y="11882"/>
                  </a:lnTo>
                  <a:lnTo>
                    <a:pt x="4128" y="11836"/>
                  </a:lnTo>
                  <a:lnTo>
                    <a:pt x="4174" y="11790"/>
                  </a:lnTo>
                  <a:lnTo>
                    <a:pt x="4607" y="10650"/>
                  </a:lnTo>
                  <a:lnTo>
                    <a:pt x="5588" y="11676"/>
                  </a:lnTo>
                  <a:lnTo>
                    <a:pt x="5656" y="11722"/>
                  </a:lnTo>
                  <a:lnTo>
                    <a:pt x="5725" y="11722"/>
                  </a:lnTo>
                  <a:lnTo>
                    <a:pt x="5770" y="11699"/>
                  </a:lnTo>
                  <a:lnTo>
                    <a:pt x="5816" y="11654"/>
                  </a:lnTo>
                  <a:lnTo>
                    <a:pt x="6363" y="10513"/>
                  </a:lnTo>
                  <a:lnTo>
                    <a:pt x="7526" y="11699"/>
                  </a:lnTo>
                  <a:lnTo>
                    <a:pt x="7594" y="11745"/>
                  </a:lnTo>
                  <a:lnTo>
                    <a:pt x="7686" y="11722"/>
                  </a:lnTo>
                  <a:lnTo>
                    <a:pt x="7754" y="11676"/>
                  </a:lnTo>
                  <a:lnTo>
                    <a:pt x="7777" y="11608"/>
                  </a:lnTo>
                  <a:lnTo>
                    <a:pt x="7777" y="11562"/>
                  </a:lnTo>
                  <a:lnTo>
                    <a:pt x="7708" y="10947"/>
                  </a:lnTo>
                  <a:lnTo>
                    <a:pt x="6819" y="115"/>
                  </a:lnTo>
                  <a:lnTo>
                    <a:pt x="6796" y="46"/>
                  </a:lnTo>
                  <a:lnTo>
                    <a:pt x="67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20"/>
          <p:cNvSpPr txBox="1">
            <a:spLocks noGrp="1"/>
          </p:cNvSpPr>
          <p:nvPr>
            <p:ph type="ctrTitle"/>
          </p:nvPr>
        </p:nvSpPr>
        <p:spPr>
          <a:xfrm>
            <a:off x="3468300" y="3590875"/>
            <a:ext cx="2207400" cy="39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66269"/>
              </a:buClr>
              <a:buSzPts val="1400"/>
              <a:buNone/>
              <a:defRPr sz="1600">
                <a:latin typeface="IBM Plex Sans"/>
                <a:ea typeface="IBM Plex Sans"/>
                <a:cs typeface="IBM Plex Sans"/>
                <a:sym typeface="IBM Plex Sans"/>
              </a:defRPr>
            </a:lvl1pPr>
            <a:lvl2pPr lvl="1" algn="ctr" rtl="0">
              <a:spcBef>
                <a:spcPts val="0"/>
              </a:spcBef>
              <a:spcAft>
                <a:spcPts val="0"/>
              </a:spcAft>
              <a:buClr>
                <a:srgbClr val="466269"/>
              </a:buClr>
              <a:buSzPts val="1400"/>
              <a:buNone/>
              <a:defRPr sz="1400">
                <a:solidFill>
                  <a:srgbClr val="466269"/>
                </a:solidFill>
              </a:defRPr>
            </a:lvl2pPr>
            <a:lvl3pPr lvl="2" algn="ctr" rtl="0">
              <a:spcBef>
                <a:spcPts val="0"/>
              </a:spcBef>
              <a:spcAft>
                <a:spcPts val="0"/>
              </a:spcAft>
              <a:buClr>
                <a:srgbClr val="466269"/>
              </a:buClr>
              <a:buSzPts val="1400"/>
              <a:buNone/>
              <a:defRPr sz="1400">
                <a:solidFill>
                  <a:srgbClr val="466269"/>
                </a:solidFill>
              </a:defRPr>
            </a:lvl3pPr>
            <a:lvl4pPr lvl="3" algn="ctr" rtl="0">
              <a:spcBef>
                <a:spcPts val="0"/>
              </a:spcBef>
              <a:spcAft>
                <a:spcPts val="0"/>
              </a:spcAft>
              <a:buClr>
                <a:srgbClr val="466269"/>
              </a:buClr>
              <a:buSzPts val="1400"/>
              <a:buNone/>
              <a:defRPr sz="1400">
                <a:solidFill>
                  <a:srgbClr val="466269"/>
                </a:solidFill>
              </a:defRPr>
            </a:lvl4pPr>
            <a:lvl5pPr lvl="4" algn="ctr" rtl="0">
              <a:spcBef>
                <a:spcPts val="0"/>
              </a:spcBef>
              <a:spcAft>
                <a:spcPts val="0"/>
              </a:spcAft>
              <a:buClr>
                <a:srgbClr val="466269"/>
              </a:buClr>
              <a:buSzPts val="1400"/>
              <a:buNone/>
              <a:defRPr sz="1400">
                <a:solidFill>
                  <a:srgbClr val="466269"/>
                </a:solidFill>
              </a:defRPr>
            </a:lvl5pPr>
            <a:lvl6pPr lvl="5" algn="ctr" rtl="0">
              <a:spcBef>
                <a:spcPts val="0"/>
              </a:spcBef>
              <a:spcAft>
                <a:spcPts val="0"/>
              </a:spcAft>
              <a:buClr>
                <a:srgbClr val="466269"/>
              </a:buClr>
              <a:buSzPts val="1400"/>
              <a:buNone/>
              <a:defRPr sz="1400">
                <a:solidFill>
                  <a:srgbClr val="466269"/>
                </a:solidFill>
              </a:defRPr>
            </a:lvl6pPr>
            <a:lvl7pPr lvl="6" algn="ctr" rtl="0">
              <a:spcBef>
                <a:spcPts val="0"/>
              </a:spcBef>
              <a:spcAft>
                <a:spcPts val="0"/>
              </a:spcAft>
              <a:buClr>
                <a:srgbClr val="466269"/>
              </a:buClr>
              <a:buSzPts val="1400"/>
              <a:buNone/>
              <a:defRPr sz="1400">
                <a:solidFill>
                  <a:srgbClr val="466269"/>
                </a:solidFill>
              </a:defRPr>
            </a:lvl7pPr>
            <a:lvl8pPr lvl="7" algn="ctr" rtl="0">
              <a:spcBef>
                <a:spcPts val="0"/>
              </a:spcBef>
              <a:spcAft>
                <a:spcPts val="0"/>
              </a:spcAft>
              <a:buClr>
                <a:srgbClr val="466269"/>
              </a:buClr>
              <a:buSzPts val="1400"/>
              <a:buNone/>
              <a:defRPr sz="1400">
                <a:solidFill>
                  <a:srgbClr val="466269"/>
                </a:solidFill>
              </a:defRPr>
            </a:lvl8pPr>
            <a:lvl9pPr lvl="8" algn="ctr" rtl="0">
              <a:spcBef>
                <a:spcPts val="0"/>
              </a:spcBef>
              <a:spcAft>
                <a:spcPts val="0"/>
              </a:spcAft>
              <a:buClr>
                <a:srgbClr val="466269"/>
              </a:buClr>
              <a:buSzPts val="1400"/>
              <a:buNone/>
              <a:defRPr sz="1400">
                <a:solidFill>
                  <a:srgbClr val="466269"/>
                </a:solidFill>
              </a:defRPr>
            </a:lvl9pPr>
          </a:lstStyle>
          <a:p>
            <a:endParaRPr/>
          </a:p>
        </p:txBody>
      </p:sp>
      <p:sp>
        <p:nvSpPr>
          <p:cNvPr id="1130" name="Google Shape;1130;p20"/>
          <p:cNvSpPr txBox="1">
            <a:spLocks noGrp="1"/>
          </p:cNvSpPr>
          <p:nvPr>
            <p:ph type="subTitle" idx="1"/>
          </p:nvPr>
        </p:nvSpPr>
        <p:spPr>
          <a:xfrm>
            <a:off x="2799000" y="1391875"/>
            <a:ext cx="3546000" cy="219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000">
                <a:latin typeface="Boogaloo"/>
                <a:ea typeface="Boogaloo"/>
                <a:cs typeface="Boogaloo"/>
                <a:sym typeface="Boogaloo"/>
              </a:defRPr>
            </a:lvl1pPr>
            <a:lvl2pPr lvl="1" algn="ctr" rtl="0">
              <a:lnSpc>
                <a:spcPct val="100000"/>
              </a:lnSpc>
              <a:spcBef>
                <a:spcPts val="0"/>
              </a:spcBef>
              <a:spcAft>
                <a:spcPts val="0"/>
              </a:spcAft>
              <a:buNone/>
              <a:defRPr sz="3000">
                <a:latin typeface="Boogaloo"/>
                <a:ea typeface="Boogaloo"/>
                <a:cs typeface="Boogaloo"/>
                <a:sym typeface="Boogaloo"/>
              </a:defRPr>
            </a:lvl2pPr>
            <a:lvl3pPr lvl="2" algn="ctr" rtl="0">
              <a:lnSpc>
                <a:spcPct val="100000"/>
              </a:lnSpc>
              <a:spcBef>
                <a:spcPts val="0"/>
              </a:spcBef>
              <a:spcAft>
                <a:spcPts val="0"/>
              </a:spcAft>
              <a:buNone/>
              <a:defRPr sz="3000">
                <a:latin typeface="Boogaloo"/>
                <a:ea typeface="Boogaloo"/>
                <a:cs typeface="Boogaloo"/>
                <a:sym typeface="Boogaloo"/>
              </a:defRPr>
            </a:lvl3pPr>
            <a:lvl4pPr lvl="3" algn="ctr" rtl="0">
              <a:lnSpc>
                <a:spcPct val="100000"/>
              </a:lnSpc>
              <a:spcBef>
                <a:spcPts val="0"/>
              </a:spcBef>
              <a:spcAft>
                <a:spcPts val="0"/>
              </a:spcAft>
              <a:buNone/>
              <a:defRPr sz="3000">
                <a:latin typeface="Boogaloo"/>
                <a:ea typeface="Boogaloo"/>
                <a:cs typeface="Boogaloo"/>
                <a:sym typeface="Boogaloo"/>
              </a:defRPr>
            </a:lvl4pPr>
            <a:lvl5pPr lvl="4" algn="ctr" rtl="0">
              <a:lnSpc>
                <a:spcPct val="100000"/>
              </a:lnSpc>
              <a:spcBef>
                <a:spcPts val="0"/>
              </a:spcBef>
              <a:spcAft>
                <a:spcPts val="0"/>
              </a:spcAft>
              <a:buNone/>
              <a:defRPr sz="3000">
                <a:latin typeface="Boogaloo"/>
                <a:ea typeface="Boogaloo"/>
                <a:cs typeface="Boogaloo"/>
                <a:sym typeface="Boogaloo"/>
              </a:defRPr>
            </a:lvl5pPr>
            <a:lvl6pPr lvl="5" algn="ctr" rtl="0">
              <a:lnSpc>
                <a:spcPct val="100000"/>
              </a:lnSpc>
              <a:spcBef>
                <a:spcPts val="0"/>
              </a:spcBef>
              <a:spcAft>
                <a:spcPts val="0"/>
              </a:spcAft>
              <a:buNone/>
              <a:defRPr sz="3000">
                <a:latin typeface="Boogaloo"/>
                <a:ea typeface="Boogaloo"/>
                <a:cs typeface="Boogaloo"/>
                <a:sym typeface="Boogaloo"/>
              </a:defRPr>
            </a:lvl6pPr>
            <a:lvl7pPr lvl="6" algn="ctr" rtl="0">
              <a:lnSpc>
                <a:spcPct val="100000"/>
              </a:lnSpc>
              <a:spcBef>
                <a:spcPts val="0"/>
              </a:spcBef>
              <a:spcAft>
                <a:spcPts val="0"/>
              </a:spcAft>
              <a:buNone/>
              <a:defRPr sz="3000">
                <a:latin typeface="Boogaloo"/>
                <a:ea typeface="Boogaloo"/>
                <a:cs typeface="Boogaloo"/>
                <a:sym typeface="Boogaloo"/>
              </a:defRPr>
            </a:lvl7pPr>
            <a:lvl8pPr lvl="7" algn="ctr" rtl="0">
              <a:lnSpc>
                <a:spcPct val="100000"/>
              </a:lnSpc>
              <a:spcBef>
                <a:spcPts val="0"/>
              </a:spcBef>
              <a:spcAft>
                <a:spcPts val="0"/>
              </a:spcAft>
              <a:buNone/>
              <a:defRPr sz="3000">
                <a:latin typeface="Boogaloo"/>
                <a:ea typeface="Boogaloo"/>
                <a:cs typeface="Boogaloo"/>
                <a:sym typeface="Boogaloo"/>
              </a:defRPr>
            </a:lvl8pPr>
            <a:lvl9pPr lvl="8" algn="ctr" rtl="0">
              <a:lnSpc>
                <a:spcPct val="100000"/>
              </a:lnSpc>
              <a:spcBef>
                <a:spcPts val="0"/>
              </a:spcBef>
              <a:spcAft>
                <a:spcPts val="0"/>
              </a:spcAft>
              <a:buNone/>
              <a:defRPr sz="3000">
                <a:latin typeface="Boogaloo"/>
                <a:ea typeface="Boogaloo"/>
                <a:cs typeface="Boogaloo"/>
                <a:sym typeface="Boogalo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
    <p:bg>
      <p:bgPr>
        <a:solidFill>
          <a:schemeClr val="accent6"/>
        </a:solidFill>
        <a:effectLst/>
      </p:bgPr>
    </p:bg>
    <p:spTree>
      <p:nvGrpSpPr>
        <p:cNvPr id="1" name="Shape 1264"/>
        <p:cNvGrpSpPr/>
        <p:nvPr/>
      </p:nvGrpSpPr>
      <p:grpSpPr>
        <a:xfrm>
          <a:off x="0" y="0"/>
          <a:ext cx="0" cy="0"/>
          <a:chOff x="0" y="0"/>
          <a:chExt cx="0" cy="0"/>
        </a:xfrm>
      </p:grpSpPr>
      <p:grpSp>
        <p:nvGrpSpPr>
          <p:cNvPr id="1265" name="Google Shape;1265;p24"/>
          <p:cNvGrpSpPr/>
          <p:nvPr/>
        </p:nvGrpSpPr>
        <p:grpSpPr>
          <a:xfrm>
            <a:off x="-196579" y="721552"/>
            <a:ext cx="9522816" cy="4533898"/>
            <a:chOff x="1697" y="798588"/>
            <a:chExt cx="9125842" cy="4344895"/>
          </a:xfrm>
        </p:grpSpPr>
        <p:sp>
          <p:nvSpPr>
            <p:cNvPr id="1266" name="Google Shape;1266;p24"/>
            <p:cNvSpPr/>
            <p:nvPr/>
          </p:nvSpPr>
          <p:spPr>
            <a:xfrm>
              <a:off x="1697" y="798588"/>
              <a:ext cx="9125842" cy="4344860"/>
            </a:xfrm>
            <a:custGeom>
              <a:avLst/>
              <a:gdLst/>
              <a:ahLst/>
              <a:cxnLst/>
              <a:rect l="l" t="t" r="r" b="b"/>
              <a:pathLst>
                <a:path w="118310" h="56328" extrusionOk="0">
                  <a:moveTo>
                    <a:pt x="55165" y="0"/>
                  </a:moveTo>
                  <a:lnTo>
                    <a:pt x="53888" y="69"/>
                  </a:lnTo>
                  <a:lnTo>
                    <a:pt x="52633" y="137"/>
                  </a:lnTo>
                  <a:lnTo>
                    <a:pt x="51402" y="251"/>
                  </a:lnTo>
                  <a:lnTo>
                    <a:pt x="50170" y="411"/>
                  </a:lnTo>
                  <a:lnTo>
                    <a:pt x="48962" y="570"/>
                  </a:lnTo>
                  <a:lnTo>
                    <a:pt x="47776" y="798"/>
                  </a:lnTo>
                  <a:lnTo>
                    <a:pt x="46613" y="1027"/>
                  </a:lnTo>
                  <a:lnTo>
                    <a:pt x="45473" y="1300"/>
                  </a:lnTo>
                  <a:lnTo>
                    <a:pt x="44333" y="1619"/>
                  </a:lnTo>
                  <a:lnTo>
                    <a:pt x="43192" y="1961"/>
                  </a:lnTo>
                  <a:lnTo>
                    <a:pt x="42098" y="2349"/>
                  </a:lnTo>
                  <a:lnTo>
                    <a:pt x="41003" y="2760"/>
                  </a:lnTo>
                  <a:lnTo>
                    <a:pt x="39931" y="3193"/>
                  </a:lnTo>
                  <a:lnTo>
                    <a:pt x="38859" y="3695"/>
                  </a:lnTo>
                  <a:lnTo>
                    <a:pt x="37810" y="4219"/>
                  </a:lnTo>
                  <a:lnTo>
                    <a:pt x="36761" y="4766"/>
                  </a:lnTo>
                  <a:lnTo>
                    <a:pt x="35986" y="5177"/>
                  </a:lnTo>
                  <a:lnTo>
                    <a:pt x="35188" y="5587"/>
                  </a:lnTo>
                  <a:lnTo>
                    <a:pt x="34413" y="5975"/>
                  </a:lnTo>
                  <a:lnTo>
                    <a:pt x="33614" y="6317"/>
                  </a:lnTo>
                  <a:lnTo>
                    <a:pt x="32816" y="6659"/>
                  </a:lnTo>
                  <a:lnTo>
                    <a:pt x="32018" y="6978"/>
                  </a:lnTo>
                  <a:lnTo>
                    <a:pt x="31220" y="7275"/>
                  </a:lnTo>
                  <a:lnTo>
                    <a:pt x="30422" y="7571"/>
                  </a:lnTo>
                  <a:lnTo>
                    <a:pt x="29624" y="7822"/>
                  </a:lnTo>
                  <a:lnTo>
                    <a:pt x="28826" y="8073"/>
                  </a:lnTo>
                  <a:lnTo>
                    <a:pt x="28005" y="8301"/>
                  </a:lnTo>
                  <a:lnTo>
                    <a:pt x="27206" y="8506"/>
                  </a:lnTo>
                  <a:lnTo>
                    <a:pt x="26408" y="8712"/>
                  </a:lnTo>
                  <a:lnTo>
                    <a:pt x="25610" y="8894"/>
                  </a:lnTo>
                  <a:lnTo>
                    <a:pt x="24812" y="9054"/>
                  </a:lnTo>
                  <a:lnTo>
                    <a:pt x="24037" y="9190"/>
                  </a:lnTo>
                  <a:lnTo>
                    <a:pt x="22440" y="9464"/>
                  </a:lnTo>
                  <a:lnTo>
                    <a:pt x="20890" y="9669"/>
                  </a:lnTo>
                  <a:lnTo>
                    <a:pt x="19362" y="9806"/>
                  </a:lnTo>
                  <a:lnTo>
                    <a:pt x="17857" y="9920"/>
                  </a:lnTo>
                  <a:lnTo>
                    <a:pt x="16374" y="9989"/>
                  </a:lnTo>
                  <a:lnTo>
                    <a:pt x="14938" y="10011"/>
                  </a:lnTo>
                  <a:lnTo>
                    <a:pt x="13524" y="10011"/>
                  </a:lnTo>
                  <a:lnTo>
                    <a:pt x="12178" y="9966"/>
                  </a:lnTo>
                  <a:lnTo>
                    <a:pt x="10856" y="9920"/>
                  </a:lnTo>
                  <a:lnTo>
                    <a:pt x="9601" y="9829"/>
                  </a:lnTo>
                  <a:lnTo>
                    <a:pt x="8416" y="9715"/>
                  </a:lnTo>
                  <a:lnTo>
                    <a:pt x="7275" y="9601"/>
                  </a:lnTo>
                  <a:lnTo>
                    <a:pt x="6204" y="9464"/>
                  </a:lnTo>
                  <a:lnTo>
                    <a:pt x="5200" y="9305"/>
                  </a:lnTo>
                  <a:lnTo>
                    <a:pt x="4265" y="9168"/>
                  </a:lnTo>
                  <a:lnTo>
                    <a:pt x="3421" y="9031"/>
                  </a:lnTo>
                  <a:lnTo>
                    <a:pt x="1985" y="8734"/>
                  </a:lnTo>
                  <a:lnTo>
                    <a:pt x="913" y="8506"/>
                  </a:lnTo>
                  <a:lnTo>
                    <a:pt x="252" y="8347"/>
                  </a:lnTo>
                  <a:lnTo>
                    <a:pt x="1" y="8278"/>
                  </a:lnTo>
                  <a:lnTo>
                    <a:pt x="1" y="56327"/>
                  </a:lnTo>
                  <a:lnTo>
                    <a:pt x="118310" y="56327"/>
                  </a:lnTo>
                  <a:lnTo>
                    <a:pt x="118310" y="1460"/>
                  </a:lnTo>
                  <a:lnTo>
                    <a:pt x="117284" y="1711"/>
                  </a:lnTo>
                  <a:lnTo>
                    <a:pt x="116098" y="2007"/>
                  </a:lnTo>
                  <a:lnTo>
                    <a:pt x="114479" y="2349"/>
                  </a:lnTo>
                  <a:lnTo>
                    <a:pt x="112495" y="2760"/>
                  </a:lnTo>
                  <a:lnTo>
                    <a:pt x="110192" y="3193"/>
                  </a:lnTo>
                  <a:lnTo>
                    <a:pt x="108937" y="3398"/>
                  </a:lnTo>
                  <a:lnTo>
                    <a:pt x="107615" y="3603"/>
                  </a:lnTo>
                  <a:lnTo>
                    <a:pt x="106224" y="3809"/>
                  </a:lnTo>
                  <a:lnTo>
                    <a:pt x="104787" y="3991"/>
                  </a:lnTo>
                  <a:lnTo>
                    <a:pt x="103282" y="4174"/>
                  </a:lnTo>
                  <a:lnTo>
                    <a:pt x="101754" y="4333"/>
                  </a:lnTo>
                  <a:lnTo>
                    <a:pt x="100158" y="4493"/>
                  </a:lnTo>
                  <a:lnTo>
                    <a:pt x="98539" y="4607"/>
                  </a:lnTo>
                  <a:lnTo>
                    <a:pt x="96897" y="4698"/>
                  </a:lnTo>
                  <a:lnTo>
                    <a:pt x="95232" y="4766"/>
                  </a:lnTo>
                  <a:lnTo>
                    <a:pt x="93544" y="4812"/>
                  </a:lnTo>
                  <a:lnTo>
                    <a:pt x="91834" y="4812"/>
                  </a:lnTo>
                  <a:lnTo>
                    <a:pt x="90124" y="4766"/>
                  </a:lnTo>
                  <a:lnTo>
                    <a:pt x="88391" y="4698"/>
                  </a:lnTo>
                  <a:lnTo>
                    <a:pt x="86680" y="4561"/>
                  </a:lnTo>
                  <a:lnTo>
                    <a:pt x="84970" y="4402"/>
                  </a:lnTo>
                  <a:lnTo>
                    <a:pt x="83260" y="4174"/>
                  </a:lnTo>
                  <a:lnTo>
                    <a:pt x="82416" y="4059"/>
                  </a:lnTo>
                  <a:lnTo>
                    <a:pt x="81572" y="3900"/>
                  </a:lnTo>
                  <a:lnTo>
                    <a:pt x="80728" y="3740"/>
                  </a:lnTo>
                  <a:lnTo>
                    <a:pt x="79907" y="3581"/>
                  </a:lnTo>
                  <a:lnTo>
                    <a:pt x="79086" y="3398"/>
                  </a:lnTo>
                  <a:lnTo>
                    <a:pt x="78265" y="3193"/>
                  </a:lnTo>
                  <a:lnTo>
                    <a:pt x="76669" y="2782"/>
                  </a:lnTo>
                  <a:lnTo>
                    <a:pt x="75073" y="2418"/>
                  </a:lnTo>
                  <a:lnTo>
                    <a:pt x="73499" y="2053"/>
                  </a:lnTo>
                  <a:lnTo>
                    <a:pt x="71971" y="1733"/>
                  </a:lnTo>
                  <a:lnTo>
                    <a:pt x="70444" y="1437"/>
                  </a:lnTo>
                  <a:lnTo>
                    <a:pt x="68961" y="1163"/>
                  </a:lnTo>
                  <a:lnTo>
                    <a:pt x="67479" y="912"/>
                  </a:lnTo>
                  <a:lnTo>
                    <a:pt x="66020" y="684"/>
                  </a:lnTo>
                  <a:lnTo>
                    <a:pt x="64606" y="502"/>
                  </a:lnTo>
                  <a:lnTo>
                    <a:pt x="63192" y="342"/>
                  </a:lnTo>
                  <a:lnTo>
                    <a:pt x="61801" y="228"/>
                  </a:lnTo>
                  <a:lnTo>
                    <a:pt x="60432" y="114"/>
                  </a:lnTo>
                  <a:lnTo>
                    <a:pt x="59087" y="46"/>
                  </a:lnTo>
                  <a:lnTo>
                    <a:pt x="57764" y="0"/>
                  </a:lnTo>
                  <a:close/>
                </a:path>
              </a:pathLst>
            </a:custGeom>
            <a:solidFill>
              <a:srgbClr val="374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4"/>
            <p:cNvSpPr/>
            <p:nvPr/>
          </p:nvSpPr>
          <p:spPr>
            <a:xfrm flipH="1">
              <a:off x="1697" y="1841697"/>
              <a:ext cx="9125842" cy="3301764"/>
            </a:xfrm>
            <a:custGeom>
              <a:avLst/>
              <a:gdLst/>
              <a:ahLst/>
              <a:cxnLst/>
              <a:rect l="l" t="t" r="r" b="b"/>
              <a:pathLst>
                <a:path w="118310" h="42805" extrusionOk="0">
                  <a:moveTo>
                    <a:pt x="118310" y="0"/>
                  </a:moveTo>
                  <a:lnTo>
                    <a:pt x="116987" y="251"/>
                  </a:lnTo>
                  <a:lnTo>
                    <a:pt x="115733" y="479"/>
                  </a:lnTo>
                  <a:lnTo>
                    <a:pt x="114502" y="753"/>
                  </a:lnTo>
                  <a:lnTo>
                    <a:pt x="113293" y="1027"/>
                  </a:lnTo>
                  <a:lnTo>
                    <a:pt x="112130" y="1300"/>
                  </a:lnTo>
                  <a:lnTo>
                    <a:pt x="110990" y="1619"/>
                  </a:lnTo>
                  <a:lnTo>
                    <a:pt x="109895" y="1916"/>
                  </a:lnTo>
                  <a:lnTo>
                    <a:pt x="108801" y="2258"/>
                  </a:lnTo>
                  <a:lnTo>
                    <a:pt x="107752" y="2600"/>
                  </a:lnTo>
                  <a:lnTo>
                    <a:pt x="106725" y="2942"/>
                  </a:lnTo>
                  <a:lnTo>
                    <a:pt x="105722" y="3307"/>
                  </a:lnTo>
                  <a:lnTo>
                    <a:pt x="104741" y="3672"/>
                  </a:lnTo>
                  <a:lnTo>
                    <a:pt x="103784" y="4037"/>
                  </a:lnTo>
                  <a:lnTo>
                    <a:pt x="102849" y="4424"/>
                  </a:lnTo>
                  <a:lnTo>
                    <a:pt x="101936" y="4812"/>
                  </a:lnTo>
                  <a:lnTo>
                    <a:pt x="101024" y="5223"/>
                  </a:lnTo>
                  <a:lnTo>
                    <a:pt x="99268" y="6044"/>
                  </a:lnTo>
                  <a:lnTo>
                    <a:pt x="97581" y="6864"/>
                  </a:lnTo>
                  <a:lnTo>
                    <a:pt x="95916" y="7731"/>
                  </a:lnTo>
                  <a:lnTo>
                    <a:pt x="94297" y="8598"/>
                  </a:lnTo>
                  <a:lnTo>
                    <a:pt x="91127" y="10331"/>
                  </a:lnTo>
                  <a:lnTo>
                    <a:pt x="89531" y="11197"/>
                  </a:lnTo>
                  <a:lnTo>
                    <a:pt x="87935" y="12064"/>
                  </a:lnTo>
                  <a:lnTo>
                    <a:pt x="86338" y="12908"/>
                  </a:lnTo>
                  <a:lnTo>
                    <a:pt x="84696" y="13729"/>
                  </a:lnTo>
                  <a:lnTo>
                    <a:pt x="83009" y="14550"/>
                  </a:lnTo>
                  <a:lnTo>
                    <a:pt x="81298" y="15325"/>
                  </a:lnTo>
                  <a:lnTo>
                    <a:pt x="80409" y="15690"/>
                  </a:lnTo>
                  <a:lnTo>
                    <a:pt x="79497" y="16055"/>
                  </a:lnTo>
                  <a:lnTo>
                    <a:pt x="78585" y="16420"/>
                  </a:lnTo>
                  <a:lnTo>
                    <a:pt x="77650" y="16762"/>
                  </a:lnTo>
                  <a:lnTo>
                    <a:pt x="76692" y="17104"/>
                  </a:lnTo>
                  <a:lnTo>
                    <a:pt x="75711" y="17423"/>
                  </a:lnTo>
                  <a:lnTo>
                    <a:pt x="74708" y="17742"/>
                  </a:lnTo>
                  <a:lnTo>
                    <a:pt x="73682" y="18039"/>
                  </a:lnTo>
                  <a:lnTo>
                    <a:pt x="72633" y="18335"/>
                  </a:lnTo>
                  <a:lnTo>
                    <a:pt x="71538" y="18609"/>
                  </a:lnTo>
                  <a:lnTo>
                    <a:pt x="70444" y="18860"/>
                  </a:lnTo>
                  <a:lnTo>
                    <a:pt x="69303" y="19110"/>
                  </a:lnTo>
                  <a:lnTo>
                    <a:pt x="68140" y="19339"/>
                  </a:lnTo>
                  <a:lnTo>
                    <a:pt x="66932" y="19544"/>
                  </a:lnTo>
                  <a:lnTo>
                    <a:pt x="65700" y="19726"/>
                  </a:lnTo>
                  <a:lnTo>
                    <a:pt x="64423" y="19909"/>
                  </a:lnTo>
                  <a:lnTo>
                    <a:pt x="63123" y="20068"/>
                  </a:lnTo>
                  <a:lnTo>
                    <a:pt x="61778" y="20205"/>
                  </a:lnTo>
                  <a:lnTo>
                    <a:pt x="60410" y="20342"/>
                  </a:lnTo>
                  <a:lnTo>
                    <a:pt x="58996" y="20433"/>
                  </a:lnTo>
                  <a:lnTo>
                    <a:pt x="57536" y="20524"/>
                  </a:lnTo>
                  <a:lnTo>
                    <a:pt x="56031" y="20570"/>
                  </a:lnTo>
                  <a:lnTo>
                    <a:pt x="54480" y="20616"/>
                  </a:lnTo>
                  <a:lnTo>
                    <a:pt x="52884" y="20638"/>
                  </a:lnTo>
                  <a:lnTo>
                    <a:pt x="51288" y="20616"/>
                  </a:lnTo>
                  <a:lnTo>
                    <a:pt x="49692" y="20593"/>
                  </a:lnTo>
                  <a:lnTo>
                    <a:pt x="48141" y="20547"/>
                  </a:lnTo>
                  <a:lnTo>
                    <a:pt x="46613" y="20479"/>
                  </a:lnTo>
                  <a:lnTo>
                    <a:pt x="45108" y="20410"/>
                  </a:lnTo>
                  <a:lnTo>
                    <a:pt x="43626" y="20296"/>
                  </a:lnTo>
                  <a:lnTo>
                    <a:pt x="42166" y="20182"/>
                  </a:lnTo>
                  <a:lnTo>
                    <a:pt x="40729" y="20045"/>
                  </a:lnTo>
                  <a:lnTo>
                    <a:pt x="39316" y="19909"/>
                  </a:lnTo>
                  <a:lnTo>
                    <a:pt x="37924" y="19749"/>
                  </a:lnTo>
                  <a:lnTo>
                    <a:pt x="36556" y="19567"/>
                  </a:lnTo>
                  <a:lnTo>
                    <a:pt x="35211" y="19361"/>
                  </a:lnTo>
                  <a:lnTo>
                    <a:pt x="33888" y="19156"/>
                  </a:lnTo>
                  <a:lnTo>
                    <a:pt x="32588" y="18951"/>
                  </a:lnTo>
                  <a:lnTo>
                    <a:pt x="31334" y="18723"/>
                  </a:lnTo>
                  <a:lnTo>
                    <a:pt x="30080" y="18495"/>
                  </a:lnTo>
                  <a:lnTo>
                    <a:pt x="28871" y="18244"/>
                  </a:lnTo>
                  <a:lnTo>
                    <a:pt x="27663" y="17970"/>
                  </a:lnTo>
                  <a:lnTo>
                    <a:pt x="26500" y="17697"/>
                  </a:lnTo>
                  <a:lnTo>
                    <a:pt x="25359" y="17423"/>
                  </a:lnTo>
                  <a:lnTo>
                    <a:pt x="23124" y="16853"/>
                  </a:lnTo>
                  <a:lnTo>
                    <a:pt x="21004" y="16260"/>
                  </a:lnTo>
                  <a:lnTo>
                    <a:pt x="18997" y="15621"/>
                  </a:lnTo>
                  <a:lnTo>
                    <a:pt x="17058" y="14983"/>
                  </a:lnTo>
                  <a:lnTo>
                    <a:pt x="15257" y="14344"/>
                  </a:lnTo>
                  <a:lnTo>
                    <a:pt x="13524" y="13683"/>
                  </a:lnTo>
                  <a:lnTo>
                    <a:pt x="11905" y="13022"/>
                  </a:lnTo>
                  <a:lnTo>
                    <a:pt x="10377" y="12383"/>
                  </a:lnTo>
                  <a:lnTo>
                    <a:pt x="8963" y="11745"/>
                  </a:lnTo>
                  <a:lnTo>
                    <a:pt x="7663" y="11129"/>
                  </a:lnTo>
                  <a:lnTo>
                    <a:pt x="6432" y="10513"/>
                  </a:lnTo>
                  <a:lnTo>
                    <a:pt x="5337" y="9943"/>
                  </a:lnTo>
                  <a:lnTo>
                    <a:pt x="4334" y="9396"/>
                  </a:lnTo>
                  <a:lnTo>
                    <a:pt x="3421" y="8871"/>
                  </a:lnTo>
                  <a:lnTo>
                    <a:pt x="2623" y="8392"/>
                  </a:lnTo>
                  <a:lnTo>
                    <a:pt x="1939" y="7982"/>
                  </a:lnTo>
                  <a:lnTo>
                    <a:pt x="867" y="7298"/>
                  </a:lnTo>
                  <a:lnTo>
                    <a:pt x="229" y="6842"/>
                  </a:lnTo>
                  <a:lnTo>
                    <a:pt x="1" y="6682"/>
                  </a:lnTo>
                  <a:lnTo>
                    <a:pt x="1" y="42804"/>
                  </a:lnTo>
                  <a:lnTo>
                    <a:pt x="118310" y="42804"/>
                  </a:lnTo>
                  <a:lnTo>
                    <a:pt x="118310" y="0"/>
                  </a:lnTo>
                  <a:close/>
                </a:path>
              </a:pathLst>
            </a:custGeom>
            <a:solidFill>
              <a:srgbClr val="446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4"/>
            <p:cNvSpPr/>
            <p:nvPr/>
          </p:nvSpPr>
          <p:spPr>
            <a:xfrm>
              <a:off x="1697" y="3723891"/>
              <a:ext cx="9125842" cy="1419593"/>
            </a:xfrm>
            <a:custGeom>
              <a:avLst/>
              <a:gdLst/>
              <a:ahLst/>
              <a:cxnLst/>
              <a:rect l="l" t="t" r="r" b="b"/>
              <a:pathLst>
                <a:path w="118310" h="18404" extrusionOk="0">
                  <a:moveTo>
                    <a:pt x="118310" y="0"/>
                  </a:moveTo>
                  <a:lnTo>
                    <a:pt x="117877" y="183"/>
                  </a:lnTo>
                  <a:lnTo>
                    <a:pt x="116668" y="707"/>
                  </a:lnTo>
                  <a:lnTo>
                    <a:pt x="114730" y="1505"/>
                  </a:lnTo>
                  <a:lnTo>
                    <a:pt x="113521" y="1984"/>
                  </a:lnTo>
                  <a:lnTo>
                    <a:pt x="112130" y="2509"/>
                  </a:lnTo>
                  <a:lnTo>
                    <a:pt x="110579" y="3079"/>
                  </a:lnTo>
                  <a:lnTo>
                    <a:pt x="108892" y="3649"/>
                  </a:lnTo>
                  <a:lnTo>
                    <a:pt x="107067" y="4265"/>
                  </a:lnTo>
                  <a:lnTo>
                    <a:pt x="105106" y="4903"/>
                  </a:lnTo>
                  <a:lnTo>
                    <a:pt x="103008" y="5542"/>
                  </a:lnTo>
                  <a:lnTo>
                    <a:pt x="100819" y="6157"/>
                  </a:lnTo>
                  <a:lnTo>
                    <a:pt x="98493" y="6796"/>
                  </a:lnTo>
                  <a:lnTo>
                    <a:pt x="96076" y="7389"/>
                  </a:lnTo>
                  <a:lnTo>
                    <a:pt x="93544" y="7982"/>
                  </a:lnTo>
                  <a:lnTo>
                    <a:pt x="90945" y="8529"/>
                  </a:lnTo>
                  <a:lnTo>
                    <a:pt x="89622" y="8780"/>
                  </a:lnTo>
                  <a:lnTo>
                    <a:pt x="88254" y="9031"/>
                  </a:lnTo>
                  <a:lnTo>
                    <a:pt x="86886" y="9281"/>
                  </a:lnTo>
                  <a:lnTo>
                    <a:pt x="85494" y="9510"/>
                  </a:lnTo>
                  <a:lnTo>
                    <a:pt x="84081" y="9715"/>
                  </a:lnTo>
                  <a:lnTo>
                    <a:pt x="82667" y="9920"/>
                  </a:lnTo>
                  <a:lnTo>
                    <a:pt x="81230" y="10080"/>
                  </a:lnTo>
                  <a:lnTo>
                    <a:pt x="79771" y="10262"/>
                  </a:lnTo>
                  <a:lnTo>
                    <a:pt x="78311" y="10399"/>
                  </a:lnTo>
                  <a:lnTo>
                    <a:pt x="76829" y="10536"/>
                  </a:lnTo>
                  <a:lnTo>
                    <a:pt x="75324" y="10627"/>
                  </a:lnTo>
                  <a:lnTo>
                    <a:pt x="73841" y="10718"/>
                  </a:lnTo>
                  <a:lnTo>
                    <a:pt x="72314" y="10787"/>
                  </a:lnTo>
                  <a:lnTo>
                    <a:pt x="70808" y="10832"/>
                  </a:lnTo>
                  <a:lnTo>
                    <a:pt x="69281" y="10855"/>
                  </a:lnTo>
                  <a:lnTo>
                    <a:pt x="67753" y="10855"/>
                  </a:lnTo>
                  <a:lnTo>
                    <a:pt x="66202" y="10809"/>
                  </a:lnTo>
                  <a:lnTo>
                    <a:pt x="64651" y="10764"/>
                  </a:lnTo>
                  <a:lnTo>
                    <a:pt x="63101" y="10673"/>
                  </a:lnTo>
                  <a:lnTo>
                    <a:pt x="61550" y="10559"/>
                  </a:lnTo>
                  <a:lnTo>
                    <a:pt x="59999" y="10422"/>
                  </a:lnTo>
                  <a:lnTo>
                    <a:pt x="58448" y="10262"/>
                  </a:lnTo>
                  <a:lnTo>
                    <a:pt x="56875" y="10057"/>
                  </a:lnTo>
                  <a:lnTo>
                    <a:pt x="55324" y="9806"/>
                  </a:lnTo>
                  <a:lnTo>
                    <a:pt x="53774" y="9555"/>
                  </a:lnTo>
                  <a:lnTo>
                    <a:pt x="52223" y="9236"/>
                  </a:lnTo>
                  <a:lnTo>
                    <a:pt x="50672" y="8917"/>
                  </a:lnTo>
                  <a:lnTo>
                    <a:pt x="49121" y="8529"/>
                  </a:lnTo>
                  <a:lnTo>
                    <a:pt x="47594" y="8164"/>
                  </a:lnTo>
                  <a:lnTo>
                    <a:pt x="46066" y="7799"/>
                  </a:lnTo>
                  <a:lnTo>
                    <a:pt x="44583" y="7480"/>
                  </a:lnTo>
                  <a:lnTo>
                    <a:pt x="43124" y="7183"/>
                  </a:lnTo>
                  <a:lnTo>
                    <a:pt x="41687" y="6933"/>
                  </a:lnTo>
                  <a:lnTo>
                    <a:pt x="40296" y="6682"/>
                  </a:lnTo>
                  <a:lnTo>
                    <a:pt x="38905" y="6454"/>
                  </a:lnTo>
                  <a:lnTo>
                    <a:pt x="37537" y="6271"/>
                  </a:lnTo>
                  <a:lnTo>
                    <a:pt x="36214" y="6089"/>
                  </a:lnTo>
                  <a:lnTo>
                    <a:pt x="34892" y="5929"/>
                  </a:lnTo>
                  <a:lnTo>
                    <a:pt x="33614" y="5815"/>
                  </a:lnTo>
                  <a:lnTo>
                    <a:pt x="32337" y="5701"/>
                  </a:lnTo>
                  <a:lnTo>
                    <a:pt x="31106" y="5610"/>
                  </a:lnTo>
                  <a:lnTo>
                    <a:pt x="29897" y="5542"/>
                  </a:lnTo>
                  <a:lnTo>
                    <a:pt x="28712" y="5496"/>
                  </a:lnTo>
                  <a:lnTo>
                    <a:pt x="27526" y="5450"/>
                  </a:lnTo>
                  <a:lnTo>
                    <a:pt x="26385" y="5428"/>
                  </a:lnTo>
                  <a:lnTo>
                    <a:pt x="25268" y="5450"/>
                  </a:lnTo>
                  <a:lnTo>
                    <a:pt x="24196" y="5450"/>
                  </a:lnTo>
                  <a:lnTo>
                    <a:pt x="23124" y="5496"/>
                  </a:lnTo>
                  <a:lnTo>
                    <a:pt x="22075" y="5542"/>
                  </a:lnTo>
                  <a:lnTo>
                    <a:pt x="21049" y="5587"/>
                  </a:lnTo>
                  <a:lnTo>
                    <a:pt x="20069" y="5678"/>
                  </a:lnTo>
                  <a:lnTo>
                    <a:pt x="19088" y="5747"/>
                  </a:lnTo>
                  <a:lnTo>
                    <a:pt x="18153" y="5861"/>
                  </a:lnTo>
                  <a:lnTo>
                    <a:pt x="17218" y="5952"/>
                  </a:lnTo>
                  <a:lnTo>
                    <a:pt x="15462" y="6203"/>
                  </a:lnTo>
                  <a:lnTo>
                    <a:pt x="13775" y="6499"/>
                  </a:lnTo>
                  <a:lnTo>
                    <a:pt x="12201" y="6796"/>
                  </a:lnTo>
                  <a:lnTo>
                    <a:pt x="10719" y="7138"/>
                  </a:lnTo>
                  <a:lnTo>
                    <a:pt x="9328" y="7503"/>
                  </a:lnTo>
                  <a:lnTo>
                    <a:pt x="8051" y="7868"/>
                  </a:lnTo>
                  <a:lnTo>
                    <a:pt x="6865" y="8255"/>
                  </a:lnTo>
                  <a:lnTo>
                    <a:pt x="5770" y="8620"/>
                  </a:lnTo>
                  <a:lnTo>
                    <a:pt x="4767" y="9008"/>
                  </a:lnTo>
                  <a:lnTo>
                    <a:pt x="3855" y="9373"/>
                  </a:lnTo>
                  <a:lnTo>
                    <a:pt x="3057" y="9715"/>
                  </a:lnTo>
                  <a:lnTo>
                    <a:pt x="2327" y="10057"/>
                  </a:lnTo>
                  <a:lnTo>
                    <a:pt x="1711" y="10353"/>
                  </a:lnTo>
                  <a:lnTo>
                    <a:pt x="1187" y="10627"/>
                  </a:lnTo>
                  <a:lnTo>
                    <a:pt x="776" y="10878"/>
                  </a:lnTo>
                  <a:lnTo>
                    <a:pt x="206" y="11220"/>
                  </a:lnTo>
                  <a:lnTo>
                    <a:pt x="1" y="11334"/>
                  </a:lnTo>
                  <a:lnTo>
                    <a:pt x="1" y="18403"/>
                  </a:lnTo>
                  <a:lnTo>
                    <a:pt x="118310" y="18403"/>
                  </a:lnTo>
                  <a:lnTo>
                    <a:pt x="118310" y="0"/>
                  </a:lnTo>
                  <a:close/>
                </a:path>
              </a:pathLst>
            </a:cu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4"/>
          <p:cNvGrpSpPr/>
          <p:nvPr/>
        </p:nvGrpSpPr>
        <p:grpSpPr>
          <a:xfrm>
            <a:off x="76219" y="76246"/>
            <a:ext cx="9028974" cy="4759321"/>
            <a:chOff x="1033250" y="4061275"/>
            <a:chExt cx="2670425" cy="1407625"/>
          </a:xfrm>
        </p:grpSpPr>
        <p:sp>
          <p:nvSpPr>
            <p:cNvPr id="1270" name="Google Shape;1270;p24"/>
            <p:cNvSpPr/>
            <p:nvPr/>
          </p:nvSpPr>
          <p:spPr>
            <a:xfrm>
              <a:off x="1225375" y="5432400"/>
              <a:ext cx="9150" cy="8575"/>
            </a:xfrm>
            <a:custGeom>
              <a:avLst/>
              <a:gdLst/>
              <a:ahLst/>
              <a:cxnLst/>
              <a:rect l="l" t="t" r="r" b="b"/>
              <a:pathLst>
                <a:path w="366" h="343" extrusionOk="0">
                  <a:moveTo>
                    <a:pt x="115" y="0"/>
                  </a:moveTo>
                  <a:lnTo>
                    <a:pt x="69" y="46"/>
                  </a:lnTo>
                  <a:lnTo>
                    <a:pt x="24" y="91"/>
                  </a:lnTo>
                  <a:lnTo>
                    <a:pt x="1" y="160"/>
                  </a:lnTo>
                  <a:lnTo>
                    <a:pt x="24" y="228"/>
                  </a:lnTo>
                  <a:lnTo>
                    <a:pt x="69" y="297"/>
                  </a:lnTo>
                  <a:lnTo>
                    <a:pt x="115" y="342"/>
                  </a:lnTo>
                  <a:lnTo>
                    <a:pt x="252" y="342"/>
                  </a:lnTo>
                  <a:lnTo>
                    <a:pt x="320" y="297"/>
                  </a:lnTo>
                  <a:lnTo>
                    <a:pt x="343" y="228"/>
                  </a:lnTo>
                  <a:lnTo>
                    <a:pt x="366" y="160"/>
                  </a:lnTo>
                  <a:lnTo>
                    <a:pt x="343" y="91"/>
                  </a:lnTo>
                  <a:lnTo>
                    <a:pt x="320"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4"/>
            <p:cNvSpPr/>
            <p:nvPr/>
          </p:nvSpPr>
          <p:spPr>
            <a:xfrm>
              <a:off x="1467675" y="5460325"/>
              <a:ext cx="9150" cy="8575"/>
            </a:xfrm>
            <a:custGeom>
              <a:avLst/>
              <a:gdLst/>
              <a:ahLst/>
              <a:cxnLst/>
              <a:rect l="l" t="t" r="r" b="b"/>
              <a:pathLst>
                <a:path w="366" h="343" extrusionOk="0">
                  <a:moveTo>
                    <a:pt x="115" y="1"/>
                  </a:moveTo>
                  <a:lnTo>
                    <a:pt x="46" y="46"/>
                  </a:lnTo>
                  <a:lnTo>
                    <a:pt x="23" y="115"/>
                  </a:lnTo>
                  <a:lnTo>
                    <a:pt x="1" y="183"/>
                  </a:lnTo>
                  <a:lnTo>
                    <a:pt x="23" y="252"/>
                  </a:lnTo>
                  <a:lnTo>
                    <a:pt x="46"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4"/>
            <p:cNvSpPr/>
            <p:nvPr/>
          </p:nvSpPr>
          <p:spPr>
            <a:xfrm>
              <a:off x="2176900" y="5423275"/>
              <a:ext cx="9150" cy="9150"/>
            </a:xfrm>
            <a:custGeom>
              <a:avLst/>
              <a:gdLst/>
              <a:ahLst/>
              <a:cxnLst/>
              <a:rect l="l" t="t" r="r" b="b"/>
              <a:pathLst>
                <a:path w="366" h="366" extrusionOk="0">
                  <a:moveTo>
                    <a:pt x="183" y="0"/>
                  </a:moveTo>
                  <a:lnTo>
                    <a:pt x="114" y="23"/>
                  </a:lnTo>
                  <a:lnTo>
                    <a:pt x="46" y="46"/>
                  </a:lnTo>
                  <a:lnTo>
                    <a:pt x="23" y="114"/>
                  </a:lnTo>
                  <a:lnTo>
                    <a:pt x="0" y="183"/>
                  </a:lnTo>
                  <a:lnTo>
                    <a:pt x="23" y="251"/>
                  </a:lnTo>
                  <a:lnTo>
                    <a:pt x="46" y="320"/>
                  </a:lnTo>
                  <a:lnTo>
                    <a:pt x="114" y="342"/>
                  </a:lnTo>
                  <a:lnTo>
                    <a:pt x="183" y="365"/>
                  </a:lnTo>
                  <a:lnTo>
                    <a:pt x="251" y="342"/>
                  </a:lnTo>
                  <a:lnTo>
                    <a:pt x="320" y="320"/>
                  </a:lnTo>
                  <a:lnTo>
                    <a:pt x="342" y="251"/>
                  </a:lnTo>
                  <a:lnTo>
                    <a:pt x="365" y="183"/>
                  </a:lnTo>
                  <a:lnTo>
                    <a:pt x="342"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4"/>
            <p:cNvSpPr/>
            <p:nvPr/>
          </p:nvSpPr>
          <p:spPr>
            <a:xfrm>
              <a:off x="2231050" y="4959200"/>
              <a:ext cx="9150" cy="8575"/>
            </a:xfrm>
            <a:custGeom>
              <a:avLst/>
              <a:gdLst/>
              <a:ahLst/>
              <a:cxnLst/>
              <a:rect l="l" t="t" r="r" b="b"/>
              <a:pathLst>
                <a:path w="366" h="343" extrusionOk="0">
                  <a:moveTo>
                    <a:pt x="115" y="1"/>
                  </a:moveTo>
                  <a:lnTo>
                    <a:pt x="46" y="46"/>
                  </a:lnTo>
                  <a:lnTo>
                    <a:pt x="24" y="92"/>
                  </a:lnTo>
                  <a:lnTo>
                    <a:pt x="1" y="160"/>
                  </a:lnTo>
                  <a:lnTo>
                    <a:pt x="24" y="229"/>
                  </a:lnTo>
                  <a:lnTo>
                    <a:pt x="46" y="297"/>
                  </a:lnTo>
                  <a:lnTo>
                    <a:pt x="115" y="343"/>
                  </a:lnTo>
                  <a:lnTo>
                    <a:pt x="252" y="343"/>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4"/>
            <p:cNvSpPr/>
            <p:nvPr/>
          </p:nvSpPr>
          <p:spPr>
            <a:xfrm>
              <a:off x="1035525" y="4565825"/>
              <a:ext cx="8600" cy="9150"/>
            </a:xfrm>
            <a:custGeom>
              <a:avLst/>
              <a:gdLst/>
              <a:ahLst/>
              <a:cxnLst/>
              <a:rect l="l" t="t" r="r" b="b"/>
              <a:pathLst>
                <a:path w="344" h="366" extrusionOk="0">
                  <a:moveTo>
                    <a:pt x="183" y="1"/>
                  </a:moveTo>
                  <a:lnTo>
                    <a:pt x="115" y="23"/>
                  </a:lnTo>
                  <a:lnTo>
                    <a:pt x="47" y="69"/>
                  </a:lnTo>
                  <a:lnTo>
                    <a:pt x="1" y="115"/>
                  </a:lnTo>
                  <a:lnTo>
                    <a:pt x="1" y="183"/>
                  </a:lnTo>
                  <a:lnTo>
                    <a:pt x="1" y="251"/>
                  </a:lnTo>
                  <a:lnTo>
                    <a:pt x="47" y="320"/>
                  </a:lnTo>
                  <a:lnTo>
                    <a:pt x="115" y="343"/>
                  </a:lnTo>
                  <a:lnTo>
                    <a:pt x="183" y="365"/>
                  </a:lnTo>
                  <a:lnTo>
                    <a:pt x="252" y="343"/>
                  </a:lnTo>
                  <a:lnTo>
                    <a:pt x="297" y="320"/>
                  </a:lnTo>
                  <a:lnTo>
                    <a:pt x="343" y="251"/>
                  </a:lnTo>
                  <a:lnTo>
                    <a:pt x="343"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4"/>
            <p:cNvSpPr/>
            <p:nvPr/>
          </p:nvSpPr>
          <p:spPr>
            <a:xfrm>
              <a:off x="1048650" y="4903900"/>
              <a:ext cx="8575" cy="8575"/>
            </a:xfrm>
            <a:custGeom>
              <a:avLst/>
              <a:gdLst/>
              <a:ahLst/>
              <a:cxnLst/>
              <a:rect l="l" t="t" r="r" b="b"/>
              <a:pathLst>
                <a:path w="343" h="343" extrusionOk="0">
                  <a:moveTo>
                    <a:pt x="114" y="1"/>
                  </a:moveTo>
                  <a:lnTo>
                    <a:pt x="46" y="46"/>
                  </a:lnTo>
                  <a:lnTo>
                    <a:pt x="0" y="92"/>
                  </a:lnTo>
                  <a:lnTo>
                    <a:pt x="0" y="160"/>
                  </a:lnTo>
                  <a:lnTo>
                    <a:pt x="0" y="229"/>
                  </a:lnTo>
                  <a:lnTo>
                    <a:pt x="46" y="297"/>
                  </a:lnTo>
                  <a:lnTo>
                    <a:pt x="114" y="320"/>
                  </a:lnTo>
                  <a:lnTo>
                    <a:pt x="183" y="343"/>
                  </a:lnTo>
                  <a:lnTo>
                    <a:pt x="251" y="320"/>
                  </a:lnTo>
                  <a:lnTo>
                    <a:pt x="297" y="297"/>
                  </a:lnTo>
                  <a:lnTo>
                    <a:pt x="343" y="229"/>
                  </a:lnTo>
                  <a:lnTo>
                    <a:pt x="343" y="160"/>
                  </a:lnTo>
                  <a:lnTo>
                    <a:pt x="343" y="92"/>
                  </a:lnTo>
                  <a:lnTo>
                    <a:pt x="297" y="46"/>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4"/>
            <p:cNvSpPr/>
            <p:nvPr/>
          </p:nvSpPr>
          <p:spPr>
            <a:xfrm>
              <a:off x="1033250" y="5104000"/>
              <a:ext cx="8575" cy="9150"/>
            </a:xfrm>
            <a:custGeom>
              <a:avLst/>
              <a:gdLst/>
              <a:ahLst/>
              <a:cxnLst/>
              <a:rect l="l" t="t" r="r" b="b"/>
              <a:pathLst>
                <a:path w="343" h="366" extrusionOk="0">
                  <a:moveTo>
                    <a:pt x="183" y="1"/>
                  </a:moveTo>
                  <a:lnTo>
                    <a:pt x="115" y="24"/>
                  </a:lnTo>
                  <a:lnTo>
                    <a:pt x="46" y="69"/>
                  </a:lnTo>
                  <a:lnTo>
                    <a:pt x="24" y="115"/>
                  </a:lnTo>
                  <a:lnTo>
                    <a:pt x="1" y="183"/>
                  </a:lnTo>
                  <a:lnTo>
                    <a:pt x="24" y="252"/>
                  </a:lnTo>
                  <a:lnTo>
                    <a:pt x="46" y="320"/>
                  </a:lnTo>
                  <a:lnTo>
                    <a:pt x="115" y="343"/>
                  </a:lnTo>
                  <a:lnTo>
                    <a:pt x="183" y="366"/>
                  </a:lnTo>
                  <a:lnTo>
                    <a:pt x="252" y="343"/>
                  </a:lnTo>
                  <a:lnTo>
                    <a:pt x="297" y="320"/>
                  </a:lnTo>
                  <a:lnTo>
                    <a:pt x="343" y="252"/>
                  </a:lnTo>
                  <a:lnTo>
                    <a:pt x="343"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4"/>
            <p:cNvSpPr/>
            <p:nvPr/>
          </p:nvSpPr>
          <p:spPr>
            <a:xfrm>
              <a:off x="1516150" y="4188400"/>
              <a:ext cx="9125" cy="8600"/>
            </a:xfrm>
            <a:custGeom>
              <a:avLst/>
              <a:gdLst/>
              <a:ahLst/>
              <a:cxnLst/>
              <a:rect l="l" t="t" r="r" b="b"/>
              <a:pathLst>
                <a:path w="365" h="344" extrusionOk="0">
                  <a:moveTo>
                    <a:pt x="114" y="1"/>
                  </a:moveTo>
                  <a:lnTo>
                    <a:pt x="68" y="47"/>
                  </a:lnTo>
                  <a:lnTo>
                    <a:pt x="23" y="92"/>
                  </a:lnTo>
                  <a:lnTo>
                    <a:pt x="0" y="161"/>
                  </a:lnTo>
                  <a:lnTo>
                    <a:pt x="23" y="229"/>
                  </a:lnTo>
                  <a:lnTo>
                    <a:pt x="68" y="297"/>
                  </a:lnTo>
                  <a:lnTo>
                    <a:pt x="114" y="343"/>
                  </a:lnTo>
                  <a:lnTo>
                    <a:pt x="251" y="343"/>
                  </a:lnTo>
                  <a:lnTo>
                    <a:pt x="319" y="297"/>
                  </a:lnTo>
                  <a:lnTo>
                    <a:pt x="342" y="229"/>
                  </a:lnTo>
                  <a:lnTo>
                    <a:pt x="365" y="161"/>
                  </a:lnTo>
                  <a:lnTo>
                    <a:pt x="342" y="92"/>
                  </a:lnTo>
                  <a:lnTo>
                    <a:pt x="319" y="47"/>
                  </a:lnTo>
                  <a:lnTo>
                    <a:pt x="2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4"/>
            <p:cNvSpPr/>
            <p:nvPr/>
          </p:nvSpPr>
          <p:spPr>
            <a:xfrm>
              <a:off x="1048650" y="4061275"/>
              <a:ext cx="8575" cy="9150"/>
            </a:xfrm>
            <a:custGeom>
              <a:avLst/>
              <a:gdLst/>
              <a:ahLst/>
              <a:cxnLst/>
              <a:rect l="l" t="t" r="r" b="b"/>
              <a:pathLst>
                <a:path w="343" h="366" extrusionOk="0">
                  <a:moveTo>
                    <a:pt x="183" y="1"/>
                  </a:moveTo>
                  <a:lnTo>
                    <a:pt x="114" y="23"/>
                  </a:lnTo>
                  <a:lnTo>
                    <a:pt x="46" y="69"/>
                  </a:lnTo>
                  <a:lnTo>
                    <a:pt x="0" y="115"/>
                  </a:lnTo>
                  <a:lnTo>
                    <a:pt x="0" y="183"/>
                  </a:lnTo>
                  <a:lnTo>
                    <a:pt x="0" y="251"/>
                  </a:lnTo>
                  <a:lnTo>
                    <a:pt x="46" y="320"/>
                  </a:lnTo>
                  <a:lnTo>
                    <a:pt x="114" y="343"/>
                  </a:lnTo>
                  <a:lnTo>
                    <a:pt x="183" y="365"/>
                  </a:lnTo>
                  <a:lnTo>
                    <a:pt x="251" y="343"/>
                  </a:lnTo>
                  <a:lnTo>
                    <a:pt x="297" y="320"/>
                  </a:lnTo>
                  <a:lnTo>
                    <a:pt x="343" y="251"/>
                  </a:lnTo>
                  <a:lnTo>
                    <a:pt x="343" y="183"/>
                  </a:lnTo>
                  <a:lnTo>
                    <a:pt x="343"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4"/>
            <p:cNvSpPr/>
            <p:nvPr/>
          </p:nvSpPr>
          <p:spPr>
            <a:xfrm>
              <a:off x="2338800" y="4097775"/>
              <a:ext cx="8575" cy="9125"/>
            </a:xfrm>
            <a:custGeom>
              <a:avLst/>
              <a:gdLst/>
              <a:ahLst/>
              <a:cxnLst/>
              <a:rect l="l" t="t" r="r" b="b"/>
              <a:pathLst>
                <a:path w="343" h="365" extrusionOk="0">
                  <a:moveTo>
                    <a:pt x="160" y="0"/>
                  </a:moveTo>
                  <a:lnTo>
                    <a:pt x="92" y="23"/>
                  </a:lnTo>
                  <a:lnTo>
                    <a:pt x="46" y="68"/>
                  </a:lnTo>
                  <a:lnTo>
                    <a:pt x="1" y="114"/>
                  </a:lnTo>
                  <a:lnTo>
                    <a:pt x="1" y="183"/>
                  </a:lnTo>
                  <a:lnTo>
                    <a:pt x="1" y="251"/>
                  </a:lnTo>
                  <a:lnTo>
                    <a:pt x="46" y="319"/>
                  </a:lnTo>
                  <a:lnTo>
                    <a:pt x="92" y="342"/>
                  </a:lnTo>
                  <a:lnTo>
                    <a:pt x="160" y="365"/>
                  </a:lnTo>
                  <a:lnTo>
                    <a:pt x="229" y="342"/>
                  </a:lnTo>
                  <a:lnTo>
                    <a:pt x="297" y="319"/>
                  </a:lnTo>
                  <a:lnTo>
                    <a:pt x="343" y="251"/>
                  </a:lnTo>
                  <a:lnTo>
                    <a:pt x="343" y="183"/>
                  </a:lnTo>
                  <a:lnTo>
                    <a:pt x="343" y="114"/>
                  </a:lnTo>
                  <a:lnTo>
                    <a:pt x="297" y="68"/>
                  </a:lnTo>
                  <a:lnTo>
                    <a:pt x="229"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4"/>
            <p:cNvSpPr/>
            <p:nvPr/>
          </p:nvSpPr>
          <p:spPr>
            <a:xfrm>
              <a:off x="2043500" y="4204950"/>
              <a:ext cx="9125" cy="9150"/>
            </a:xfrm>
            <a:custGeom>
              <a:avLst/>
              <a:gdLst/>
              <a:ahLst/>
              <a:cxnLst/>
              <a:rect l="l" t="t" r="r" b="b"/>
              <a:pathLst>
                <a:path w="365" h="366" extrusionOk="0">
                  <a:moveTo>
                    <a:pt x="183" y="0"/>
                  </a:moveTo>
                  <a:lnTo>
                    <a:pt x="114" y="23"/>
                  </a:lnTo>
                  <a:lnTo>
                    <a:pt x="69" y="69"/>
                  </a:lnTo>
                  <a:lnTo>
                    <a:pt x="23" y="114"/>
                  </a:lnTo>
                  <a:lnTo>
                    <a:pt x="0" y="183"/>
                  </a:lnTo>
                  <a:lnTo>
                    <a:pt x="23" y="251"/>
                  </a:lnTo>
                  <a:lnTo>
                    <a:pt x="69" y="320"/>
                  </a:lnTo>
                  <a:lnTo>
                    <a:pt x="114" y="342"/>
                  </a:lnTo>
                  <a:lnTo>
                    <a:pt x="183" y="365"/>
                  </a:lnTo>
                  <a:lnTo>
                    <a:pt x="251" y="342"/>
                  </a:lnTo>
                  <a:lnTo>
                    <a:pt x="319" y="320"/>
                  </a:lnTo>
                  <a:lnTo>
                    <a:pt x="342" y="251"/>
                  </a:lnTo>
                  <a:lnTo>
                    <a:pt x="365" y="183"/>
                  </a:lnTo>
                  <a:lnTo>
                    <a:pt x="342" y="114"/>
                  </a:lnTo>
                  <a:lnTo>
                    <a:pt x="319"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4"/>
            <p:cNvSpPr/>
            <p:nvPr/>
          </p:nvSpPr>
          <p:spPr>
            <a:xfrm>
              <a:off x="2325700" y="5365700"/>
              <a:ext cx="8575" cy="9125"/>
            </a:xfrm>
            <a:custGeom>
              <a:avLst/>
              <a:gdLst/>
              <a:ahLst/>
              <a:cxnLst/>
              <a:rect l="l" t="t" r="r" b="b"/>
              <a:pathLst>
                <a:path w="343" h="365" extrusionOk="0">
                  <a:moveTo>
                    <a:pt x="183" y="0"/>
                  </a:moveTo>
                  <a:lnTo>
                    <a:pt x="114" y="23"/>
                  </a:lnTo>
                  <a:lnTo>
                    <a:pt x="46" y="69"/>
                  </a:lnTo>
                  <a:lnTo>
                    <a:pt x="0" y="114"/>
                  </a:lnTo>
                  <a:lnTo>
                    <a:pt x="0" y="183"/>
                  </a:lnTo>
                  <a:lnTo>
                    <a:pt x="0" y="251"/>
                  </a:lnTo>
                  <a:lnTo>
                    <a:pt x="46" y="319"/>
                  </a:lnTo>
                  <a:lnTo>
                    <a:pt x="114" y="342"/>
                  </a:lnTo>
                  <a:lnTo>
                    <a:pt x="183" y="365"/>
                  </a:lnTo>
                  <a:lnTo>
                    <a:pt x="251" y="342"/>
                  </a:lnTo>
                  <a:lnTo>
                    <a:pt x="297" y="319"/>
                  </a:lnTo>
                  <a:lnTo>
                    <a:pt x="342" y="251"/>
                  </a:lnTo>
                  <a:lnTo>
                    <a:pt x="342" y="183"/>
                  </a:lnTo>
                  <a:lnTo>
                    <a:pt x="342"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4"/>
            <p:cNvSpPr/>
            <p:nvPr/>
          </p:nvSpPr>
          <p:spPr>
            <a:xfrm>
              <a:off x="1340550" y="5262500"/>
              <a:ext cx="9150" cy="8575"/>
            </a:xfrm>
            <a:custGeom>
              <a:avLst/>
              <a:gdLst/>
              <a:ahLst/>
              <a:cxnLst/>
              <a:rect l="l" t="t" r="r" b="b"/>
              <a:pathLst>
                <a:path w="366" h="343" extrusionOk="0">
                  <a:moveTo>
                    <a:pt x="183" y="1"/>
                  </a:moveTo>
                  <a:lnTo>
                    <a:pt x="114" y="23"/>
                  </a:lnTo>
                  <a:lnTo>
                    <a:pt x="46" y="46"/>
                  </a:lnTo>
                  <a:lnTo>
                    <a:pt x="23" y="115"/>
                  </a:lnTo>
                  <a:lnTo>
                    <a:pt x="0" y="183"/>
                  </a:lnTo>
                  <a:lnTo>
                    <a:pt x="23" y="251"/>
                  </a:lnTo>
                  <a:lnTo>
                    <a:pt x="46" y="297"/>
                  </a:lnTo>
                  <a:lnTo>
                    <a:pt x="114" y="343"/>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4"/>
            <p:cNvSpPr/>
            <p:nvPr/>
          </p:nvSpPr>
          <p:spPr>
            <a:xfrm>
              <a:off x="1942575" y="4370850"/>
              <a:ext cx="8575" cy="8575"/>
            </a:xfrm>
            <a:custGeom>
              <a:avLst/>
              <a:gdLst/>
              <a:ahLst/>
              <a:cxnLst/>
              <a:rect l="l" t="t" r="r" b="b"/>
              <a:pathLst>
                <a:path w="343" h="343" extrusionOk="0">
                  <a:moveTo>
                    <a:pt x="92" y="0"/>
                  </a:moveTo>
                  <a:lnTo>
                    <a:pt x="46" y="46"/>
                  </a:lnTo>
                  <a:lnTo>
                    <a:pt x="1" y="92"/>
                  </a:lnTo>
                  <a:lnTo>
                    <a:pt x="1" y="160"/>
                  </a:lnTo>
                  <a:lnTo>
                    <a:pt x="1" y="228"/>
                  </a:lnTo>
                  <a:lnTo>
                    <a:pt x="46" y="297"/>
                  </a:lnTo>
                  <a:lnTo>
                    <a:pt x="92" y="342"/>
                  </a:lnTo>
                  <a:lnTo>
                    <a:pt x="229" y="342"/>
                  </a:lnTo>
                  <a:lnTo>
                    <a:pt x="297" y="297"/>
                  </a:lnTo>
                  <a:lnTo>
                    <a:pt x="343" y="228"/>
                  </a:lnTo>
                  <a:lnTo>
                    <a:pt x="343" y="160"/>
                  </a:lnTo>
                  <a:lnTo>
                    <a:pt x="343" y="92"/>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4"/>
            <p:cNvSpPr/>
            <p:nvPr/>
          </p:nvSpPr>
          <p:spPr>
            <a:xfrm>
              <a:off x="2317725" y="4367425"/>
              <a:ext cx="8575" cy="9150"/>
            </a:xfrm>
            <a:custGeom>
              <a:avLst/>
              <a:gdLst/>
              <a:ahLst/>
              <a:cxnLst/>
              <a:rect l="l" t="t" r="r" b="b"/>
              <a:pathLst>
                <a:path w="343" h="366" extrusionOk="0">
                  <a:moveTo>
                    <a:pt x="182" y="1"/>
                  </a:moveTo>
                  <a:lnTo>
                    <a:pt x="114" y="23"/>
                  </a:lnTo>
                  <a:lnTo>
                    <a:pt x="46" y="46"/>
                  </a:lnTo>
                  <a:lnTo>
                    <a:pt x="0" y="115"/>
                  </a:lnTo>
                  <a:lnTo>
                    <a:pt x="0" y="183"/>
                  </a:lnTo>
                  <a:lnTo>
                    <a:pt x="0" y="251"/>
                  </a:lnTo>
                  <a:lnTo>
                    <a:pt x="46" y="297"/>
                  </a:lnTo>
                  <a:lnTo>
                    <a:pt x="114" y="343"/>
                  </a:lnTo>
                  <a:lnTo>
                    <a:pt x="182" y="365"/>
                  </a:lnTo>
                  <a:lnTo>
                    <a:pt x="251" y="343"/>
                  </a:lnTo>
                  <a:lnTo>
                    <a:pt x="296" y="297"/>
                  </a:lnTo>
                  <a:lnTo>
                    <a:pt x="342" y="251"/>
                  </a:lnTo>
                  <a:lnTo>
                    <a:pt x="342" y="183"/>
                  </a:lnTo>
                  <a:lnTo>
                    <a:pt x="342" y="115"/>
                  </a:lnTo>
                  <a:lnTo>
                    <a:pt x="296" y="46"/>
                  </a:lnTo>
                  <a:lnTo>
                    <a:pt x="251" y="23"/>
                  </a:lnTo>
                  <a:lnTo>
                    <a:pt x="1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4"/>
            <p:cNvSpPr/>
            <p:nvPr/>
          </p:nvSpPr>
          <p:spPr>
            <a:xfrm>
              <a:off x="1183200" y="5029325"/>
              <a:ext cx="29100" cy="29100"/>
            </a:xfrm>
            <a:custGeom>
              <a:avLst/>
              <a:gdLst/>
              <a:ahLst/>
              <a:cxnLst/>
              <a:rect l="l" t="t" r="r" b="b"/>
              <a:pathLst>
                <a:path w="1164" h="1164" extrusionOk="0">
                  <a:moveTo>
                    <a:pt x="456" y="1"/>
                  </a:moveTo>
                  <a:lnTo>
                    <a:pt x="365" y="46"/>
                  </a:lnTo>
                  <a:lnTo>
                    <a:pt x="251" y="92"/>
                  </a:lnTo>
                  <a:lnTo>
                    <a:pt x="183" y="160"/>
                  </a:lnTo>
                  <a:lnTo>
                    <a:pt x="92" y="251"/>
                  </a:lnTo>
                  <a:lnTo>
                    <a:pt x="46" y="343"/>
                  </a:lnTo>
                  <a:lnTo>
                    <a:pt x="23" y="457"/>
                  </a:lnTo>
                  <a:lnTo>
                    <a:pt x="0" y="571"/>
                  </a:lnTo>
                  <a:lnTo>
                    <a:pt x="23" y="685"/>
                  </a:lnTo>
                  <a:lnTo>
                    <a:pt x="46" y="799"/>
                  </a:lnTo>
                  <a:lnTo>
                    <a:pt x="92" y="890"/>
                  </a:lnTo>
                  <a:lnTo>
                    <a:pt x="183" y="981"/>
                  </a:lnTo>
                  <a:lnTo>
                    <a:pt x="251" y="1050"/>
                  </a:lnTo>
                  <a:lnTo>
                    <a:pt x="365" y="1118"/>
                  </a:lnTo>
                  <a:lnTo>
                    <a:pt x="456" y="1141"/>
                  </a:lnTo>
                  <a:lnTo>
                    <a:pt x="593" y="1164"/>
                  </a:lnTo>
                  <a:lnTo>
                    <a:pt x="707" y="1141"/>
                  </a:lnTo>
                  <a:lnTo>
                    <a:pt x="798" y="1118"/>
                  </a:lnTo>
                  <a:lnTo>
                    <a:pt x="912" y="1050"/>
                  </a:lnTo>
                  <a:lnTo>
                    <a:pt x="1004" y="981"/>
                  </a:lnTo>
                  <a:lnTo>
                    <a:pt x="1072" y="890"/>
                  </a:lnTo>
                  <a:lnTo>
                    <a:pt x="1118" y="799"/>
                  </a:lnTo>
                  <a:lnTo>
                    <a:pt x="1141" y="685"/>
                  </a:lnTo>
                  <a:lnTo>
                    <a:pt x="1163" y="571"/>
                  </a:lnTo>
                  <a:lnTo>
                    <a:pt x="1141" y="457"/>
                  </a:lnTo>
                  <a:lnTo>
                    <a:pt x="1118" y="343"/>
                  </a:lnTo>
                  <a:lnTo>
                    <a:pt x="1072" y="251"/>
                  </a:lnTo>
                  <a:lnTo>
                    <a:pt x="1004" y="160"/>
                  </a:lnTo>
                  <a:lnTo>
                    <a:pt x="912" y="92"/>
                  </a:lnTo>
                  <a:lnTo>
                    <a:pt x="798"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4"/>
            <p:cNvSpPr/>
            <p:nvPr/>
          </p:nvSpPr>
          <p:spPr>
            <a:xfrm>
              <a:off x="2107925" y="5223725"/>
              <a:ext cx="29100" cy="29100"/>
            </a:xfrm>
            <a:custGeom>
              <a:avLst/>
              <a:gdLst/>
              <a:ahLst/>
              <a:cxnLst/>
              <a:rect l="l" t="t" r="r" b="b"/>
              <a:pathLst>
                <a:path w="1164" h="1164" extrusionOk="0">
                  <a:moveTo>
                    <a:pt x="570" y="1"/>
                  </a:moveTo>
                  <a:lnTo>
                    <a:pt x="456" y="24"/>
                  </a:lnTo>
                  <a:lnTo>
                    <a:pt x="365" y="46"/>
                  </a:lnTo>
                  <a:lnTo>
                    <a:pt x="251" y="115"/>
                  </a:lnTo>
                  <a:lnTo>
                    <a:pt x="160" y="183"/>
                  </a:lnTo>
                  <a:lnTo>
                    <a:pt x="91" y="252"/>
                  </a:lnTo>
                  <a:lnTo>
                    <a:pt x="46" y="366"/>
                  </a:lnTo>
                  <a:lnTo>
                    <a:pt x="23" y="457"/>
                  </a:lnTo>
                  <a:lnTo>
                    <a:pt x="0" y="594"/>
                  </a:lnTo>
                  <a:lnTo>
                    <a:pt x="23" y="708"/>
                  </a:lnTo>
                  <a:lnTo>
                    <a:pt x="46" y="799"/>
                  </a:lnTo>
                  <a:lnTo>
                    <a:pt x="91" y="913"/>
                  </a:lnTo>
                  <a:lnTo>
                    <a:pt x="160" y="1004"/>
                  </a:lnTo>
                  <a:lnTo>
                    <a:pt x="251" y="1073"/>
                  </a:lnTo>
                  <a:lnTo>
                    <a:pt x="365" y="1118"/>
                  </a:lnTo>
                  <a:lnTo>
                    <a:pt x="456" y="1141"/>
                  </a:lnTo>
                  <a:lnTo>
                    <a:pt x="570" y="1164"/>
                  </a:lnTo>
                  <a:lnTo>
                    <a:pt x="707" y="1141"/>
                  </a:lnTo>
                  <a:lnTo>
                    <a:pt x="798" y="1118"/>
                  </a:lnTo>
                  <a:lnTo>
                    <a:pt x="912" y="1073"/>
                  </a:lnTo>
                  <a:lnTo>
                    <a:pt x="981" y="1004"/>
                  </a:lnTo>
                  <a:lnTo>
                    <a:pt x="1049" y="913"/>
                  </a:lnTo>
                  <a:lnTo>
                    <a:pt x="1117" y="799"/>
                  </a:lnTo>
                  <a:lnTo>
                    <a:pt x="1140" y="708"/>
                  </a:lnTo>
                  <a:lnTo>
                    <a:pt x="1163" y="594"/>
                  </a:lnTo>
                  <a:lnTo>
                    <a:pt x="1140" y="457"/>
                  </a:lnTo>
                  <a:lnTo>
                    <a:pt x="1117" y="366"/>
                  </a:lnTo>
                  <a:lnTo>
                    <a:pt x="1049" y="252"/>
                  </a:lnTo>
                  <a:lnTo>
                    <a:pt x="981" y="183"/>
                  </a:lnTo>
                  <a:lnTo>
                    <a:pt x="912" y="115"/>
                  </a:lnTo>
                  <a:lnTo>
                    <a:pt x="798" y="46"/>
                  </a:lnTo>
                  <a:lnTo>
                    <a:pt x="707" y="24"/>
                  </a:lnTo>
                  <a:lnTo>
                    <a:pt x="5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4"/>
            <p:cNvSpPr/>
            <p:nvPr/>
          </p:nvSpPr>
          <p:spPr>
            <a:xfrm>
              <a:off x="2372450" y="4587500"/>
              <a:ext cx="29100" cy="28525"/>
            </a:xfrm>
            <a:custGeom>
              <a:avLst/>
              <a:gdLst/>
              <a:ahLst/>
              <a:cxnLst/>
              <a:rect l="l" t="t" r="r" b="b"/>
              <a:pathLst>
                <a:path w="1164" h="1141" extrusionOk="0">
                  <a:moveTo>
                    <a:pt x="456" y="0"/>
                  </a:moveTo>
                  <a:lnTo>
                    <a:pt x="365" y="46"/>
                  </a:lnTo>
                  <a:lnTo>
                    <a:pt x="251" y="91"/>
                  </a:lnTo>
                  <a:lnTo>
                    <a:pt x="160" y="160"/>
                  </a:lnTo>
                  <a:lnTo>
                    <a:pt x="91" y="251"/>
                  </a:lnTo>
                  <a:lnTo>
                    <a:pt x="46" y="342"/>
                  </a:lnTo>
                  <a:lnTo>
                    <a:pt x="23" y="456"/>
                  </a:lnTo>
                  <a:lnTo>
                    <a:pt x="0" y="570"/>
                  </a:lnTo>
                  <a:lnTo>
                    <a:pt x="23" y="684"/>
                  </a:lnTo>
                  <a:lnTo>
                    <a:pt x="46" y="798"/>
                  </a:lnTo>
                  <a:lnTo>
                    <a:pt x="91" y="889"/>
                  </a:lnTo>
                  <a:lnTo>
                    <a:pt x="160" y="981"/>
                  </a:lnTo>
                  <a:lnTo>
                    <a:pt x="251" y="1049"/>
                  </a:lnTo>
                  <a:lnTo>
                    <a:pt x="365" y="1095"/>
                  </a:lnTo>
                  <a:lnTo>
                    <a:pt x="456" y="1140"/>
                  </a:lnTo>
                  <a:lnTo>
                    <a:pt x="707" y="1140"/>
                  </a:lnTo>
                  <a:lnTo>
                    <a:pt x="798" y="1095"/>
                  </a:lnTo>
                  <a:lnTo>
                    <a:pt x="912" y="1049"/>
                  </a:lnTo>
                  <a:lnTo>
                    <a:pt x="981" y="981"/>
                  </a:lnTo>
                  <a:lnTo>
                    <a:pt x="1072" y="889"/>
                  </a:lnTo>
                  <a:lnTo>
                    <a:pt x="1118" y="798"/>
                  </a:lnTo>
                  <a:lnTo>
                    <a:pt x="1140" y="684"/>
                  </a:lnTo>
                  <a:lnTo>
                    <a:pt x="1163" y="570"/>
                  </a:lnTo>
                  <a:lnTo>
                    <a:pt x="1140" y="456"/>
                  </a:lnTo>
                  <a:lnTo>
                    <a:pt x="1118" y="342"/>
                  </a:lnTo>
                  <a:lnTo>
                    <a:pt x="1072" y="251"/>
                  </a:lnTo>
                  <a:lnTo>
                    <a:pt x="981" y="160"/>
                  </a:lnTo>
                  <a:lnTo>
                    <a:pt x="912" y="91"/>
                  </a:lnTo>
                  <a:lnTo>
                    <a:pt x="798"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4"/>
            <p:cNvSpPr/>
            <p:nvPr/>
          </p:nvSpPr>
          <p:spPr>
            <a:xfrm>
              <a:off x="1633575" y="5217450"/>
              <a:ext cx="29100" cy="29100"/>
            </a:xfrm>
            <a:custGeom>
              <a:avLst/>
              <a:gdLst/>
              <a:ahLst/>
              <a:cxnLst/>
              <a:rect l="l" t="t" r="r" b="b"/>
              <a:pathLst>
                <a:path w="1164" h="1164" extrusionOk="0">
                  <a:moveTo>
                    <a:pt x="594" y="1"/>
                  </a:moveTo>
                  <a:lnTo>
                    <a:pt x="480" y="24"/>
                  </a:lnTo>
                  <a:lnTo>
                    <a:pt x="366" y="47"/>
                  </a:lnTo>
                  <a:lnTo>
                    <a:pt x="274" y="115"/>
                  </a:lnTo>
                  <a:lnTo>
                    <a:pt x="183" y="183"/>
                  </a:lnTo>
                  <a:lnTo>
                    <a:pt x="115" y="275"/>
                  </a:lnTo>
                  <a:lnTo>
                    <a:pt x="46" y="366"/>
                  </a:lnTo>
                  <a:lnTo>
                    <a:pt x="24" y="480"/>
                  </a:lnTo>
                  <a:lnTo>
                    <a:pt x="1" y="594"/>
                  </a:lnTo>
                  <a:lnTo>
                    <a:pt x="24" y="708"/>
                  </a:lnTo>
                  <a:lnTo>
                    <a:pt x="46" y="822"/>
                  </a:lnTo>
                  <a:lnTo>
                    <a:pt x="115" y="913"/>
                  </a:lnTo>
                  <a:lnTo>
                    <a:pt x="183" y="1004"/>
                  </a:lnTo>
                  <a:lnTo>
                    <a:pt x="274" y="1073"/>
                  </a:lnTo>
                  <a:lnTo>
                    <a:pt x="366" y="1118"/>
                  </a:lnTo>
                  <a:lnTo>
                    <a:pt x="480" y="1164"/>
                  </a:lnTo>
                  <a:lnTo>
                    <a:pt x="708" y="1164"/>
                  </a:lnTo>
                  <a:lnTo>
                    <a:pt x="822" y="1118"/>
                  </a:lnTo>
                  <a:lnTo>
                    <a:pt x="913" y="1073"/>
                  </a:lnTo>
                  <a:lnTo>
                    <a:pt x="1004" y="1004"/>
                  </a:lnTo>
                  <a:lnTo>
                    <a:pt x="1073" y="913"/>
                  </a:lnTo>
                  <a:lnTo>
                    <a:pt x="1118" y="822"/>
                  </a:lnTo>
                  <a:lnTo>
                    <a:pt x="1164" y="708"/>
                  </a:lnTo>
                  <a:lnTo>
                    <a:pt x="1164" y="594"/>
                  </a:lnTo>
                  <a:lnTo>
                    <a:pt x="1164" y="480"/>
                  </a:lnTo>
                  <a:lnTo>
                    <a:pt x="1118" y="366"/>
                  </a:lnTo>
                  <a:lnTo>
                    <a:pt x="1073" y="275"/>
                  </a:lnTo>
                  <a:lnTo>
                    <a:pt x="1004" y="183"/>
                  </a:lnTo>
                  <a:lnTo>
                    <a:pt x="913" y="115"/>
                  </a:lnTo>
                  <a:lnTo>
                    <a:pt x="822" y="47"/>
                  </a:lnTo>
                  <a:lnTo>
                    <a:pt x="708" y="24"/>
                  </a:lnTo>
                  <a:lnTo>
                    <a:pt x="5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4"/>
            <p:cNvSpPr/>
            <p:nvPr/>
          </p:nvSpPr>
          <p:spPr>
            <a:xfrm>
              <a:off x="1208850" y="4406775"/>
              <a:ext cx="28525" cy="29100"/>
            </a:xfrm>
            <a:custGeom>
              <a:avLst/>
              <a:gdLst/>
              <a:ahLst/>
              <a:cxnLst/>
              <a:rect l="l" t="t" r="r" b="b"/>
              <a:pathLst>
                <a:path w="1141" h="1164" extrusionOk="0">
                  <a:moveTo>
                    <a:pt x="457" y="0"/>
                  </a:moveTo>
                  <a:lnTo>
                    <a:pt x="343" y="46"/>
                  </a:lnTo>
                  <a:lnTo>
                    <a:pt x="251" y="91"/>
                  </a:lnTo>
                  <a:lnTo>
                    <a:pt x="160" y="160"/>
                  </a:lnTo>
                  <a:lnTo>
                    <a:pt x="92" y="251"/>
                  </a:lnTo>
                  <a:lnTo>
                    <a:pt x="46" y="342"/>
                  </a:lnTo>
                  <a:lnTo>
                    <a:pt x="0" y="456"/>
                  </a:lnTo>
                  <a:lnTo>
                    <a:pt x="0" y="570"/>
                  </a:lnTo>
                  <a:lnTo>
                    <a:pt x="0" y="684"/>
                  </a:lnTo>
                  <a:lnTo>
                    <a:pt x="46" y="798"/>
                  </a:lnTo>
                  <a:lnTo>
                    <a:pt x="92" y="889"/>
                  </a:lnTo>
                  <a:lnTo>
                    <a:pt x="160" y="981"/>
                  </a:lnTo>
                  <a:lnTo>
                    <a:pt x="251" y="1049"/>
                  </a:lnTo>
                  <a:lnTo>
                    <a:pt x="343" y="1117"/>
                  </a:lnTo>
                  <a:lnTo>
                    <a:pt x="457" y="1140"/>
                  </a:lnTo>
                  <a:lnTo>
                    <a:pt x="571" y="1163"/>
                  </a:lnTo>
                  <a:lnTo>
                    <a:pt x="685" y="1140"/>
                  </a:lnTo>
                  <a:lnTo>
                    <a:pt x="799" y="1117"/>
                  </a:lnTo>
                  <a:lnTo>
                    <a:pt x="890" y="1049"/>
                  </a:lnTo>
                  <a:lnTo>
                    <a:pt x="981" y="981"/>
                  </a:lnTo>
                  <a:lnTo>
                    <a:pt x="1050" y="889"/>
                  </a:lnTo>
                  <a:lnTo>
                    <a:pt x="1095" y="798"/>
                  </a:lnTo>
                  <a:lnTo>
                    <a:pt x="1141" y="684"/>
                  </a:lnTo>
                  <a:lnTo>
                    <a:pt x="1141" y="570"/>
                  </a:lnTo>
                  <a:lnTo>
                    <a:pt x="1141" y="456"/>
                  </a:lnTo>
                  <a:lnTo>
                    <a:pt x="1095"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4"/>
            <p:cNvSpPr/>
            <p:nvPr/>
          </p:nvSpPr>
          <p:spPr>
            <a:xfrm>
              <a:off x="1764700" y="4382250"/>
              <a:ext cx="29100" cy="29100"/>
            </a:xfrm>
            <a:custGeom>
              <a:avLst/>
              <a:gdLst/>
              <a:ahLst/>
              <a:cxnLst/>
              <a:rect l="l" t="t" r="r" b="b"/>
              <a:pathLst>
                <a:path w="1164" h="1164" extrusionOk="0">
                  <a:moveTo>
                    <a:pt x="457" y="0"/>
                  </a:moveTo>
                  <a:lnTo>
                    <a:pt x="343" y="46"/>
                  </a:lnTo>
                  <a:lnTo>
                    <a:pt x="252" y="92"/>
                  </a:lnTo>
                  <a:lnTo>
                    <a:pt x="160" y="160"/>
                  </a:lnTo>
                  <a:lnTo>
                    <a:pt x="92" y="251"/>
                  </a:lnTo>
                  <a:lnTo>
                    <a:pt x="46" y="343"/>
                  </a:lnTo>
                  <a:lnTo>
                    <a:pt x="1" y="457"/>
                  </a:lnTo>
                  <a:lnTo>
                    <a:pt x="1" y="571"/>
                  </a:lnTo>
                  <a:lnTo>
                    <a:pt x="1" y="685"/>
                  </a:lnTo>
                  <a:lnTo>
                    <a:pt x="46" y="799"/>
                  </a:lnTo>
                  <a:lnTo>
                    <a:pt x="92" y="890"/>
                  </a:lnTo>
                  <a:lnTo>
                    <a:pt x="160" y="981"/>
                  </a:lnTo>
                  <a:lnTo>
                    <a:pt x="252" y="1049"/>
                  </a:lnTo>
                  <a:lnTo>
                    <a:pt x="343" y="1118"/>
                  </a:lnTo>
                  <a:lnTo>
                    <a:pt x="457" y="1141"/>
                  </a:lnTo>
                  <a:lnTo>
                    <a:pt x="571" y="1164"/>
                  </a:lnTo>
                  <a:lnTo>
                    <a:pt x="685" y="1141"/>
                  </a:lnTo>
                  <a:lnTo>
                    <a:pt x="799" y="1118"/>
                  </a:lnTo>
                  <a:lnTo>
                    <a:pt x="913" y="1049"/>
                  </a:lnTo>
                  <a:lnTo>
                    <a:pt x="981" y="981"/>
                  </a:lnTo>
                  <a:lnTo>
                    <a:pt x="1050" y="890"/>
                  </a:lnTo>
                  <a:lnTo>
                    <a:pt x="1118" y="799"/>
                  </a:lnTo>
                  <a:lnTo>
                    <a:pt x="1141" y="685"/>
                  </a:lnTo>
                  <a:lnTo>
                    <a:pt x="1164" y="571"/>
                  </a:lnTo>
                  <a:lnTo>
                    <a:pt x="1141" y="457"/>
                  </a:lnTo>
                  <a:lnTo>
                    <a:pt x="1118" y="343"/>
                  </a:lnTo>
                  <a:lnTo>
                    <a:pt x="1050" y="251"/>
                  </a:lnTo>
                  <a:lnTo>
                    <a:pt x="981" y="160"/>
                  </a:lnTo>
                  <a:lnTo>
                    <a:pt x="913" y="92"/>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4"/>
            <p:cNvSpPr/>
            <p:nvPr/>
          </p:nvSpPr>
          <p:spPr>
            <a:xfrm>
              <a:off x="2528075" y="5432400"/>
              <a:ext cx="8575" cy="8575"/>
            </a:xfrm>
            <a:custGeom>
              <a:avLst/>
              <a:gdLst/>
              <a:ahLst/>
              <a:cxnLst/>
              <a:rect l="l" t="t" r="r" b="b"/>
              <a:pathLst>
                <a:path w="343" h="343" extrusionOk="0">
                  <a:moveTo>
                    <a:pt x="92" y="0"/>
                  </a:moveTo>
                  <a:lnTo>
                    <a:pt x="46" y="46"/>
                  </a:lnTo>
                  <a:lnTo>
                    <a:pt x="1" y="91"/>
                  </a:lnTo>
                  <a:lnTo>
                    <a:pt x="1" y="160"/>
                  </a:lnTo>
                  <a:lnTo>
                    <a:pt x="1" y="228"/>
                  </a:lnTo>
                  <a:lnTo>
                    <a:pt x="46" y="297"/>
                  </a:lnTo>
                  <a:lnTo>
                    <a:pt x="92" y="342"/>
                  </a:lnTo>
                  <a:lnTo>
                    <a:pt x="229" y="342"/>
                  </a:lnTo>
                  <a:lnTo>
                    <a:pt x="297" y="297"/>
                  </a:lnTo>
                  <a:lnTo>
                    <a:pt x="320" y="228"/>
                  </a:lnTo>
                  <a:lnTo>
                    <a:pt x="343" y="160"/>
                  </a:lnTo>
                  <a:lnTo>
                    <a:pt x="320" y="91"/>
                  </a:lnTo>
                  <a:lnTo>
                    <a:pt x="297" y="46"/>
                  </a:lnTo>
                  <a:lnTo>
                    <a:pt x="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4"/>
            <p:cNvSpPr/>
            <p:nvPr/>
          </p:nvSpPr>
          <p:spPr>
            <a:xfrm>
              <a:off x="2769800" y="5460325"/>
              <a:ext cx="9150" cy="8575"/>
            </a:xfrm>
            <a:custGeom>
              <a:avLst/>
              <a:gdLst/>
              <a:ahLst/>
              <a:cxnLst/>
              <a:rect l="l" t="t" r="r" b="b"/>
              <a:pathLst>
                <a:path w="366" h="343" extrusionOk="0">
                  <a:moveTo>
                    <a:pt x="115" y="1"/>
                  </a:moveTo>
                  <a:lnTo>
                    <a:pt x="47" y="46"/>
                  </a:lnTo>
                  <a:lnTo>
                    <a:pt x="24" y="115"/>
                  </a:lnTo>
                  <a:lnTo>
                    <a:pt x="1" y="183"/>
                  </a:lnTo>
                  <a:lnTo>
                    <a:pt x="24" y="252"/>
                  </a:lnTo>
                  <a:lnTo>
                    <a:pt x="47" y="297"/>
                  </a:lnTo>
                  <a:lnTo>
                    <a:pt x="115" y="343"/>
                  </a:lnTo>
                  <a:lnTo>
                    <a:pt x="252" y="343"/>
                  </a:lnTo>
                  <a:lnTo>
                    <a:pt x="297" y="297"/>
                  </a:lnTo>
                  <a:lnTo>
                    <a:pt x="343" y="252"/>
                  </a:lnTo>
                  <a:lnTo>
                    <a:pt x="366" y="183"/>
                  </a:lnTo>
                  <a:lnTo>
                    <a:pt x="343" y="115"/>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4"/>
            <p:cNvSpPr/>
            <p:nvPr/>
          </p:nvSpPr>
          <p:spPr>
            <a:xfrm>
              <a:off x="3479025" y="5423275"/>
              <a:ext cx="9150" cy="9150"/>
            </a:xfrm>
            <a:custGeom>
              <a:avLst/>
              <a:gdLst/>
              <a:ahLst/>
              <a:cxnLst/>
              <a:rect l="l" t="t" r="r" b="b"/>
              <a:pathLst>
                <a:path w="366" h="366" extrusionOk="0">
                  <a:moveTo>
                    <a:pt x="183" y="0"/>
                  </a:moveTo>
                  <a:lnTo>
                    <a:pt x="115" y="23"/>
                  </a:lnTo>
                  <a:lnTo>
                    <a:pt x="69" y="46"/>
                  </a:lnTo>
                  <a:lnTo>
                    <a:pt x="23" y="114"/>
                  </a:lnTo>
                  <a:lnTo>
                    <a:pt x="1" y="183"/>
                  </a:lnTo>
                  <a:lnTo>
                    <a:pt x="23" y="251"/>
                  </a:lnTo>
                  <a:lnTo>
                    <a:pt x="69" y="320"/>
                  </a:lnTo>
                  <a:lnTo>
                    <a:pt x="115" y="342"/>
                  </a:lnTo>
                  <a:lnTo>
                    <a:pt x="183" y="365"/>
                  </a:lnTo>
                  <a:lnTo>
                    <a:pt x="251" y="342"/>
                  </a:lnTo>
                  <a:lnTo>
                    <a:pt x="320" y="320"/>
                  </a:lnTo>
                  <a:lnTo>
                    <a:pt x="343" y="251"/>
                  </a:lnTo>
                  <a:lnTo>
                    <a:pt x="365" y="183"/>
                  </a:lnTo>
                  <a:lnTo>
                    <a:pt x="343" y="114"/>
                  </a:lnTo>
                  <a:lnTo>
                    <a:pt x="320" y="46"/>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4"/>
            <p:cNvSpPr/>
            <p:nvPr/>
          </p:nvSpPr>
          <p:spPr>
            <a:xfrm>
              <a:off x="3533175" y="4959200"/>
              <a:ext cx="9150" cy="8575"/>
            </a:xfrm>
            <a:custGeom>
              <a:avLst/>
              <a:gdLst/>
              <a:ahLst/>
              <a:cxnLst/>
              <a:rect l="l" t="t" r="r" b="b"/>
              <a:pathLst>
                <a:path w="366" h="343" extrusionOk="0">
                  <a:moveTo>
                    <a:pt x="115" y="1"/>
                  </a:moveTo>
                  <a:lnTo>
                    <a:pt x="69" y="46"/>
                  </a:lnTo>
                  <a:lnTo>
                    <a:pt x="24" y="92"/>
                  </a:lnTo>
                  <a:lnTo>
                    <a:pt x="1" y="160"/>
                  </a:lnTo>
                  <a:lnTo>
                    <a:pt x="24" y="229"/>
                  </a:lnTo>
                  <a:lnTo>
                    <a:pt x="69" y="297"/>
                  </a:lnTo>
                  <a:lnTo>
                    <a:pt x="115" y="343"/>
                  </a:lnTo>
                  <a:lnTo>
                    <a:pt x="252" y="343"/>
                  </a:lnTo>
                  <a:lnTo>
                    <a:pt x="320" y="297"/>
                  </a:lnTo>
                  <a:lnTo>
                    <a:pt x="343" y="229"/>
                  </a:lnTo>
                  <a:lnTo>
                    <a:pt x="366" y="160"/>
                  </a:lnTo>
                  <a:lnTo>
                    <a:pt x="343" y="92"/>
                  </a:lnTo>
                  <a:lnTo>
                    <a:pt x="320"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4"/>
            <p:cNvSpPr/>
            <p:nvPr/>
          </p:nvSpPr>
          <p:spPr>
            <a:xfrm>
              <a:off x="2337675" y="4565825"/>
              <a:ext cx="9150" cy="9150"/>
            </a:xfrm>
            <a:custGeom>
              <a:avLst/>
              <a:gdLst/>
              <a:ahLst/>
              <a:cxnLst/>
              <a:rect l="l" t="t" r="r" b="b"/>
              <a:pathLst>
                <a:path w="366" h="366" extrusionOk="0">
                  <a:moveTo>
                    <a:pt x="183" y="1"/>
                  </a:moveTo>
                  <a:lnTo>
                    <a:pt x="114" y="23"/>
                  </a:lnTo>
                  <a:lnTo>
                    <a:pt x="46" y="69"/>
                  </a:lnTo>
                  <a:lnTo>
                    <a:pt x="23" y="115"/>
                  </a:lnTo>
                  <a:lnTo>
                    <a:pt x="0" y="183"/>
                  </a:lnTo>
                  <a:lnTo>
                    <a:pt x="23" y="251"/>
                  </a:lnTo>
                  <a:lnTo>
                    <a:pt x="46" y="320"/>
                  </a:lnTo>
                  <a:lnTo>
                    <a:pt x="114" y="343"/>
                  </a:lnTo>
                  <a:lnTo>
                    <a:pt x="183" y="365"/>
                  </a:lnTo>
                  <a:lnTo>
                    <a:pt x="251" y="343"/>
                  </a:lnTo>
                  <a:lnTo>
                    <a:pt x="297" y="320"/>
                  </a:lnTo>
                  <a:lnTo>
                    <a:pt x="342" y="251"/>
                  </a:lnTo>
                  <a:lnTo>
                    <a:pt x="365" y="183"/>
                  </a:lnTo>
                  <a:lnTo>
                    <a:pt x="342" y="115"/>
                  </a:lnTo>
                  <a:lnTo>
                    <a:pt x="297" y="69"/>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4"/>
            <p:cNvSpPr/>
            <p:nvPr/>
          </p:nvSpPr>
          <p:spPr>
            <a:xfrm>
              <a:off x="2350775" y="4903900"/>
              <a:ext cx="9150" cy="8575"/>
            </a:xfrm>
            <a:custGeom>
              <a:avLst/>
              <a:gdLst/>
              <a:ahLst/>
              <a:cxnLst/>
              <a:rect l="l" t="t" r="r" b="b"/>
              <a:pathLst>
                <a:path w="366" h="343" extrusionOk="0">
                  <a:moveTo>
                    <a:pt x="115" y="1"/>
                  </a:moveTo>
                  <a:lnTo>
                    <a:pt x="46" y="46"/>
                  </a:lnTo>
                  <a:lnTo>
                    <a:pt x="23" y="92"/>
                  </a:lnTo>
                  <a:lnTo>
                    <a:pt x="1" y="160"/>
                  </a:lnTo>
                  <a:lnTo>
                    <a:pt x="23" y="229"/>
                  </a:lnTo>
                  <a:lnTo>
                    <a:pt x="46" y="297"/>
                  </a:lnTo>
                  <a:lnTo>
                    <a:pt x="115" y="320"/>
                  </a:lnTo>
                  <a:lnTo>
                    <a:pt x="183" y="343"/>
                  </a:lnTo>
                  <a:lnTo>
                    <a:pt x="252" y="320"/>
                  </a:lnTo>
                  <a:lnTo>
                    <a:pt x="297" y="297"/>
                  </a:lnTo>
                  <a:lnTo>
                    <a:pt x="343" y="229"/>
                  </a:lnTo>
                  <a:lnTo>
                    <a:pt x="366" y="160"/>
                  </a:lnTo>
                  <a:lnTo>
                    <a:pt x="343" y="92"/>
                  </a:lnTo>
                  <a:lnTo>
                    <a:pt x="297" y="46"/>
                  </a:lnTo>
                  <a:lnTo>
                    <a:pt x="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4"/>
            <p:cNvSpPr/>
            <p:nvPr/>
          </p:nvSpPr>
          <p:spPr>
            <a:xfrm>
              <a:off x="2335375" y="5104000"/>
              <a:ext cx="9150" cy="9150"/>
            </a:xfrm>
            <a:custGeom>
              <a:avLst/>
              <a:gdLst/>
              <a:ahLst/>
              <a:cxnLst/>
              <a:rect l="l" t="t" r="r" b="b"/>
              <a:pathLst>
                <a:path w="366" h="366" extrusionOk="0">
                  <a:moveTo>
                    <a:pt x="183" y="1"/>
                  </a:moveTo>
                  <a:lnTo>
                    <a:pt x="115" y="24"/>
                  </a:lnTo>
                  <a:lnTo>
                    <a:pt x="47" y="69"/>
                  </a:lnTo>
                  <a:lnTo>
                    <a:pt x="24" y="115"/>
                  </a:lnTo>
                  <a:lnTo>
                    <a:pt x="1" y="183"/>
                  </a:lnTo>
                  <a:lnTo>
                    <a:pt x="24" y="252"/>
                  </a:lnTo>
                  <a:lnTo>
                    <a:pt x="47" y="320"/>
                  </a:lnTo>
                  <a:lnTo>
                    <a:pt x="115" y="343"/>
                  </a:lnTo>
                  <a:lnTo>
                    <a:pt x="183" y="366"/>
                  </a:lnTo>
                  <a:lnTo>
                    <a:pt x="252" y="343"/>
                  </a:lnTo>
                  <a:lnTo>
                    <a:pt x="297" y="320"/>
                  </a:lnTo>
                  <a:lnTo>
                    <a:pt x="343" y="252"/>
                  </a:lnTo>
                  <a:lnTo>
                    <a:pt x="366" y="183"/>
                  </a:lnTo>
                  <a:lnTo>
                    <a:pt x="343" y="115"/>
                  </a:lnTo>
                  <a:lnTo>
                    <a:pt x="297" y="69"/>
                  </a:lnTo>
                  <a:lnTo>
                    <a:pt x="252" y="24"/>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4"/>
            <p:cNvSpPr/>
            <p:nvPr/>
          </p:nvSpPr>
          <p:spPr>
            <a:xfrm>
              <a:off x="2818850" y="4188400"/>
              <a:ext cx="8575" cy="8600"/>
            </a:xfrm>
            <a:custGeom>
              <a:avLst/>
              <a:gdLst/>
              <a:ahLst/>
              <a:cxnLst/>
              <a:rect l="l" t="t" r="r" b="b"/>
              <a:pathLst>
                <a:path w="343" h="344" extrusionOk="0">
                  <a:moveTo>
                    <a:pt x="91" y="1"/>
                  </a:moveTo>
                  <a:lnTo>
                    <a:pt x="46" y="47"/>
                  </a:lnTo>
                  <a:lnTo>
                    <a:pt x="0" y="92"/>
                  </a:lnTo>
                  <a:lnTo>
                    <a:pt x="0" y="161"/>
                  </a:lnTo>
                  <a:lnTo>
                    <a:pt x="0" y="229"/>
                  </a:lnTo>
                  <a:lnTo>
                    <a:pt x="46" y="297"/>
                  </a:lnTo>
                  <a:lnTo>
                    <a:pt x="91" y="343"/>
                  </a:lnTo>
                  <a:lnTo>
                    <a:pt x="228" y="343"/>
                  </a:lnTo>
                  <a:lnTo>
                    <a:pt x="297" y="297"/>
                  </a:lnTo>
                  <a:lnTo>
                    <a:pt x="319" y="229"/>
                  </a:lnTo>
                  <a:lnTo>
                    <a:pt x="342" y="161"/>
                  </a:lnTo>
                  <a:lnTo>
                    <a:pt x="319" y="92"/>
                  </a:lnTo>
                  <a:lnTo>
                    <a:pt x="297" y="47"/>
                  </a:lnTo>
                  <a:lnTo>
                    <a:pt x="2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4"/>
            <p:cNvSpPr/>
            <p:nvPr/>
          </p:nvSpPr>
          <p:spPr>
            <a:xfrm>
              <a:off x="2350775" y="4061275"/>
              <a:ext cx="9150" cy="9150"/>
            </a:xfrm>
            <a:custGeom>
              <a:avLst/>
              <a:gdLst/>
              <a:ahLst/>
              <a:cxnLst/>
              <a:rect l="l" t="t" r="r" b="b"/>
              <a:pathLst>
                <a:path w="366" h="366" extrusionOk="0">
                  <a:moveTo>
                    <a:pt x="183" y="1"/>
                  </a:moveTo>
                  <a:lnTo>
                    <a:pt x="115" y="23"/>
                  </a:lnTo>
                  <a:lnTo>
                    <a:pt x="46" y="69"/>
                  </a:lnTo>
                  <a:lnTo>
                    <a:pt x="23" y="115"/>
                  </a:lnTo>
                  <a:lnTo>
                    <a:pt x="1" y="183"/>
                  </a:lnTo>
                  <a:lnTo>
                    <a:pt x="23" y="251"/>
                  </a:lnTo>
                  <a:lnTo>
                    <a:pt x="46" y="320"/>
                  </a:lnTo>
                  <a:lnTo>
                    <a:pt x="115" y="343"/>
                  </a:lnTo>
                  <a:lnTo>
                    <a:pt x="183" y="365"/>
                  </a:lnTo>
                  <a:lnTo>
                    <a:pt x="252" y="343"/>
                  </a:lnTo>
                  <a:lnTo>
                    <a:pt x="297" y="320"/>
                  </a:lnTo>
                  <a:lnTo>
                    <a:pt x="343" y="251"/>
                  </a:lnTo>
                  <a:lnTo>
                    <a:pt x="366" y="183"/>
                  </a:lnTo>
                  <a:lnTo>
                    <a:pt x="343" y="115"/>
                  </a:lnTo>
                  <a:lnTo>
                    <a:pt x="297" y="69"/>
                  </a:lnTo>
                  <a:lnTo>
                    <a:pt x="252"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4"/>
            <p:cNvSpPr/>
            <p:nvPr/>
          </p:nvSpPr>
          <p:spPr>
            <a:xfrm>
              <a:off x="3640950" y="4097775"/>
              <a:ext cx="8575" cy="9125"/>
            </a:xfrm>
            <a:custGeom>
              <a:avLst/>
              <a:gdLst/>
              <a:ahLst/>
              <a:cxnLst/>
              <a:rect l="l" t="t" r="r" b="b"/>
              <a:pathLst>
                <a:path w="343" h="365" extrusionOk="0">
                  <a:moveTo>
                    <a:pt x="182" y="0"/>
                  </a:moveTo>
                  <a:lnTo>
                    <a:pt x="114" y="23"/>
                  </a:lnTo>
                  <a:lnTo>
                    <a:pt x="46" y="68"/>
                  </a:lnTo>
                  <a:lnTo>
                    <a:pt x="0" y="114"/>
                  </a:lnTo>
                  <a:lnTo>
                    <a:pt x="0" y="183"/>
                  </a:lnTo>
                  <a:lnTo>
                    <a:pt x="0" y="251"/>
                  </a:lnTo>
                  <a:lnTo>
                    <a:pt x="46" y="319"/>
                  </a:lnTo>
                  <a:lnTo>
                    <a:pt x="114" y="342"/>
                  </a:lnTo>
                  <a:lnTo>
                    <a:pt x="182" y="365"/>
                  </a:lnTo>
                  <a:lnTo>
                    <a:pt x="251" y="342"/>
                  </a:lnTo>
                  <a:lnTo>
                    <a:pt x="296" y="319"/>
                  </a:lnTo>
                  <a:lnTo>
                    <a:pt x="342" y="251"/>
                  </a:lnTo>
                  <a:lnTo>
                    <a:pt x="342" y="183"/>
                  </a:lnTo>
                  <a:lnTo>
                    <a:pt x="342" y="114"/>
                  </a:lnTo>
                  <a:lnTo>
                    <a:pt x="296" y="68"/>
                  </a:lnTo>
                  <a:lnTo>
                    <a:pt x="251" y="23"/>
                  </a:lnTo>
                  <a:lnTo>
                    <a:pt x="1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4"/>
            <p:cNvSpPr/>
            <p:nvPr/>
          </p:nvSpPr>
          <p:spPr>
            <a:xfrm>
              <a:off x="3346200" y="4204950"/>
              <a:ext cx="8575" cy="9150"/>
            </a:xfrm>
            <a:custGeom>
              <a:avLst/>
              <a:gdLst/>
              <a:ahLst/>
              <a:cxnLst/>
              <a:rect l="l" t="t" r="r" b="b"/>
              <a:pathLst>
                <a:path w="343" h="366" extrusionOk="0">
                  <a:moveTo>
                    <a:pt x="160" y="0"/>
                  </a:moveTo>
                  <a:lnTo>
                    <a:pt x="91" y="23"/>
                  </a:lnTo>
                  <a:lnTo>
                    <a:pt x="46" y="69"/>
                  </a:lnTo>
                  <a:lnTo>
                    <a:pt x="0" y="114"/>
                  </a:lnTo>
                  <a:lnTo>
                    <a:pt x="0" y="183"/>
                  </a:lnTo>
                  <a:lnTo>
                    <a:pt x="0" y="251"/>
                  </a:lnTo>
                  <a:lnTo>
                    <a:pt x="46" y="320"/>
                  </a:lnTo>
                  <a:lnTo>
                    <a:pt x="91" y="342"/>
                  </a:lnTo>
                  <a:lnTo>
                    <a:pt x="160" y="365"/>
                  </a:lnTo>
                  <a:lnTo>
                    <a:pt x="228" y="342"/>
                  </a:lnTo>
                  <a:lnTo>
                    <a:pt x="297" y="320"/>
                  </a:lnTo>
                  <a:lnTo>
                    <a:pt x="342" y="251"/>
                  </a:lnTo>
                  <a:lnTo>
                    <a:pt x="342" y="183"/>
                  </a:lnTo>
                  <a:lnTo>
                    <a:pt x="342" y="114"/>
                  </a:lnTo>
                  <a:lnTo>
                    <a:pt x="297" y="69"/>
                  </a:lnTo>
                  <a:lnTo>
                    <a:pt x="228" y="23"/>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4"/>
            <p:cNvSpPr/>
            <p:nvPr/>
          </p:nvSpPr>
          <p:spPr>
            <a:xfrm>
              <a:off x="3627825" y="5365700"/>
              <a:ext cx="8575" cy="9125"/>
            </a:xfrm>
            <a:custGeom>
              <a:avLst/>
              <a:gdLst/>
              <a:ahLst/>
              <a:cxnLst/>
              <a:rect l="l" t="t" r="r" b="b"/>
              <a:pathLst>
                <a:path w="343" h="365" extrusionOk="0">
                  <a:moveTo>
                    <a:pt x="183" y="0"/>
                  </a:moveTo>
                  <a:lnTo>
                    <a:pt x="115" y="23"/>
                  </a:lnTo>
                  <a:lnTo>
                    <a:pt x="46" y="69"/>
                  </a:lnTo>
                  <a:lnTo>
                    <a:pt x="23" y="114"/>
                  </a:lnTo>
                  <a:lnTo>
                    <a:pt x="1" y="183"/>
                  </a:lnTo>
                  <a:lnTo>
                    <a:pt x="23" y="251"/>
                  </a:lnTo>
                  <a:lnTo>
                    <a:pt x="46" y="319"/>
                  </a:lnTo>
                  <a:lnTo>
                    <a:pt x="115" y="342"/>
                  </a:lnTo>
                  <a:lnTo>
                    <a:pt x="183" y="365"/>
                  </a:lnTo>
                  <a:lnTo>
                    <a:pt x="251" y="342"/>
                  </a:lnTo>
                  <a:lnTo>
                    <a:pt x="297" y="319"/>
                  </a:lnTo>
                  <a:lnTo>
                    <a:pt x="343" y="251"/>
                  </a:lnTo>
                  <a:lnTo>
                    <a:pt x="343" y="183"/>
                  </a:lnTo>
                  <a:lnTo>
                    <a:pt x="343" y="114"/>
                  </a:lnTo>
                  <a:lnTo>
                    <a:pt x="297" y="69"/>
                  </a:lnTo>
                  <a:lnTo>
                    <a:pt x="251" y="23"/>
                  </a:lnTo>
                  <a:lnTo>
                    <a:pt x="1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4"/>
            <p:cNvSpPr/>
            <p:nvPr/>
          </p:nvSpPr>
          <p:spPr>
            <a:xfrm>
              <a:off x="2642675" y="5262500"/>
              <a:ext cx="9150" cy="8575"/>
            </a:xfrm>
            <a:custGeom>
              <a:avLst/>
              <a:gdLst/>
              <a:ahLst/>
              <a:cxnLst/>
              <a:rect l="l" t="t" r="r" b="b"/>
              <a:pathLst>
                <a:path w="366" h="343" extrusionOk="0">
                  <a:moveTo>
                    <a:pt x="183" y="1"/>
                  </a:moveTo>
                  <a:lnTo>
                    <a:pt x="115" y="23"/>
                  </a:lnTo>
                  <a:lnTo>
                    <a:pt x="46" y="46"/>
                  </a:lnTo>
                  <a:lnTo>
                    <a:pt x="23" y="115"/>
                  </a:lnTo>
                  <a:lnTo>
                    <a:pt x="1" y="183"/>
                  </a:lnTo>
                  <a:lnTo>
                    <a:pt x="23" y="251"/>
                  </a:lnTo>
                  <a:lnTo>
                    <a:pt x="46" y="297"/>
                  </a:lnTo>
                  <a:lnTo>
                    <a:pt x="115" y="343"/>
                  </a:lnTo>
                  <a:lnTo>
                    <a:pt x="251" y="343"/>
                  </a:lnTo>
                  <a:lnTo>
                    <a:pt x="297" y="297"/>
                  </a:lnTo>
                  <a:lnTo>
                    <a:pt x="343" y="251"/>
                  </a:lnTo>
                  <a:lnTo>
                    <a:pt x="365" y="183"/>
                  </a:lnTo>
                  <a:lnTo>
                    <a:pt x="343"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4"/>
            <p:cNvSpPr/>
            <p:nvPr/>
          </p:nvSpPr>
          <p:spPr>
            <a:xfrm>
              <a:off x="3244700" y="4370850"/>
              <a:ext cx="8600" cy="8575"/>
            </a:xfrm>
            <a:custGeom>
              <a:avLst/>
              <a:gdLst/>
              <a:ahLst/>
              <a:cxnLst/>
              <a:rect l="l" t="t" r="r" b="b"/>
              <a:pathLst>
                <a:path w="344" h="343" extrusionOk="0">
                  <a:moveTo>
                    <a:pt x="115" y="0"/>
                  </a:moveTo>
                  <a:lnTo>
                    <a:pt x="47" y="46"/>
                  </a:lnTo>
                  <a:lnTo>
                    <a:pt x="1" y="92"/>
                  </a:lnTo>
                  <a:lnTo>
                    <a:pt x="1" y="160"/>
                  </a:lnTo>
                  <a:lnTo>
                    <a:pt x="1" y="228"/>
                  </a:lnTo>
                  <a:lnTo>
                    <a:pt x="47" y="297"/>
                  </a:lnTo>
                  <a:lnTo>
                    <a:pt x="115" y="342"/>
                  </a:lnTo>
                  <a:lnTo>
                    <a:pt x="252" y="342"/>
                  </a:lnTo>
                  <a:lnTo>
                    <a:pt x="297" y="297"/>
                  </a:lnTo>
                  <a:lnTo>
                    <a:pt x="343" y="228"/>
                  </a:lnTo>
                  <a:lnTo>
                    <a:pt x="343" y="160"/>
                  </a:lnTo>
                  <a:lnTo>
                    <a:pt x="343" y="92"/>
                  </a:lnTo>
                  <a:lnTo>
                    <a:pt x="297" y="46"/>
                  </a:lnTo>
                  <a:lnTo>
                    <a:pt x="2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4"/>
            <p:cNvSpPr/>
            <p:nvPr/>
          </p:nvSpPr>
          <p:spPr>
            <a:xfrm>
              <a:off x="3619850" y="4367425"/>
              <a:ext cx="9150" cy="9150"/>
            </a:xfrm>
            <a:custGeom>
              <a:avLst/>
              <a:gdLst/>
              <a:ahLst/>
              <a:cxnLst/>
              <a:rect l="l" t="t" r="r" b="b"/>
              <a:pathLst>
                <a:path w="366" h="366" extrusionOk="0">
                  <a:moveTo>
                    <a:pt x="183" y="1"/>
                  </a:moveTo>
                  <a:lnTo>
                    <a:pt x="114" y="23"/>
                  </a:lnTo>
                  <a:lnTo>
                    <a:pt x="46" y="46"/>
                  </a:lnTo>
                  <a:lnTo>
                    <a:pt x="23" y="115"/>
                  </a:lnTo>
                  <a:lnTo>
                    <a:pt x="0" y="183"/>
                  </a:lnTo>
                  <a:lnTo>
                    <a:pt x="23" y="251"/>
                  </a:lnTo>
                  <a:lnTo>
                    <a:pt x="46" y="297"/>
                  </a:lnTo>
                  <a:lnTo>
                    <a:pt x="114" y="343"/>
                  </a:lnTo>
                  <a:lnTo>
                    <a:pt x="183" y="365"/>
                  </a:lnTo>
                  <a:lnTo>
                    <a:pt x="251" y="343"/>
                  </a:lnTo>
                  <a:lnTo>
                    <a:pt x="297" y="297"/>
                  </a:lnTo>
                  <a:lnTo>
                    <a:pt x="342" y="251"/>
                  </a:lnTo>
                  <a:lnTo>
                    <a:pt x="365" y="183"/>
                  </a:lnTo>
                  <a:lnTo>
                    <a:pt x="342" y="115"/>
                  </a:lnTo>
                  <a:lnTo>
                    <a:pt x="297" y="46"/>
                  </a:lnTo>
                  <a:lnTo>
                    <a:pt x="251" y="23"/>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4"/>
            <p:cNvSpPr/>
            <p:nvPr/>
          </p:nvSpPr>
          <p:spPr>
            <a:xfrm>
              <a:off x="2485325" y="5029325"/>
              <a:ext cx="29100" cy="29100"/>
            </a:xfrm>
            <a:custGeom>
              <a:avLst/>
              <a:gdLst/>
              <a:ahLst/>
              <a:cxnLst/>
              <a:rect l="l" t="t" r="r" b="b"/>
              <a:pathLst>
                <a:path w="1164" h="1164" extrusionOk="0">
                  <a:moveTo>
                    <a:pt x="479" y="1"/>
                  </a:moveTo>
                  <a:lnTo>
                    <a:pt x="365" y="46"/>
                  </a:lnTo>
                  <a:lnTo>
                    <a:pt x="251" y="92"/>
                  </a:lnTo>
                  <a:lnTo>
                    <a:pt x="183" y="160"/>
                  </a:lnTo>
                  <a:lnTo>
                    <a:pt x="115" y="251"/>
                  </a:lnTo>
                  <a:lnTo>
                    <a:pt x="46" y="343"/>
                  </a:lnTo>
                  <a:lnTo>
                    <a:pt x="23" y="457"/>
                  </a:lnTo>
                  <a:lnTo>
                    <a:pt x="1" y="571"/>
                  </a:lnTo>
                  <a:lnTo>
                    <a:pt x="23" y="685"/>
                  </a:lnTo>
                  <a:lnTo>
                    <a:pt x="46" y="799"/>
                  </a:lnTo>
                  <a:lnTo>
                    <a:pt x="115" y="890"/>
                  </a:lnTo>
                  <a:lnTo>
                    <a:pt x="183" y="981"/>
                  </a:lnTo>
                  <a:lnTo>
                    <a:pt x="251" y="1050"/>
                  </a:lnTo>
                  <a:lnTo>
                    <a:pt x="365" y="1118"/>
                  </a:lnTo>
                  <a:lnTo>
                    <a:pt x="479" y="1141"/>
                  </a:lnTo>
                  <a:lnTo>
                    <a:pt x="593" y="1164"/>
                  </a:lnTo>
                  <a:lnTo>
                    <a:pt x="707" y="1141"/>
                  </a:lnTo>
                  <a:lnTo>
                    <a:pt x="821" y="1118"/>
                  </a:lnTo>
                  <a:lnTo>
                    <a:pt x="913" y="1050"/>
                  </a:lnTo>
                  <a:lnTo>
                    <a:pt x="1004" y="981"/>
                  </a:lnTo>
                  <a:lnTo>
                    <a:pt x="1072" y="890"/>
                  </a:lnTo>
                  <a:lnTo>
                    <a:pt x="1118" y="799"/>
                  </a:lnTo>
                  <a:lnTo>
                    <a:pt x="1164" y="685"/>
                  </a:lnTo>
                  <a:lnTo>
                    <a:pt x="1164" y="571"/>
                  </a:lnTo>
                  <a:lnTo>
                    <a:pt x="1164" y="457"/>
                  </a:lnTo>
                  <a:lnTo>
                    <a:pt x="1118" y="343"/>
                  </a:lnTo>
                  <a:lnTo>
                    <a:pt x="1072" y="251"/>
                  </a:lnTo>
                  <a:lnTo>
                    <a:pt x="1004" y="160"/>
                  </a:lnTo>
                  <a:lnTo>
                    <a:pt x="913" y="92"/>
                  </a:lnTo>
                  <a:lnTo>
                    <a:pt x="821" y="46"/>
                  </a:lnTo>
                  <a:lnTo>
                    <a:pt x="7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4"/>
            <p:cNvSpPr/>
            <p:nvPr/>
          </p:nvSpPr>
          <p:spPr>
            <a:xfrm>
              <a:off x="3410050" y="5223725"/>
              <a:ext cx="29100" cy="29100"/>
            </a:xfrm>
            <a:custGeom>
              <a:avLst/>
              <a:gdLst/>
              <a:ahLst/>
              <a:cxnLst/>
              <a:rect l="l" t="t" r="r" b="b"/>
              <a:pathLst>
                <a:path w="1164" h="1164" extrusionOk="0">
                  <a:moveTo>
                    <a:pt x="593" y="1"/>
                  </a:moveTo>
                  <a:lnTo>
                    <a:pt x="456" y="24"/>
                  </a:lnTo>
                  <a:lnTo>
                    <a:pt x="365" y="46"/>
                  </a:lnTo>
                  <a:lnTo>
                    <a:pt x="251" y="115"/>
                  </a:lnTo>
                  <a:lnTo>
                    <a:pt x="183" y="183"/>
                  </a:lnTo>
                  <a:lnTo>
                    <a:pt x="91" y="252"/>
                  </a:lnTo>
                  <a:lnTo>
                    <a:pt x="46" y="366"/>
                  </a:lnTo>
                  <a:lnTo>
                    <a:pt x="23" y="457"/>
                  </a:lnTo>
                  <a:lnTo>
                    <a:pt x="0" y="594"/>
                  </a:lnTo>
                  <a:lnTo>
                    <a:pt x="23" y="708"/>
                  </a:lnTo>
                  <a:lnTo>
                    <a:pt x="46" y="799"/>
                  </a:lnTo>
                  <a:lnTo>
                    <a:pt x="91" y="913"/>
                  </a:lnTo>
                  <a:lnTo>
                    <a:pt x="183" y="1004"/>
                  </a:lnTo>
                  <a:lnTo>
                    <a:pt x="251" y="1073"/>
                  </a:lnTo>
                  <a:lnTo>
                    <a:pt x="365" y="1118"/>
                  </a:lnTo>
                  <a:lnTo>
                    <a:pt x="456" y="1141"/>
                  </a:lnTo>
                  <a:lnTo>
                    <a:pt x="593" y="1164"/>
                  </a:lnTo>
                  <a:lnTo>
                    <a:pt x="707" y="1141"/>
                  </a:lnTo>
                  <a:lnTo>
                    <a:pt x="798" y="1118"/>
                  </a:lnTo>
                  <a:lnTo>
                    <a:pt x="912" y="1073"/>
                  </a:lnTo>
                  <a:lnTo>
                    <a:pt x="1004" y="1004"/>
                  </a:lnTo>
                  <a:lnTo>
                    <a:pt x="1072" y="913"/>
                  </a:lnTo>
                  <a:lnTo>
                    <a:pt x="1118" y="799"/>
                  </a:lnTo>
                  <a:lnTo>
                    <a:pt x="1140" y="708"/>
                  </a:lnTo>
                  <a:lnTo>
                    <a:pt x="1163" y="594"/>
                  </a:lnTo>
                  <a:lnTo>
                    <a:pt x="1140" y="457"/>
                  </a:lnTo>
                  <a:lnTo>
                    <a:pt x="1118" y="366"/>
                  </a:lnTo>
                  <a:lnTo>
                    <a:pt x="1072" y="252"/>
                  </a:lnTo>
                  <a:lnTo>
                    <a:pt x="1004" y="183"/>
                  </a:lnTo>
                  <a:lnTo>
                    <a:pt x="912" y="115"/>
                  </a:lnTo>
                  <a:lnTo>
                    <a:pt x="798" y="46"/>
                  </a:lnTo>
                  <a:lnTo>
                    <a:pt x="707" y="24"/>
                  </a:lnTo>
                  <a:lnTo>
                    <a:pt x="5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4"/>
            <p:cNvSpPr/>
            <p:nvPr/>
          </p:nvSpPr>
          <p:spPr>
            <a:xfrm>
              <a:off x="3674575" y="4587500"/>
              <a:ext cx="29100" cy="28525"/>
            </a:xfrm>
            <a:custGeom>
              <a:avLst/>
              <a:gdLst/>
              <a:ahLst/>
              <a:cxnLst/>
              <a:rect l="l" t="t" r="r" b="b"/>
              <a:pathLst>
                <a:path w="1164" h="1141" extrusionOk="0">
                  <a:moveTo>
                    <a:pt x="457" y="0"/>
                  </a:moveTo>
                  <a:lnTo>
                    <a:pt x="365" y="46"/>
                  </a:lnTo>
                  <a:lnTo>
                    <a:pt x="251" y="91"/>
                  </a:lnTo>
                  <a:lnTo>
                    <a:pt x="183" y="160"/>
                  </a:lnTo>
                  <a:lnTo>
                    <a:pt x="114" y="251"/>
                  </a:lnTo>
                  <a:lnTo>
                    <a:pt x="46" y="342"/>
                  </a:lnTo>
                  <a:lnTo>
                    <a:pt x="23" y="456"/>
                  </a:lnTo>
                  <a:lnTo>
                    <a:pt x="0" y="570"/>
                  </a:lnTo>
                  <a:lnTo>
                    <a:pt x="23" y="684"/>
                  </a:lnTo>
                  <a:lnTo>
                    <a:pt x="46" y="798"/>
                  </a:lnTo>
                  <a:lnTo>
                    <a:pt x="114" y="889"/>
                  </a:lnTo>
                  <a:lnTo>
                    <a:pt x="183" y="981"/>
                  </a:lnTo>
                  <a:lnTo>
                    <a:pt x="251" y="1049"/>
                  </a:lnTo>
                  <a:lnTo>
                    <a:pt x="365" y="1095"/>
                  </a:lnTo>
                  <a:lnTo>
                    <a:pt x="457" y="1140"/>
                  </a:lnTo>
                  <a:lnTo>
                    <a:pt x="707" y="1140"/>
                  </a:lnTo>
                  <a:lnTo>
                    <a:pt x="799" y="1095"/>
                  </a:lnTo>
                  <a:lnTo>
                    <a:pt x="913" y="1049"/>
                  </a:lnTo>
                  <a:lnTo>
                    <a:pt x="1004" y="981"/>
                  </a:lnTo>
                  <a:lnTo>
                    <a:pt x="1072" y="889"/>
                  </a:lnTo>
                  <a:lnTo>
                    <a:pt x="1118" y="798"/>
                  </a:lnTo>
                  <a:lnTo>
                    <a:pt x="1141" y="684"/>
                  </a:lnTo>
                  <a:lnTo>
                    <a:pt x="1163" y="570"/>
                  </a:lnTo>
                  <a:lnTo>
                    <a:pt x="1141" y="456"/>
                  </a:lnTo>
                  <a:lnTo>
                    <a:pt x="1118" y="342"/>
                  </a:lnTo>
                  <a:lnTo>
                    <a:pt x="1072" y="251"/>
                  </a:lnTo>
                  <a:lnTo>
                    <a:pt x="1004" y="160"/>
                  </a:lnTo>
                  <a:lnTo>
                    <a:pt x="913" y="91"/>
                  </a:lnTo>
                  <a:lnTo>
                    <a:pt x="799" y="46"/>
                  </a:lnTo>
                  <a:lnTo>
                    <a:pt x="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4"/>
            <p:cNvSpPr/>
            <p:nvPr/>
          </p:nvSpPr>
          <p:spPr>
            <a:xfrm>
              <a:off x="2936275" y="5217450"/>
              <a:ext cx="28525" cy="29100"/>
            </a:xfrm>
            <a:custGeom>
              <a:avLst/>
              <a:gdLst/>
              <a:ahLst/>
              <a:cxnLst/>
              <a:rect l="l" t="t" r="r" b="b"/>
              <a:pathLst>
                <a:path w="1141" h="1164" extrusionOk="0">
                  <a:moveTo>
                    <a:pt x="571" y="1"/>
                  </a:moveTo>
                  <a:lnTo>
                    <a:pt x="457" y="24"/>
                  </a:lnTo>
                  <a:lnTo>
                    <a:pt x="343" y="47"/>
                  </a:lnTo>
                  <a:lnTo>
                    <a:pt x="252" y="115"/>
                  </a:lnTo>
                  <a:lnTo>
                    <a:pt x="160" y="183"/>
                  </a:lnTo>
                  <a:lnTo>
                    <a:pt x="92" y="275"/>
                  </a:lnTo>
                  <a:lnTo>
                    <a:pt x="46" y="366"/>
                  </a:lnTo>
                  <a:lnTo>
                    <a:pt x="1" y="480"/>
                  </a:lnTo>
                  <a:lnTo>
                    <a:pt x="1" y="594"/>
                  </a:lnTo>
                  <a:lnTo>
                    <a:pt x="1" y="708"/>
                  </a:lnTo>
                  <a:lnTo>
                    <a:pt x="46" y="822"/>
                  </a:lnTo>
                  <a:lnTo>
                    <a:pt x="92" y="913"/>
                  </a:lnTo>
                  <a:lnTo>
                    <a:pt x="160" y="1004"/>
                  </a:lnTo>
                  <a:lnTo>
                    <a:pt x="252" y="1073"/>
                  </a:lnTo>
                  <a:lnTo>
                    <a:pt x="343" y="1118"/>
                  </a:lnTo>
                  <a:lnTo>
                    <a:pt x="457" y="1164"/>
                  </a:lnTo>
                  <a:lnTo>
                    <a:pt x="685" y="1164"/>
                  </a:lnTo>
                  <a:lnTo>
                    <a:pt x="799" y="1118"/>
                  </a:lnTo>
                  <a:lnTo>
                    <a:pt x="890" y="1073"/>
                  </a:lnTo>
                  <a:lnTo>
                    <a:pt x="981" y="1004"/>
                  </a:lnTo>
                  <a:lnTo>
                    <a:pt x="1050" y="913"/>
                  </a:lnTo>
                  <a:lnTo>
                    <a:pt x="1095" y="822"/>
                  </a:lnTo>
                  <a:lnTo>
                    <a:pt x="1141" y="708"/>
                  </a:lnTo>
                  <a:lnTo>
                    <a:pt x="1141" y="594"/>
                  </a:lnTo>
                  <a:lnTo>
                    <a:pt x="1141" y="480"/>
                  </a:lnTo>
                  <a:lnTo>
                    <a:pt x="1095" y="366"/>
                  </a:lnTo>
                  <a:lnTo>
                    <a:pt x="1050" y="275"/>
                  </a:lnTo>
                  <a:lnTo>
                    <a:pt x="981" y="183"/>
                  </a:lnTo>
                  <a:lnTo>
                    <a:pt x="890" y="115"/>
                  </a:lnTo>
                  <a:lnTo>
                    <a:pt x="799" y="47"/>
                  </a:lnTo>
                  <a:lnTo>
                    <a:pt x="685" y="24"/>
                  </a:lnTo>
                  <a:lnTo>
                    <a:pt x="5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4"/>
            <p:cNvSpPr/>
            <p:nvPr/>
          </p:nvSpPr>
          <p:spPr>
            <a:xfrm>
              <a:off x="2510975" y="4406775"/>
              <a:ext cx="29100" cy="29100"/>
            </a:xfrm>
            <a:custGeom>
              <a:avLst/>
              <a:gdLst/>
              <a:ahLst/>
              <a:cxnLst/>
              <a:rect l="l" t="t" r="r" b="b"/>
              <a:pathLst>
                <a:path w="1164" h="1164" extrusionOk="0">
                  <a:moveTo>
                    <a:pt x="457" y="0"/>
                  </a:moveTo>
                  <a:lnTo>
                    <a:pt x="343" y="46"/>
                  </a:lnTo>
                  <a:lnTo>
                    <a:pt x="252" y="91"/>
                  </a:lnTo>
                  <a:lnTo>
                    <a:pt x="160" y="160"/>
                  </a:lnTo>
                  <a:lnTo>
                    <a:pt x="92" y="251"/>
                  </a:lnTo>
                  <a:lnTo>
                    <a:pt x="46" y="342"/>
                  </a:lnTo>
                  <a:lnTo>
                    <a:pt x="1" y="456"/>
                  </a:lnTo>
                  <a:lnTo>
                    <a:pt x="1" y="570"/>
                  </a:lnTo>
                  <a:lnTo>
                    <a:pt x="1" y="684"/>
                  </a:lnTo>
                  <a:lnTo>
                    <a:pt x="46" y="798"/>
                  </a:lnTo>
                  <a:lnTo>
                    <a:pt x="92" y="889"/>
                  </a:lnTo>
                  <a:lnTo>
                    <a:pt x="160" y="981"/>
                  </a:lnTo>
                  <a:lnTo>
                    <a:pt x="252" y="1049"/>
                  </a:lnTo>
                  <a:lnTo>
                    <a:pt x="343" y="1117"/>
                  </a:lnTo>
                  <a:lnTo>
                    <a:pt x="457" y="1140"/>
                  </a:lnTo>
                  <a:lnTo>
                    <a:pt x="571" y="1163"/>
                  </a:lnTo>
                  <a:lnTo>
                    <a:pt x="685" y="1140"/>
                  </a:lnTo>
                  <a:lnTo>
                    <a:pt x="799" y="1117"/>
                  </a:lnTo>
                  <a:lnTo>
                    <a:pt x="890" y="1049"/>
                  </a:lnTo>
                  <a:lnTo>
                    <a:pt x="981" y="981"/>
                  </a:lnTo>
                  <a:lnTo>
                    <a:pt x="1050" y="889"/>
                  </a:lnTo>
                  <a:lnTo>
                    <a:pt x="1118" y="798"/>
                  </a:lnTo>
                  <a:lnTo>
                    <a:pt x="1141" y="684"/>
                  </a:lnTo>
                  <a:lnTo>
                    <a:pt x="1164" y="570"/>
                  </a:lnTo>
                  <a:lnTo>
                    <a:pt x="1141" y="456"/>
                  </a:lnTo>
                  <a:lnTo>
                    <a:pt x="1118" y="342"/>
                  </a:lnTo>
                  <a:lnTo>
                    <a:pt x="1050" y="251"/>
                  </a:lnTo>
                  <a:lnTo>
                    <a:pt x="981" y="160"/>
                  </a:lnTo>
                  <a:lnTo>
                    <a:pt x="890" y="91"/>
                  </a:lnTo>
                  <a:lnTo>
                    <a:pt x="799" y="46"/>
                  </a:lnTo>
                  <a:lnTo>
                    <a:pt x="6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4"/>
            <p:cNvSpPr/>
            <p:nvPr/>
          </p:nvSpPr>
          <p:spPr>
            <a:xfrm>
              <a:off x="3066825" y="4382250"/>
              <a:ext cx="29125" cy="29100"/>
            </a:xfrm>
            <a:custGeom>
              <a:avLst/>
              <a:gdLst/>
              <a:ahLst/>
              <a:cxnLst/>
              <a:rect l="l" t="t" r="r" b="b"/>
              <a:pathLst>
                <a:path w="1165" h="1164" extrusionOk="0">
                  <a:moveTo>
                    <a:pt x="457" y="0"/>
                  </a:moveTo>
                  <a:lnTo>
                    <a:pt x="366" y="46"/>
                  </a:lnTo>
                  <a:lnTo>
                    <a:pt x="252" y="92"/>
                  </a:lnTo>
                  <a:lnTo>
                    <a:pt x="161" y="160"/>
                  </a:lnTo>
                  <a:lnTo>
                    <a:pt x="92" y="251"/>
                  </a:lnTo>
                  <a:lnTo>
                    <a:pt x="47" y="343"/>
                  </a:lnTo>
                  <a:lnTo>
                    <a:pt x="24" y="457"/>
                  </a:lnTo>
                  <a:lnTo>
                    <a:pt x="1" y="571"/>
                  </a:lnTo>
                  <a:lnTo>
                    <a:pt x="24" y="685"/>
                  </a:lnTo>
                  <a:lnTo>
                    <a:pt x="47" y="799"/>
                  </a:lnTo>
                  <a:lnTo>
                    <a:pt x="92" y="890"/>
                  </a:lnTo>
                  <a:lnTo>
                    <a:pt x="161" y="981"/>
                  </a:lnTo>
                  <a:lnTo>
                    <a:pt x="252" y="1049"/>
                  </a:lnTo>
                  <a:lnTo>
                    <a:pt x="366" y="1118"/>
                  </a:lnTo>
                  <a:lnTo>
                    <a:pt x="457" y="1141"/>
                  </a:lnTo>
                  <a:lnTo>
                    <a:pt x="571" y="1164"/>
                  </a:lnTo>
                  <a:lnTo>
                    <a:pt x="708" y="1141"/>
                  </a:lnTo>
                  <a:lnTo>
                    <a:pt x="799" y="1118"/>
                  </a:lnTo>
                  <a:lnTo>
                    <a:pt x="913" y="1049"/>
                  </a:lnTo>
                  <a:lnTo>
                    <a:pt x="982" y="981"/>
                  </a:lnTo>
                  <a:lnTo>
                    <a:pt x="1073" y="890"/>
                  </a:lnTo>
                  <a:lnTo>
                    <a:pt x="1118" y="799"/>
                  </a:lnTo>
                  <a:lnTo>
                    <a:pt x="1141" y="685"/>
                  </a:lnTo>
                  <a:lnTo>
                    <a:pt x="1164" y="571"/>
                  </a:lnTo>
                  <a:lnTo>
                    <a:pt x="1141" y="457"/>
                  </a:lnTo>
                  <a:lnTo>
                    <a:pt x="1118" y="343"/>
                  </a:lnTo>
                  <a:lnTo>
                    <a:pt x="1073" y="251"/>
                  </a:lnTo>
                  <a:lnTo>
                    <a:pt x="982" y="160"/>
                  </a:lnTo>
                  <a:lnTo>
                    <a:pt x="913" y="92"/>
                  </a:lnTo>
                  <a:lnTo>
                    <a:pt x="799" y="46"/>
                  </a:lnTo>
                  <a:lnTo>
                    <a:pt x="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24"/>
          <p:cNvGrpSpPr/>
          <p:nvPr/>
        </p:nvGrpSpPr>
        <p:grpSpPr>
          <a:xfrm flipH="1">
            <a:off x="196412" y="304768"/>
            <a:ext cx="8540454" cy="4533963"/>
            <a:chOff x="3994975" y="2327000"/>
            <a:chExt cx="2714875" cy="1441275"/>
          </a:xfrm>
        </p:grpSpPr>
        <p:sp>
          <p:nvSpPr>
            <p:cNvPr id="1313" name="Google Shape;1313;p24"/>
            <p:cNvSpPr/>
            <p:nvPr/>
          </p:nvSpPr>
          <p:spPr>
            <a:xfrm>
              <a:off x="6202450" y="2830400"/>
              <a:ext cx="107775" cy="124325"/>
            </a:xfrm>
            <a:custGeom>
              <a:avLst/>
              <a:gdLst/>
              <a:ahLst/>
              <a:cxnLst/>
              <a:rect l="l" t="t" r="r" b="b"/>
              <a:pathLst>
                <a:path w="4311" h="4973" extrusionOk="0">
                  <a:moveTo>
                    <a:pt x="1003" y="1"/>
                  </a:moveTo>
                  <a:lnTo>
                    <a:pt x="821" y="24"/>
                  </a:lnTo>
                  <a:lnTo>
                    <a:pt x="639" y="69"/>
                  </a:lnTo>
                  <a:lnTo>
                    <a:pt x="456" y="138"/>
                  </a:lnTo>
                  <a:lnTo>
                    <a:pt x="319" y="252"/>
                  </a:lnTo>
                  <a:lnTo>
                    <a:pt x="183" y="388"/>
                  </a:lnTo>
                  <a:lnTo>
                    <a:pt x="91" y="548"/>
                  </a:lnTo>
                  <a:lnTo>
                    <a:pt x="23" y="731"/>
                  </a:lnTo>
                  <a:lnTo>
                    <a:pt x="0" y="913"/>
                  </a:lnTo>
                  <a:lnTo>
                    <a:pt x="0" y="1095"/>
                  </a:lnTo>
                  <a:lnTo>
                    <a:pt x="46" y="1278"/>
                  </a:lnTo>
                  <a:lnTo>
                    <a:pt x="114" y="1437"/>
                  </a:lnTo>
                  <a:lnTo>
                    <a:pt x="228" y="1597"/>
                  </a:lnTo>
                  <a:lnTo>
                    <a:pt x="3010" y="4721"/>
                  </a:lnTo>
                  <a:lnTo>
                    <a:pt x="3124" y="4835"/>
                  </a:lnTo>
                  <a:lnTo>
                    <a:pt x="3261" y="4904"/>
                  </a:lnTo>
                  <a:lnTo>
                    <a:pt x="3421" y="4949"/>
                  </a:lnTo>
                  <a:lnTo>
                    <a:pt x="3558" y="4972"/>
                  </a:lnTo>
                  <a:lnTo>
                    <a:pt x="3694" y="4972"/>
                  </a:lnTo>
                  <a:lnTo>
                    <a:pt x="3831" y="4927"/>
                  </a:lnTo>
                  <a:lnTo>
                    <a:pt x="3945" y="4858"/>
                  </a:lnTo>
                  <a:lnTo>
                    <a:pt x="4059" y="4790"/>
                  </a:lnTo>
                  <a:lnTo>
                    <a:pt x="4173" y="4676"/>
                  </a:lnTo>
                  <a:lnTo>
                    <a:pt x="4242" y="4539"/>
                  </a:lnTo>
                  <a:lnTo>
                    <a:pt x="4287" y="4402"/>
                  </a:lnTo>
                  <a:lnTo>
                    <a:pt x="4310" y="4265"/>
                  </a:lnTo>
                  <a:lnTo>
                    <a:pt x="4310" y="4128"/>
                  </a:lnTo>
                  <a:lnTo>
                    <a:pt x="4265" y="3992"/>
                  </a:lnTo>
                  <a:lnTo>
                    <a:pt x="4219" y="3855"/>
                  </a:lnTo>
                  <a:lnTo>
                    <a:pt x="4128" y="3718"/>
                  </a:lnTo>
                  <a:lnTo>
                    <a:pt x="1596" y="890"/>
                  </a:lnTo>
                  <a:lnTo>
                    <a:pt x="1528" y="822"/>
                  </a:lnTo>
                  <a:lnTo>
                    <a:pt x="1460" y="776"/>
                  </a:lnTo>
                  <a:lnTo>
                    <a:pt x="1368" y="731"/>
                  </a:lnTo>
                  <a:lnTo>
                    <a:pt x="1163" y="731"/>
                  </a:lnTo>
                  <a:lnTo>
                    <a:pt x="1072" y="753"/>
                  </a:lnTo>
                  <a:lnTo>
                    <a:pt x="1003" y="776"/>
                  </a:lnTo>
                  <a:lnTo>
                    <a:pt x="912" y="845"/>
                  </a:lnTo>
                  <a:lnTo>
                    <a:pt x="844" y="913"/>
                  </a:lnTo>
                  <a:lnTo>
                    <a:pt x="798" y="981"/>
                  </a:lnTo>
                  <a:lnTo>
                    <a:pt x="775" y="1073"/>
                  </a:lnTo>
                  <a:lnTo>
                    <a:pt x="753" y="1164"/>
                  </a:lnTo>
                  <a:lnTo>
                    <a:pt x="753" y="1278"/>
                  </a:lnTo>
                  <a:lnTo>
                    <a:pt x="775" y="1369"/>
                  </a:lnTo>
                  <a:lnTo>
                    <a:pt x="821" y="1437"/>
                  </a:lnTo>
                  <a:lnTo>
                    <a:pt x="867" y="1529"/>
                  </a:lnTo>
                  <a:lnTo>
                    <a:pt x="3033" y="3946"/>
                  </a:lnTo>
                  <a:lnTo>
                    <a:pt x="3079" y="3969"/>
                  </a:lnTo>
                  <a:lnTo>
                    <a:pt x="3147" y="3969"/>
                  </a:lnTo>
                  <a:lnTo>
                    <a:pt x="3170" y="3900"/>
                  </a:lnTo>
                  <a:lnTo>
                    <a:pt x="3147" y="3855"/>
                  </a:lnTo>
                  <a:lnTo>
                    <a:pt x="1003" y="1415"/>
                  </a:lnTo>
                  <a:lnTo>
                    <a:pt x="935" y="1301"/>
                  </a:lnTo>
                  <a:lnTo>
                    <a:pt x="912" y="1187"/>
                  </a:lnTo>
                  <a:lnTo>
                    <a:pt x="958" y="1073"/>
                  </a:lnTo>
                  <a:lnTo>
                    <a:pt x="1026" y="959"/>
                  </a:lnTo>
                  <a:lnTo>
                    <a:pt x="1140" y="890"/>
                  </a:lnTo>
                  <a:lnTo>
                    <a:pt x="1254" y="890"/>
                  </a:lnTo>
                  <a:lnTo>
                    <a:pt x="1391" y="913"/>
                  </a:lnTo>
                  <a:lnTo>
                    <a:pt x="1482" y="981"/>
                  </a:lnTo>
                  <a:lnTo>
                    <a:pt x="4014" y="3832"/>
                  </a:lnTo>
                  <a:lnTo>
                    <a:pt x="4082" y="3923"/>
                  </a:lnTo>
                  <a:lnTo>
                    <a:pt x="4128" y="4037"/>
                  </a:lnTo>
                  <a:lnTo>
                    <a:pt x="4151" y="4151"/>
                  </a:lnTo>
                  <a:lnTo>
                    <a:pt x="4151" y="4265"/>
                  </a:lnTo>
                  <a:lnTo>
                    <a:pt x="4128" y="4379"/>
                  </a:lnTo>
                  <a:lnTo>
                    <a:pt x="4105" y="4470"/>
                  </a:lnTo>
                  <a:lnTo>
                    <a:pt x="4036" y="4584"/>
                  </a:lnTo>
                  <a:lnTo>
                    <a:pt x="3968" y="4676"/>
                  </a:lnTo>
                  <a:lnTo>
                    <a:pt x="3854" y="4744"/>
                  </a:lnTo>
                  <a:lnTo>
                    <a:pt x="3763" y="4790"/>
                  </a:lnTo>
                  <a:lnTo>
                    <a:pt x="3649" y="4813"/>
                  </a:lnTo>
                  <a:lnTo>
                    <a:pt x="3535" y="4813"/>
                  </a:lnTo>
                  <a:lnTo>
                    <a:pt x="3421" y="4790"/>
                  </a:lnTo>
                  <a:lnTo>
                    <a:pt x="3307" y="4767"/>
                  </a:lnTo>
                  <a:lnTo>
                    <a:pt x="3216" y="4699"/>
                  </a:lnTo>
                  <a:lnTo>
                    <a:pt x="3124" y="4607"/>
                  </a:lnTo>
                  <a:lnTo>
                    <a:pt x="342" y="1506"/>
                  </a:lnTo>
                  <a:lnTo>
                    <a:pt x="251" y="1369"/>
                  </a:lnTo>
                  <a:lnTo>
                    <a:pt x="183" y="1232"/>
                  </a:lnTo>
                  <a:lnTo>
                    <a:pt x="160" y="1073"/>
                  </a:lnTo>
                  <a:lnTo>
                    <a:pt x="160" y="913"/>
                  </a:lnTo>
                  <a:lnTo>
                    <a:pt x="183" y="776"/>
                  </a:lnTo>
                  <a:lnTo>
                    <a:pt x="228" y="617"/>
                  </a:lnTo>
                  <a:lnTo>
                    <a:pt x="297" y="480"/>
                  </a:lnTo>
                  <a:lnTo>
                    <a:pt x="411" y="366"/>
                  </a:lnTo>
                  <a:lnTo>
                    <a:pt x="547" y="274"/>
                  </a:lnTo>
                  <a:lnTo>
                    <a:pt x="684" y="206"/>
                  </a:lnTo>
                  <a:lnTo>
                    <a:pt x="844" y="183"/>
                  </a:lnTo>
                  <a:lnTo>
                    <a:pt x="1003" y="160"/>
                  </a:lnTo>
                  <a:lnTo>
                    <a:pt x="1140" y="183"/>
                  </a:lnTo>
                  <a:lnTo>
                    <a:pt x="1300" y="252"/>
                  </a:lnTo>
                  <a:lnTo>
                    <a:pt x="1437" y="320"/>
                  </a:lnTo>
                  <a:lnTo>
                    <a:pt x="1551" y="434"/>
                  </a:lnTo>
                  <a:lnTo>
                    <a:pt x="3284" y="2372"/>
                  </a:lnTo>
                  <a:lnTo>
                    <a:pt x="3330" y="2418"/>
                  </a:lnTo>
                  <a:lnTo>
                    <a:pt x="3398" y="2395"/>
                  </a:lnTo>
                  <a:lnTo>
                    <a:pt x="3421" y="2327"/>
                  </a:lnTo>
                  <a:lnTo>
                    <a:pt x="3398" y="2281"/>
                  </a:lnTo>
                  <a:lnTo>
                    <a:pt x="1665" y="320"/>
                  </a:lnTo>
                  <a:lnTo>
                    <a:pt x="1528" y="206"/>
                  </a:lnTo>
                  <a:lnTo>
                    <a:pt x="1368" y="115"/>
                  </a:lnTo>
                  <a:lnTo>
                    <a:pt x="1186" y="46"/>
                  </a:lnTo>
                  <a:lnTo>
                    <a:pt x="1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4"/>
            <p:cNvSpPr/>
            <p:nvPr/>
          </p:nvSpPr>
          <p:spPr>
            <a:xfrm>
              <a:off x="4827325" y="2327000"/>
              <a:ext cx="145425" cy="63875"/>
            </a:xfrm>
            <a:custGeom>
              <a:avLst/>
              <a:gdLst/>
              <a:ahLst/>
              <a:cxnLst/>
              <a:rect l="l" t="t" r="r" b="b"/>
              <a:pathLst>
                <a:path w="5817" h="2555" extrusionOk="0">
                  <a:moveTo>
                    <a:pt x="4790" y="0"/>
                  </a:moveTo>
                  <a:lnTo>
                    <a:pt x="4607" y="23"/>
                  </a:lnTo>
                  <a:lnTo>
                    <a:pt x="571" y="1072"/>
                  </a:lnTo>
                  <a:lnTo>
                    <a:pt x="434" y="1141"/>
                  </a:lnTo>
                  <a:lnTo>
                    <a:pt x="297" y="1209"/>
                  </a:lnTo>
                  <a:lnTo>
                    <a:pt x="183" y="1300"/>
                  </a:lnTo>
                  <a:lnTo>
                    <a:pt x="115" y="1414"/>
                  </a:lnTo>
                  <a:lnTo>
                    <a:pt x="47" y="1551"/>
                  </a:lnTo>
                  <a:lnTo>
                    <a:pt x="24" y="1688"/>
                  </a:lnTo>
                  <a:lnTo>
                    <a:pt x="1" y="1848"/>
                  </a:lnTo>
                  <a:lnTo>
                    <a:pt x="24" y="1984"/>
                  </a:lnTo>
                  <a:lnTo>
                    <a:pt x="69" y="2121"/>
                  </a:lnTo>
                  <a:lnTo>
                    <a:pt x="138" y="2235"/>
                  </a:lnTo>
                  <a:lnTo>
                    <a:pt x="206" y="2327"/>
                  </a:lnTo>
                  <a:lnTo>
                    <a:pt x="297" y="2395"/>
                  </a:lnTo>
                  <a:lnTo>
                    <a:pt x="411" y="2463"/>
                  </a:lnTo>
                  <a:lnTo>
                    <a:pt x="525" y="2509"/>
                  </a:lnTo>
                  <a:lnTo>
                    <a:pt x="639" y="2555"/>
                  </a:lnTo>
                  <a:lnTo>
                    <a:pt x="753" y="2555"/>
                  </a:lnTo>
                  <a:lnTo>
                    <a:pt x="936" y="2532"/>
                  </a:lnTo>
                  <a:lnTo>
                    <a:pt x="4630" y="1574"/>
                  </a:lnTo>
                  <a:lnTo>
                    <a:pt x="4721" y="1551"/>
                  </a:lnTo>
                  <a:lnTo>
                    <a:pt x="4790" y="1483"/>
                  </a:lnTo>
                  <a:lnTo>
                    <a:pt x="4858" y="1437"/>
                  </a:lnTo>
                  <a:lnTo>
                    <a:pt x="4927" y="1346"/>
                  </a:lnTo>
                  <a:lnTo>
                    <a:pt x="4972" y="1255"/>
                  </a:lnTo>
                  <a:lnTo>
                    <a:pt x="4972" y="1163"/>
                  </a:lnTo>
                  <a:lnTo>
                    <a:pt x="4995" y="1072"/>
                  </a:lnTo>
                  <a:lnTo>
                    <a:pt x="4972" y="981"/>
                  </a:lnTo>
                  <a:lnTo>
                    <a:pt x="4949" y="890"/>
                  </a:lnTo>
                  <a:lnTo>
                    <a:pt x="4881" y="821"/>
                  </a:lnTo>
                  <a:lnTo>
                    <a:pt x="4835" y="753"/>
                  </a:lnTo>
                  <a:lnTo>
                    <a:pt x="4744" y="685"/>
                  </a:lnTo>
                  <a:lnTo>
                    <a:pt x="4653" y="639"/>
                  </a:lnTo>
                  <a:lnTo>
                    <a:pt x="4562" y="616"/>
                  </a:lnTo>
                  <a:lnTo>
                    <a:pt x="4471" y="616"/>
                  </a:lnTo>
                  <a:lnTo>
                    <a:pt x="4379" y="639"/>
                  </a:lnTo>
                  <a:lnTo>
                    <a:pt x="1232" y="1460"/>
                  </a:lnTo>
                  <a:lnTo>
                    <a:pt x="1187" y="1483"/>
                  </a:lnTo>
                  <a:lnTo>
                    <a:pt x="1187" y="1551"/>
                  </a:lnTo>
                  <a:lnTo>
                    <a:pt x="1210" y="1597"/>
                  </a:lnTo>
                  <a:lnTo>
                    <a:pt x="1278" y="1620"/>
                  </a:lnTo>
                  <a:lnTo>
                    <a:pt x="4425" y="799"/>
                  </a:lnTo>
                  <a:lnTo>
                    <a:pt x="4539" y="776"/>
                  </a:lnTo>
                  <a:lnTo>
                    <a:pt x="4676" y="821"/>
                  </a:lnTo>
                  <a:lnTo>
                    <a:pt x="4767" y="913"/>
                  </a:lnTo>
                  <a:lnTo>
                    <a:pt x="4813" y="1027"/>
                  </a:lnTo>
                  <a:lnTo>
                    <a:pt x="4835" y="1141"/>
                  </a:lnTo>
                  <a:lnTo>
                    <a:pt x="4790" y="1278"/>
                  </a:lnTo>
                  <a:lnTo>
                    <a:pt x="4699" y="1369"/>
                  </a:lnTo>
                  <a:lnTo>
                    <a:pt x="4585" y="1414"/>
                  </a:lnTo>
                  <a:lnTo>
                    <a:pt x="913" y="2372"/>
                  </a:lnTo>
                  <a:lnTo>
                    <a:pt x="799" y="2395"/>
                  </a:lnTo>
                  <a:lnTo>
                    <a:pt x="685" y="2395"/>
                  </a:lnTo>
                  <a:lnTo>
                    <a:pt x="571" y="2372"/>
                  </a:lnTo>
                  <a:lnTo>
                    <a:pt x="457" y="2327"/>
                  </a:lnTo>
                  <a:lnTo>
                    <a:pt x="366" y="2258"/>
                  </a:lnTo>
                  <a:lnTo>
                    <a:pt x="275" y="2167"/>
                  </a:lnTo>
                  <a:lnTo>
                    <a:pt x="229" y="2053"/>
                  </a:lnTo>
                  <a:lnTo>
                    <a:pt x="183" y="1962"/>
                  </a:lnTo>
                  <a:lnTo>
                    <a:pt x="161" y="1848"/>
                  </a:lnTo>
                  <a:lnTo>
                    <a:pt x="161" y="1734"/>
                  </a:lnTo>
                  <a:lnTo>
                    <a:pt x="206" y="1620"/>
                  </a:lnTo>
                  <a:lnTo>
                    <a:pt x="252" y="1506"/>
                  </a:lnTo>
                  <a:lnTo>
                    <a:pt x="320" y="1414"/>
                  </a:lnTo>
                  <a:lnTo>
                    <a:pt x="389" y="1323"/>
                  </a:lnTo>
                  <a:lnTo>
                    <a:pt x="503" y="1278"/>
                  </a:lnTo>
                  <a:lnTo>
                    <a:pt x="617" y="1232"/>
                  </a:lnTo>
                  <a:lnTo>
                    <a:pt x="4653" y="183"/>
                  </a:lnTo>
                  <a:lnTo>
                    <a:pt x="4813" y="160"/>
                  </a:lnTo>
                  <a:lnTo>
                    <a:pt x="4972" y="160"/>
                  </a:lnTo>
                  <a:lnTo>
                    <a:pt x="5109" y="206"/>
                  </a:lnTo>
                  <a:lnTo>
                    <a:pt x="5246" y="274"/>
                  </a:lnTo>
                  <a:lnTo>
                    <a:pt x="5383" y="343"/>
                  </a:lnTo>
                  <a:lnTo>
                    <a:pt x="5474" y="457"/>
                  </a:lnTo>
                  <a:lnTo>
                    <a:pt x="5565" y="593"/>
                  </a:lnTo>
                  <a:lnTo>
                    <a:pt x="5611" y="753"/>
                  </a:lnTo>
                  <a:lnTo>
                    <a:pt x="5656" y="913"/>
                  </a:lnTo>
                  <a:lnTo>
                    <a:pt x="5634" y="1072"/>
                  </a:lnTo>
                  <a:lnTo>
                    <a:pt x="5611" y="1209"/>
                  </a:lnTo>
                  <a:lnTo>
                    <a:pt x="5542" y="1369"/>
                  </a:lnTo>
                  <a:lnTo>
                    <a:pt x="5451" y="1483"/>
                  </a:lnTo>
                  <a:lnTo>
                    <a:pt x="5337" y="1597"/>
                  </a:lnTo>
                  <a:lnTo>
                    <a:pt x="5200" y="1665"/>
                  </a:lnTo>
                  <a:lnTo>
                    <a:pt x="5041" y="1734"/>
                  </a:lnTo>
                  <a:lnTo>
                    <a:pt x="2532" y="2395"/>
                  </a:lnTo>
                  <a:lnTo>
                    <a:pt x="2487" y="2418"/>
                  </a:lnTo>
                  <a:lnTo>
                    <a:pt x="2464" y="2486"/>
                  </a:lnTo>
                  <a:lnTo>
                    <a:pt x="2509" y="2532"/>
                  </a:lnTo>
                  <a:lnTo>
                    <a:pt x="2578" y="2532"/>
                  </a:lnTo>
                  <a:lnTo>
                    <a:pt x="5086" y="1870"/>
                  </a:lnTo>
                  <a:lnTo>
                    <a:pt x="5269" y="1825"/>
                  </a:lnTo>
                  <a:lnTo>
                    <a:pt x="5428" y="1711"/>
                  </a:lnTo>
                  <a:lnTo>
                    <a:pt x="5565" y="1597"/>
                  </a:lnTo>
                  <a:lnTo>
                    <a:pt x="5679" y="1437"/>
                  </a:lnTo>
                  <a:lnTo>
                    <a:pt x="5748" y="1278"/>
                  </a:lnTo>
                  <a:lnTo>
                    <a:pt x="5793" y="1095"/>
                  </a:lnTo>
                  <a:lnTo>
                    <a:pt x="5816" y="890"/>
                  </a:lnTo>
                  <a:lnTo>
                    <a:pt x="5770" y="707"/>
                  </a:lnTo>
                  <a:lnTo>
                    <a:pt x="5702" y="525"/>
                  </a:lnTo>
                  <a:lnTo>
                    <a:pt x="5611" y="365"/>
                  </a:lnTo>
                  <a:lnTo>
                    <a:pt x="5497" y="229"/>
                  </a:lnTo>
                  <a:lnTo>
                    <a:pt x="5337" y="137"/>
                  </a:lnTo>
                  <a:lnTo>
                    <a:pt x="5155" y="46"/>
                  </a:lnTo>
                  <a:lnTo>
                    <a:pt x="4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4"/>
            <p:cNvSpPr/>
            <p:nvPr/>
          </p:nvSpPr>
          <p:spPr>
            <a:xfrm>
              <a:off x="6530825" y="3655350"/>
              <a:ext cx="120325" cy="112925"/>
            </a:xfrm>
            <a:custGeom>
              <a:avLst/>
              <a:gdLst/>
              <a:ahLst/>
              <a:cxnLst/>
              <a:rect l="l" t="t" r="r" b="b"/>
              <a:pathLst>
                <a:path w="4813" h="4517" extrusionOk="0">
                  <a:moveTo>
                    <a:pt x="3854" y="1"/>
                  </a:moveTo>
                  <a:lnTo>
                    <a:pt x="3672" y="24"/>
                  </a:lnTo>
                  <a:lnTo>
                    <a:pt x="3490" y="69"/>
                  </a:lnTo>
                  <a:lnTo>
                    <a:pt x="3330" y="160"/>
                  </a:lnTo>
                  <a:lnTo>
                    <a:pt x="3170" y="274"/>
                  </a:lnTo>
                  <a:lnTo>
                    <a:pt x="228" y="3239"/>
                  </a:lnTo>
                  <a:lnTo>
                    <a:pt x="137" y="3353"/>
                  </a:lnTo>
                  <a:lnTo>
                    <a:pt x="69" y="3467"/>
                  </a:lnTo>
                  <a:lnTo>
                    <a:pt x="23" y="3627"/>
                  </a:lnTo>
                  <a:lnTo>
                    <a:pt x="0" y="3764"/>
                  </a:lnTo>
                  <a:lnTo>
                    <a:pt x="23" y="3923"/>
                  </a:lnTo>
                  <a:lnTo>
                    <a:pt x="69" y="4060"/>
                  </a:lnTo>
                  <a:lnTo>
                    <a:pt x="137" y="4174"/>
                  </a:lnTo>
                  <a:lnTo>
                    <a:pt x="228" y="4288"/>
                  </a:lnTo>
                  <a:lnTo>
                    <a:pt x="342" y="4402"/>
                  </a:lnTo>
                  <a:lnTo>
                    <a:pt x="479" y="4470"/>
                  </a:lnTo>
                  <a:lnTo>
                    <a:pt x="616" y="4493"/>
                  </a:lnTo>
                  <a:lnTo>
                    <a:pt x="753" y="4516"/>
                  </a:lnTo>
                  <a:lnTo>
                    <a:pt x="890" y="4493"/>
                  </a:lnTo>
                  <a:lnTo>
                    <a:pt x="1027" y="4470"/>
                  </a:lnTo>
                  <a:lnTo>
                    <a:pt x="1163" y="4402"/>
                  </a:lnTo>
                  <a:lnTo>
                    <a:pt x="1277" y="4288"/>
                  </a:lnTo>
                  <a:lnTo>
                    <a:pt x="3968" y="1620"/>
                  </a:lnTo>
                  <a:lnTo>
                    <a:pt x="4037" y="1529"/>
                  </a:lnTo>
                  <a:lnTo>
                    <a:pt x="4082" y="1460"/>
                  </a:lnTo>
                  <a:lnTo>
                    <a:pt x="4105" y="1369"/>
                  </a:lnTo>
                  <a:lnTo>
                    <a:pt x="4105" y="1278"/>
                  </a:lnTo>
                  <a:lnTo>
                    <a:pt x="4105" y="1164"/>
                  </a:lnTo>
                  <a:lnTo>
                    <a:pt x="4082" y="1095"/>
                  </a:lnTo>
                  <a:lnTo>
                    <a:pt x="4037" y="1004"/>
                  </a:lnTo>
                  <a:lnTo>
                    <a:pt x="3968" y="936"/>
                  </a:lnTo>
                  <a:lnTo>
                    <a:pt x="3900" y="867"/>
                  </a:lnTo>
                  <a:lnTo>
                    <a:pt x="3809" y="822"/>
                  </a:lnTo>
                  <a:lnTo>
                    <a:pt x="3718" y="799"/>
                  </a:lnTo>
                  <a:lnTo>
                    <a:pt x="3626" y="776"/>
                  </a:lnTo>
                  <a:lnTo>
                    <a:pt x="3535" y="799"/>
                  </a:lnTo>
                  <a:lnTo>
                    <a:pt x="3444" y="822"/>
                  </a:lnTo>
                  <a:lnTo>
                    <a:pt x="3375" y="867"/>
                  </a:lnTo>
                  <a:lnTo>
                    <a:pt x="3284" y="936"/>
                  </a:lnTo>
                  <a:lnTo>
                    <a:pt x="1004" y="3216"/>
                  </a:lnTo>
                  <a:lnTo>
                    <a:pt x="981" y="3285"/>
                  </a:lnTo>
                  <a:lnTo>
                    <a:pt x="1004" y="3330"/>
                  </a:lnTo>
                  <a:lnTo>
                    <a:pt x="1049" y="3353"/>
                  </a:lnTo>
                  <a:lnTo>
                    <a:pt x="1118" y="3330"/>
                  </a:lnTo>
                  <a:lnTo>
                    <a:pt x="3398" y="1027"/>
                  </a:lnTo>
                  <a:lnTo>
                    <a:pt x="3512" y="959"/>
                  </a:lnTo>
                  <a:lnTo>
                    <a:pt x="3626" y="936"/>
                  </a:lnTo>
                  <a:lnTo>
                    <a:pt x="3763" y="959"/>
                  </a:lnTo>
                  <a:lnTo>
                    <a:pt x="3854" y="1027"/>
                  </a:lnTo>
                  <a:lnTo>
                    <a:pt x="3923" y="1141"/>
                  </a:lnTo>
                  <a:lnTo>
                    <a:pt x="3946" y="1278"/>
                  </a:lnTo>
                  <a:lnTo>
                    <a:pt x="3923" y="1392"/>
                  </a:lnTo>
                  <a:lnTo>
                    <a:pt x="3854" y="1506"/>
                  </a:lnTo>
                  <a:lnTo>
                    <a:pt x="1163" y="4174"/>
                  </a:lnTo>
                  <a:lnTo>
                    <a:pt x="1072" y="4265"/>
                  </a:lnTo>
                  <a:lnTo>
                    <a:pt x="981" y="4311"/>
                  </a:lnTo>
                  <a:lnTo>
                    <a:pt x="867" y="4356"/>
                  </a:lnTo>
                  <a:lnTo>
                    <a:pt x="639" y="4356"/>
                  </a:lnTo>
                  <a:lnTo>
                    <a:pt x="525" y="4311"/>
                  </a:lnTo>
                  <a:lnTo>
                    <a:pt x="434" y="4265"/>
                  </a:lnTo>
                  <a:lnTo>
                    <a:pt x="342" y="4174"/>
                  </a:lnTo>
                  <a:lnTo>
                    <a:pt x="251" y="4083"/>
                  </a:lnTo>
                  <a:lnTo>
                    <a:pt x="206" y="3992"/>
                  </a:lnTo>
                  <a:lnTo>
                    <a:pt x="160" y="3878"/>
                  </a:lnTo>
                  <a:lnTo>
                    <a:pt x="160" y="3764"/>
                  </a:lnTo>
                  <a:lnTo>
                    <a:pt x="160" y="3650"/>
                  </a:lnTo>
                  <a:lnTo>
                    <a:pt x="206" y="3536"/>
                  </a:lnTo>
                  <a:lnTo>
                    <a:pt x="251" y="3444"/>
                  </a:lnTo>
                  <a:lnTo>
                    <a:pt x="342" y="3353"/>
                  </a:lnTo>
                  <a:lnTo>
                    <a:pt x="3284" y="388"/>
                  </a:lnTo>
                  <a:lnTo>
                    <a:pt x="3421" y="297"/>
                  </a:lnTo>
                  <a:lnTo>
                    <a:pt x="3558" y="229"/>
                  </a:lnTo>
                  <a:lnTo>
                    <a:pt x="3695" y="183"/>
                  </a:lnTo>
                  <a:lnTo>
                    <a:pt x="3854" y="160"/>
                  </a:lnTo>
                  <a:lnTo>
                    <a:pt x="4014" y="183"/>
                  </a:lnTo>
                  <a:lnTo>
                    <a:pt x="4151" y="229"/>
                  </a:lnTo>
                  <a:lnTo>
                    <a:pt x="4288" y="297"/>
                  </a:lnTo>
                  <a:lnTo>
                    <a:pt x="4424" y="388"/>
                  </a:lnTo>
                  <a:lnTo>
                    <a:pt x="4516" y="525"/>
                  </a:lnTo>
                  <a:lnTo>
                    <a:pt x="4584" y="662"/>
                  </a:lnTo>
                  <a:lnTo>
                    <a:pt x="4630" y="799"/>
                  </a:lnTo>
                  <a:lnTo>
                    <a:pt x="4653" y="959"/>
                  </a:lnTo>
                  <a:lnTo>
                    <a:pt x="4630" y="1118"/>
                  </a:lnTo>
                  <a:lnTo>
                    <a:pt x="4584" y="1255"/>
                  </a:lnTo>
                  <a:lnTo>
                    <a:pt x="4516" y="1392"/>
                  </a:lnTo>
                  <a:lnTo>
                    <a:pt x="4424" y="1529"/>
                  </a:lnTo>
                  <a:lnTo>
                    <a:pt x="2577" y="3376"/>
                  </a:lnTo>
                  <a:lnTo>
                    <a:pt x="2555" y="3421"/>
                  </a:lnTo>
                  <a:lnTo>
                    <a:pt x="2577" y="3490"/>
                  </a:lnTo>
                  <a:lnTo>
                    <a:pt x="2623" y="3513"/>
                  </a:lnTo>
                  <a:lnTo>
                    <a:pt x="2691" y="3490"/>
                  </a:lnTo>
                  <a:lnTo>
                    <a:pt x="4539" y="1643"/>
                  </a:lnTo>
                  <a:lnTo>
                    <a:pt x="4653" y="1483"/>
                  </a:lnTo>
                  <a:lnTo>
                    <a:pt x="4744" y="1323"/>
                  </a:lnTo>
                  <a:lnTo>
                    <a:pt x="4789" y="1141"/>
                  </a:lnTo>
                  <a:lnTo>
                    <a:pt x="4812" y="959"/>
                  </a:lnTo>
                  <a:lnTo>
                    <a:pt x="4789" y="776"/>
                  </a:lnTo>
                  <a:lnTo>
                    <a:pt x="4744" y="594"/>
                  </a:lnTo>
                  <a:lnTo>
                    <a:pt x="4653" y="434"/>
                  </a:lnTo>
                  <a:lnTo>
                    <a:pt x="4539" y="274"/>
                  </a:lnTo>
                  <a:lnTo>
                    <a:pt x="4379" y="160"/>
                  </a:lnTo>
                  <a:lnTo>
                    <a:pt x="4219" y="69"/>
                  </a:lnTo>
                  <a:lnTo>
                    <a:pt x="4037" y="24"/>
                  </a:lnTo>
                  <a:lnTo>
                    <a:pt x="38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4"/>
            <p:cNvSpPr/>
            <p:nvPr/>
          </p:nvSpPr>
          <p:spPr>
            <a:xfrm>
              <a:off x="4018925" y="3654800"/>
              <a:ext cx="75275" cy="37075"/>
            </a:xfrm>
            <a:custGeom>
              <a:avLst/>
              <a:gdLst/>
              <a:ahLst/>
              <a:cxnLst/>
              <a:rect l="l" t="t" r="r" b="b"/>
              <a:pathLst>
                <a:path w="3011" h="1483" extrusionOk="0">
                  <a:moveTo>
                    <a:pt x="46" y="0"/>
                  </a:moveTo>
                  <a:lnTo>
                    <a:pt x="0" y="23"/>
                  </a:lnTo>
                  <a:lnTo>
                    <a:pt x="0" y="91"/>
                  </a:lnTo>
                  <a:lnTo>
                    <a:pt x="46" y="251"/>
                  </a:lnTo>
                  <a:lnTo>
                    <a:pt x="92" y="388"/>
                  </a:lnTo>
                  <a:lnTo>
                    <a:pt x="183" y="570"/>
                  </a:lnTo>
                  <a:lnTo>
                    <a:pt x="320" y="753"/>
                  </a:lnTo>
                  <a:lnTo>
                    <a:pt x="479" y="935"/>
                  </a:lnTo>
                  <a:lnTo>
                    <a:pt x="684" y="1117"/>
                  </a:lnTo>
                  <a:lnTo>
                    <a:pt x="912" y="1277"/>
                  </a:lnTo>
                  <a:lnTo>
                    <a:pt x="1118" y="1368"/>
                  </a:lnTo>
                  <a:lnTo>
                    <a:pt x="1323" y="1437"/>
                  </a:lnTo>
                  <a:lnTo>
                    <a:pt x="1528" y="1460"/>
                  </a:lnTo>
                  <a:lnTo>
                    <a:pt x="1756" y="1482"/>
                  </a:lnTo>
                  <a:lnTo>
                    <a:pt x="2030" y="1460"/>
                  </a:lnTo>
                  <a:lnTo>
                    <a:pt x="2326" y="1414"/>
                  </a:lnTo>
                  <a:lnTo>
                    <a:pt x="2646" y="1323"/>
                  </a:lnTo>
                  <a:lnTo>
                    <a:pt x="2965" y="1209"/>
                  </a:lnTo>
                  <a:lnTo>
                    <a:pt x="3010" y="1163"/>
                  </a:lnTo>
                  <a:lnTo>
                    <a:pt x="3010" y="1095"/>
                  </a:lnTo>
                  <a:lnTo>
                    <a:pt x="2965" y="1049"/>
                  </a:lnTo>
                  <a:lnTo>
                    <a:pt x="2896" y="1049"/>
                  </a:lnTo>
                  <a:lnTo>
                    <a:pt x="2623" y="1163"/>
                  </a:lnTo>
                  <a:lnTo>
                    <a:pt x="2349" y="1231"/>
                  </a:lnTo>
                  <a:lnTo>
                    <a:pt x="2098" y="1277"/>
                  </a:lnTo>
                  <a:lnTo>
                    <a:pt x="1847" y="1323"/>
                  </a:lnTo>
                  <a:lnTo>
                    <a:pt x="1619" y="1300"/>
                  </a:lnTo>
                  <a:lnTo>
                    <a:pt x="1391" y="1277"/>
                  </a:lnTo>
                  <a:lnTo>
                    <a:pt x="1186" y="1231"/>
                  </a:lnTo>
                  <a:lnTo>
                    <a:pt x="1004" y="1140"/>
                  </a:lnTo>
                  <a:lnTo>
                    <a:pt x="776" y="1003"/>
                  </a:lnTo>
                  <a:lnTo>
                    <a:pt x="593" y="821"/>
                  </a:lnTo>
                  <a:lnTo>
                    <a:pt x="434" y="661"/>
                  </a:lnTo>
                  <a:lnTo>
                    <a:pt x="320" y="479"/>
                  </a:lnTo>
                  <a:lnTo>
                    <a:pt x="251" y="319"/>
                  </a:lnTo>
                  <a:lnTo>
                    <a:pt x="183" y="182"/>
                  </a:lnTo>
                  <a:lnTo>
                    <a:pt x="137" y="46"/>
                  </a:lnTo>
                  <a:lnTo>
                    <a:pt x="1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4"/>
            <p:cNvSpPr/>
            <p:nvPr/>
          </p:nvSpPr>
          <p:spPr>
            <a:xfrm>
              <a:off x="4036025" y="3638825"/>
              <a:ext cx="16550" cy="16550"/>
            </a:xfrm>
            <a:custGeom>
              <a:avLst/>
              <a:gdLst/>
              <a:ahLst/>
              <a:cxnLst/>
              <a:rect l="l" t="t" r="r" b="b"/>
              <a:pathLst>
                <a:path w="662" h="662" extrusionOk="0">
                  <a:moveTo>
                    <a:pt x="388" y="160"/>
                  </a:moveTo>
                  <a:lnTo>
                    <a:pt x="457" y="206"/>
                  </a:lnTo>
                  <a:lnTo>
                    <a:pt x="479" y="251"/>
                  </a:lnTo>
                  <a:lnTo>
                    <a:pt x="502" y="320"/>
                  </a:lnTo>
                  <a:lnTo>
                    <a:pt x="479" y="388"/>
                  </a:lnTo>
                  <a:lnTo>
                    <a:pt x="457" y="457"/>
                  </a:lnTo>
                  <a:lnTo>
                    <a:pt x="388" y="479"/>
                  </a:lnTo>
                  <a:lnTo>
                    <a:pt x="320" y="502"/>
                  </a:lnTo>
                  <a:lnTo>
                    <a:pt x="251" y="479"/>
                  </a:lnTo>
                  <a:lnTo>
                    <a:pt x="206" y="457"/>
                  </a:lnTo>
                  <a:lnTo>
                    <a:pt x="160" y="388"/>
                  </a:lnTo>
                  <a:lnTo>
                    <a:pt x="160" y="320"/>
                  </a:lnTo>
                  <a:lnTo>
                    <a:pt x="160" y="251"/>
                  </a:lnTo>
                  <a:lnTo>
                    <a:pt x="206" y="206"/>
                  </a:lnTo>
                  <a:lnTo>
                    <a:pt x="251" y="160"/>
                  </a:lnTo>
                  <a:close/>
                  <a:moveTo>
                    <a:pt x="320" y="0"/>
                  </a:moveTo>
                  <a:lnTo>
                    <a:pt x="206" y="23"/>
                  </a:lnTo>
                  <a:lnTo>
                    <a:pt x="92" y="92"/>
                  </a:lnTo>
                  <a:lnTo>
                    <a:pt x="23" y="206"/>
                  </a:lnTo>
                  <a:lnTo>
                    <a:pt x="0" y="320"/>
                  </a:lnTo>
                  <a:lnTo>
                    <a:pt x="23" y="457"/>
                  </a:lnTo>
                  <a:lnTo>
                    <a:pt x="92" y="571"/>
                  </a:lnTo>
                  <a:lnTo>
                    <a:pt x="206" y="639"/>
                  </a:lnTo>
                  <a:lnTo>
                    <a:pt x="320" y="662"/>
                  </a:lnTo>
                  <a:lnTo>
                    <a:pt x="457" y="639"/>
                  </a:lnTo>
                  <a:lnTo>
                    <a:pt x="571" y="571"/>
                  </a:lnTo>
                  <a:lnTo>
                    <a:pt x="639" y="457"/>
                  </a:lnTo>
                  <a:lnTo>
                    <a:pt x="662" y="320"/>
                  </a:lnTo>
                  <a:lnTo>
                    <a:pt x="639" y="206"/>
                  </a:lnTo>
                  <a:lnTo>
                    <a:pt x="571" y="92"/>
                  </a:lnTo>
                  <a:lnTo>
                    <a:pt x="457" y="23"/>
                  </a:lnTo>
                  <a:lnTo>
                    <a:pt x="3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4"/>
            <p:cNvSpPr/>
            <p:nvPr/>
          </p:nvSpPr>
          <p:spPr>
            <a:xfrm>
              <a:off x="4067950" y="3651925"/>
              <a:ext cx="16550" cy="16575"/>
            </a:xfrm>
            <a:custGeom>
              <a:avLst/>
              <a:gdLst/>
              <a:ahLst/>
              <a:cxnLst/>
              <a:rect l="l" t="t" r="r" b="b"/>
              <a:pathLst>
                <a:path w="662" h="663" extrusionOk="0">
                  <a:moveTo>
                    <a:pt x="320" y="138"/>
                  </a:moveTo>
                  <a:lnTo>
                    <a:pt x="388" y="161"/>
                  </a:lnTo>
                  <a:lnTo>
                    <a:pt x="457" y="206"/>
                  </a:lnTo>
                  <a:lnTo>
                    <a:pt x="479" y="252"/>
                  </a:lnTo>
                  <a:lnTo>
                    <a:pt x="502" y="320"/>
                  </a:lnTo>
                  <a:lnTo>
                    <a:pt x="479" y="389"/>
                  </a:lnTo>
                  <a:lnTo>
                    <a:pt x="457" y="434"/>
                  </a:lnTo>
                  <a:lnTo>
                    <a:pt x="388" y="480"/>
                  </a:lnTo>
                  <a:lnTo>
                    <a:pt x="320" y="503"/>
                  </a:lnTo>
                  <a:lnTo>
                    <a:pt x="251" y="480"/>
                  </a:lnTo>
                  <a:lnTo>
                    <a:pt x="206" y="434"/>
                  </a:lnTo>
                  <a:lnTo>
                    <a:pt x="160" y="389"/>
                  </a:lnTo>
                  <a:lnTo>
                    <a:pt x="160" y="320"/>
                  </a:lnTo>
                  <a:lnTo>
                    <a:pt x="160" y="252"/>
                  </a:lnTo>
                  <a:lnTo>
                    <a:pt x="206" y="206"/>
                  </a:lnTo>
                  <a:lnTo>
                    <a:pt x="251" y="161"/>
                  </a:lnTo>
                  <a:lnTo>
                    <a:pt x="320" y="138"/>
                  </a:lnTo>
                  <a:close/>
                  <a:moveTo>
                    <a:pt x="320" y="1"/>
                  </a:moveTo>
                  <a:lnTo>
                    <a:pt x="206" y="24"/>
                  </a:lnTo>
                  <a:lnTo>
                    <a:pt x="92" y="92"/>
                  </a:lnTo>
                  <a:lnTo>
                    <a:pt x="23" y="183"/>
                  </a:lnTo>
                  <a:lnTo>
                    <a:pt x="0" y="320"/>
                  </a:lnTo>
                  <a:lnTo>
                    <a:pt x="23" y="457"/>
                  </a:lnTo>
                  <a:lnTo>
                    <a:pt x="92" y="548"/>
                  </a:lnTo>
                  <a:lnTo>
                    <a:pt x="206" y="617"/>
                  </a:lnTo>
                  <a:lnTo>
                    <a:pt x="320" y="662"/>
                  </a:lnTo>
                  <a:lnTo>
                    <a:pt x="457" y="617"/>
                  </a:lnTo>
                  <a:lnTo>
                    <a:pt x="571" y="548"/>
                  </a:lnTo>
                  <a:lnTo>
                    <a:pt x="639" y="457"/>
                  </a:lnTo>
                  <a:lnTo>
                    <a:pt x="662" y="320"/>
                  </a:lnTo>
                  <a:lnTo>
                    <a:pt x="639" y="183"/>
                  </a:lnTo>
                  <a:lnTo>
                    <a:pt x="571" y="92"/>
                  </a:lnTo>
                  <a:lnTo>
                    <a:pt x="457" y="24"/>
                  </a:lnTo>
                  <a:lnTo>
                    <a:pt x="3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4"/>
            <p:cNvSpPr/>
            <p:nvPr/>
          </p:nvSpPr>
          <p:spPr>
            <a:xfrm>
              <a:off x="3994975" y="2593250"/>
              <a:ext cx="79850" cy="108900"/>
            </a:xfrm>
            <a:custGeom>
              <a:avLst/>
              <a:gdLst/>
              <a:ahLst/>
              <a:cxnLst/>
              <a:rect l="l" t="t" r="r" b="b"/>
              <a:pathLst>
                <a:path w="3194" h="4356" extrusionOk="0">
                  <a:moveTo>
                    <a:pt x="92" y="0"/>
                  </a:moveTo>
                  <a:lnTo>
                    <a:pt x="46" y="23"/>
                  </a:lnTo>
                  <a:lnTo>
                    <a:pt x="23" y="69"/>
                  </a:lnTo>
                  <a:lnTo>
                    <a:pt x="1" y="137"/>
                  </a:lnTo>
                  <a:lnTo>
                    <a:pt x="23" y="183"/>
                  </a:lnTo>
                  <a:lnTo>
                    <a:pt x="274" y="798"/>
                  </a:lnTo>
                  <a:lnTo>
                    <a:pt x="548" y="1368"/>
                  </a:lnTo>
                  <a:lnTo>
                    <a:pt x="913" y="2030"/>
                  </a:lnTo>
                  <a:lnTo>
                    <a:pt x="1118" y="2372"/>
                  </a:lnTo>
                  <a:lnTo>
                    <a:pt x="1346" y="2737"/>
                  </a:lnTo>
                  <a:lnTo>
                    <a:pt x="1574" y="3056"/>
                  </a:lnTo>
                  <a:lnTo>
                    <a:pt x="1825" y="3398"/>
                  </a:lnTo>
                  <a:lnTo>
                    <a:pt x="2099" y="3672"/>
                  </a:lnTo>
                  <a:lnTo>
                    <a:pt x="2395" y="3945"/>
                  </a:lnTo>
                  <a:lnTo>
                    <a:pt x="2669" y="4173"/>
                  </a:lnTo>
                  <a:lnTo>
                    <a:pt x="2988" y="4333"/>
                  </a:lnTo>
                  <a:lnTo>
                    <a:pt x="3034" y="4356"/>
                  </a:lnTo>
                  <a:lnTo>
                    <a:pt x="3125" y="4333"/>
                  </a:lnTo>
                  <a:lnTo>
                    <a:pt x="3170" y="4265"/>
                  </a:lnTo>
                  <a:lnTo>
                    <a:pt x="3193" y="4196"/>
                  </a:lnTo>
                  <a:lnTo>
                    <a:pt x="3170" y="4151"/>
                  </a:lnTo>
                  <a:lnTo>
                    <a:pt x="3148" y="4105"/>
                  </a:lnTo>
                  <a:lnTo>
                    <a:pt x="3102" y="4059"/>
                  </a:lnTo>
                  <a:lnTo>
                    <a:pt x="2828" y="3900"/>
                  </a:lnTo>
                  <a:lnTo>
                    <a:pt x="2555" y="3694"/>
                  </a:lnTo>
                  <a:lnTo>
                    <a:pt x="2281" y="3444"/>
                  </a:lnTo>
                  <a:lnTo>
                    <a:pt x="2030" y="3147"/>
                  </a:lnTo>
                  <a:lnTo>
                    <a:pt x="1779" y="2828"/>
                  </a:lnTo>
                  <a:lnTo>
                    <a:pt x="1551" y="2509"/>
                  </a:lnTo>
                  <a:lnTo>
                    <a:pt x="1323" y="2167"/>
                  </a:lnTo>
                  <a:lnTo>
                    <a:pt x="1118" y="1825"/>
                  </a:lnTo>
                  <a:lnTo>
                    <a:pt x="776" y="1163"/>
                  </a:lnTo>
                  <a:lnTo>
                    <a:pt x="525" y="616"/>
                  </a:lnTo>
                  <a:lnTo>
                    <a:pt x="297" y="91"/>
                  </a:lnTo>
                  <a:lnTo>
                    <a:pt x="251" y="46"/>
                  </a:lnTo>
                  <a:lnTo>
                    <a:pt x="2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4"/>
            <p:cNvSpPr/>
            <p:nvPr/>
          </p:nvSpPr>
          <p:spPr>
            <a:xfrm>
              <a:off x="4010950" y="2637700"/>
              <a:ext cx="63875" cy="64450"/>
            </a:xfrm>
            <a:custGeom>
              <a:avLst/>
              <a:gdLst/>
              <a:ahLst/>
              <a:cxnLst/>
              <a:rect l="l" t="t" r="r" b="b"/>
              <a:pathLst>
                <a:path w="2555" h="2578" extrusionOk="0">
                  <a:moveTo>
                    <a:pt x="2395" y="1"/>
                  </a:moveTo>
                  <a:lnTo>
                    <a:pt x="2349" y="24"/>
                  </a:lnTo>
                  <a:lnTo>
                    <a:pt x="2303" y="47"/>
                  </a:lnTo>
                  <a:lnTo>
                    <a:pt x="2258" y="92"/>
                  </a:lnTo>
                  <a:lnTo>
                    <a:pt x="2258" y="161"/>
                  </a:lnTo>
                  <a:lnTo>
                    <a:pt x="2258" y="2281"/>
                  </a:lnTo>
                  <a:lnTo>
                    <a:pt x="68" y="2281"/>
                  </a:lnTo>
                  <a:lnTo>
                    <a:pt x="23" y="2327"/>
                  </a:lnTo>
                  <a:lnTo>
                    <a:pt x="0" y="2373"/>
                  </a:lnTo>
                  <a:lnTo>
                    <a:pt x="0" y="2418"/>
                  </a:lnTo>
                  <a:lnTo>
                    <a:pt x="0" y="2487"/>
                  </a:lnTo>
                  <a:lnTo>
                    <a:pt x="23" y="2532"/>
                  </a:lnTo>
                  <a:lnTo>
                    <a:pt x="68" y="2555"/>
                  </a:lnTo>
                  <a:lnTo>
                    <a:pt x="137" y="2578"/>
                  </a:lnTo>
                  <a:lnTo>
                    <a:pt x="2395" y="2578"/>
                  </a:lnTo>
                  <a:lnTo>
                    <a:pt x="2463" y="2555"/>
                  </a:lnTo>
                  <a:lnTo>
                    <a:pt x="2509" y="2532"/>
                  </a:lnTo>
                  <a:lnTo>
                    <a:pt x="2531" y="2487"/>
                  </a:lnTo>
                  <a:lnTo>
                    <a:pt x="2554" y="2418"/>
                  </a:lnTo>
                  <a:lnTo>
                    <a:pt x="2554" y="161"/>
                  </a:lnTo>
                  <a:lnTo>
                    <a:pt x="2531" y="92"/>
                  </a:lnTo>
                  <a:lnTo>
                    <a:pt x="2509" y="47"/>
                  </a:lnTo>
                  <a:lnTo>
                    <a:pt x="2463" y="24"/>
                  </a:lnTo>
                  <a:lnTo>
                    <a:pt x="2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4"/>
            <p:cNvSpPr/>
            <p:nvPr/>
          </p:nvSpPr>
          <p:spPr>
            <a:xfrm>
              <a:off x="4635200" y="3698125"/>
              <a:ext cx="76425" cy="56450"/>
            </a:xfrm>
            <a:custGeom>
              <a:avLst/>
              <a:gdLst/>
              <a:ahLst/>
              <a:cxnLst/>
              <a:rect l="l" t="t" r="r" b="b"/>
              <a:pathLst>
                <a:path w="3057" h="2258" extrusionOk="0">
                  <a:moveTo>
                    <a:pt x="115" y="0"/>
                  </a:moveTo>
                  <a:lnTo>
                    <a:pt x="69" y="23"/>
                  </a:lnTo>
                  <a:lnTo>
                    <a:pt x="46" y="46"/>
                  </a:lnTo>
                  <a:lnTo>
                    <a:pt x="1" y="69"/>
                  </a:lnTo>
                  <a:lnTo>
                    <a:pt x="1" y="114"/>
                  </a:lnTo>
                  <a:lnTo>
                    <a:pt x="1" y="137"/>
                  </a:lnTo>
                  <a:lnTo>
                    <a:pt x="24" y="183"/>
                  </a:lnTo>
                  <a:lnTo>
                    <a:pt x="46" y="205"/>
                  </a:lnTo>
                  <a:lnTo>
                    <a:pt x="92" y="228"/>
                  </a:lnTo>
                  <a:lnTo>
                    <a:pt x="320" y="251"/>
                  </a:lnTo>
                  <a:lnTo>
                    <a:pt x="548" y="342"/>
                  </a:lnTo>
                  <a:lnTo>
                    <a:pt x="776" y="456"/>
                  </a:lnTo>
                  <a:lnTo>
                    <a:pt x="1027" y="570"/>
                  </a:lnTo>
                  <a:lnTo>
                    <a:pt x="1255" y="730"/>
                  </a:lnTo>
                  <a:lnTo>
                    <a:pt x="1483" y="890"/>
                  </a:lnTo>
                  <a:lnTo>
                    <a:pt x="1916" y="1254"/>
                  </a:lnTo>
                  <a:lnTo>
                    <a:pt x="2304" y="1596"/>
                  </a:lnTo>
                  <a:lnTo>
                    <a:pt x="2601" y="1916"/>
                  </a:lnTo>
                  <a:lnTo>
                    <a:pt x="2874" y="2212"/>
                  </a:lnTo>
                  <a:lnTo>
                    <a:pt x="2920" y="2235"/>
                  </a:lnTo>
                  <a:lnTo>
                    <a:pt x="2965" y="2258"/>
                  </a:lnTo>
                  <a:lnTo>
                    <a:pt x="3034" y="2235"/>
                  </a:lnTo>
                  <a:lnTo>
                    <a:pt x="3057" y="2189"/>
                  </a:lnTo>
                  <a:lnTo>
                    <a:pt x="3057" y="2144"/>
                  </a:lnTo>
                  <a:lnTo>
                    <a:pt x="3057" y="2121"/>
                  </a:lnTo>
                  <a:lnTo>
                    <a:pt x="3034" y="2075"/>
                  </a:lnTo>
                  <a:lnTo>
                    <a:pt x="2737" y="1733"/>
                  </a:lnTo>
                  <a:lnTo>
                    <a:pt x="2418" y="1414"/>
                  </a:lnTo>
                  <a:lnTo>
                    <a:pt x="2030" y="1072"/>
                  </a:lnTo>
                  <a:lnTo>
                    <a:pt x="1574" y="707"/>
                  </a:lnTo>
                  <a:lnTo>
                    <a:pt x="1346" y="525"/>
                  </a:lnTo>
                  <a:lnTo>
                    <a:pt x="1095" y="388"/>
                  </a:lnTo>
                  <a:lnTo>
                    <a:pt x="845" y="251"/>
                  </a:lnTo>
                  <a:lnTo>
                    <a:pt x="594" y="137"/>
                  </a:lnTo>
                  <a:lnTo>
                    <a:pt x="343" y="46"/>
                  </a:lnTo>
                  <a:lnTo>
                    <a:pt x="1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4"/>
            <p:cNvSpPr/>
            <p:nvPr/>
          </p:nvSpPr>
          <p:spPr>
            <a:xfrm>
              <a:off x="4635200" y="3685575"/>
              <a:ext cx="42800" cy="55900"/>
            </a:xfrm>
            <a:custGeom>
              <a:avLst/>
              <a:gdLst/>
              <a:ahLst/>
              <a:cxnLst/>
              <a:rect l="l" t="t" r="r" b="b"/>
              <a:pathLst>
                <a:path w="1712" h="2236" extrusionOk="0">
                  <a:moveTo>
                    <a:pt x="1574" y="0"/>
                  </a:moveTo>
                  <a:lnTo>
                    <a:pt x="69" y="525"/>
                  </a:lnTo>
                  <a:lnTo>
                    <a:pt x="24" y="548"/>
                  </a:lnTo>
                  <a:lnTo>
                    <a:pt x="1" y="571"/>
                  </a:lnTo>
                  <a:lnTo>
                    <a:pt x="1" y="616"/>
                  </a:lnTo>
                  <a:lnTo>
                    <a:pt x="1" y="662"/>
                  </a:lnTo>
                  <a:lnTo>
                    <a:pt x="525" y="2167"/>
                  </a:lnTo>
                  <a:lnTo>
                    <a:pt x="571" y="2212"/>
                  </a:lnTo>
                  <a:lnTo>
                    <a:pt x="617" y="2235"/>
                  </a:lnTo>
                  <a:lnTo>
                    <a:pt x="662" y="2212"/>
                  </a:lnTo>
                  <a:lnTo>
                    <a:pt x="685" y="2190"/>
                  </a:lnTo>
                  <a:lnTo>
                    <a:pt x="708" y="2167"/>
                  </a:lnTo>
                  <a:lnTo>
                    <a:pt x="731" y="2121"/>
                  </a:lnTo>
                  <a:lnTo>
                    <a:pt x="731" y="2098"/>
                  </a:lnTo>
                  <a:lnTo>
                    <a:pt x="229" y="685"/>
                  </a:lnTo>
                  <a:lnTo>
                    <a:pt x="1643" y="183"/>
                  </a:lnTo>
                  <a:lnTo>
                    <a:pt x="1666" y="183"/>
                  </a:lnTo>
                  <a:lnTo>
                    <a:pt x="1688" y="137"/>
                  </a:lnTo>
                  <a:lnTo>
                    <a:pt x="1711" y="92"/>
                  </a:lnTo>
                  <a:lnTo>
                    <a:pt x="1711" y="69"/>
                  </a:lnTo>
                  <a:lnTo>
                    <a:pt x="1688" y="23"/>
                  </a:lnTo>
                  <a:lnTo>
                    <a:pt x="16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4"/>
            <p:cNvSpPr/>
            <p:nvPr/>
          </p:nvSpPr>
          <p:spPr>
            <a:xfrm>
              <a:off x="5563350" y="2346950"/>
              <a:ext cx="88950" cy="29675"/>
            </a:xfrm>
            <a:custGeom>
              <a:avLst/>
              <a:gdLst/>
              <a:ahLst/>
              <a:cxnLst/>
              <a:rect l="l" t="t" r="r" b="b"/>
              <a:pathLst>
                <a:path w="3558" h="1187" extrusionOk="0">
                  <a:moveTo>
                    <a:pt x="3467" y="1"/>
                  </a:moveTo>
                  <a:lnTo>
                    <a:pt x="3421" y="23"/>
                  </a:lnTo>
                  <a:lnTo>
                    <a:pt x="3375" y="46"/>
                  </a:lnTo>
                  <a:lnTo>
                    <a:pt x="3216" y="183"/>
                  </a:lnTo>
                  <a:lnTo>
                    <a:pt x="3011" y="320"/>
                  </a:lnTo>
                  <a:lnTo>
                    <a:pt x="2783" y="434"/>
                  </a:lnTo>
                  <a:lnTo>
                    <a:pt x="2532" y="548"/>
                  </a:lnTo>
                  <a:lnTo>
                    <a:pt x="2258" y="639"/>
                  </a:lnTo>
                  <a:lnTo>
                    <a:pt x="1984" y="708"/>
                  </a:lnTo>
                  <a:lnTo>
                    <a:pt x="1437" y="822"/>
                  </a:lnTo>
                  <a:lnTo>
                    <a:pt x="935" y="913"/>
                  </a:lnTo>
                  <a:lnTo>
                    <a:pt x="502" y="958"/>
                  </a:lnTo>
                  <a:lnTo>
                    <a:pt x="92" y="981"/>
                  </a:lnTo>
                  <a:lnTo>
                    <a:pt x="46" y="1004"/>
                  </a:lnTo>
                  <a:lnTo>
                    <a:pt x="23" y="1027"/>
                  </a:lnTo>
                  <a:lnTo>
                    <a:pt x="0" y="1050"/>
                  </a:lnTo>
                  <a:lnTo>
                    <a:pt x="0" y="1095"/>
                  </a:lnTo>
                  <a:lnTo>
                    <a:pt x="0" y="1141"/>
                  </a:lnTo>
                  <a:lnTo>
                    <a:pt x="23" y="1164"/>
                  </a:lnTo>
                  <a:lnTo>
                    <a:pt x="46" y="1186"/>
                  </a:lnTo>
                  <a:lnTo>
                    <a:pt x="92" y="1186"/>
                  </a:lnTo>
                  <a:lnTo>
                    <a:pt x="548" y="1164"/>
                  </a:lnTo>
                  <a:lnTo>
                    <a:pt x="1004" y="1118"/>
                  </a:lnTo>
                  <a:lnTo>
                    <a:pt x="1528" y="1027"/>
                  </a:lnTo>
                  <a:lnTo>
                    <a:pt x="2098" y="913"/>
                  </a:lnTo>
                  <a:lnTo>
                    <a:pt x="2372" y="822"/>
                  </a:lnTo>
                  <a:lnTo>
                    <a:pt x="2646" y="730"/>
                  </a:lnTo>
                  <a:lnTo>
                    <a:pt x="2897" y="616"/>
                  </a:lnTo>
                  <a:lnTo>
                    <a:pt x="3147" y="480"/>
                  </a:lnTo>
                  <a:lnTo>
                    <a:pt x="3353" y="343"/>
                  </a:lnTo>
                  <a:lnTo>
                    <a:pt x="3535" y="183"/>
                  </a:lnTo>
                  <a:lnTo>
                    <a:pt x="3558" y="137"/>
                  </a:lnTo>
                  <a:lnTo>
                    <a:pt x="3558" y="115"/>
                  </a:lnTo>
                  <a:lnTo>
                    <a:pt x="3558" y="69"/>
                  </a:lnTo>
                  <a:lnTo>
                    <a:pt x="3535" y="23"/>
                  </a:lnTo>
                  <a:lnTo>
                    <a:pt x="3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4"/>
            <p:cNvSpPr/>
            <p:nvPr/>
          </p:nvSpPr>
          <p:spPr>
            <a:xfrm>
              <a:off x="5609525" y="2333850"/>
              <a:ext cx="42775" cy="55875"/>
            </a:xfrm>
            <a:custGeom>
              <a:avLst/>
              <a:gdLst/>
              <a:ahLst/>
              <a:cxnLst/>
              <a:rect l="l" t="t" r="r" b="b"/>
              <a:pathLst>
                <a:path w="1711" h="2235" extrusionOk="0">
                  <a:moveTo>
                    <a:pt x="92" y="0"/>
                  </a:moveTo>
                  <a:lnTo>
                    <a:pt x="69" y="23"/>
                  </a:lnTo>
                  <a:lnTo>
                    <a:pt x="23" y="46"/>
                  </a:lnTo>
                  <a:lnTo>
                    <a:pt x="1" y="69"/>
                  </a:lnTo>
                  <a:lnTo>
                    <a:pt x="1" y="114"/>
                  </a:lnTo>
                  <a:lnTo>
                    <a:pt x="23" y="160"/>
                  </a:lnTo>
                  <a:lnTo>
                    <a:pt x="46" y="183"/>
                  </a:lnTo>
                  <a:lnTo>
                    <a:pt x="69" y="205"/>
                  </a:lnTo>
                  <a:lnTo>
                    <a:pt x="1483" y="707"/>
                  </a:lnTo>
                  <a:lnTo>
                    <a:pt x="981" y="2098"/>
                  </a:lnTo>
                  <a:lnTo>
                    <a:pt x="981" y="2144"/>
                  </a:lnTo>
                  <a:lnTo>
                    <a:pt x="1004" y="2189"/>
                  </a:lnTo>
                  <a:lnTo>
                    <a:pt x="1027" y="2212"/>
                  </a:lnTo>
                  <a:lnTo>
                    <a:pt x="1050" y="2235"/>
                  </a:lnTo>
                  <a:lnTo>
                    <a:pt x="1095" y="2235"/>
                  </a:lnTo>
                  <a:lnTo>
                    <a:pt x="1141" y="2212"/>
                  </a:lnTo>
                  <a:lnTo>
                    <a:pt x="1186" y="2167"/>
                  </a:lnTo>
                  <a:lnTo>
                    <a:pt x="1711" y="661"/>
                  </a:lnTo>
                  <a:lnTo>
                    <a:pt x="1711" y="616"/>
                  </a:lnTo>
                  <a:lnTo>
                    <a:pt x="1711" y="593"/>
                  </a:lnTo>
                  <a:lnTo>
                    <a:pt x="1688" y="547"/>
                  </a:lnTo>
                  <a:lnTo>
                    <a:pt x="1642" y="525"/>
                  </a:lnTo>
                  <a:lnTo>
                    <a:pt x="137" y="23"/>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4"/>
            <p:cNvSpPr/>
            <p:nvPr/>
          </p:nvSpPr>
          <p:spPr>
            <a:xfrm>
              <a:off x="6579275" y="2999150"/>
              <a:ext cx="112925" cy="103800"/>
            </a:xfrm>
            <a:custGeom>
              <a:avLst/>
              <a:gdLst/>
              <a:ahLst/>
              <a:cxnLst/>
              <a:rect l="l" t="t" r="r" b="b"/>
              <a:pathLst>
                <a:path w="4517" h="4152" extrusionOk="0">
                  <a:moveTo>
                    <a:pt x="4242" y="161"/>
                  </a:moveTo>
                  <a:lnTo>
                    <a:pt x="4311" y="183"/>
                  </a:lnTo>
                  <a:lnTo>
                    <a:pt x="4334" y="183"/>
                  </a:lnTo>
                  <a:lnTo>
                    <a:pt x="4356" y="229"/>
                  </a:lnTo>
                  <a:lnTo>
                    <a:pt x="4356" y="252"/>
                  </a:lnTo>
                  <a:lnTo>
                    <a:pt x="4311" y="411"/>
                  </a:lnTo>
                  <a:lnTo>
                    <a:pt x="4197" y="639"/>
                  </a:lnTo>
                  <a:lnTo>
                    <a:pt x="3992" y="981"/>
                  </a:lnTo>
                  <a:lnTo>
                    <a:pt x="3718" y="1324"/>
                  </a:lnTo>
                  <a:lnTo>
                    <a:pt x="3399" y="1688"/>
                  </a:lnTo>
                  <a:lnTo>
                    <a:pt x="3011" y="2076"/>
                  </a:lnTo>
                  <a:lnTo>
                    <a:pt x="2601" y="2464"/>
                  </a:lnTo>
                  <a:lnTo>
                    <a:pt x="2167" y="2829"/>
                  </a:lnTo>
                  <a:lnTo>
                    <a:pt x="1757" y="3171"/>
                  </a:lnTo>
                  <a:lnTo>
                    <a:pt x="1346" y="3444"/>
                  </a:lnTo>
                  <a:lnTo>
                    <a:pt x="981" y="3695"/>
                  </a:lnTo>
                  <a:lnTo>
                    <a:pt x="639" y="3878"/>
                  </a:lnTo>
                  <a:lnTo>
                    <a:pt x="388" y="3969"/>
                  </a:lnTo>
                  <a:lnTo>
                    <a:pt x="229" y="3992"/>
                  </a:lnTo>
                  <a:lnTo>
                    <a:pt x="183" y="3969"/>
                  </a:lnTo>
                  <a:lnTo>
                    <a:pt x="160" y="3969"/>
                  </a:lnTo>
                  <a:lnTo>
                    <a:pt x="160" y="3923"/>
                  </a:lnTo>
                  <a:lnTo>
                    <a:pt x="160" y="3878"/>
                  </a:lnTo>
                  <a:lnTo>
                    <a:pt x="183" y="3741"/>
                  </a:lnTo>
                  <a:lnTo>
                    <a:pt x="297" y="3513"/>
                  </a:lnTo>
                  <a:lnTo>
                    <a:pt x="525" y="3171"/>
                  </a:lnTo>
                  <a:lnTo>
                    <a:pt x="799" y="2829"/>
                  </a:lnTo>
                  <a:lnTo>
                    <a:pt x="1118" y="2464"/>
                  </a:lnTo>
                  <a:lnTo>
                    <a:pt x="1483" y="2076"/>
                  </a:lnTo>
                  <a:lnTo>
                    <a:pt x="1894" y="1688"/>
                  </a:lnTo>
                  <a:lnTo>
                    <a:pt x="2327" y="1324"/>
                  </a:lnTo>
                  <a:lnTo>
                    <a:pt x="2737" y="981"/>
                  </a:lnTo>
                  <a:lnTo>
                    <a:pt x="3148" y="685"/>
                  </a:lnTo>
                  <a:lnTo>
                    <a:pt x="3513" y="457"/>
                  </a:lnTo>
                  <a:lnTo>
                    <a:pt x="3786" y="320"/>
                  </a:lnTo>
                  <a:lnTo>
                    <a:pt x="3992" y="229"/>
                  </a:lnTo>
                  <a:lnTo>
                    <a:pt x="4151" y="183"/>
                  </a:lnTo>
                  <a:lnTo>
                    <a:pt x="4242" y="161"/>
                  </a:lnTo>
                  <a:close/>
                  <a:moveTo>
                    <a:pt x="4220" y="1"/>
                  </a:moveTo>
                  <a:lnTo>
                    <a:pt x="4106" y="24"/>
                  </a:lnTo>
                  <a:lnTo>
                    <a:pt x="3969" y="69"/>
                  </a:lnTo>
                  <a:lnTo>
                    <a:pt x="3809" y="138"/>
                  </a:lnTo>
                  <a:lnTo>
                    <a:pt x="3444" y="320"/>
                  </a:lnTo>
                  <a:lnTo>
                    <a:pt x="3057" y="571"/>
                  </a:lnTo>
                  <a:lnTo>
                    <a:pt x="2646" y="845"/>
                  </a:lnTo>
                  <a:lnTo>
                    <a:pt x="2236" y="1187"/>
                  </a:lnTo>
                  <a:lnTo>
                    <a:pt x="1802" y="1574"/>
                  </a:lnTo>
                  <a:lnTo>
                    <a:pt x="1369" y="1962"/>
                  </a:lnTo>
                  <a:lnTo>
                    <a:pt x="1004" y="2350"/>
                  </a:lnTo>
                  <a:lnTo>
                    <a:pt x="662" y="2715"/>
                  </a:lnTo>
                  <a:lnTo>
                    <a:pt x="388" y="3080"/>
                  </a:lnTo>
                  <a:lnTo>
                    <a:pt x="160" y="3422"/>
                  </a:lnTo>
                  <a:lnTo>
                    <a:pt x="92" y="3581"/>
                  </a:lnTo>
                  <a:lnTo>
                    <a:pt x="24" y="3695"/>
                  </a:lnTo>
                  <a:lnTo>
                    <a:pt x="1" y="3809"/>
                  </a:lnTo>
                  <a:lnTo>
                    <a:pt x="1" y="3923"/>
                  </a:lnTo>
                  <a:lnTo>
                    <a:pt x="1" y="3992"/>
                  </a:lnTo>
                  <a:lnTo>
                    <a:pt x="46" y="4060"/>
                  </a:lnTo>
                  <a:lnTo>
                    <a:pt x="138" y="4129"/>
                  </a:lnTo>
                  <a:lnTo>
                    <a:pt x="252" y="4151"/>
                  </a:lnTo>
                  <a:lnTo>
                    <a:pt x="411" y="4129"/>
                  </a:lnTo>
                  <a:lnTo>
                    <a:pt x="594" y="4060"/>
                  </a:lnTo>
                  <a:lnTo>
                    <a:pt x="822" y="3969"/>
                  </a:lnTo>
                  <a:lnTo>
                    <a:pt x="1073" y="3832"/>
                  </a:lnTo>
                  <a:lnTo>
                    <a:pt x="1437" y="3581"/>
                  </a:lnTo>
                  <a:lnTo>
                    <a:pt x="1848" y="3285"/>
                  </a:lnTo>
                  <a:lnTo>
                    <a:pt x="2281" y="2965"/>
                  </a:lnTo>
                  <a:lnTo>
                    <a:pt x="2715" y="2578"/>
                  </a:lnTo>
                  <a:lnTo>
                    <a:pt x="3125" y="2190"/>
                  </a:lnTo>
                  <a:lnTo>
                    <a:pt x="3513" y="1802"/>
                  </a:lnTo>
                  <a:lnTo>
                    <a:pt x="3832" y="1415"/>
                  </a:lnTo>
                  <a:lnTo>
                    <a:pt x="4128" y="1073"/>
                  </a:lnTo>
                  <a:lnTo>
                    <a:pt x="4334" y="731"/>
                  </a:lnTo>
                  <a:lnTo>
                    <a:pt x="4425" y="571"/>
                  </a:lnTo>
                  <a:lnTo>
                    <a:pt x="4470" y="457"/>
                  </a:lnTo>
                  <a:lnTo>
                    <a:pt x="4516" y="343"/>
                  </a:lnTo>
                  <a:lnTo>
                    <a:pt x="4516" y="229"/>
                  </a:lnTo>
                  <a:lnTo>
                    <a:pt x="4493" y="161"/>
                  </a:lnTo>
                  <a:lnTo>
                    <a:pt x="4448" y="92"/>
                  </a:lnTo>
                  <a:lnTo>
                    <a:pt x="4402" y="47"/>
                  </a:lnTo>
                  <a:lnTo>
                    <a:pt x="4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4"/>
            <p:cNvSpPr/>
            <p:nvPr/>
          </p:nvSpPr>
          <p:spPr>
            <a:xfrm>
              <a:off x="6618050" y="2976925"/>
              <a:ext cx="34800" cy="148250"/>
            </a:xfrm>
            <a:custGeom>
              <a:avLst/>
              <a:gdLst/>
              <a:ahLst/>
              <a:cxnLst/>
              <a:rect l="l" t="t" r="r" b="b"/>
              <a:pathLst>
                <a:path w="1392" h="5930" extrusionOk="0">
                  <a:moveTo>
                    <a:pt x="867" y="160"/>
                  </a:moveTo>
                  <a:lnTo>
                    <a:pt x="913" y="206"/>
                  </a:lnTo>
                  <a:lnTo>
                    <a:pt x="981" y="320"/>
                  </a:lnTo>
                  <a:lnTo>
                    <a:pt x="1072" y="571"/>
                  </a:lnTo>
                  <a:lnTo>
                    <a:pt x="1164" y="958"/>
                  </a:lnTo>
                  <a:lnTo>
                    <a:pt x="1209" y="1392"/>
                  </a:lnTo>
                  <a:lnTo>
                    <a:pt x="1232" y="1893"/>
                  </a:lnTo>
                  <a:lnTo>
                    <a:pt x="1232" y="2418"/>
                  </a:lnTo>
                  <a:lnTo>
                    <a:pt x="1232" y="2988"/>
                  </a:lnTo>
                  <a:lnTo>
                    <a:pt x="1186" y="3558"/>
                  </a:lnTo>
                  <a:lnTo>
                    <a:pt x="1118" y="4083"/>
                  </a:lnTo>
                  <a:lnTo>
                    <a:pt x="1050" y="4561"/>
                  </a:lnTo>
                  <a:lnTo>
                    <a:pt x="958" y="4995"/>
                  </a:lnTo>
                  <a:lnTo>
                    <a:pt x="821" y="5382"/>
                  </a:lnTo>
                  <a:lnTo>
                    <a:pt x="730" y="5610"/>
                  </a:lnTo>
                  <a:lnTo>
                    <a:pt x="639" y="5724"/>
                  </a:lnTo>
                  <a:lnTo>
                    <a:pt x="593" y="5770"/>
                  </a:lnTo>
                  <a:lnTo>
                    <a:pt x="571" y="5770"/>
                  </a:lnTo>
                  <a:lnTo>
                    <a:pt x="525" y="5747"/>
                  </a:lnTo>
                  <a:lnTo>
                    <a:pt x="479" y="5724"/>
                  </a:lnTo>
                  <a:lnTo>
                    <a:pt x="388" y="5565"/>
                  </a:lnTo>
                  <a:lnTo>
                    <a:pt x="320" y="5337"/>
                  </a:lnTo>
                  <a:lnTo>
                    <a:pt x="251" y="4995"/>
                  </a:lnTo>
                  <a:lnTo>
                    <a:pt x="206" y="4584"/>
                  </a:lnTo>
                  <a:lnTo>
                    <a:pt x="160" y="4105"/>
                  </a:lnTo>
                  <a:lnTo>
                    <a:pt x="160" y="3558"/>
                  </a:lnTo>
                  <a:lnTo>
                    <a:pt x="183" y="2942"/>
                  </a:lnTo>
                  <a:lnTo>
                    <a:pt x="229" y="2372"/>
                  </a:lnTo>
                  <a:lnTo>
                    <a:pt x="274" y="1848"/>
                  </a:lnTo>
                  <a:lnTo>
                    <a:pt x="365" y="1346"/>
                  </a:lnTo>
                  <a:lnTo>
                    <a:pt x="457" y="913"/>
                  </a:lnTo>
                  <a:lnTo>
                    <a:pt x="571" y="548"/>
                  </a:lnTo>
                  <a:lnTo>
                    <a:pt x="685" y="320"/>
                  </a:lnTo>
                  <a:lnTo>
                    <a:pt x="776" y="183"/>
                  </a:lnTo>
                  <a:lnTo>
                    <a:pt x="821" y="160"/>
                  </a:lnTo>
                  <a:close/>
                  <a:moveTo>
                    <a:pt x="776" y="1"/>
                  </a:moveTo>
                  <a:lnTo>
                    <a:pt x="707" y="46"/>
                  </a:lnTo>
                  <a:lnTo>
                    <a:pt x="616" y="115"/>
                  </a:lnTo>
                  <a:lnTo>
                    <a:pt x="548" y="206"/>
                  </a:lnTo>
                  <a:lnTo>
                    <a:pt x="479" y="343"/>
                  </a:lnTo>
                  <a:lnTo>
                    <a:pt x="434" y="479"/>
                  </a:lnTo>
                  <a:lnTo>
                    <a:pt x="297" y="890"/>
                  </a:lnTo>
                  <a:lnTo>
                    <a:pt x="206" y="1323"/>
                  </a:lnTo>
                  <a:lnTo>
                    <a:pt x="115" y="1825"/>
                  </a:lnTo>
                  <a:lnTo>
                    <a:pt x="69" y="2349"/>
                  </a:lnTo>
                  <a:lnTo>
                    <a:pt x="23" y="2920"/>
                  </a:lnTo>
                  <a:lnTo>
                    <a:pt x="1" y="3490"/>
                  </a:lnTo>
                  <a:lnTo>
                    <a:pt x="1" y="4014"/>
                  </a:lnTo>
                  <a:lnTo>
                    <a:pt x="46" y="4516"/>
                  </a:lnTo>
                  <a:lnTo>
                    <a:pt x="92" y="4972"/>
                  </a:lnTo>
                  <a:lnTo>
                    <a:pt x="160" y="5360"/>
                  </a:lnTo>
                  <a:lnTo>
                    <a:pt x="206" y="5519"/>
                  </a:lnTo>
                  <a:lnTo>
                    <a:pt x="274" y="5656"/>
                  </a:lnTo>
                  <a:lnTo>
                    <a:pt x="320" y="5770"/>
                  </a:lnTo>
                  <a:lnTo>
                    <a:pt x="388" y="5861"/>
                  </a:lnTo>
                  <a:lnTo>
                    <a:pt x="479" y="5907"/>
                  </a:lnTo>
                  <a:lnTo>
                    <a:pt x="548" y="5930"/>
                  </a:lnTo>
                  <a:lnTo>
                    <a:pt x="571" y="5930"/>
                  </a:lnTo>
                  <a:lnTo>
                    <a:pt x="639" y="5907"/>
                  </a:lnTo>
                  <a:lnTo>
                    <a:pt x="707" y="5884"/>
                  </a:lnTo>
                  <a:lnTo>
                    <a:pt x="776" y="5793"/>
                  </a:lnTo>
                  <a:lnTo>
                    <a:pt x="844" y="5702"/>
                  </a:lnTo>
                  <a:lnTo>
                    <a:pt x="913" y="5588"/>
                  </a:lnTo>
                  <a:lnTo>
                    <a:pt x="981" y="5428"/>
                  </a:lnTo>
                  <a:lnTo>
                    <a:pt x="1095" y="5040"/>
                  </a:lnTo>
                  <a:lnTo>
                    <a:pt x="1209" y="4607"/>
                  </a:lnTo>
                  <a:lnTo>
                    <a:pt x="1278" y="4105"/>
                  </a:lnTo>
                  <a:lnTo>
                    <a:pt x="1346" y="3558"/>
                  </a:lnTo>
                  <a:lnTo>
                    <a:pt x="1392" y="2988"/>
                  </a:lnTo>
                  <a:lnTo>
                    <a:pt x="1392" y="2418"/>
                  </a:lnTo>
                  <a:lnTo>
                    <a:pt x="1392" y="1893"/>
                  </a:lnTo>
                  <a:lnTo>
                    <a:pt x="1369" y="1392"/>
                  </a:lnTo>
                  <a:lnTo>
                    <a:pt x="1300" y="936"/>
                  </a:lnTo>
                  <a:lnTo>
                    <a:pt x="1232" y="525"/>
                  </a:lnTo>
                  <a:lnTo>
                    <a:pt x="1186" y="365"/>
                  </a:lnTo>
                  <a:lnTo>
                    <a:pt x="1118" y="251"/>
                  </a:lnTo>
                  <a:lnTo>
                    <a:pt x="1072" y="137"/>
                  </a:lnTo>
                  <a:lnTo>
                    <a:pt x="1004" y="69"/>
                  </a:lnTo>
                  <a:lnTo>
                    <a:pt x="935" y="23"/>
                  </a:lnTo>
                  <a:lnTo>
                    <a:pt x="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4"/>
            <p:cNvSpPr/>
            <p:nvPr/>
          </p:nvSpPr>
          <p:spPr>
            <a:xfrm>
              <a:off x="6561600" y="3033375"/>
              <a:ext cx="148250" cy="35375"/>
            </a:xfrm>
            <a:custGeom>
              <a:avLst/>
              <a:gdLst/>
              <a:ahLst/>
              <a:cxnLst/>
              <a:rect l="l" t="t" r="r" b="b"/>
              <a:pathLst>
                <a:path w="5930" h="1415" extrusionOk="0">
                  <a:moveTo>
                    <a:pt x="2304" y="160"/>
                  </a:moveTo>
                  <a:lnTo>
                    <a:pt x="2988" y="183"/>
                  </a:lnTo>
                  <a:lnTo>
                    <a:pt x="3558" y="228"/>
                  </a:lnTo>
                  <a:lnTo>
                    <a:pt x="4083" y="274"/>
                  </a:lnTo>
                  <a:lnTo>
                    <a:pt x="4562" y="365"/>
                  </a:lnTo>
                  <a:lnTo>
                    <a:pt x="4995" y="456"/>
                  </a:lnTo>
                  <a:lnTo>
                    <a:pt x="5383" y="570"/>
                  </a:lnTo>
                  <a:lnTo>
                    <a:pt x="5611" y="684"/>
                  </a:lnTo>
                  <a:lnTo>
                    <a:pt x="5725" y="776"/>
                  </a:lnTo>
                  <a:lnTo>
                    <a:pt x="5748" y="821"/>
                  </a:lnTo>
                  <a:lnTo>
                    <a:pt x="5770" y="844"/>
                  </a:lnTo>
                  <a:lnTo>
                    <a:pt x="5748" y="890"/>
                  </a:lnTo>
                  <a:lnTo>
                    <a:pt x="5702" y="935"/>
                  </a:lnTo>
                  <a:lnTo>
                    <a:pt x="5565" y="1004"/>
                  </a:lnTo>
                  <a:lnTo>
                    <a:pt x="5314" y="1095"/>
                  </a:lnTo>
                  <a:lnTo>
                    <a:pt x="4995" y="1163"/>
                  </a:lnTo>
                  <a:lnTo>
                    <a:pt x="4585" y="1209"/>
                  </a:lnTo>
                  <a:lnTo>
                    <a:pt x="4106" y="1232"/>
                  </a:lnTo>
                  <a:lnTo>
                    <a:pt x="3558" y="1254"/>
                  </a:lnTo>
                  <a:lnTo>
                    <a:pt x="2943" y="1232"/>
                  </a:lnTo>
                  <a:lnTo>
                    <a:pt x="2373" y="1186"/>
                  </a:lnTo>
                  <a:lnTo>
                    <a:pt x="1848" y="1118"/>
                  </a:lnTo>
                  <a:lnTo>
                    <a:pt x="1346" y="1049"/>
                  </a:lnTo>
                  <a:lnTo>
                    <a:pt x="913" y="958"/>
                  </a:lnTo>
                  <a:lnTo>
                    <a:pt x="548" y="844"/>
                  </a:lnTo>
                  <a:lnTo>
                    <a:pt x="297" y="730"/>
                  </a:lnTo>
                  <a:lnTo>
                    <a:pt x="183" y="639"/>
                  </a:lnTo>
                  <a:lnTo>
                    <a:pt x="161" y="593"/>
                  </a:lnTo>
                  <a:lnTo>
                    <a:pt x="161" y="570"/>
                  </a:lnTo>
                  <a:lnTo>
                    <a:pt x="161" y="525"/>
                  </a:lnTo>
                  <a:lnTo>
                    <a:pt x="183" y="502"/>
                  </a:lnTo>
                  <a:lnTo>
                    <a:pt x="297" y="411"/>
                  </a:lnTo>
                  <a:lnTo>
                    <a:pt x="480" y="365"/>
                  </a:lnTo>
                  <a:lnTo>
                    <a:pt x="731" y="297"/>
                  </a:lnTo>
                  <a:lnTo>
                    <a:pt x="1027" y="251"/>
                  </a:lnTo>
                  <a:lnTo>
                    <a:pt x="1392" y="205"/>
                  </a:lnTo>
                  <a:lnTo>
                    <a:pt x="1825" y="183"/>
                  </a:lnTo>
                  <a:lnTo>
                    <a:pt x="2304" y="160"/>
                  </a:lnTo>
                  <a:close/>
                  <a:moveTo>
                    <a:pt x="2441" y="0"/>
                  </a:moveTo>
                  <a:lnTo>
                    <a:pt x="1916" y="23"/>
                  </a:lnTo>
                  <a:lnTo>
                    <a:pt x="1415" y="46"/>
                  </a:lnTo>
                  <a:lnTo>
                    <a:pt x="959" y="91"/>
                  </a:lnTo>
                  <a:lnTo>
                    <a:pt x="571" y="160"/>
                  </a:lnTo>
                  <a:lnTo>
                    <a:pt x="411" y="228"/>
                  </a:lnTo>
                  <a:lnTo>
                    <a:pt x="275" y="274"/>
                  </a:lnTo>
                  <a:lnTo>
                    <a:pt x="161" y="342"/>
                  </a:lnTo>
                  <a:lnTo>
                    <a:pt x="69" y="411"/>
                  </a:lnTo>
                  <a:lnTo>
                    <a:pt x="24" y="479"/>
                  </a:lnTo>
                  <a:lnTo>
                    <a:pt x="1" y="547"/>
                  </a:lnTo>
                  <a:lnTo>
                    <a:pt x="1" y="639"/>
                  </a:lnTo>
                  <a:lnTo>
                    <a:pt x="46" y="707"/>
                  </a:lnTo>
                  <a:lnTo>
                    <a:pt x="115" y="776"/>
                  </a:lnTo>
                  <a:lnTo>
                    <a:pt x="206" y="844"/>
                  </a:lnTo>
                  <a:lnTo>
                    <a:pt x="343" y="912"/>
                  </a:lnTo>
                  <a:lnTo>
                    <a:pt x="480" y="981"/>
                  </a:lnTo>
                  <a:lnTo>
                    <a:pt x="867" y="1095"/>
                  </a:lnTo>
                  <a:lnTo>
                    <a:pt x="1324" y="1209"/>
                  </a:lnTo>
                  <a:lnTo>
                    <a:pt x="1825" y="1277"/>
                  </a:lnTo>
                  <a:lnTo>
                    <a:pt x="2350" y="1346"/>
                  </a:lnTo>
                  <a:lnTo>
                    <a:pt x="2920" y="1391"/>
                  </a:lnTo>
                  <a:lnTo>
                    <a:pt x="3604" y="1414"/>
                  </a:lnTo>
                  <a:lnTo>
                    <a:pt x="4060" y="1391"/>
                  </a:lnTo>
                  <a:lnTo>
                    <a:pt x="4493" y="1368"/>
                  </a:lnTo>
                  <a:lnTo>
                    <a:pt x="4881" y="1323"/>
                  </a:lnTo>
                  <a:lnTo>
                    <a:pt x="5223" y="1277"/>
                  </a:lnTo>
                  <a:lnTo>
                    <a:pt x="5497" y="1186"/>
                  </a:lnTo>
                  <a:lnTo>
                    <a:pt x="5725" y="1095"/>
                  </a:lnTo>
                  <a:lnTo>
                    <a:pt x="5816" y="1049"/>
                  </a:lnTo>
                  <a:lnTo>
                    <a:pt x="5862" y="981"/>
                  </a:lnTo>
                  <a:lnTo>
                    <a:pt x="5907" y="912"/>
                  </a:lnTo>
                  <a:lnTo>
                    <a:pt x="5930" y="844"/>
                  </a:lnTo>
                  <a:lnTo>
                    <a:pt x="5907" y="776"/>
                  </a:lnTo>
                  <a:lnTo>
                    <a:pt x="5884" y="707"/>
                  </a:lnTo>
                  <a:lnTo>
                    <a:pt x="5816" y="639"/>
                  </a:lnTo>
                  <a:lnTo>
                    <a:pt x="5702" y="570"/>
                  </a:lnTo>
                  <a:lnTo>
                    <a:pt x="5588" y="502"/>
                  </a:lnTo>
                  <a:lnTo>
                    <a:pt x="5428" y="433"/>
                  </a:lnTo>
                  <a:lnTo>
                    <a:pt x="5041" y="297"/>
                  </a:lnTo>
                  <a:lnTo>
                    <a:pt x="4607" y="205"/>
                  </a:lnTo>
                  <a:lnTo>
                    <a:pt x="4106" y="114"/>
                  </a:lnTo>
                  <a:lnTo>
                    <a:pt x="3558" y="69"/>
                  </a:lnTo>
                  <a:lnTo>
                    <a:pt x="2988" y="23"/>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8" name="Google Shape;1328;p24"/>
          <p:cNvSpPr/>
          <p:nvPr/>
        </p:nvSpPr>
        <p:spPr>
          <a:xfrm>
            <a:off x="2753276" y="2986154"/>
            <a:ext cx="204196" cy="204250"/>
          </a:xfrm>
          <a:custGeom>
            <a:avLst/>
            <a:gdLst/>
            <a:ahLst/>
            <a:cxnLst/>
            <a:rect l="l" t="t" r="r" b="b"/>
            <a:pathLst>
              <a:path w="3818" h="3819" fill="none" extrusionOk="0">
                <a:moveTo>
                  <a:pt x="1948" y="3818"/>
                </a:moveTo>
                <a:lnTo>
                  <a:pt x="1948" y="3818"/>
                </a:lnTo>
                <a:lnTo>
                  <a:pt x="1792" y="3818"/>
                </a:lnTo>
                <a:lnTo>
                  <a:pt x="1792" y="3818"/>
                </a:lnTo>
                <a:lnTo>
                  <a:pt x="1403" y="3740"/>
                </a:lnTo>
                <a:lnTo>
                  <a:pt x="1013" y="3585"/>
                </a:lnTo>
                <a:lnTo>
                  <a:pt x="701" y="3351"/>
                </a:lnTo>
                <a:lnTo>
                  <a:pt x="468" y="3117"/>
                </a:lnTo>
                <a:lnTo>
                  <a:pt x="234" y="2805"/>
                </a:lnTo>
                <a:lnTo>
                  <a:pt x="78" y="2494"/>
                </a:lnTo>
                <a:lnTo>
                  <a:pt x="0" y="2104"/>
                </a:lnTo>
                <a:lnTo>
                  <a:pt x="0" y="1715"/>
                </a:lnTo>
                <a:lnTo>
                  <a:pt x="0" y="1715"/>
                </a:lnTo>
                <a:lnTo>
                  <a:pt x="78" y="1325"/>
                </a:lnTo>
                <a:lnTo>
                  <a:pt x="234" y="1014"/>
                </a:lnTo>
                <a:lnTo>
                  <a:pt x="390" y="702"/>
                </a:lnTo>
                <a:lnTo>
                  <a:pt x="624" y="468"/>
                </a:lnTo>
                <a:lnTo>
                  <a:pt x="935" y="235"/>
                </a:lnTo>
                <a:lnTo>
                  <a:pt x="1247" y="79"/>
                </a:lnTo>
                <a:lnTo>
                  <a:pt x="1558" y="1"/>
                </a:lnTo>
                <a:lnTo>
                  <a:pt x="1948" y="1"/>
                </a:lnTo>
                <a:lnTo>
                  <a:pt x="1948" y="1"/>
                </a:lnTo>
                <a:lnTo>
                  <a:pt x="2104" y="1"/>
                </a:lnTo>
                <a:lnTo>
                  <a:pt x="2104" y="1"/>
                </a:lnTo>
                <a:lnTo>
                  <a:pt x="2493" y="79"/>
                </a:lnTo>
                <a:lnTo>
                  <a:pt x="2805" y="157"/>
                </a:lnTo>
                <a:lnTo>
                  <a:pt x="3116" y="391"/>
                </a:lnTo>
                <a:lnTo>
                  <a:pt x="3428" y="624"/>
                </a:lnTo>
                <a:lnTo>
                  <a:pt x="3584" y="936"/>
                </a:lnTo>
                <a:lnTo>
                  <a:pt x="3740" y="1325"/>
                </a:lnTo>
                <a:lnTo>
                  <a:pt x="3818" y="1637"/>
                </a:lnTo>
                <a:lnTo>
                  <a:pt x="3818" y="2026"/>
                </a:lnTo>
                <a:lnTo>
                  <a:pt x="3818" y="2026"/>
                </a:lnTo>
                <a:lnTo>
                  <a:pt x="3740" y="2416"/>
                </a:lnTo>
                <a:lnTo>
                  <a:pt x="3662" y="2728"/>
                </a:lnTo>
                <a:lnTo>
                  <a:pt x="3428" y="3039"/>
                </a:lnTo>
                <a:lnTo>
                  <a:pt x="3194" y="3273"/>
                </a:lnTo>
                <a:lnTo>
                  <a:pt x="2961" y="3507"/>
                </a:lnTo>
                <a:lnTo>
                  <a:pt x="2649" y="3662"/>
                </a:lnTo>
                <a:lnTo>
                  <a:pt x="2260" y="3740"/>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4"/>
          <p:cNvSpPr/>
          <p:nvPr/>
        </p:nvSpPr>
        <p:spPr>
          <a:xfrm>
            <a:off x="2790767" y="2594560"/>
            <a:ext cx="200025" cy="204196"/>
          </a:xfrm>
          <a:custGeom>
            <a:avLst/>
            <a:gdLst/>
            <a:ahLst/>
            <a:cxnLst/>
            <a:rect l="l" t="t" r="r" b="b"/>
            <a:pathLst>
              <a:path w="3740" h="3818" fill="none" extrusionOk="0">
                <a:moveTo>
                  <a:pt x="1870" y="3817"/>
                </a:moveTo>
                <a:lnTo>
                  <a:pt x="1870" y="3817"/>
                </a:lnTo>
                <a:lnTo>
                  <a:pt x="1714" y="3817"/>
                </a:lnTo>
                <a:lnTo>
                  <a:pt x="1714" y="3817"/>
                </a:lnTo>
                <a:lnTo>
                  <a:pt x="1325" y="3739"/>
                </a:lnTo>
                <a:lnTo>
                  <a:pt x="935" y="3584"/>
                </a:lnTo>
                <a:lnTo>
                  <a:pt x="702" y="3428"/>
                </a:lnTo>
                <a:lnTo>
                  <a:pt x="390" y="3116"/>
                </a:lnTo>
                <a:lnTo>
                  <a:pt x="234" y="2883"/>
                </a:lnTo>
                <a:lnTo>
                  <a:pt x="78" y="2493"/>
                </a:lnTo>
                <a:lnTo>
                  <a:pt x="0" y="2103"/>
                </a:lnTo>
                <a:lnTo>
                  <a:pt x="0" y="1714"/>
                </a:lnTo>
                <a:lnTo>
                  <a:pt x="0" y="1714"/>
                </a:lnTo>
                <a:lnTo>
                  <a:pt x="0" y="1402"/>
                </a:lnTo>
                <a:lnTo>
                  <a:pt x="156" y="1091"/>
                </a:lnTo>
                <a:lnTo>
                  <a:pt x="312" y="779"/>
                </a:lnTo>
                <a:lnTo>
                  <a:pt x="546" y="545"/>
                </a:lnTo>
                <a:lnTo>
                  <a:pt x="857" y="312"/>
                </a:lnTo>
                <a:lnTo>
                  <a:pt x="1169" y="156"/>
                </a:lnTo>
                <a:lnTo>
                  <a:pt x="1481" y="78"/>
                </a:lnTo>
                <a:lnTo>
                  <a:pt x="1870" y="0"/>
                </a:lnTo>
                <a:lnTo>
                  <a:pt x="1870" y="0"/>
                </a:lnTo>
                <a:lnTo>
                  <a:pt x="2026" y="0"/>
                </a:lnTo>
                <a:lnTo>
                  <a:pt x="2026" y="0"/>
                </a:lnTo>
                <a:lnTo>
                  <a:pt x="2415" y="78"/>
                </a:lnTo>
                <a:lnTo>
                  <a:pt x="2805" y="234"/>
                </a:lnTo>
                <a:lnTo>
                  <a:pt x="3039" y="468"/>
                </a:lnTo>
                <a:lnTo>
                  <a:pt x="3350" y="701"/>
                </a:lnTo>
                <a:lnTo>
                  <a:pt x="3506" y="1013"/>
                </a:lnTo>
                <a:lnTo>
                  <a:pt x="3662" y="1324"/>
                </a:lnTo>
                <a:lnTo>
                  <a:pt x="3740" y="1714"/>
                </a:lnTo>
                <a:lnTo>
                  <a:pt x="3740" y="2103"/>
                </a:lnTo>
                <a:lnTo>
                  <a:pt x="3740" y="2103"/>
                </a:lnTo>
                <a:lnTo>
                  <a:pt x="3740" y="2415"/>
                </a:lnTo>
                <a:lnTo>
                  <a:pt x="3584" y="2805"/>
                </a:lnTo>
                <a:lnTo>
                  <a:pt x="3428" y="3116"/>
                </a:lnTo>
                <a:lnTo>
                  <a:pt x="3194" y="3350"/>
                </a:lnTo>
                <a:lnTo>
                  <a:pt x="2883" y="3506"/>
                </a:lnTo>
                <a:lnTo>
                  <a:pt x="2571" y="3739"/>
                </a:lnTo>
                <a:lnTo>
                  <a:pt x="2260" y="3817"/>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4"/>
          <p:cNvSpPr/>
          <p:nvPr/>
        </p:nvSpPr>
        <p:spPr>
          <a:xfrm>
            <a:off x="2824086" y="2207084"/>
            <a:ext cx="204196" cy="204196"/>
          </a:xfrm>
          <a:custGeom>
            <a:avLst/>
            <a:gdLst/>
            <a:ahLst/>
            <a:cxnLst/>
            <a:rect l="l" t="t" r="r" b="b"/>
            <a:pathLst>
              <a:path w="3818" h="3818" fill="none" extrusionOk="0">
                <a:moveTo>
                  <a:pt x="1870" y="3817"/>
                </a:moveTo>
                <a:lnTo>
                  <a:pt x="1870" y="3817"/>
                </a:lnTo>
                <a:lnTo>
                  <a:pt x="1715" y="3817"/>
                </a:lnTo>
                <a:lnTo>
                  <a:pt x="1715" y="3817"/>
                </a:lnTo>
                <a:lnTo>
                  <a:pt x="1325" y="3739"/>
                </a:lnTo>
                <a:lnTo>
                  <a:pt x="1013" y="3584"/>
                </a:lnTo>
                <a:lnTo>
                  <a:pt x="702" y="3350"/>
                </a:lnTo>
                <a:lnTo>
                  <a:pt x="390" y="3116"/>
                </a:lnTo>
                <a:lnTo>
                  <a:pt x="234" y="2805"/>
                </a:lnTo>
                <a:lnTo>
                  <a:pt x="79" y="2493"/>
                </a:lnTo>
                <a:lnTo>
                  <a:pt x="1" y="2103"/>
                </a:lnTo>
                <a:lnTo>
                  <a:pt x="1" y="1714"/>
                </a:lnTo>
                <a:lnTo>
                  <a:pt x="1" y="1714"/>
                </a:lnTo>
                <a:lnTo>
                  <a:pt x="79" y="1324"/>
                </a:lnTo>
                <a:lnTo>
                  <a:pt x="156" y="1013"/>
                </a:lnTo>
                <a:lnTo>
                  <a:pt x="390" y="701"/>
                </a:lnTo>
                <a:lnTo>
                  <a:pt x="624" y="468"/>
                </a:lnTo>
                <a:lnTo>
                  <a:pt x="858" y="234"/>
                </a:lnTo>
                <a:lnTo>
                  <a:pt x="1169" y="78"/>
                </a:lnTo>
                <a:lnTo>
                  <a:pt x="1559" y="0"/>
                </a:lnTo>
                <a:lnTo>
                  <a:pt x="1870" y="0"/>
                </a:lnTo>
                <a:lnTo>
                  <a:pt x="1870" y="0"/>
                </a:lnTo>
                <a:lnTo>
                  <a:pt x="2026" y="0"/>
                </a:lnTo>
                <a:lnTo>
                  <a:pt x="2026" y="0"/>
                </a:lnTo>
                <a:lnTo>
                  <a:pt x="2416" y="78"/>
                </a:lnTo>
                <a:lnTo>
                  <a:pt x="2805" y="156"/>
                </a:lnTo>
                <a:lnTo>
                  <a:pt x="3117" y="390"/>
                </a:lnTo>
                <a:lnTo>
                  <a:pt x="3351" y="623"/>
                </a:lnTo>
                <a:lnTo>
                  <a:pt x="3584" y="935"/>
                </a:lnTo>
                <a:lnTo>
                  <a:pt x="3740" y="1324"/>
                </a:lnTo>
                <a:lnTo>
                  <a:pt x="3818" y="1636"/>
                </a:lnTo>
                <a:lnTo>
                  <a:pt x="3818" y="2026"/>
                </a:lnTo>
                <a:lnTo>
                  <a:pt x="3818" y="2026"/>
                </a:lnTo>
                <a:lnTo>
                  <a:pt x="3740" y="2415"/>
                </a:lnTo>
                <a:lnTo>
                  <a:pt x="3584" y="2727"/>
                </a:lnTo>
                <a:lnTo>
                  <a:pt x="3428" y="3038"/>
                </a:lnTo>
                <a:lnTo>
                  <a:pt x="3195" y="3272"/>
                </a:lnTo>
                <a:lnTo>
                  <a:pt x="2883" y="3506"/>
                </a:lnTo>
                <a:lnTo>
                  <a:pt x="2571" y="3662"/>
                </a:lnTo>
                <a:lnTo>
                  <a:pt x="2260" y="3739"/>
                </a:lnTo>
                <a:lnTo>
                  <a:pt x="1870"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4"/>
          <p:cNvSpPr/>
          <p:nvPr/>
        </p:nvSpPr>
        <p:spPr>
          <a:xfrm>
            <a:off x="2857405" y="1815436"/>
            <a:ext cx="204250" cy="204196"/>
          </a:xfrm>
          <a:custGeom>
            <a:avLst/>
            <a:gdLst/>
            <a:ahLst/>
            <a:cxnLst/>
            <a:rect l="l" t="t" r="r" b="b"/>
            <a:pathLst>
              <a:path w="3819" h="3818" fill="none" extrusionOk="0">
                <a:moveTo>
                  <a:pt x="1948" y="3817"/>
                </a:moveTo>
                <a:lnTo>
                  <a:pt x="1948" y="3817"/>
                </a:lnTo>
                <a:lnTo>
                  <a:pt x="1715" y="3817"/>
                </a:lnTo>
                <a:lnTo>
                  <a:pt x="1715" y="3817"/>
                </a:lnTo>
                <a:lnTo>
                  <a:pt x="1325" y="3740"/>
                </a:lnTo>
                <a:lnTo>
                  <a:pt x="1014" y="3584"/>
                </a:lnTo>
                <a:lnTo>
                  <a:pt x="702" y="3428"/>
                </a:lnTo>
                <a:lnTo>
                  <a:pt x="468" y="3116"/>
                </a:lnTo>
                <a:lnTo>
                  <a:pt x="235" y="2883"/>
                </a:lnTo>
                <a:lnTo>
                  <a:pt x="79" y="2493"/>
                </a:lnTo>
                <a:lnTo>
                  <a:pt x="1" y="2104"/>
                </a:lnTo>
                <a:lnTo>
                  <a:pt x="1" y="1792"/>
                </a:lnTo>
                <a:lnTo>
                  <a:pt x="1" y="1792"/>
                </a:lnTo>
                <a:lnTo>
                  <a:pt x="79" y="1402"/>
                </a:lnTo>
                <a:lnTo>
                  <a:pt x="235"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1"/>
                </a:lnTo>
                <a:lnTo>
                  <a:pt x="3584" y="1013"/>
                </a:lnTo>
                <a:lnTo>
                  <a:pt x="3740" y="1325"/>
                </a:lnTo>
                <a:lnTo>
                  <a:pt x="3818" y="1714"/>
                </a:lnTo>
                <a:lnTo>
                  <a:pt x="3818" y="2104"/>
                </a:lnTo>
                <a:lnTo>
                  <a:pt x="3818" y="2104"/>
                </a:lnTo>
                <a:lnTo>
                  <a:pt x="3740" y="2415"/>
                </a:lnTo>
                <a:lnTo>
                  <a:pt x="3584" y="2805"/>
                </a:lnTo>
                <a:lnTo>
                  <a:pt x="3429" y="3116"/>
                </a:lnTo>
                <a:lnTo>
                  <a:pt x="3195" y="3350"/>
                </a:lnTo>
                <a:lnTo>
                  <a:pt x="2961" y="3584"/>
                </a:lnTo>
                <a:lnTo>
                  <a:pt x="2650" y="3740"/>
                </a:lnTo>
                <a:lnTo>
                  <a:pt x="2260" y="3817"/>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4"/>
          <p:cNvSpPr/>
          <p:nvPr/>
        </p:nvSpPr>
        <p:spPr>
          <a:xfrm>
            <a:off x="2890778" y="1427960"/>
            <a:ext cx="204196" cy="204196"/>
          </a:xfrm>
          <a:custGeom>
            <a:avLst/>
            <a:gdLst/>
            <a:ahLst/>
            <a:cxnLst/>
            <a:rect l="l" t="t" r="r" b="b"/>
            <a:pathLst>
              <a:path w="3818" h="3818" fill="none" extrusionOk="0">
                <a:moveTo>
                  <a:pt x="1948" y="3817"/>
                </a:moveTo>
                <a:lnTo>
                  <a:pt x="1948" y="3817"/>
                </a:lnTo>
                <a:lnTo>
                  <a:pt x="1792" y="3817"/>
                </a:lnTo>
                <a:lnTo>
                  <a:pt x="1792" y="3817"/>
                </a:lnTo>
                <a:lnTo>
                  <a:pt x="1402" y="3740"/>
                </a:lnTo>
                <a:lnTo>
                  <a:pt x="1013" y="3584"/>
                </a:lnTo>
                <a:lnTo>
                  <a:pt x="701" y="3350"/>
                </a:lnTo>
                <a:lnTo>
                  <a:pt x="468" y="3116"/>
                </a:lnTo>
                <a:lnTo>
                  <a:pt x="234" y="2805"/>
                </a:lnTo>
                <a:lnTo>
                  <a:pt x="78" y="2493"/>
                </a:lnTo>
                <a:lnTo>
                  <a:pt x="0" y="2104"/>
                </a:lnTo>
                <a:lnTo>
                  <a:pt x="0" y="1714"/>
                </a:lnTo>
                <a:lnTo>
                  <a:pt x="0" y="1714"/>
                </a:lnTo>
                <a:lnTo>
                  <a:pt x="78" y="1325"/>
                </a:lnTo>
                <a:lnTo>
                  <a:pt x="234" y="1013"/>
                </a:lnTo>
                <a:lnTo>
                  <a:pt x="390" y="701"/>
                </a:lnTo>
                <a:lnTo>
                  <a:pt x="623" y="468"/>
                </a:lnTo>
                <a:lnTo>
                  <a:pt x="935" y="234"/>
                </a:lnTo>
                <a:lnTo>
                  <a:pt x="1247" y="78"/>
                </a:lnTo>
                <a:lnTo>
                  <a:pt x="1558" y="0"/>
                </a:lnTo>
                <a:lnTo>
                  <a:pt x="1948" y="0"/>
                </a:lnTo>
                <a:lnTo>
                  <a:pt x="1948" y="0"/>
                </a:lnTo>
                <a:lnTo>
                  <a:pt x="2104" y="0"/>
                </a:lnTo>
                <a:lnTo>
                  <a:pt x="2104" y="0"/>
                </a:lnTo>
                <a:lnTo>
                  <a:pt x="2493" y="78"/>
                </a:lnTo>
                <a:lnTo>
                  <a:pt x="2805" y="234"/>
                </a:lnTo>
                <a:lnTo>
                  <a:pt x="3116" y="390"/>
                </a:lnTo>
                <a:lnTo>
                  <a:pt x="3428" y="623"/>
                </a:lnTo>
                <a:lnTo>
                  <a:pt x="3584" y="935"/>
                </a:lnTo>
                <a:lnTo>
                  <a:pt x="3740" y="1325"/>
                </a:lnTo>
                <a:lnTo>
                  <a:pt x="3817" y="1636"/>
                </a:lnTo>
                <a:lnTo>
                  <a:pt x="3817" y="2026"/>
                </a:lnTo>
                <a:lnTo>
                  <a:pt x="3817" y="2026"/>
                </a:lnTo>
                <a:lnTo>
                  <a:pt x="3740" y="2415"/>
                </a:lnTo>
                <a:lnTo>
                  <a:pt x="3662" y="2727"/>
                </a:lnTo>
                <a:lnTo>
                  <a:pt x="3428" y="3038"/>
                </a:lnTo>
                <a:lnTo>
                  <a:pt x="3194" y="3272"/>
                </a:lnTo>
                <a:lnTo>
                  <a:pt x="2960" y="3506"/>
                </a:lnTo>
                <a:lnTo>
                  <a:pt x="2649" y="3662"/>
                </a:lnTo>
                <a:lnTo>
                  <a:pt x="2259" y="3740"/>
                </a:lnTo>
                <a:lnTo>
                  <a:pt x="1948" y="38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4"/>
          <p:cNvSpPr/>
          <p:nvPr/>
        </p:nvSpPr>
        <p:spPr>
          <a:xfrm>
            <a:off x="2928269" y="1036313"/>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1" y="3428"/>
                </a:lnTo>
                <a:lnTo>
                  <a:pt x="390" y="3116"/>
                </a:lnTo>
                <a:lnTo>
                  <a:pt x="234" y="2883"/>
                </a:lnTo>
                <a:lnTo>
                  <a:pt x="78" y="2493"/>
                </a:lnTo>
                <a:lnTo>
                  <a:pt x="0" y="2182"/>
                </a:lnTo>
                <a:lnTo>
                  <a:pt x="0" y="1792"/>
                </a:lnTo>
                <a:lnTo>
                  <a:pt x="0" y="1792"/>
                </a:lnTo>
                <a:lnTo>
                  <a:pt x="0" y="1403"/>
                </a:lnTo>
                <a:lnTo>
                  <a:pt x="156" y="1091"/>
                </a:lnTo>
                <a:lnTo>
                  <a:pt x="390" y="779"/>
                </a:lnTo>
                <a:lnTo>
                  <a:pt x="623" y="546"/>
                </a:lnTo>
                <a:lnTo>
                  <a:pt x="857" y="312"/>
                </a:lnTo>
                <a:lnTo>
                  <a:pt x="1169" y="156"/>
                </a:lnTo>
                <a:lnTo>
                  <a:pt x="1480" y="78"/>
                </a:lnTo>
                <a:lnTo>
                  <a:pt x="1870" y="0"/>
                </a:lnTo>
                <a:lnTo>
                  <a:pt x="1870" y="0"/>
                </a:lnTo>
                <a:lnTo>
                  <a:pt x="2026" y="0"/>
                </a:lnTo>
                <a:lnTo>
                  <a:pt x="2026" y="0"/>
                </a:lnTo>
                <a:lnTo>
                  <a:pt x="2415" y="78"/>
                </a:lnTo>
                <a:lnTo>
                  <a:pt x="2805" y="234"/>
                </a:lnTo>
                <a:lnTo>
                  <a:pt x="3116" y="468"/>
                </a:lnTo>
                <a:lnTo>
                  <a:pt x="3350" y="701"/>
                </a:lnTo>
                <a:lnTo>
                  <a:pt x="3584" y="1013"/>
                </a:lnTo>
                <a:lnTo>
                  <a:pt x="3662" y="1325"/>
                </a:lnTo>
                <a:lnTo>
                  <a:pt x="3740" y="1714"/>
                </a:lnTo>
                <a:lnTo>
                  <a:pt x="3818" y="2104"/>
                </a:lnTo>
                <a:lnTo>
                  <a:pt x="3818" y="2104"/>
                </a:lnTo>
                <a:lnTo>
                  <a:pt x="3740" y="2493"/>
                </a:lnTo>
                <a:lnTo>
                  <a:pt x="3584" y="2805"/>
                </a:lnTo>
                <a:lnTo>
                  <a:pt x="3428" y="3116"/>
                </a:lnTo>
                <a:lnTo>
                  <a:pt x="3194" y="3350"/>
                </a:lnTo>
                <a:lnTo>
                  <a:pt x="2883" y="3584"/>
                </a:lnTo>
                <a:lnTo>
                  <a:pt x="2571" y="3740"/>
                </a:lnTo>
                <a:lnTo>
                  <a:pt x="2259" y="3818"/>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4"/>
          <p:cNvSpPr/>
          <p:nvPr/>
        </p:nvSpPr>
        <p:spPr>
          <a:xfrm>
            <a:off x="2961588" y="648837"/>
            <a:ext cx="204196" cy="204196"/>
          </a:xfrm>
          <a:custGeom>
            <a:avLst/>
            <a:gdLst/>
            <a:ahLst/>
            <a:cxnLst/>
            <a:rect l="l" t="t" r="r" b="b"/>
            <a:pathLst>
              <a:path w="3818" h="3818" fill="none" extrusionOk="0">
                <a:moveTo>
                  <a:pt x="1870" y="3818"/>
                </a:moveTo>
                <a:lnTo>
                  <a:pt x="1870" y="3818"/>
                </a:lnTo>
                <a:lnTo>
                  <a:pt x="1714" y="3818"/>
                </a:lnTo>
                <a:lnTo>
                  <a:pt x="1714" y="3818"/>
                </a:lnTo>
                <a:lnTo>
                  <a:pt x="1325" y="3740"/>
                </a:lnTo>
                <a:lnTo>
                  <a:pt x="1013" y="3584"/>
                </a:lnTo>
                <a:lnTo>
                  <a:pt x="702" y="3350"/>
                </a:lnTo>
                <a:lnTo>
                  <a:pt x="468" y="3116"/>
                </a:lnTo>
                <a:lnTo>
                  <a:pt x="234" y="2805"/>
                </a:lnTo>
                <a:lnTo>
                  <a:pt x="78" y="2493"/>
                </a:lnTo>
                <a:lnTo>
                  <a:pt x="0" y="2104"/>
                </a:lnTo>
                <a:lnTo>
                  <a:pt x="0" y="1714"/>
                </a:lnTo>
                <a:lnTo>
                  <a:pt x="0" y="1714"/>
                </a:lnTo>
                <a:lnTo>
                  <a:pt x="78" y="1325"/>
                </a:lnTo>
                <a:lnTo>
                  <a:pt x="156" y="1013"/>
                </a:lnTo>
                <a:lnTo>
                  <a:pt x="390" y="701"/>
                </a:lnTo>
                <a:lnTo>
                  <a:pt x="624" y="468"/>
                </a:lnTo>
                <a:lnTo>
                  <a:pt x="857" y="234"/>
                </a:lnTo>
                <a:lnTo>
                  <a:pt x="1169" y="78"/>
                </a:lnTo>
                <a:lnTo>
                  <a:pt x="1559" y="0"/>
                </a:lnTo>
                <a:lnTo>
                  <a:pt x="1870" y="0"/>
                </a:lnTo>
                <a:lnTo>
                  <a:pt x="1870" y="0"/>
                </a:lnTo>
                <a:lnTo>
                  <a:pt x="2104" y="0"/>
                </a:lnTo>
                <a:lnTo>
                  <a:pt x="2104" y="0"/>
                </a:lnTo>
                <a:lnTo>
                  <a:pt x="2416" y="78"/>
                </a:lnTo>
                <a:lnTo>
                  <a:pt x="2805" y="234"/>
                </a:lnTo>
                <a:lnTo>
                  <a:pt x="3117" y="390"/>
                </a:lnTo>
                <a:lnTo>
                  <a:pt x="3350" y="624"/>
                </a:lnTo>
                <a:lnTo>
                  <a:pt x="3584" y="935"/>
                </a:lnTo>
                <a:lnTo>
                  <a:pt x="3740" y="1325"/>
                </a:lnTo>
                <a:lnTo>
                  <a:pt x="3818" y="1636"/>
                </a:lnTo>
                <a:lnTo>
                  <a:pt x="3818" y="2026"/>
                </a:lnTo>
                <a:lnTo>
                  <a:pt x="3818" y="2026"/>
                </a:lnTo>
                <a:lnTo>
                  <a:pt x="3740" y="2415"/>
                </a:lnTo>
                <a:lnTo>
                  <a:pt x="3584" y="2727"/>
                </a:lnTo>
                <a:lnTo>
                  <a:pt x="3428" y="3039"/>
                </a:lnTo>
                <a:lnTo>
                  <a:pt x="3195" y="3272"/>
                </a:lnTo>
                <a:lnTo>
                  <a:pt x="2883" y="3506"/>
                </a:lnTo>
                <a:lnTo>
                  <a:pt x="2571" y="3662"/>
                </a:lnTo>
                <a:lnTo>
                  <a:pt x="2260" y="3740"/>
                </a:lnTo>
                <a:lnTo>
                  <a:pt x="1870"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4"/>
          <p:cNvSpPr/>
          <p:nvPr/>
        </p:nvSpPr>
        <p:spPr>
          <a:xfrm>
            <a:off x="2994908" y="257189"/>
            <a:ext cx="204196" cy="204196"/>
          </a:xfrm>
          <a:custGeom>
            <a:avLst/>
            <a:gdLst/>
            <a:ahLst/>
            <a:cxnLst/>
            <a:rect l="l" t="t" r="r" b="b"/>
            <a:pathLst>
              <a:path w="3818" h="3818" fill="none" extrusionOk="0">
                <a:moveTo>
                  <a:pt x="1948" y="3818"/>
                </a:moveTo>
                <a:lnTo>
                  <a:pt x="1948" y="3818"/>
                </a:lnTo>
                <a:lnTo>
                  <a:pt x="1715" y="3818"/>
                </a:lnTo>
                <a:lnTo>
                  <a:pt x="1715" y="3818"/>
                </a:lnTo>
                <a:lnTo>
                  <a:pt x="1403" y="3740"/>
                </a:lnTo>
                <a:lnTo>
                  <a:pt x="1013" y="3584"/>
                </a:lnTo>
                <a:lnTo>
                  <a:pt x="702" y="3428"/>
                </a:lnTo>
                <a:lnTo>
                  <a:pt x="468" y="3194"/>
                </a:lnTo>
                <a:lnTo>
                  <a:pt x="234" y="2883"/>
                </a:lnTo>
                <a:lnTo>
                  <a:pt x="79" y="2493"/>
                </a:lnTo>
                <a:lnTo>
                  <a:pt x="1" y="2182"/>
                </a:lnTo>
                <a:lnTo>
                  <a:pt x="1" y="1792"/>
                </a:lnTo>
                <a:lnTo>
                  <a:pt x="1" y="1792"/>
                </a:lnTo>
                <a:lnTo>
                  <a:pt x="79" y="1403"/>
                </a:lnTo>
                <a:lnTo>
                  <a:pt x="234" y="1091"/>
                </a:lnTo>
                <a:lnTo>
                  <a:pt x="390" y="779"/>
                </a:lnTo>
                <a:lnTo>
                  <a:pt x="624" y="546"/>
                </a:lnTo>
                <a:lnTo>
                  <a:pt x="936" y="312"/>
                </a:lnTo>
                <a:lnTo>
                  <a:pt x="1247" y="156"/>
                </a:lnTo>
                <a:lnTo>
                  <a:pt x="1559" y="78"/>
                </a:lnTo>
                <a:lnTo>
                  <a:pt x="1948" y="0"/>
                </a:lnTo>
                <a:lnTo>
                  <a:pt x="1948" y="0"/>
                </a:lnTo>
                <a:lnTo>
                  <a:pt x="2104" y="0"/>
                </a:lnTo>
                <a:lnTo>
                  <a:pt x="2104" y="0"/>
                </a:lnTo>
                <a:lnTo>
                  <a:pt x="2494" y="78"/>
                </a:lnTo>
                <a:lnTo>
                  <a:pt x="2805" y="234"/>
                </a:lnTo>
                <a:lnTo>
                  <a:pt x="3117" y="468"/>
                </a:lnTo>
                <a:lnTo>
                  <a:pt x="3351" y="702"/>
                </a:lnTo>
                <a:lnTo>
                  <a:pt x="3584" y="1013"/>
                </a:lnTo>
                <a:lnTo>
                  <a:pt x="3740" y="1325"/>
                </a:lnTo>
                <a:lnTo>
                  <a:pt x="3818" y="1714"/>
                </a:lnTo>
                <a:lnTo>
                  <a:pt x="3818" y="2104"/>
                </a:lnTo>
                <a:lnTo>
                  <a:pt x="3818" y="2104"/>
                </a:lnTo>
                <a:lnTo>
                  <a:pt x="3740" y="2493"/>
                </a:lnTo>
                <a:lnTo>
                  <a:pt x="3662" y="2805"/>
                </a:lnTo>
                <a:lnTo>
                  <a:pt x="3428" y="3117"/>
                </a:lnTo>
                <a:lnTo>
                  <a:pt x="3195" y="3350"/>
                </a:lnTo>
                <a:lnTo>
                  <a:pt x="2961" y="3584"/>
                </a:lnTo>
                <a:lnTo>
                  <a:pt x="2649" y="3740"/>
                </a:lnTo>
                <a:lnTo>
                  <a:pt x="2260" y="3818"/>
                </a:lnTo>
                <a:lnTo>
                  <a:pt x="1948" y="38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1pPr>
            <a:lvl2pPr lvl="1"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2pPr>
            <a:lvl3pPr lvl="2"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3pPr>
            <a:lvl4pPr lvl="3"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4pPr>
            <a:lvl5pPr lvl="4"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5pPr>
            <a:lvl6pPr lvl="5"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6pPr>
            <a:lvl7pPr lvl="6"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7pPr>
            <a:lvl8pPr lvl="7"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8pPr>
            <a:lvl9pPr lvl="8" rtl="0">
              <a:spcBef>
                <a:spcPts val="0"/>
              </a:spcBef>
              <a:spcAft>
                <a:spcPts val="0"/>
              </a:spcAft>
              <a:buClr>
                <a:schemeClr val="dk1"/>
              </a:buClr>
              <a:buSzPts val="2800"/>
              <a:buFont typeface="Boogaloo"/>
              <a:buNone/>
              <a:defRPr sz="2800">
                <a:solidFill>
                  <a:schemeClr val="dk1"/>
                </a:solidFill>
                <a:latin typeface="Boogaloo"/>
                <a:ea typeface="Boogaloo"/>
                <a:cs typeface="Boogaloo"/>
                <a:sym typeface="Boogalo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1pPr>
            <a:lvl2pPr marL="914400" lvl="1"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2pPr>
            <a:lvl3pPr marL="1371600" lvl="2"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3pPr>
            <a:lvl4pPr marL="1828800" lvl="3"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4pPr>
            <a:lvl5pPr marL="2286000" lvl="4"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5pPr>
            <a:lvl6pPr marL="2743200" lvl="5"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6pPr>
            <a:lvl7pPr marL="3200400" lvl="6"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7pPr>
            <a:lvl8pPr marL="3657600" lvl="7" indent="-304800" rtl="0">
              <a:lnSpc>
                <a:spcPct val="115000"/>
              </a:lnSpc>
              <a:spcBef>
                <a:spcPts val="1600"/>
              </a:spcBef>
              <a:spcAft>
                <a:spcPts val="0"/>
              </a:spcAft>
              <a:buClr>
                <a:schemeClr val="dk1"/>
              </a:buClr>
              <a:buSzPts val="1200"/>
              <a:buFont typeface="IBM Plex Sans"/>
              <a:buChar char="○"/>
              <a:defRPr sz="1200">
                <a:solidFill>
                  <a:schemeClr val="dk1"/>
                </a:solidFill>
                <a:latin typeface="IBM Plex Sans"/>
                <a:ea typeface="IBM Plex Sans"/>
                <a:cs typeface="IBM Plex Sans"/>
                <a:sym typeface="IBM Plex Sans"/>
              </a:defRPr>
            </a:lvl8pPr>
            <a:lvl9pPr marL="4114800" lvl="8" indent="-304800" rtl="0">
              <a:lnSpc>
                <a:spcPct val="115000"/>
              </a:lnSpc>
              <a:spcBef>
                <a:spcPts val="1600"/>
              </a:spcBef>
              <a:spcAft>
                <a:spcPts val="1600"/>
              </a:spcAft>
              <a:buClr>
                <a:schemeClr val="dk1"/>
              </a:buClr>
              <a:buSzPts val="1200"/>
              <a:buFont typeface="IBM Plex Sans"/>
              <a:buChar char="■"/>
              <a:defRPr sz="1200">
                <a:solidFill>
                  <a:schemeClr val="dk1"/>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7" r:id="rId4"/>
    <p:sldLayoutId id="2147483658" r:id="rId5"/>
    <p:sldLayoutId id="2147483660" r:id="rId6"/>
    <p:sldLayoutId id="2147483662" r:id="rId7"/>
    <p:sldLayoutId id="2147483666"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3">
          <p15:clr>
            <a:srgbClr val="EA4335"/>
          </p15:clr>
        </p15:guide>
        <p15:guide id="2" pos="5311">
          <p15:clr>
            <a:srgbClr val="EA4335"/>
          </p15:clr>
        </p15:guide>
        <p15:guide id="3" orient="horz" pos="33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7669782" y="28695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9"/>
          <p:cNvGrpSpPr/>
          <p:nvPr/>
        </p:nvGrpSpPr>
        <p:grpSpPr>
          <a:xfrm>
            <a:off x="7490828" y="16407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9"/>
          <p:cNvSpPr/>
          <p:nvPr/>
        </p:nvSpPr>
        <p:spPr>
          <a:xfrm>
            <a:off x="1482392" y="2221243"/>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1482392" y="2221243"/>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29"/>
          <p:cNvSpPr/>
          <p:nvPr/>
        </p:nvSpPr>
        <p:spPr>
          <a:xfrm>
            <a:off x="1385065" y="3074628"/>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1574537" y="3074628"/>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1339870" y="3123330"/>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1491081" y="3140707"/>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1339870" y="3123330"/>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369441" y="3123330"/>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369441" y="3123330"/>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350311" y="3189409"/>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350311" y="3189409"/>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332934" y="3095511"/>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332934" y="3095511"/>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527588" y="3095511"/>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390248" y="3276294"/>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1390248" y="3276294"/>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1416314" y="3045133"/>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1416314" y="3045133"/>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1503275" y="3041627"/>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1503275"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1480639" y="3041627"/>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1480639" y="3041627"/>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1456327"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1456327"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1433691"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1433691" y="3041627"/>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572784" y="3041627"/>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1572784"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1548395"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1548395" y="3041627"/>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1525835"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525835"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1412884" y="3041627"/>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1412884" y="3041627"/>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445885" y="3133771"/>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5885" y="3133771"/>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1478886" y="3133771"/>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1484145" y="3166773"/>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1478886" y="3133771"/>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1357247" y="3189409"/>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1357247" y="3189409"/>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1390248" y="3276294"/>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390248" y="3276294"/>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138280" y="787401"/>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206036" y="606618"/>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202530" y="603188"/>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1318987" y="639619"/>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1094837" y="665685"/>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1294674" y="764765"/>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1159087" y="799519"/>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1339870" y="662255"/>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1091331" y="747388"/>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7628092" y="697009"/>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7676794" y="759582"/>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7676794" y="759582"/>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7567272" y="676126"/>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7772368" y="863845"/>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7824499" y="1214970"/>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7820993" y="1211464"/>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7577714" y="712633"/>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7574208" y="709204"/>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8116480" y="730010"/>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8114727" y="728257"/>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7748055" y="966431"/>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7820993" y="818649"/>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a:off x="8019153" y="959419"/>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a:off x="7723666" y="1360922"/>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9"/>
          <p:cNvSpPr/>
          <p:nvPr/>
        </p:nvSpPr>
        <p:spPr>
          <a:xfrm>
            <a:off x="8097350" y="1314050"/>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9"/>
          <p:cNvSpPr/>
          <p:nvPr/>
        </p:nvSpPr>
        <p:spPr>
          <a:xfrm>
            <a:off x="7567272" y="672696"/>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7563767" y="1041122"/>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a:off x="658581" y="3698605"/>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9"/>
          <p:cNvSpPr/>
          <p:nvPr/>
        </p:nvSpPr>
        <p:spPr>
          <a:xfrm>
            <a:off x="839287" y="3837698"/>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9"/>
          <p:cNvSpPr/>
          <p:nvPr/>
        </p:nvSpPr>
        <p:spPr>
          <a:xfrm>
            <a:off x="635945" y="3636032"/>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1112214" y="3646473"/>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1112214" y="3646473"/>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1292921" y="3785490"/>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1292921" y="3785490"/>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1162593" y="3663850"/>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1162593" y="3663850"/>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1206036" y="3684733"/>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1206036" y="3684733"/>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1244296" y="3714229"/>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1244296" y="3714229"/>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1279050" y="3747306"/>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1279050" y="3747306"/>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1362429" y="4023664"/>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362429" y="4023664"/>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1336364" y="3829009"/>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1336364" y="3829009"/>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1357247" y="3874129"/>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357247" y="3874129"/>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372871" y="3922831"/>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372871" y="3922831"/>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81559" y="3973209"/>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381559" y="3973209"/>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875795" y="3663850"/>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875795" y="3663850"/>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072201" y="3636032"/>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072201" y="3636032"/>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025253" y="3632602"/>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025253" y="3632602"/>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974874" y="3636032"/>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974874" y="3636032"/>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924496" y="3646473"/>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924496" y="3646473"/>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686323" y="3829009"/>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686323" y="3829009"/>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830599" y="3684733"/>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830599" y="3684733"/>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787156" y="3714229"/>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787156" y="3714229"/>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748896" y="3747306"/>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748896" y="3747306"/>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714142" y="3785490"/>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714142" y="3785490"/>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32515" y="3775125"/>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632515" y="3632602"/>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7148393" y="34813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1428508" y="3762931"/>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740207" y="1858000"/>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736778" y="1854570"/>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575125" y="2151735"/>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575125" y="2151735"/>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623827" y="2099603"/>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623827" y="2099603"/>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672452" y="2049225"/>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672452" y="2049225"/>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721154" y="1998770"/>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721154" y="1998770"/>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769779" y="1948392"/>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769779" y="1948392"/>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818481" y="1896260"/>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818481" y="1896260"/>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867106" y="1845882"/>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867106" y="1845882"/>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915808" y="1795427"/>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915808" y="1795427"/>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964433" y="1745049"/>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964433" y="1745049"/>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1013135" y="1692917"/>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1013135" y="1692917"/>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1061760" y="1642539"/>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1061760" y="1642539"/>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1110462" y="1592084"/>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1110462" y="1592084"/>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9"/>
          <p:cNvGrpSpPr/>
          <p:nvPr/>
        </p:nvGrpSpPr>
        <p:grpSpPr>
          <a:xfrm>
            <a:off x="2215346" y="533915"/>
            <a:ext cx="4919351" cy="4082732"/>
            <a:chOff x="4691075" y="4108025"/>
            <a:chExt cx="1649350" cy="1368850"/>
          </a:xfrm>
        </p:grpSpPr>
        <p:sp>
          <p:nvSpPr>
            <p:cNvPr id="1713" name="Google Shape;1713;p29"/>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2" name="Google Shape;1732;p29"/>
          <p:cNvSpPr txBox="1">
            <a:spLocks noGrp="1"/>
          </p:cNvSpPr>
          <p:nvPr>
            <p:ph type="subTitle" idx="1"/>
          </p:nvPr>
        </p:nvSpPr>
        <p:spPr>
          <a:xfrm>
            <a:off x="2456692" y="2596954"/>
            <a:ext cx="4271359" cy="1426486"/>
          </a:xfrm>
          <a:prstGeom prst="rect">
            <a:avLst/>
          </a:prstGeom>
        </p:spPr>
        <p:txBody>
          <a:bodyPr spcFirstLastPara="1" wrap="square" lIns="91425" tIns="91425" rIns="91425" bIns="91425" anchor="t" anchorCtr="0">
            <a:noAutofit/>
          </a:bodyPr>
          <a:lstStyle/>
          <a:p>
            <a:pPr>
              <a:lnSpc>
                <a:spcPct val="107000"/>
              </a:lnSpc>
            </a:pPr>
            <a:r>
              <a:rPr lang="en-ZA" sz="2800" dirty="0" err="1">
                <a:solidFill>
                  <a:srgbClr val="FF3300"/>
                </a:solidFill>
                <a:effectLst/>
                <a:latin typeface="Boogaloo" panose="020B0604020202020204" charset="0"/>
                <a:ea typeface="Calibri" panose="020F0502020204030204" pitchFamily="34" charset="0"/>
                <a:cs typeface="Times New Roman" panose="02020603050405020304" pitchFamily="18" charset="0"/>
              </a:rPr>
              <a:t>Positiewe</a:t>
            </a:r>
            <a:r>
              <a:rPr lang="en-ZA" sz="2800" dirty="0">
                <a:solidFill>
                  <a:srgbClr val="FF3300"/>
                </a:solidFill>
                <a:effectLst/>
                <a:latin typeface="Boogaloo" panose="020B0604020202020204" charset="0"/>
                <a:ea typeface="Calibri" panose="020F0502020204030204" pitchFamily="34" charset="0"/>
                <a:cs typeface="Times New Roman" panose="02020603050405020304" pitchFamily="18" charset="0"/>
              </a:rPr>
              <a:t> </a:t>
            </a:r>
            <a:r>
              <a:rPr lang="en-ZA" sz="2800" dirty="0" err="1">
                <a:solidFill>
                  <a:srgbClr val="FF3300"/>
                </a:solidFill>
                <a:effectLst/>
                <a:latin typeface="Boogaloo" panose="020B0604020202020204" charset="0"/>
                <a:ea typeface="Calibri" panose="020F0502020204030204" pitchFamily="34" charset="0"/>
                <a:cs typeface="Times New Roman" panose="02020603050405020304" pitchFamily="18" charset="0"/>
              </a:rPr>
              <a:t>selfpraat</a:t>
            </a:r>
            <a:r>
              <a:rPr lang="en-ZA" sz="2800" dirty="0">
                <a:solidFill>
                  <a:srgbClr val="FF3300"/>
                </a:solidFill>
                <a:effectLst/>
                <a:latin typeface="Boogaloo" panose="020B0604020202020204" charset="0"/>
                <a:ea typeface="Calibri" panose="020F0502020204030204" pitchFamily="34" charset="0"/>
                <a:cs typeface="Times New Roman" panose="02020603050405020304" pitchFamily="18" charset="0"/>
              </a:rPr>
              <a:t>:</a:t>
            </a:r>
            <a:endParaRPr lang="en-ZA" sz="2800" dirty="0">
              <a:solidFill>
                <a:srgbClr val="FF3300"/>
              </a:solidFill>
              <a:latin typeface="Boogaloo" panose="020B0604020202020204" charset="0"/>
              <a:ea typeface="Calibri" panose="020F0502020204030204" pitchFamily="34" charset="0"/>
              <a:cs typeface="Times New Roman" panose="02020603050405020304" pitchFamily="18" charset="0"/>
            </a:endParaRPr>
          </a:p>
          <a:p>
            <a:pPr>
              <a:lnSpc>
                <a:spcPct val="107000"/>
              </a:lnSpc>
            </a:pPr>
            <a:r>
              <a:rPr lang="nl-NL" sz="2800" dirty="0">
                <a:latin typeface="Boogaloo" panose="020B0604020202020204" charset="0"/>
                <a:ea typeface="Calibri" panose="020F0502020204030204" pitchFamily="34" charset="0"/>
              </a:rPr>
              <a:t>Individualiteit, uniekheid</a:t>
            </a:r>
          </a:p>
          <a:p>
            <a:pPr>
              <a:lnSpc>
                <a:spcPct val="107000"/>
              </a:lnSpc>
            </a:pPr>
            <a:r>
              <a:rPr lang="nl-NL" sz="2800" dirty="0">
                <a:latin typeface="Boogaloo" panose="020B0604020202020204" charset="0"/>
                <a:ea typeface="Calibri" panose="020F0502020204030204" pitchFamily="34" charset="0"/>
              </a:rPr>
              <a:t>en persoonlike prestasies</a:t>
            </a:r>
            <a:endParaRPr sz="2400" dirty="0">
              <a:latin typeface="Boogaloo" panose="020B0604020202020204" charset="0"/>
            </a:endParaRPr>
          </a:p>
        </p:txBody>
      </p:sp>
      <p:sp>
        <p:nvSpPr>
          <p:cNvPr id="1733" name="Google Shape;1733;p29"/>
          <p:cNvSpPr txBox="1">
            <a:spLocks noGrp="1"/>
          </p:cNvSpPr>
          <p:nvPr>
            <p:ph type="ctrTitle"/>
          </p:nvPr>
        </p:nvSpPr>
        <p:spPr>
          <a:xfrm>
            <a:off x="2517791" y="1313075"/>
            <a:ext cx="4063639" cy="120778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9600" dirty="0">
                <a:solidFill>
                  <a:schemeClr val="accent1">
                    <a:lumMod val="75000"/>
                  </a:schemeClr>
                </a:solidFill>
              </a:rPr>
              <a:t>Selfpraat</a:t>
            </a:r>
            <a:endParaRPr sz="9600" dirty="0">
              <a:solidFill>
                <a:schemeClr val="accent1">
                  <a:lumMod val="75000"/>
                </a:schemeClr>
              </a:solidFill>
            </a:endParaRPr>
          </a:p>
        </p:txBody>
      </p:sp>
      <p:pic>
        <p:nvPicPr>
          <p:cNvPr id="2" name="Picture 1">
            <a:extLst>
              <a:ext uri="{FF2B5EF4-FFF2-40B4-BE49-F238E27FC236}">
                <a16:creationId xmlns:a16="http://schemas.microsoft.com/office/drawing/2014/main" id="{E4C64AC4-3535-E05F-4638-6F9CF71B2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656" y="-317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8" name="Picture 7" descr="The power of positive self talk (and how you can use it)">
            <a:extLst>
              <a:ext uri="{FF2B5EF4-FFF2-40B4-BE49-F238E27FC236}">
                <a16:creationId xmlns:a16="http://schemas.microsoft.com/office/drawing/2014/main" id="{C39C87B0-DA4B-44E0-82EB-19A0A9392E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85" y="318135"/>
            <a:ext cx="7882629" cy="4507229"/>
          </a:xfrm>
          <a:prstGeom prst="rect">
            <a:avLst/>
          </a:prstGeom>
          <a:noFill/>
          <a:ln>
            <a:noFill/>
          </a:ln>
        </p:spPr>
      </p:pic>
      <p:sp>
        <p:nvSpPr>
          <p:cNvPr id="2" name="Rounded Rectangle 1"/>
          <p:cNvSpPr/>
          <p:nvPr/>
        </p:nvSpPr>
        <p:spPr>
          <a:xfrm>
            <a:off x="733926" y="816376"/>
            <a:ext cx="3838073" cy="3510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dirty="0">
                <a:latin typeface="Boogaloo" panose="020B0604020202020204" charset="0"/>
              </a:rPr>
              <a:t>Wat is </a:t>
            </a:r>
            <a:r>
              <a:rPr lang="en-ZA" sz="1800" dirty="0" err="1">
                <a:latin typeface="Boogaloo" panose="020B0604020202020204" charset="0"/>
              </a:rPr>
              <a:t>selfpraat</a:t>
            </a:r>
            <a:r>
              <a:rPr lang="en-ZA" sz="1800" dirty="0">
                <a:latin typeface="Boogaloo" panose="020B0604020202020204" charset="0"/>
              </a:rPr>
              <a:t>?</a:t>
            </a:r>
          </a:p>
          <a:p>
            <a:pPr algn="ctr"/>
            <a:endParaRPr lang="en-ZA" sz="1600" dirty="0">
              <a:latin typeface="Boogaloo" panose="020B0604020202020204" charset="0"/>
            </a:endParaRPr>
          </a:p>
          <a:p>
            <a:pPr algn="ctr"/>
            <a:r>
              <a:rPr lang="en-ZA" sz="1600" dirty="0" err="1">
                <a:latin typeface="Boogaloo" panose="020B0604020202020204" charset="0"/>
              </a:rPr>
              <a:t>Selfpraat</a:t>
            </a:r>
            <a:r>
              <a:rPr lang="en-ZA" sz="1600" dirty="0">
                <a:latin typeface="Boogaloo" panose="020B0604020202020204" charset="0"/>
              </a:rPr>
              <a:t> is </a:t>
            </a:r>
            <a:r>
              <a:rPr lang="en-ZA" sz="1600" dirty="0" err="1">
                <a:latin typeface="Boogaloo" panose="020B0604020202020204" charset="0"/>
              </a:rPr>
              <a:t>jou</a:t>
            </a:r>
            <a:r>
              <a:rPr lang="en-ZA" sz="1600" dirty="0">
                <a:latin typeface="Boogaloo" panose="020B0604020202020204" charset="0"/>
              </a:rPr>
              <a:t> interne </a:t>
            </a:r>
            <a:r>
              <a:rPr lang="en-ZA" sz="1600" dirty="0" err="1">
                <a:latin typeface="Boogaloo" panose="020B0604020202020204" charset="0"/>
              </a:rPr>
              <a:t>dialoog</a:t>
            </a:r>
            <a:r>
              <a:rPr lang="en-ZA" sz="1600" dirty="0">
                <a:latin typeface="Boogaloo" panose="020B0604020202020204" charset="0"/>
              </a:rPr>
              <a:t>. </a:t>
            </a:r>
            <a:r>
              <a:rPr lang="en-ZA" sz="1600" dirty="0" err="1">
                <a:latin typeface="Boogaloo" panose="020B0604020202020204" charset="0"/>
              </a:rPr>
              <a:t>Dit</a:t>
            </a:r>
            <a:r>
              <a:rPr lang="en-ZA" sz="1600" dirty="0">
                <a:latin typeface="Boogaloo" panose="020B0604020202020204" charset="0"/>
              </a:rPr>
              <a:t> is ‘n </a:t>
            </a:r>
            <a:r>
              <a:rPr lang="en-ZA" sz="1600" dirty="0" err="1">
                <a:latin typeface="Boogaloo" panose="020B0604020202020204" charset="0"/>
              </a:rPr>
              <a:t>eindelose</a:t>
            </a:r>
            <a:r>
              <a:rPr lang="en-ZA" sz="1600" dirty="0">
                <a:latin typeface="Boogaloo" panose="020B0604020202020204" charset="0"/>
              </a:rPr>
              <a:t> </a:t>
            </a:r>
            <a:r>
              <a:rPr lang="en-ZA" sz="1600" dirty="0" err="1">
                <a:latin typeface="Boogaloo" panose="020B0604020202020204" charset="0"/>
              </a:rPr>
              <a:t>stroom</a:t>
            </a:r>
            <a:r>
              <a:rPr lang="en-ZA" sz="1600" dirty="0">
                <a:latin typeface="Boogaloo" panose="020B0604020202020204" charset="0"/>
              </a:rPr>
              <a:t> van </a:t>
            </a:r>
            <a:r>
              <a:rPr lang="en-ZA" sz="1600" dirty="0" err="1">
                <a:latin typeface="Boogaloo" panose="020B0604020202020204" charset="0"/>
              </a:rPr>
              <a:t>ongesproke</a:t>
            </a:r>
            <a:r>
              <a:rPr lang="en-ZA" sz="1600" dirty="0">
                <a:latin typeface="Boogaloo" panose="020B0604020202020204" charset="0"/>
              </a:rPr>
              <a:t> </a:t>
            </a:r>
            <a:r>
              <a:rPr lang="en-ZA" sz="1600" dirty="0" err="1">
                <a:latin typeface="Boogaloo" panose="020B0604020202020204" charset="0"/>
              </a:rPr>
              <a:t>gedagtes</a:t>
            </a:r>
            <a:r>
              <a:rPr lang="en-ZA" sz="1600" dirty="0">
                <a:latin typeface="Boogaloo" panose="020B0604020202020204" charset="0"/>
              </a:rPr>
              <a:t> wat </a:t>
            </a:r>
            <a:r>
              <a:rPr lang="en-ZA" sz="1600" dirty="0" err="1">
                <a:latin typeface="Boogaloo" panose="020B0604020202020204" charset="0"/>
              </a:rPr>
              <a:t>daagliks</a:t>
            </a:r>
            <a:r>
              <a:rPr lang="en-ZA" sz="1600" dirty="0">
                <a:latin typeface="Boogaloo" panose="020B0604020202020204" charset="0"/>
              </a:rPr>
              <a:t> </a:t>
            </a:r>
            <a:r>
              <a:rPr lang="en-ZA" sz="1600" dirty="0" err="1">
                <a:latin typeface="Boogaloo" panose="020B0604020202020204" charset="0"/>
              </a:rPr>
              <a:t>deur</a:t>
            </a:r>
            <a:r>
              <a:rPr lang="en-ZA" sz="1600" dirty="0">
                <a:latin typeface="Boogaloo" panose="020B0604020202020204" charset="0"/>
              </a:rPr>
              <a:t> </a:t>
            </a:r>
            <a:r>
              <a:rPr lang="en-ZA" sz="1600" dirty="0" err="1">
                <a:latin typeface="Boogaloo" panose="020B0604020202020204" charset="0"/>
              </a:rPr>
              <a:t>jou</a:t>
            </a:r>
            <a:r>
              <a:rPr lang="en-ZA" sz="1600" dirty="0">
                <a:latin typeface="Boogaloo" panose="020B0604020202020204" charset="0"/>
              </a:rPr>
              <a:t> kop </a:t>
            </a:r>
            <a:r>
              <a:rPr lang="en-ZA" sz="1600" dirty="0" err="1">
                <a:latin typeface="Boogaloo" panose="020B0604020202020204" charset="0"/>
              </a:rPr>
              <a:t>hardloop</a:t>
            </a:r>
            <a:r>
              <a:rPr lang="en-ZA" sz="1600" dirty="0">
                <a:latin typeface="Boogaloo" panose="020B0604020202020204" charset="0"/>
              </a:rPr>
              <a:t>. </a:t>
            </a:r>
            <a:r>
              <a:rPr lang="en-ZA" sz="1600" dirty="0" err="1">
                <a:latin typeface="Boogaloo" panose="020B0604020202020204" charset="0"/>
              </a:rPr>
              <a:t>Dit</a:t>
            </a:r>
            <a:r>
              <a:rPr lang="en-ZA" sz="1600" dirty="0">
                <a:latin typeface="Boogaloo" panose="020B0604020202020204" charset="0"/>
              </a:rPr>
              <a:t> is die </a:t>
            </a:r>
            <a:r>
              <a:rPr lang="en-ZA" sz="1600" dirty="0" err="1">
                <a:latin typeface="Boogaloo" panose="020B0604020202020204" charset="0"/>
              </a:rPr>
              <a:t>innerlike</a:t>
            </a:r>
            <a:r>
              <a:rPr lang="en-ZA" sz="1600" dirty="0">
                <a:latin typeface="Boogaloo" panose="020B0604020202020204" charset="0"/>
              </a:rPr>
              <a:t> stem wat </a:t>
            </a:r>
            <a:r>
              <a:rPr lang="en-ZA" sz="1600" dirty="0" err="1">
                <a:latin typeface="Boogaloo" panose="020B0604020202020204" charset="0"/>
              </a:rPr>
              <a:t>jou</a:t>
            </a:r>
            <a:r>
              <a:rPr lang="en-ZA" sz="1600" dirty="0">
                <a:latin typeface="Boogaloo" panose="020B0604020202020204" charset="0"/>
              </a:rPr>
              <a:t> </a:t>
            </a:r>
            <a:r>
              <a:rPr lang="en-ZA" sz="1600" dirty="0" err="1">
                <a:latin typeface="Boogaloo" panose="020B0604020202020204" charset="0"/>
              </a:rPr>
              <a:t>oortuigings</a:t>
            </a:r>
            <a:r>
              <a:rPr lang="en-ZA" sz="1600" dirty="0">
                <a:latin typeface="Boogaloo" panose="020B0604020202020204" charset="0"/>
              </a:rPr>
              <a:t>, </a:t>
            </a:r>
            <a:r>
              <a:rPr lang="en-ZA" sz="1600" dirty="0" err="1">
                <a:latin typeface="Boogaloo" panose="020B0604020202020204" charset="0"/>
              </a:rPr>
              <a:t>gedagtes</a:t>
            </a:r>
            <a:r>
              <a:rPr lang="en-ZA" sz="1600" dirty="0">
                <a:latin typeface="Boogaloo" panose="020B0604020202020204" charset="0"/>
              </a:rPr>
              <a:t>, </a:t>
            </a:r>
            <a:r>
              <a:rPr lang="en-ZA" sz="1600" dirty="0" err="1">
                <a:latin typeface="Boogaloo" panose="020B0604020202020204" charset="0"/>
              </a:rPr>
              <a:t>vrae</a:t>
            </a:r>
            <a:r>
              <a:rPr lang="en-ZA" sz="1600" dirty="0">
                <a:latin typeface="Boogaloo" panose="020B0604020202020204" charset="0"/>
              </a:rPr>
              <a:t> </a:t>
            </a:r>
            <a:r>
              <a:rPr lang="en-ZA" sz="1600" dirty="0" err="1">
                <a:latin typeface="Boogaloo" panose="020B0604020202020204" charset="0"/>
              </a:rPr>
              <a:t>en</a:t>
            </a:r>
            <a:r>
              <a:rPr lang="en-ZA" sz="1600" dirty="0">
                <a:latin typeface="Boogaloo" panose="020B0604020202020204" charset="0"/>
              </a:rPr>
              <a:t> </a:t>
            </a:r>
            <a:r>
              <a:rPr lang="en-ZA" sz="1600" dirty="0" err="1">
                <a:latin typeface="Boogaloo" panose="020B0604020202020204" charset="0"/>
              </a:rPr>
              <a:t>idees</a:t>
            </a:r>
            <a:r>
              <a:rPr lang="en-ZA" sz="1600" dirty="0">
                <a:latin typeface="Boogaloo" panose="020B0604020202020204" charset="0"/>
              </a:rPr>
              <a:t> </a:t>
            </a:r>
            <a:r>
              <a:rPr lang="en-ZA" sz="1600" dirty="0" err="1">
                <a:latin typeface="Boogaloo" panose="020B0604020202020204" charset="0"/>
              </a:rPr>
              <a:t>openbaar</a:t>
            </a:r>
            <a:r>
              <a:rPr lang="en-ZA" sz="1600" dirty="0">
                <a:latin typeface="Boogaloo" panose="020B0604020202020204" charset="0"/>
              </a:rPr>
              <a:t>.</a:t>
            </a:r>
          </a:p>
          <a:p>
            <a:pPr algn="ctr"/>
            <a:endParaRPr lang="en-ZA" sz="1600" dirty="0">
              <a:latin typeface="Boogaloo" panose="020B0604020202020204" charset="0"/>
            </a:endParaRPr>
          </a:p>
          <a:p>
            <a:pPr algn="ctr"/>
            <a:r>
              <a:rPr lang="en-ZA" sz="1600" dirty="0" err="1">
                <a:latin typeface="Boogaloo" panose="020B0604020202020204" charset="0"/>
              </a:rPr>
              <a:t>Selfpraat</a:t>
            </a:r>
            <a:r>
              <a:rPr lang="en-ZA" sz="1600" dirty="0">
                <a:latin typeface="Boogaloo" panose="020B0604020202020204" charset="0"/>
              </a:rPr>
              <a:t> </a:t>
            </a:r>
            <a:r>
              <a:rPr lang="en-ZA" sz="1600" dirty="0" err="1">
                <a:latin typeface="Boogaloo" panose="020B0604020202020204" charset="0"/>
              </a:rPr>
              <a:t>kan</a:t>
            </a:r>
            <a:r>
              <a:rPr lang="en-ZA" sz="1600" dirty="0">
                <a:latin typeface="Boogaloo" panose="020B0604020202020204" charset="0"/>
              </a:rPr>
              <a:t> </a:t>
            </a:r>
            <a:r>
              <a:rPr lang="en-ZA" sz="1600" dirty="0" err="1">
                <a:latin typeface="Boogaloo" panose="020B0604020202020204" charset="0"/>
              </a:rPr>
              <a:t>positief</a:t>
            </a:r>
            <a:r>
              <a:rPr lang="en-ZA" sz="1600" dirty="0">
                <a:latin typeface="Boogaloo" panose="020B0604020202020204" charset="0"/>
              </a:rPr>
              <a:t>, </a:t>
            </a:r>
            <a:r>
              <a:rPr lang="en-ZA" sz="1600" dirty="0" err="1">
                <a:latin typeface="Boogaloo" panose="020B0604020202020204" charset="0"/>
              </a:rPr>
              <a:t>negatief</a:t>
            </a:r>
            <a:r>
              <a:rPr lang="en-ZA" sz="1600" dirty="0">
                <a:latin typeface="Boogaloo" panose="020B0604020202020204" charset="0"/>
              </a:rPr>
              <a:t> of ‘n </a:t>
            </a:r>
            <a:r>
              <a:rPr lang="en-ZA" sz="1600" dirty="0" err="1">
                <a:latin typeface="Boogaloo" panose="020B0604020202020204" charset="0"/>
              </a:rPr>
              <a:t>kombinasie</a:t>
            </a:r>
            <a:r>
              <a:rPr lang="en-ZA" sz="1600" dirty="0">
                <a:latin typeface="Boogaloo" panose="020B0604020202020204" charset="0"/>
              </a:rPr>
              <a:t> van </a:t>
            </a:r>
            <a:r>
              <a:rPr lang="en-ZA" sz="1600" dirty="0" err="1">
                <a:latin typeface="Boogaloo" panose="020B0604020202020204" charset="0"/>
              </a:rPr>
              <a:t>beide</a:t>
            </a:r>
            <a:r>
              <a:rPr lang="en-ZA" sz="1600" dirty="0">
                <a:latin typeface="Boogaloo" panose="020B0604020202020204" charset="0"/>
              </a:rPr>
              <a:t> wees. As </a:t>
            </a:r>
            <a:r>
              <a:rPr lang="en-ZA" sz="1600" dirty="0" err="1">
                <a:latin typeface="Boogaloo" panose="020B0604020202020204" charset="0"/>
              </a:rPr>
              <a:t>jy</a:t>
            </a:r>
            <a:r>
              <a:rPr lang="en-ZA" sz="1600" dirty="0">
                <a:latin typeface="Boogaloo" panose="020B0604020202020204" charset="0"/>
              </a:rPr>
              <a:t> </a:t>
            </a:r>
            <a:r>
              <a:rPr lang="en-ZA" sz="1600" dirty="0" err="1">
                <a:latin typeface="Boogaloo" panose="020B0604020202020204" charset="0"/>
              </a:rPr>
              <a:t>geneig</a:t>
            </a:r>
            <a:r>
              <a:rPr lang="en-ZA" sz="1600" dirty="0">
                <a:latin typeface="Boogaloo" panose="020B0604020202020204" charset="0"/>
              </a:rPr>
              <a:t> is om ‘n </a:t>
            </a:r>
            <a:r>
              <a:rPr lang="en-ZA" sz="1600" dirty="0" err="1">
                <a:latin typeface="Boogaloo" panose="020B0604020202020204" charset="0"/>
              </a:rPr>
              <a:t>optimistiese</a:t>
            </a:r>
            <a:r>
              <a:rPr lang="en-ZA" sz="1600" dirty="0">
                <a:latin typeface="Boogaloo" panose="020B0604020202020204" charset="0"/>
              </a:rPr>
              <a:t> person </a:t>
            </a:r>
            <a:r>
              <a:rPr lang="en-ZA" sz="1600" dirty="0" err="1">
                <a:latin typeface="Boogaloo" panose="020B0604020202020204" charset="0"/>
              </a:rPr>
              <a:t>te</a:t>
            </a:r>
            <a:r>
              <a:rPr lang="en-ZA" sz="1600" dirty="0">
                <a:latin typeface="Boogaloo" panose="020B0604020202020204" charset="0"/>
              </a:rPr>
              <a:t> wees, </a:t>
            </a:r>
            <a:r>
              <a:rPr lang="en-ZA" sz="1600" dirty="0" err="1">
                <a:latin typeface="Boogaloo" panose="020B0604020202020204" charset="0"/>
              </a:rPr>
              <a:t>sal</a:t>
            </a:r>
            <a:r>
              <a:rPr lang="en-ZA" sz="1600" dirty="0">
                <a:latin typeface="Boogaloo" panose="020B0604020202020204" charset="0"/>
              </a:rPr>
              <a:t> </a:t>
            </a:r>
            <a:r>
              <a:rPr lang="en-ZA" sz="1600" dirty="0" err="1">
                <a:latin typeface="Boogaloo" panose="020B0604020202020204" charset="0"/>
              </a:rPr>
              <a:t>jou</a:t>
            </a:r>
            <a:r>
              <a:rPr lang="en-ZA" sz="1600" dirty="0">
                <a:latin typeface="Boogaloo" panose="020B0604020202020204" charset="0"/>
              </a:rPr>
              <a:t> </a:t>
            </a:r>
            <a:r>
              <a:rPr lang="en-ZA" sz="1600" dirty="0" err="1">
                <a:latin typeface="Boogaloo" panose="020B0604020202020204" charset="0"/>
              </a:rPr>
              <a:t>selfpraat</a:t>
            </a:r>
            <a:r>
              <a:rPr lang="en-ZA" sz="1600" dirty="0">
                <a:latin typeface="Boogaloo" panose="020B0604020202020204" charset="0"/>
              </a:rPr>
              <a:t> </a:t>
            </a:r>
            <a:r>
              <a:rPr lang="en-ZA" sz="1600" dirty="0" err="1">
                <a:latin typeface="Boogaloo" panose="020B0604020202020204" charset="0"/>
              </a:rPr>
              <a:t>meer</a:t>
            </a:r>
            <a:r>
              <a:rPr lang="en-ZA" sz="1600" dirty="0">
                <a:latin typeface="Boogaloo" panose="020B0604020202020204" charset="0"/>
              </a:rPr>
              <a:t> </a:t>
            </a:r>
            <a:r>
              <a:rPr lang="en-ZA" sz="1600" dirty="0" err="1">
                <a:latin typeface="Boogaloo" panose="020B0604020202020204" charset="0"/>
              </a:rPr>
              <a:t>positief</a:t>
            </a:r>
            <a:r>
              <a:rPr lang="en-ZA" sz="1600" dirty="0">
                <a:latin typeface="Boogaloo" panose="020B0604020202020204" charset="0"/>
              </a:rPr>
              <a:t> wees, maar as </a:t>
            </a:r>
            <a:r>
              <a:rPr lang="en-ZA" sz="1600" dirty="0" err="1">
                <a:latin typeface="Boogaloo" panose="020B0604020202020204" charset="0"/>
              </a:rPr>
              <a:t>jy</a:t>
            </a:r>
            <a:r>
              <a:rPr lang="en-ZA" sz="1600" dirty="0">
                <a:latin typeface="Boogaloo" panose="020B0604020202020204" charset="0"/>
              </a:rPr>
              <a:t> </a:t>
            </a:r>
            <a:r>
              <a:rPr lang="en-ZA" sz="1600" dirty="0" err="1">
                <a:latin typeface="Boogaloo" panose="020B0604020202020204" charset="0"/>
              </a:rPr>
              <a:t>pessimisties</a:t>
            </a:r>
            <a:r>
              <a:rPr lang="en-ZA" sz="1600" dirty="0">
                <a:latin typeface="Boogaloo" panose="020B0604020202020204" charset="0"/>
              </a:rPr>
              <a:t> is, </a:t>
            </a:r>
            <a:r>
              <a:rPr lang="en-ZA" sz="1600" dirty="0" err="1">
                <a:latin typeface="Boogaloo" panose="020B0604020202020204" charset="0"/>
              </a:rPr>
              <a:t>sal</a:t>
            </a:r>
            <a:r>
              <a:rPr lang="en-ZA" sz="1600" dirty="0">
                <a:latin typeface="Boogaloo" panose="020B0604020202020204" charset="0"/>
              </a:rPr>
              <a:t> </a:t>
            </a:r>
            <a:r>
              <a:rPr lang="en-ZA" sz="1600" dirty="0" err="1">
                <a:latin typeface="Boogaloo" panose="020B0604020202020204" charset="0"/>
              </a:rPr>
              <a:t>jou</a:t>
            </a:r>
            <a:r>
              <a:rPr lang="en-ZA" sz="1600" dirty="0">
                <a:latin typeface="Boogaloo" panose="020B0604020202020204" charset="0"/>
              </a:rPr>
              <a:t> </a:t>
            </a:r>
            <a:r>
              <a:rPr lang="en-ZA" sz="1600" dirty="0" err="1">
                <a:latin typeface="Boogaloo" panose="020B0604020202020204" charset="0"/>
              </a:rPr>
              <a:t>selfpraat</a:t>
            </a:r>
            <a:r>
              <a:rPr lang="en-ZA" sz="1600" dirty="0">
                <a:latin typeface="Boogaloo" panose="020B0604020202020204" charset="0"/>
              </a:rPr>
              <a:t> </a:t>
            </a:r>
            <a:r>
              <a:rPr lang="en-ZA" sz="1600" dirty="0" err="1">
                <a:latin typeface="Boogaloo" panose="020B0604020202020204" charset="0"/>
              </a:rPr>
              <a:t>meer</a:t>
            </a:r>
            <a:r>
              <a:rPr lang="en-ZA" sz="1600" dirty="0">
                <a:latin typeface="Boogaloo" panose="020B0604020202020204" charset="0"/>
              </a:rPr>
              <a:t> </a:t>
            </a:r>
            <a:r>
              <a:rPr lang="en-ZA" sz="1600" dirty="0" err="1">
                <a:latin typeface="Boogaloo" panose="020B0604020202020204" charset="0"/>
              </a:rPr>
              <a:t>negatief</a:t>
            </a:r>
            <a:r>
              <a:rPr lang="en-ZA" sz="1600" dirty="0">
                <a:latin typeface="Boogaloo" panose="020B0604020202020204" charset="0"/>
              </a:rPr>
              <a:t> wees.</a:t>
            </a:r>
          </a:p>
        </p:txBody>
      </p:sp>
      <p:pic>
        <p:nvPicPr>
          <p:cNvPr id="4" name="Picture 3">
            <a:extLst>
              <a:ext uri="{FF2B5EF4-FFF2-40B4-BE49-F238E27FC236}">
                <a16:creationId xmlns:a16="http://schemas.microsoft.com/office/drawing/2014/main" id="{E4C64AC4-3535-E05F-4638-6F9CF71B24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3"/>
        <p:cNvGrpSpPr/>
        <p:nvPr/>
      </p:nvGrpSpPr>
      <p:grpSpPr>
        <a:xfrm>
          <a:off x="0" y="0"/>
          <a:ext cx="0" cy="0"/>
          <a:chOff x="0" y="0"/>
          <a:chExt cx="0" cy="0"/>
        </a:xfrm>
      </p:grpSpPr>
      <p:grpSp>
        <p:nvGrpSpPr>
          <p:cNvPr id="1756" name="Google Shape;1756;p31"/>
          <p:cNvGrpSpPr/>
          <p:nvPr/>
        </p:nvGrpSpPr>
        <p:grpSpPr>
          <a:xfrm>
            <a:off x="-32757" y="3652887"/>
            <a:ext cx="1233116" cy="1490613"/>
            <a:chOff x="1400200" y="2885885"/>
            <a:chExt cx="877226" cy="1060331"/>
          </a:xfrm>
        </p:grpSpPr>
        <p:sp>
          <p:nvSpPr>
            <p:cNvPr id="1757" name="Google Shape;1757;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78" name="Google Shape;1778;p31"/>
          <p:cNvGrpSpPr/>
          <p:nvPr/>
        </p:nvGrpSpPr>
        <p:grpSpPr>
          <a:xfrm rot="-6847086">
            <a:off x="7595251" y="-126114"/>
            <a:ext cx="1233126" cy="1490616"/>
            <a:chOff x="1400200" y="2885885"/>
            <a:chExt cx="877226" cy="1060331"/>
          </a:xfrm>
        </p:grpSpPr>
        <p:sp>
          <p:nvSpPr>
            <p:cNvPr id="1779" name="Google Shape;1779;p31"/>
            <p:cNvSpPr/>
            <p:nvPr/>
          </p:nvSpPr>
          <p:spPr>
            <a:xfrm>
              <a:off x="1741002" y="3419788"/>
              <a:ext cx="270794" cy="270794"/>
            </a:xfrm>
            <a:custGeom>
              <a:avLst/>
              <a:gdLst/>
              <a:ahLst/>
              <a:cxnLst/>
              <a:rect l="l" t="t" r="r" b="b"/>
              <a:pathLst>
                <a:path w="2464" h="2464" extrusionOk="0">
                  <a:moveTo>
                    <a:pt x="1232" y="0"/>
                  </a:moveTo>
                  <a:lnTo>
                    <a:pt x="1118" y="23"/>
                  </a:lnTo>
                  <a:lnTo>
                    <a:pt x="228" y="525"/>
                  </a:lnTo>
                  <a:lnTo>
                    <a:pt x="137" y="684"/>
                  </a:lnTo>
                  <a:lnTo>
                    <a:pt x="69" y="867"/>
                  </a:lnTo>
                  <a:lnTo>
                    <a:pt x="23" y="1049"/>
                  </a:lnTo>
                  <a:lnTo>
                    <a:pt x="0" y="1232"/>
                  </a:lnTo>
                  <a:lnTo>
                    <a:pt x="23" y="1483"/>
                  </a:lnTo>
                  <a:lnTo>
                    <a:pt x="92" y="1711"/>
                  </a:lnTo>
                  <a:lnTo>
                    <a:pt x="206" y="1916"/>
                  </a:lnTo>
                  <a:lnTo>
                    <a:pt x="365" y="2098"/>
                  </a:lnTo>
                  <a:lnTo>
                    <a:pt x="548" y="2258"/>
                  </a:lnTo>
                  <a:lnTo>
                    <a:pt x="753" y="2372"/>
                  </a:lnTo>
                  <a:lnTo>
                    <a:pt x="981" y="2440"/>
                  </a:lnTo>
                  <a:lnTo>
                    <a:pt x="1232" y="2463"/>
                  </a:lnTo>
                  <a:lnTo>
                    <a:pt x="1483" y="2440"/>
                  </a:lnTo>
                  <a:lnTo>
                    <a:pt x="1711" y="2372"/>
                  </a:lnTo>
                  <a:lnTo>
                    <a:pt x="1916" y="2258"/>
                  </a:lnTo>
                  <a:lnTo>
                    <a:pt x="2098" y="2098"/>
                  </a:lnTo>
                  <a:lnTo>
                    <a:pt x="2258" y="1916"/>
                  </a:lnTo>
                  <a:lnTo>
                    <a:pt x="2372" y="1711"/>
                  </a:lnTo>
                  <a:lnTo>
                    <a:pt x="2441" y="1483"/>
                  </a:lnTo>
                  <a:lnTo>
                    <a:pt x="2463" y="1232"/>
                  </a:lnTo>
                  <a:lnTo>
                    <a:pt x="2441" y="981"/>
                  </a:lnTo>
                  <a:lnTo>
                    <a:pt x="2372" y="753"/>
                  </a:lnTo>
                  <a:lnTo>
                    <a:pt x="2258" y="548"/>
                  </a:lnTo>
                  <a:lnTo>
                    <a:pt x="2098" y="365"/>
                  </a:lnTo>
                  <a:lnTo>
                    <a:pt x="1916" y="228"/>
                  </a:lnTo>
                  <a:lnTo>
                    <a:pt x="1711" y="114"/>
                  </a:lnTo>
                  <a:lnTo>
                    <a:pt x="1483" y="23"/>
                  </a:lnTo>
                  <a:lnTo>
                    <a:pt x="123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1"/>
            <p:cNvSpPr/>
            <p:nvPr/>
          </p:nvSpPr>
          <p:spPr>
            <a:xfrm>
              <a:off x="1741002" y="3419788"/>
              <a:ext cx="270794" cy="270794"/>
            </a:xfrm>
            <a:custGeom>
              <a:avLst/>
              <a:gdLst/>
              <a:ahLst/>
              <a:cxnLst/>
              <a:rect l="l" t="t" r="r" b="b"/>
              <a:pathLst>
                <a:path w="2464" h="2464" fill="none" extrusionOk="0">
                  <a:moveTo>
                    <a:pt x="228" y="525"/>
                  </a:moveTo>
                  <a:lnTo>
                    <a:pt x="228" y="525"/>
                  </a:lnTo>
                  <a:lnTo>
                    <a:pt x="137" y="684"/>
                  </a:lnTo>
                  <a:lnTo>
                    <a:pt x="69" y="867"/>
                  </a:lnTo>
                  <a:lnTo>
                    <a:pt x="23" y="1049"/>
                  </a:lnTo>
                  <a:lnTo>
                    <a:pt x="0" y="1232"/>
                  </a:lnTo>
                  <a:lnTo>
                    <a:pt x="0" y="1232"/>
                  </a:lnTo>
                  <a:lnTo>
                    <a:pt x="23" y="1483"/>
                  </a:lnTo>
                  <a:lnTo>
                    <a:pt x="92" y="1711"/>
                  </a:lnTo>
                  <a:lnTo>
                    <a:pt x="206" y="1916"/>
                  </a:lnTo>
                  <a:lnTo>
                    <a:pt x="365" y="2098"/>
                  </a:lnTo>
                  <a:lnTo>
                    <a:pt x="548" y="2258"/>
                  </a:lnTo>
                  <a:lnTo>
                    <a:pt x="753" y="2372"/>
                  </a:lnTo>
                  <a:lnTo>
                    <a:pt x="981" y="2440"/>
                  </a:lnTo>
                  <a:lnTo>
                    <a:pt x="1232" y="2463"/>
                  </a:lnTo>
                  <a:lnTo>
                    <a:pt x="1232" y="2463"/>
                  </a:lnTo>
                  <a:lnTo>
                    <a:pt x="1483" y="2440"/>
                  </a:lnTo>
                  <a:lnTo>
                    <a:pt x="1711" y="2372"/>
                  </a:lnTo>
                  <a:lnTo>
                    <a:pt x="1916" y="2258"/>
                  </a:lnTo>
                  <a:lnTo>
                    <a:pt x="2098" y="2098"/>
                  </a:lnTo>
                  <a:lnTo>
                    <a:pt x="2258" y="1916"/>
                  </a:lnTo>
                  <a:lnTo>
                    <a:pt x="2372" y="1711"/>
                  </a:lnTo>
                  <a:lnTo>
                    <a:pt x="2441" y="1483"/>
                  </a:lnTo>
                  <a:lnTo>
                    <a:pt x="2463" y="1232"/>
                  </a:lnTo>
                  <a:lnTo>
                    <a:pt x="2463" y="1232"/>
                  </a:lnTo>
                  <a:lnTo>
                    <a:pt x="2441" y="981"/>
                  </a:lnTo>
                  <a:lnTo>
                    <a:pt x="2372" y="753"/>
                  </a:lnTo>
                  <a:lnTo>
                    <a:pt x="2258" y="548"/>
                  </a:lnTo>
                  <a:lnTo>
                    <a:pt x="2098" y="365"/>
                  </a:lnTo>
                  <a:lnTo>
                    <a:pt x="1916" y="228"/>
                  </a:lnTo>
                  <a:lnTo>
                    <a:pt x="1711" y="114"/>
                  </a:lnTo>
                  <a:lnTo>
                    <a:pt x="1483" y="23"/>
                  </a:lnTo>
                  <a:lnTo>
                    <a:pt x="1232" y="0"/>
                  </a:lnTo>
                  <a:lnTo>
                    <a:pt x="1232" y="0"/>
                  </a:lnTo>
                  <a:lnTo>
                    <a:pt x="1118"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1"/>
            <p:cNvSpPr/>
            <p:nvPr/>
          </p:nvSpPr>
          <p:spPr>
            <a:xfrm>
              <a:off x="1735946" y="3414733"/>
              <a:ext cx="280794" cy="283322"/>
            </a:xfrm>
            <a:custGeom>
              <a:avLst/>
              <a:gdLst/>
              <a:ahLst/>
              <a:cxnLst/>
              <a:rect l="l" t="t" r="r" b="b"/>
              <a:pathLst>
                <a:path w="2555" h="2578" extrusionOk="0">
                  <a:moveTo>
                    <a:pt x="1164" y="1"/>
                  </a:moveTo>
                  <a:lnTo>
                    <a:pt x="1118" y="23"/>
                  </a:lnTo>
                  <a:lnTo>
                    <a:pt x="1095" y="69"/>
                  </a:lnTo>
                  <a:lnTo>
                    <a:pt x="1118" y="115"/>
                  </a:lnTo>
                  <a:lnTo>
                    <a:pt x="1278" y="115"/>
                  </a:lnTo>
                  <a:lnTo>
                    <a:pt x="1506" y="137"/>
                  </a:lnTo>
                  <a:lnTo>
                    <a:pt x="1734" y="206"/>
                  </a:lnTo>
                  <a:lnTo>
                    <a:pt x="1939" y="320"/>
                  </a:lnTo>
                  <a:lnTo>
                    <a:pt x="2099" y="457"/>
                  </a:lnTo>
                  <a:lnTo>
                    <a:pt x="2236" y="639"/>
                  </a:lnTo>
                  <a:lnTo>
                    <a:pt x="2350" y="822"/>
                  </a:lnTo>
                  <a:lnTo>
                    <a:pt x="2418" y="1050"/>
                  </a:lnTo>
                  <a:lnTo>
                    <a:pt x="2441" y="1278"/>
                  </a:lnTo>
                  <a:lnTo>
                    <a:pt x="2418" y="1506"/>
                  </a:lnTo>
                  <a:lnTo>
                    <a:pt x="2350" y="1734"/>
                  </a:lnTo>
                  <a:lnTo>
                    <a:pt x="2236" y="1939"/>
                  </a:lnTo>
                  <a:lnTo>
                    <a:pt x="2099" y="2099"/>
                  </a:lnTo>
                  <a:lnTo>
                    <a:pt x="1939" y="2235"/>
                  </a:lnTo>
                  <a:lnTo>
                    <a:pt x="1734" y="2350"/>
                  </a:lnTo>
                  <a:lnTo>
                    <a:pt x="1506" y="2418"/>
                  </a:lnTo>
                  <a:lnTo>
                    <a:pt x="1278" y="2441"/>
                  </a:lnTo>
                  <a:lnTo>
                    <a:pt x="1050" y="2418"/>
                  </a:lnTo>
                  <a:lnTo>
                    <a:pt x="822" y="2350"/>
                  </a:lnTo>
                  <a:lnTo>
                    <a:pt x="617" y="2235"/>
                  </a:lnTo>
                  <a:lnTo>
                    <a:pt x="457" y="2099"/>
                  </a:lnTo>
                  <a:lnTo>
                    <a:pt x="320" y="1939"/>
                  </a:lnTo>
                  <a:lnTo>
                    <a:pt x="206" y="1734"/>
                  </a:lnTo>
                  <a:lnTo>
                    <a:pt x="138" y="1506"/>
                  </a:lnTo>
                  <a:lnTo>
                    <a:pt x="115" y="1278"/>
                  </a:lnTo>
                  <a:lnTo>
                    <a:pt x="138" y="1095"/>
                  </a:lnTo>
                  <a:lnTo>
                    <a:pt x="160" y="913"/>
                  </a:lnTo>
                  <a:lnTo>
                    <a:pt x="229" y="753"/>
                  </a:lnTo>
                  <a:lnTo>
                    <a:pt x="320" y="616"/>
                  </a:lnTo>
                  <a:lnTo>
                    <a:pt x="343" y="571"/>
                  </a:lnTo>
                  <a:lnTo>
                    <a:pt x="320" y="525"/>
                  </a:lnTo>
                  <a:lnTo>
                    <a:pt x="274" y="502"/>
                  </a:lnTo>
                  <a:lnTo>
                    <a:pt x="229" y="525"/>
                  </a:lnTo>
                  <a:lnTo>
                    <a:pt x="138" y="708"/>
                  </a:lnTo>
                  <a:lnTo>
                    <a:pt x="46" y="890"/>
                  </a:lnTo>
                  <a:lnTo>
                    <a:pt x="1" y="1072"/>
                  </a:lnTo>
                  <a:lnTo>
                    <a:pt x="1" y="1278"/>
                  </a:lnTo>
                  <a:lnTo>
                    <a:pt x="24" y="1529"/>
                  </a:lnTo>
                  <a:lnTo>
                    <a:pt x="92" y="1779"/>
                  </a:lnTo>
                  <a:lnTo>
                    <a:pt x="206" y="2007"/>
                  </a:lnTo>
                  <a:lnTo>
                    <a:pt x="366" y="2190"/>
                  </a:lnTo>
                  <a:lnTo>
                    <a:pt x="548" y="2350"/>
                  </a:lnTo>
                  <a:lnTo>
                    <a:pt x="776" y="2464"/>
                  </a:lnTo>
                  <a:lnTo>
                    <a:pt x="1027" y="2532"/>
                  </a:lnTo>
                  <a:lnTo>
                    <a:pt x="1278" y="2578"/>
                  </a:lnTo>
                  <a:lnTo>
                    <a:pt x="1529" y="2532"/>
                  </a:lnTo>
                  <a:lnTo>
                    <a:pt x="1780" y="2464"/>
                  </a:lnTo>
                  <a:lnTo>
                    <a:pt x="2008" y="2350"/>
                  </a:lnTo>
                  <a:lnTo>
                    <a:pt x="2190" y="2190"/>
                  </a:lnTo>
                  <a:lnTo>
                    <a:pt x="2350" y="2007"/>
                  </a:lnTo>
                  <a:lnTo>
                    <a:pt x="2464" y="1779"/>
                  </a:lnTo>
                  <a:lnTo>
                    <a:pt x="2532" y="1529"/>
                  </a:lnTo>
                  <a:lnTo>
                    <a:pt x="2555" y="1278"/>
                  </a:lnTo>
                  <a:lnTo>
                    <a:pt x="2532" y="1027"/>
                  </a:lnTo>
                  <a:lnTo>
                    <a:pt x="2464" y="776"/>
                  </a:lnTo>
                  <a:lnTo>
                    <a:pt x="2350" y="571"/>
                  </a:lnTo>
                  <a:lnTo>
                    <a:pt x="2190" y="366"/>
                  </a:lnTo>
                  <a:lnTo>
                    <a:pt x="2008" y="206"/>
                  </a:lnTo>
                  <a:lnTo>
                    <a:pt x="1780" y="92"/>
                  </a:lnTo>
                  <a:lnTo>
                    <a:pt x="1529" y="23"/>
                  </a:lnTo>
                  <a:lnTo>
                    <a:pt x="127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1"/>
            <p:cNvSpPr/>
            <p:nvPr/>
          </p:nvSpPr>
          <p:spPr>
            <a:xfrm>
              <a:off x="1618243" y="3209216"/>
              <a:ext cx="270684" cy="268266"/>
            </a:xfrm>
            <a:custGeom>
              <a:avLst/>
              <a:gdLst/>
              <a:ahLst/>
              <a:cxnLst/>
              <a:rect l="l" t="t" r="r" b="b"/>
              <a:pathLst>
                <a:path w="2463" h="2441" extrusionOk="0">
                  <a:moveTo>
                    <a:pt x="1231" y="1"/>
                  </a:moveTo>
                  <a:lnTo>
                    <a:pt x="981" y="24"/>
                  </a:lnTo>
                  <a:lnTo>
                    <a:pt x="753" y="92"/>
                  </a:lnTo>
                  <a:lnTo>
                    <a:pt x="547" y="206"/>
                  </a:lnTo>
                  <a:lnTo>
                    <a:pt x="365" y="366"/>
                  </a:lnTo>
                  <a:lnTo>
                    <a:pt x="205" y="548"/>
                  </a:lnTo>
                  <a:lnTo>
                    <a:pt x="91" y="753"/>
                  </a:lnTo>
                  <a:lnTo>
                    <a:pt x="23" y="981"/>
                  </a:lnTo>
                  <a:lnTo>
                    <a:pt x="0" y="1232"/>
                  </a:lnTo>
                  <a:lnTo>
                    <a:pt x="23" y="1460"/>
                  </a:lnTo>
                  <a:lnTo>
                    <a:pt x="91" y="1688"/>
                  </a:lnTo>
                  <a:lnTo>
                    <a:pt x="205" y="1916"/>
                  </a:lnTo>
                  <a:lnTo>
                    <a:pt x="365" y="2099"/>
                  </a:lnTo>
                  <a:lnTo>
                    <a:pt x="547" y="2236"/>
                  </a:lnTo>
                  <a:lnTo>
                    <a:pt x="753" y="2350"/>
                  </a:lnTo>
                  <a:lnTo>
                    <a:pt x="981" y="2418"/>
                  </a:lnTo>
                  <a:lnTo>
                    <a:pt x="1231" y="2441"/>
                  </a:lnTo>
                  <a:lnTo>
                    <a:pt x="1482" y="2418"/>
                  </a:lnTo>
                  <a:lnTo>
                    <a:pt x="1710" y="2350"/>
                  </a:lnTo>
                  <a:lnTo>
                    <a:pt x="1916" y="2236"/>
                  </a:lnTo>
                  <a:lnTo>
                    <a:pt x="2098" y="2099"/>
                  </a:lnTo>
                  <a:lnTo>
                    <a:pt x="2258" y="1916"/>
                  </a:lnTo>
                  <a:lnTo>
                    <a:pt x="2349" y="1688"/>
                  </a:lnTo>
                  <a:lnTo>
                    <a:pt x="2440" y="1460"/>
                  </a:lnTo>
                  <a:lnTo>
                    <a:pt x="2463" y="1232"/>
                  </a:lnTo>
                  <a:lnTo>
                    <a:pt x="2440" y="981"/>
                  </a:lnTo>
                  <a:lnTo>
                    <a:pt x="2349" y="753"/>
                  </a:lnTo>
                  <a:lnTo>
                    <a:pt x="2258" y="548"/>
                  </a:lnTo>
                  <a:lnTo>
                    <a:pt x="2098" y="366"/>
                  </a:lnTo>
                  <a:lnTo>
                    <a:pt x="1916" y="206"/>
                  </a:lnTo>
                  <a:lnTo>
                    <a:pt x="1710" y="92"/>
                  </a:lnTo>
                  <a:lnTo>
                    <a:pt x="1482" y="24"/>
                  </a:lnTo>
                  <a:lnTo>
                    <a:pt x="123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1"/>
            <p:cNvSpPr/>
            <p:nvPr/>
          </p:nvSpPr>
          <p:spPr>
            <a:xfrm>
              <a:off x="1610660" y="3201743"/>
              <a:ext cx="283322" cy="283322"/>
            </a:xfrm>
            <a:custGeom>
              <a:avLst/>
              <a:gdLst/>
              <a:ahLst/>
              <a:cxnLst/>
              <a:rect l="l" t="t" r="r" b="b"/>
              <a:pathLst>
                <a:path w="2578" h="2578" extrusionOk="0">
                  <a:moveTo>
                    <a:pt x="1300" y="137"/>
                  </a:moveTo>
                  <a:lnTo>
                    <a:pt x="1529" y="160"/>
                  </a:lnTo>
                  <a:lnTo>
                    <a:pt x="1757" y="228"/>
                  </a:lnTo>
                  <a:lnTo>
                    <a:pt x="1939" y="320"/>
                  </a:lnTo>
                  <a:lnTo>
                    <a:pt x="2121" y="456"/>
                  </a:lnTo>
                  <a:lnTo>
                    <a:pt x="2258" y="639"/>
                  </a:lnTo>
                  <a:lnTo>
                    <a:pt x="2372" y="844"/>
                  </a:lnTo>
                  <a:lnTo>
                    <a:pt x="2441" y="1049"/>
                  </a:lnTo>
                  <a:lnTo>
                    <a:pt x="2464" y="1300"/>
                  </a:lnTo>
                  <a:lnTo>
                    <a:pt x="2441" y="1528"/>
                  </a:lnTo>
                  <a:lnTo>
                    <a:pt x="2372" y="1733"/>
                  </a:lnTo>
                  <a:lnTo>
                    <a:pt x="2258" y="1939"/>
                  </a:lnTo>
                  <a:lnTo>
                    <a:pt x="2121" y="2121"/>
                  </a:lnTo>
                  <a:lnTo>
                    <a:pt x="1939" y="2258"/>
                  </a:lnTo>
                  <a:lnTo>
                    <a:pt x="1757" y="2372"/>
                  </a:lnTo>
                  <a:lnTo>
                    <a:pt x="1529" y="2440"/>
                  </a:lnTo>
                  <a:lnTo>
                    <a:pt x="1300" y="2463"/>
                  </a:lnTo>
                  <a:lnTo>
                    <a:pt x="1072" y="2440"/>
                  </a:lnTo>
                  <a:lnTo>
                    <a:pt x="844" y="2372"/>
                  </a:lnTo>
                  <a:lnTo>
                    <a:pt x="639" y="2258"/>
                  </a:lnTo>
                  <a:lnTo>
                    <a:pt x="480" y="2121"/>
                  </a:lnTo>
                  <a:lnTo>
                    <a:pt x="343" y="1939"/>
                  </a:lnTo>
                  <a:lnTo>
                    <a:pt x="229" y="1733"/>
                  </a:lnTo>
                  <a:lnTo>
                    <a:pt x="160" y="1528"/>
                  </a:lnTo>
                  <a:lnTo>
                    <a:pt x="137" y="1300"/>
                  </a:lnTo>
                  <a:lnTo>
                    <a:pt x="160" y="1049"/>
                  </a:lnTo>
                  <a:lnTo>
                    <a:pt x="229" y="844"/>
                  </a:lnTo>
                  <a:lnTo>
                    <a:pt x="343" y="639"/>
                  </a:lnTo>
                  <a:lnTo>
                    <a:pt x="480" y="456"/>
                  </a:lnTo>
                  <a:lnTo>
                    <a:pt x="639" y="320"/>
                  </a:lnTo>
                  <a:lnTo>
                    <a:pt x="844" y="228"/>
                  </a:lnTo>
                  <a:lnTo>
                    <a:pt x="1072" y="160"/>
                  </a:lnTo>
                  <a:lnTo>
                    <a:pt x="1300" y="137"/>
                  </a:lnTo>
                  <a:close/>
                  <a:moveTo>
                    <a:pt x="1300" y="0"/>
                  </a:moveTo>
                  <a:lnTo>
                    <a:pt x="1050" y="23"/>
                  </a:lnTo>
                  <a:lnTo>
                    <a:pt x="799" y="114"/>
                  </a:lnTo>
                  <a:lnTo>
                    <a:pt x="571" y="228"/>
                  </a:lnTo>
                  <a:lnTo>
                    <a:pt x="388" y="388"/>
                  </a:lnTo>
                  <a:lnTo>
                    <a:pt x="229" y="570"/>
                  </a:lnTo>
                  <a:lnTo>
                    <a:pt x="115" y="798"/>
                  </a:lnTo>
                  <a:lnTo>
                    <a:pt x="46" y="1026"/>
                  </a:lnTo>
                  <a:lnTo>
                    <a:pt x="1" y="1300"/>
                  </a:lnTo>
                  <a:lnTo>
                    <a:pt x="46" y="1551"/>
                  </a:lnTo>
                  <a:lnTo>
                    <a:pt x="115" y="1802"/>
                  </a:lnTo>
                  <a:lnTo>
                    <a:pt x="229" y="2007"/>
                  </a:lnTo>
                  <a:lnTo>
                    <a:pt x="388" y="2190"/>
                  </a:lnTo>
                  <a:lnTo>
                    <a:pt x="571" y="2349"/>
                  </a:lnTo>
                  <a:lnTo>
                    <a:pt x="799" y="2486"/>
                  </a:lnTo>
                  <a:lnTo>
                    <a:pt x="1050" y="2554"/>
                  </a:lnTo>
                  <a:lnTo>
                    <a:pt x="1300" y="2577"/>
                  </a:lnTo>
                  <a:lnTo>
                    <a:pt x="1551" y="2554"/>
                  </a:lnTo>
                  <a:lnTo>
                    <a:pt x="1802" y="2486"/>
                  </a:lnTo>
                  <a:lnTo>
                    <a:pt x="2030" y="2349"/>
                  </a:lnTo>
                  <a:lnTo>
                    <a:pt x="2213" y="2190"/>
                  </a:lnTo>
                  <a:lnTo>
                    <a:pt x="2372" y="2007"/>
                  </a:lnTo>
                  <a:lnTo>
                    <a:pt x="2486" y="1802"/>
                  </a:lnTo>
                  <a:lnTo>
                    <a:pt x="2555" y="1551"/>
                  </a:lnTo>
                  <a:lnTo>
                    <a:pt x="2578" y="1300"/>
                  </a:lnTo>
                  <a:lnTo>
                    <a:pt x="2555" y="1026"/>
                  </a:lnTo>
                  <a:lnTo>
                    <a:pt x="2486" y="798"/>
                  </a:lnTo>
                  <a:lnTo>
                    <a:pt x="2372" y="570"/>
                  </a:lnTo>
                  <a:lnTo>
                    <a:pt x="2213" y="388"/>
                  </a:lnTo>
                  <a:lnTo>
                    <a:pt x="2030" y="228"/>
                  </a:lnTo>
                  <a:lnTo>
                    <a:pt x="1802" y="114"/>
                  </a:lnTo>
                  <a:lnTo>
                    <a:pt x="1551" y="23"/>
                  </a:lnTo>
                  <a:lnTo>
                    <a:pt x="13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1"/>
            <p:cNvSpPr/>
            <p:nvPr/>
          </p:nvSpPr>
          <p:spPr>
            <a:xfrm>
              <a:off x="1688359" y="2893468"/>
              <a:ext cx="130451" cy="130451"/>
            </a:xfrm>
            <a:custGeom>
              <a:avLst/>
              <a:gdLst/>
              <a:ahLst/>
              <a:cxnLst/>
              <a:rect l="l" t="t" r="r" b="b"/>
              <a:pathLst>
                <a:path w="1187" h="1187" extrusionOk="0">
                  <a:moveTo>
                    <a:pt x="593" y="0"/>
                  </a:moveTo>
                  <a:lnTo>
                    <a:pt x="479" y="23"/>
                  </a:lnTo>
                  <a:lnTo>
                    <a:pt x="365" y="46"/>
                  </a:lnTo>
                  <a:lnTo>
                    <a:pt x="251" y="114"/>
                  </a:lnTo>
                  <a:lnTo>
                    <a:pt x="183" y="183"/>
                  </a:lnTo>
                  <a:lnTo>
                    <a:pt x="92" y="274"/>
                  </a:lnTo>
                  <a:lnTo>
                    <a:pt x="46" y="365"/>
                  </a:lnTo>
                  <a:lnTo>
                    <a:pt x="1" y="479"/>
                  </a:lnTo>
                  <a:lnTo>
                    <a:pt x="1" y="593"/>
                  </a:lnTo>
                  <a:lnTo>
                    <a:pt x="1" y="730"/>
                  </a:lnTo>
                  <a:lnTo>
                    <a:pt x="46" y="821"/>
                  </a:lnTo>
                  <a:lnTo>
                    <a:pt x="92" y="935"/>
                  </a:lnTo>
                  <a:lnTo>
                    <a:pt x="183" y="1027"/>
                  </a:lnTo>
                  <a:lnTo>
                    <a:pt x="251" y="1095"/>
                  </a:lnTo>
                  <a:lnTo>
                    <a:pt x="365" y="1141"/>
                  </a:lnTo>
                  <a:lnTo>
                    <a:pt x="479" y="1186"/>
                  </a:lnTo>
                  <a:lnTo>
                    <a:pt x="707" y="1186"/>
                  </a:lnTo>
                  <a:lnTo>
                    <a:pt x="822" y="1141"/>
                  </a:lnTo>
                  <a:lnTo>
                    <a:pt x="936" y="1095"/>
                  </a:lnTo>
                  <a:lnTo>
                    <a:pt x="1004" y="1027"/>
                  </a:lnTo>
                  <a:lnTo>
                    <a:pt x="1095" y="935"/>
                  </a:lnTo>
                  <a:lnTo>
                    <a:pt x="1141" y="821"/>
                  </a:lnTo>
                  <a:lnTo>
                    <a:pt x="1164" y="730"/>
                  </a:lnTo>
                  <a:lnTo>
                    <a:pt x="1186" y="593"/>
                  </a:lnTo>
                  <a:lnTo>
                    <a:pt x="1164" y="479"/>
                  </a:lnTo>
                  <a:lnTo>
                    <a:pt x="1141" y="365"/>
                  </a:lnTo>
                  <a:lnTo>
                    <a:pt x="1095" y="274"/>
                  </a:lnTo>
                  <a:lnTo>
                    <a:pt x="1004" y="183"/>
                  </a:lnTo>
                  <a:lnTo>
                    <a:pt x="936" y="114"/>
                  </a:lnTo>
                  <a:lnTo>
                    <a:pt x="822"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1"/>
            <p:cNvSpPr/>
            <p:nvPr/>
          </p:nvSpPr>
          <p:spPr>
            <a:xfrm>
              <a:off x="1680886" y="2885885"/>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71"/>
                  </a:lnTo>
                  <a:lnTo>
                    <a:pt x="1186" y="662"/>
                  </a:lnTo>
                  <a:lnTo>
                    <a:pt x="1186" y="776"/>
                  </a:lnTo>
                  <a:lnTo>
                    <a:pt x="1140" y="867"/>
                  </a:lnTo>
                  <a:lnTo>
                    <a:pt x="1095" y="959"/>
                  </a:lnTo>
                  <a:lnTo>
                    <a:pt x="1026" y="1050"/>
                  </a:lnTo>
                  <a:lnTo>
                    <a:pt x="958" y="1118"/>
                  </a:lnTo>
                  <a:lnTo>
                    <a:pt x="867" y="1164"/>
                  </a:lnTo>
                  <a:lnTo>
                    <a:pt x="775" y="1187"/>
                  </a:lnTo>
                  <a:lnTo>
                    <a:pt x="661" y="1210"/>
                  </a:lnTo>
                  <a:lnTo>
                    <a:pt x="547" y="1187"/>
                  </a:lnTo>
                  <a:lnTo>
                    <a:pt x="456" y="1164"/>
                  </a:lnTo>
                  <a:lnTo>
                    <a:pt x="365" y="1118"/>
                  </a:lnTo>
                  <a:lnTo>
                    <a:pt x="274" y="1050"/>
                  </a:lnTo>
                  <a:lnTo>
                    <a:pt x="228" y="959"/>
                  </a:lnTo>
                  <a:lnTo>
                    <a:pt x="160" y="867"/>
                  </a:lnTo>
                  <a:lnTo>
                    <a:pt x="137" y="776"/>
                  </a:lnTo>
                  <a:lnTo>
                    <a:pt x="137" y="662"/>
                  </a:lnTo>
                  <a:lnTo>
                    <a:pt x="137" y="571"/>
                  </a:lnTo>
                  <a:lnTo>
                    <a:pt x="160" y="457"/>
                  </a:lnTo>
                  <a:lnTo>
                    <a:pt x="228" y="366"/>
                  </a:lnTo>
                  <a:lnTo>
                    <a:pt x="274" y="297"/>
                  </a:lnTo>
                  <a:lnTo>
                    <a:pt x="365" y="229"/>
                  </a:lnTo>
                  <a:lnTo>
                    <a:pt x="456" y="183"/>
                  </a:lnTo>
                  <a:lnTo>
                    <a:pt x="547" y="138"/>
                  </a:lnTo>
                  <a:close/>
                  <a:moveTo>
                    <a:pt x="661" y="1"/>
                  </a:moveTo>
                  <a:lnTo>
                    <a:pt x="525" y="24"/>
                  </a:lnTo>
                  <a:lnTo>
                    <a:pt x="411" y="69"/>
                  </a:lnTo>
                  <a:lnTo>
                    <a:pt x="297" y="115"/>
                  </a:lnTo>
                  <a:lnTo>
                    <a:pt x="205" y="206"/>
                  </a:lnTo>
                  <a:lnTo>
                    <a:pt x="114" y="297"/>
                  </a:lnTo>
                  <a:lnTo>
                    <a:pt x="46" y="411"/>
                  </a:lnTo>
                  <a:lnTo>
                    <a:pt x="23" y="525"/>
                  </a:lnTo>
                  <a:lnTo>
                    <a:pt x="0" y="662"/>
                  </a:lnTo>
                  <a:lnTo>
                    <a:pt x="23" y="799"/>
                  </a:lnTo>
                  <a:lnTo>
                    <a:pt x="46" y="913"/>
                  </a:lnTo>
                  <a:lnTo>
                    <a:pt x="114" y="1027"/>
                  </a:lnTo>
                  <a:lnTo>
                    <a:pt x="205" y="1141"/>
                  </a:lnTo>
                  <a:lnTo>
                    <a:pt x="297" y="1210"/>
                  </a:lnTo>
                  <a:lnTo>
                    <a:pt x="411" y="1278"/>
                  </a:lnTo>
                  <a:lnTo>
                    <a:pt x="525" y="1301"/>
                  </a:lnTo>
                  <a:lnTo>
                    <a:pt x="661" y="1324"/>
                  </a:lnTo>
                  <a:lnTo>
                    <a:pt x="798" y="1301"/>
                  </a:lnTo>
                  <a:lnTo>
                    <a:pt x="912" y="1278"/>
                  </a:lnTo>
                  <a:lnTo>
                    <a:pt x="1026" y="1210"/>
                  </a:lnTo>
                  <a:lnTo>
                    <a:pt x="1118" y="1141"/>
                  </a:lnTo>
                  <a:lnTo>
                    <a:pt x="1209" y="1027"/>
                  </a:lnTo>
                  <a:lnTo>
                    <a:pt x="1254" y="913"/>
                  </a:lnTo>
                  <a:lnTo>
                    <a:pt x="1300" y="799"/>
                  </a:lnTo>
                  <a:lnTo>
                    <a:pt x="1323" y="662"/>
                  </a:lnTo>
                  <a:lnTo>
                    <a:pt x="1300" y="525"/>
                  </a:lnTo>
                  <a:lnTo>
                    <a:pt x="1254" y="411"/>
                  </a:lnTo>
                  <a:lnTo>
                    <a:pt x="1209" y="297"/>
                  </a:lnTo>
                  <a:lnTo>
                    <a:pt x="1118"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1"/>
            <p:cNvSpPr/>
            <p:nvPr/>
          </p:nvSpPr>
          <p:spPr>
            <a:xfrm>
              <a:off x="1407673" y="3522546"/>
              <a:ext cx="130451" cy="130451"/>
            </a:xfrm>
            <a:custGeom>
              <a:avLst/>
              <a:gdLst/>
              <a:ahLst/>
              <a:cxnLst/>
              <a:rect l="l" t="t" r="r" b="b"/>
              <a:pathLst>
                <a:path w="1187" h="1187" extrusionOk="0">
                  <a:moveTo>
                    <a:pt x="593" y="0"/>
                  </a:moveTo>
                  <a:lnTo>
                    <a:pt x="479" y="23"/>
                  </a:lnTo>
                  <a:lnTo>
                    <a:pt x="365" y="46"/>
                  </a:lnTo>
                  <a:lnTo>
                    <a:pt x="251" y="91"/>
                  </a:lnTo>
                  <a:lnTo>
                    <a:pt x="160" y="183"/>
                  </a:lnTo>
                  <a:lnTo>
                    <a:pt x="92" y="274"/>
                  </a:lnTo>
                  <a:lnTo>
                    <a:pt x="46" y="365"/>
                  </a:lnTo>
                  <a:lnTo>
                    <a:pt x="0" y="479"/>
                  </a:lnTo>
                  <a:lnTo>
                    <a:pt x="0" y="593"/>
                  </a:lnTo>
                  <a:lnTo>
                    <a:pt x="0" y="707"/>
                  </a:lnTo>
                  <a:lnTo>
                    <a:pt x="46" y="821"/>
                  </a:lnTo>
                  <a:lnTo>
                    <a:pt x="92" y="935"/>
                  </a:lnTo>
                  <a:lnTo>
                    <a:pt x="160" y="1026"/>
                  </a:lnTo>
                  <a:lnTo>
                    <a:pt x="251" y="1095"/>
                  </a:lnTo>
                  <a:lnTo>
                    <a:pt x="365" y="1140"/>
                  </a:lnTo>
                  <a:lnTo>
                    <a:pt x="479" y="1186"/>
                  </a:lnTo>
                  <a:lnTo>
                    <a:pt x="707" y="1186"/>
                  </a:lnTo>
                  <a:lnTo>
                    <a:pt x="821" y="1140"/>
                  </a:lnTo>
                  <a:lnTo>
                    <a:pt x="913" y="1095"/>
                  </a:lnTo>
                  <a:lnTo>
                    <a:pt x="1004" y="1026"/>
                  </a:lnTo>
                  <a:lnTo>
                    <a:pt x="1072" y="935"/>
                  </a:lnTo>
                  <a:lnTo>
                    <a:pt x="1141" y="821"/>
                  </a:lnTo>
                  <a:lnTo>
                    <a:pt x="1163" y="707"/>
                  </a:lnTo>
                  <a:lnTo>
                    <a:pt x="1186" y="593"/>
                  </a:lnTo>
                  <a:lnTo>
                    <a:pt x="1163" y="479"/>
                  </a:lnTo>
                  <a:lnTo>
                    <a:pt x="1141" y="365"/>
                  </a:lnTo>
                  <a:lnTo>
                    <a:pt x="1072" y="274"/>
                  </a:lnTo>
                  <a:lnTo>
                    <a:pt x="1004" y="183"/>
                  </a:lnTo>
                  <a:lnTo>
                    <a:pt x="913" y="91"/>
                  </a:lnTo>
                  <a:lnTo>
                    <a:pt x="821" y="46"/>
                  </a:lnTo>
                  <a:lnTo>
                    <a:pt x="707" y="23"/>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1"/>
            <p:cNvSpPr/>
            <p:nvPr/>
          </p:nvSpPr>
          <p:spPr>
            <a:xfrm>
              <a:off x="1400200" y="3514963"/>
              <a:ext cx="145398" cy="145508"/>
            </a:xfrm>
            <a:custGeom>
              <a:avLst/>
              <a:gdLst/>
              <a:ahLst/>
              <a:cxnLst/>
              <a:rect l="l" t="t" r="r" b="b"/>
              <a:pathLst>
                <a:path w="1323" h="1324" extrusionOk="0">
                  <a:moveTo>
                    <a:pt x="775" y="138"/>
                  </a:moveTo>
                  <a:lnTo>
                    <a:pt x="867" y="183"/>
                  </a:lnTo>
                  <a:lnTo>
                    <a:pt x="958" y="229"/>
                  </a:lnTo>
                  <a:lnTo>
                    <a:pt x="1026" y="297"/>
                  </a:lnTo>
                  <a:lnTo>
                    <a:pt x="1095" y="366"/>
                  </a:lnTo>
                  <a:lnTo>
                    <a:pt x="1140" y="457"/>
                  </a:lnTo>
                  <a:lnTo>
                    <a:pt x="1186" y="548"/>
                  </a:lnTo>
                  <a:lnTo>
                    <a:pt x="1186" y="662"/>
                  </a:lnTo>
                  <a:lnTo>
                    <a:pt x="1186" y="776"/>
                  </a:lnTo>
                  <a:lnTo>
                    <a:pt x="1140" y="867"/>
                  </a:lnTo>
                  <a:lnTo>
                    <a:pt x="1095" y="959"/>
                  </a:lnTo>
                  <a:lnTo>
                    <a:pt x="1026" y="1050"/>
                  </a:lnTo>
                  <a:lnTo>
                    <a:pt x="958" y="1095"/>
                  </a:lnTo>
                  <a:lnTo>
                    <a:pt x="867" y="1164"/>
                  </a:lnTo>
                  <a:lnTo>
                    <a:pt x="775" y="1187"/>
                  </a:lnTo>
                  <a:lnTo>
                    <a:pt x="547" y="1187"/>
                  </a:lnTo>
                  <a:lnTo>
                    <a:pt x="456" y="1164"/>
                  </a:lnTo>
                  <a:lnTo>
                    <a:pt x="365" y="1095"/>
                  </a:lnTo>
                  <a:lnTo>
                    <a:pt x="274" y="1050"/>
                  </a:lnTo>
                  <a:lnTo>
                    <a:pt x="205" y="959"/>
                  </a:lnTo>
                  <a:lnTo>
                    <a:pt x="160" y="867"/>
                  </a:lnTo>
                  <a:lnTo>
                    <a:pt x="137" y="776"/>
                  </a:lnTo>
                  <a:lnTo>
                    <a:pt x="137" y="662"/>
                  </a:lnTo>
                  <a:lnTo>
                    <a:pt x="137" y="548"/>
                  </a:lnTo>
                  <a:lnTo>
                    <a:pt x="160" y="457"/>
                  </a:lnTo>
                  <a:lnTo>
                    <a:pt x="205" y="366"/>
                  </a:lnTo>
                  <a:lnTo>
                    <a:pt x="274" y="297"/>
                  </a:lnTo>
                  <a:lnTo>
                    <a:pt x="365" y="229"/>
                  </a:lnTo>
                  <a:lnTo>
                    <a:pt x="456" y="183"/>
                  </a:lnTo>
                  <a:lnTo>
                    <a:pt x="547" y="138"/>
                  </a:lnTo>
                  <a:close/>
                  <a:moveTo>
                    <a:pt x="661" y="1"/>
                  </a:moveTo>
                  <a:lnTo>
                    <a:pt x="525" y="24"/>
                  </a:lnTo>
                  <a:lnTo>
                    <a:pt x="411" y="69"/>
                  </a:lnTo>
                  <a:lnTo>
                    <a:pt x="297" y="115"/>
                  </a:lnTo>
                  <a:lnTo>
                    <a:pt x="182" y="206"/>
                  </a:lnTo>
                  <a:lnTo>
                    <a:pt x="114" y="297"/>
                  </a:lnTo>
                  <a:lnTo>
                    <a:pt x="46" y="411"/>
                  </a:lnTo>
                  <a:lnTo>
                    <a:pt x="23" y="525"/>
                  </a:lnTo>
                  <a:lnTo>
                    <a:pt x="0" y="662"/>
                  </a:lnTo>
                  <a:lnTo>
                    <a:pt x="23" y="799"/>
                  </a:lnTo>
                  <a:lnTo>
                    <a:pt x="46" y="913"/>
                  </a:lnTo>
                  <a:lnTo>
                    <a:pt x="114" y="1027"/>
                  </a:lnTo>
                  <a:lnTo>
                    <a:pt x="182" y="1118"/>
                  </a:lnTo>
                  <a:lnTo>
                    <a:pt x="297" y="1209"/>
                  </a:lnTo>
                  <a:lnTo>
                    <a:pt x="411" y="1278"/>
                  </a:lnTo>
                  <a:lnTo>
                    <a:pt x="525" y="1301"/>
                  </a:lnTo>
                  <a:lnTo>
                    <a:pt x="661" y="1323"/>
                  </a:lnTo>
                  <a:lnTo>
                    <a:pt x="798" y="1301"/>
                  </a:lnTo>
                  <a:lnTo>
                    <a:pt x="912" y="1278"/>
                  </a:lnTo>
                  <a:lnTo>
                    <a:pt x="1026" y="1209"/>
                  </a:lnTo>
                  <a:lnTo>
                    <a:pt x="1117" y="1118"/>
                  </a:lnTo>
                  <a:lnTo>
                    <a:pt x="1209" y="1027"/>
                  </a:lnTo>
                  <a:lnTo>
                    <a:pt x="1254" y="913"/>
                  </a:lnTo>
                  <a:lnTo>
                    <a:pt x="1300" y="799"/>
                  </a:lnTo>
                  <a:lnTo>
                    <a:pt x="1323" y="662"/>
                  </a:lnTo>
                  <a:lnTo>
                    <a:pt x="1300" y="525"/>
                  </a:lnTo>
                  <a:lnTo>
                    <a:pt x="1254" y="411"/>
                  </a:lnTo>
                  <a:lnTo>
                    <a:pt x="1209" y="297"/>
                  </a:lnTo>
                  <a:lnTo>
                    <a:pt x="1117" y="206"/>
                  </a:lnTo>
                  <a:lnTo>
                    <a:pt x="1026" y="115"/>
                  </a:lnTo>
                  <a:lnTo>
                    <a:pt x="912" y="69"/>
                  </a:lnTo>
                  <a:lnTo>
                    <a:pt x="798" y="24"/>
                  </a:lnTo>
                  <a:lnTo>
                    <a:pt x="66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1"/>
            <p:cNvSpPr/>
            <p:nvPr/>
          </p:nvSpPr>
          <p:spPr>
            <a:xfrm>
              <a:off x="1741002" y="3808181"/>
              <a:ext cx="130451" cy="130451"/>
            </a:xfrm>
            <a:custGeom>
              <a:avLst/>
              <a:gdLst/>
              <a:ahLst/>
              <a:cxnLst/>
              <a:rect l="l" t="t" r="r" b="b"/>
              <a:pathLst>
                <a:path w="1187" h="1187" extrusionOk="0">
                  <a:moveTo>
                    <a:pt x="593" y="1"/>
                  </a:moveTo>
                  <a:lnTo>
                    <a:pt x="479" y="24"/>
                  </a:lnTo>
                  <a:lnTo>
                    <a:pt x="365" y="47"/>
                  </a:lnTo>
                  <a:lnTo>
                    <a:pt x="274" y="92"/>
                  </a:lnTo>
                  <a:lnTo>
                    <a:pt x="183" y="183"/>
                  </a:lnTo>
                  <a:lnTo>
                    <a:pt x="114" y="252"/>
                  </a:lnTo>
                  <a:lnTo>
                    <a:pt x="46" y="366"/>
                  </a:lnTo>
                  <a:lnTo>
                    <a:pt x="23" y="480"/>
                  </a:lnTo>
                  <a:lnTo>
                    <a:pt x="0" y="594"/>
                  </a:lnTo>
                  <a:lnTo>
                    <a:pt x="23" y="708"/>
                  </a:lnTo>
                  <a:lnTo>
                    <a:pt x="46" y="822"/>
                  </a:lnTo>
                  <a:lnTo>
                    <a:pt x="114" y="936"/>
                  </a:lnTo>
                  <a:lnTo>
                    <a:pt x="183" y="1004"/>
                  </a:lnTo>
                  <a:lnTo>
                    <a:pt x="274" y="1096"/>
                  </a:lnTo>
                  <a:lnTo>
                    <a:pt x="365" y="1141"/>
                  </a:lnTo>
                  <a:lnTo>
                    <a:pt x="479" y="1187"/>
                  </a:lnTo>
                  <a:lnTo>
                    <a:pt x="730" y="1187"/>
                  </a:lnTo>
                  <a:lnTo>
                    <a:pt x="821" y="1141"/>
                  </a:lnTo>
                  <a:lnTo>
                    <a:pt x="935" y="1096"/>
                  </a:lnTo>
                  <a:lnTo>
                    <a:pt x="1027" y="1004"/>
                  </a:lnTo>
                  <a:lnTo>
                    <a:pt x="1095" y="936"/>
                  </a:lnTo>
                  <a:lnTo>
                    <a:pt x="1141" y="822"/>
                  </a:lnTo>
                  <a:lnTo>
                    <a:pt x="1186" y="708"/>
                  </a:lnTo>
                  <a:lnTo>
                    <a:pt x="1186" y="594"/>
                  </a:lnTo>
                  <a:lnTo>
                    <a:pt x="1186" y="480"/>
                  </a:lnTo>
                  <a:lnTo>
                    <a:pt x="1141" y="366"/>
                  </a:lnTo>
                  <a:lnTo>
                    <a:pt x="1095" y="252"/>
                  </a:lnTo>
                  <a:lnTo>
                    <a:pt x="1027" y="183"/>
                  </a:lnTo>
                  <a:lnTo>
                    <a:pt x="935" y="92"/>
                  </a:lnTo>
                  <a:lnTo>
                    <a:pt x="821" y="47"/>
                  </a:lnTo>
                  <a:lnTo>
                    <a:pt x="730" y="24"/>
                  </a:lnTo>
                  <a:lnTo>
                    <a:pt x="5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1"/>
            <p:cNvSpPr/>
            <p:nvPr/>
          </p:nvSpPr>
          <p:spPr>
            <a:xfrm>
              <a:off x="1735946" y="3800708"/>
              <a:ext cx="142980" cy="145508"/>
            </a:xfrm>
            <a:custGeom>
              <a:avLst/>
              <a:gdLst/>
              <a:ahLst/>
              <a:cxnLst/>
              <a:rect l="l" t="t" r="r" b="b"/>
              <a:pathLst>
                <a:path w="1301" h="1324" extrusionOk="0">
                  <a:moveTo>
                    <a:pt x="753" y="137"/>
                  </a:moveTo>
                  <a:lnTo>
                    <a:pt x="845" y="183"/>
                  </a:lnTo>
                  <a:lnTo>
                    <a:pt x="936" y="229"/>
                  </a:lnTo>
                  <a:lnTo>
                    <a:pt x="1027" y="297"/>
                  </a:lnTo>
                  <a:lnTo>
                    <a:pt x="1095" y="365"/>
                  </a:lnTo>
                  <a:lnTo>
                    <a:pt x="1141" y="457"/>
                  </a:lnTo>
                  <a:lnTo>
                    <a:pt x="1164" y="548"/>
                  </a:lnTo>
                  <a:lnTo>
                    <a:pt x="1187" y="662"/>
                  </a:lnTo>
                  <a:lnTo>
                    <a:pt x="1164" y="776"/>
                  </a:lnTo>
                  <a:lnTo>
                    <a:pt x="1141" y="867"/>
                  </a:lnTo>
                  <a:lnTo>
                    <a:pt x="1095" y="958"/>
                  </a:lnTo>
                  <a:lnTo>
                    <a:pt x="1027" y="1050"/>
                  </a:lnTo>
                  <a:lnTo>
                    <a:pt x="936" y="1095"/>
                  </a:lnTo>
                  <a:lnTo>
                    <a:pt x="845" y="1164"/>
                  </a:lnTo>
                  <a:lnTo>
                    <a:pt x="753" y="1186"/>
                  </a:lnTo>
                  <a:lnTo>
                    <a:pt x="548" y="1186"/>
                  </a:lnTo>
                  <a:lnTo>
                    <a:pt x="434" y="1164"/>
                  </a:lnTo>
                  <a:lnTo>
                    <a:pt x="343" y="1095"/>
                  </a:lnTo>
                  <a:lnTo>
                    <a:pt x="274" y="1050"/>
                  </a:lnTo>
                  <a:lnTo>
                    <a:pt x="206" y="958"/>
                  </a:lnTo>
                  <a:lnTo>
                    <a:pt x="160" y="867"/>
                  </a:lnTo>
                  <a:lnTo>
                    <a:pt x="115" y="776"/>
                  </a:lnTo>
                  <a:lnTo>
                    <a:pt x="115" y="662"/>
                  </a:lnTo>
                  <a:lnTo>
                    <a:pt x="115" y="548"/>
                  </a:lnTo>
                  <a:lnTo>
                    <a:pt x="160" y="457"/>
                  </a:lnTo>
                  <a:lnTo>
                    <a:pt x="206" y="365"/>
                  </a:lnTo>
                  <a:lnTo>
                    <a:pt x="274" y="297"/>
                  </a:lnTo>
                  <a:lnTo>
                    <a:pt x="343" y="229"/>
                  </a:lnTo>
                  <a:lnTo>
                    <a:pt x="434" y="183"/>
                  </a:lnTo>
                  <a:lnTo>
                    <a:pt x="548" y="137"/>
                  </a:lnTo>
                  <a:close/>
                  <a:moveTo>
                    <a:pt x="639" y="1"/>
                  </a:moveTo>
                  <a:lnTo>
                    <a:pt x="525" y="23"/>
                  </a:lnTo>
                  <a:lnTo>
                    <a:pt x="389" y="69"/>
                  </a:lnTo>
                  <a:lnTo>
                    <a:pt x="274" y="115"/>
                  </a:lnTo>
                  <a:lnTo>
                    <a:pt x="183" y="206"/>
                  </a:lnTo>
                  <a:lnTo>
                    <a:pt x="92" y="297"/>
                  </a:lnTo>
                  <a:lnTo>
                    <a:pt x="46" y="411"/>
                  </a:lnTo>
                  <a:lnTo>
                    <a:pt x="1" y="525"/>
                  </a:lnTo>
                  <a:lnTo>
                    <a:pt x="1" y="662"/>
                  </a:lnTo>
                  <a:lnTo>
                    <a:pt x="1" y="799"/>
                  </a:lnTo>
                  <a:lnTo>
                    <a:pt x="46" y="913"/>
                  </a:lnTo>
                  <a:lnTo>
                    <a:pt x="92" y="1027"/>
                  </a:lnTo>
                  <a:lnTo>
                    <a:pt x="183" y="1118"/>
                  </a:lnTo>
                  <a:lnTo>
                    <a:pt x="274" y="1209"/>
                  </a:lnTo>
                  <a:lnTo>
                    <a:pt x="389" y="1278"/>
                  </a:lnTo>
                  <a:lnTo>
                    <a:pt x="525" y="1300"/>
                  </a:lnTo>
                  <a:lnTo>
                    <a:pt x="639" y="1323"/>
                  </a:lnTo>
                  <a:lnTo>
                    <a:pt x="776" y="1300"/>
                  </a:lnTo>
                  <a:lnTo>
                    <a:pt x="913" y="1278"/>
                  </a:lnTo>
                  <a:lnTo>
                    <a:pt x="1004" y="1209"/>
                  </a:lnTo>
                  <a:lnTo>
                    <a:pt x="1118" y="1118"/>
                  </a:lnTo>
                  <a:lnTo>
                    <a:pt x="1187" y="1027"/>
                  </a:lnTo>
                  <a:lnTo>
                    <a:pt x="1255" y="913"/>
                  </a:lnTo>
                  <a:lnTo>
                    <a:pt x="1301" y="799"/>
                  </a:lnTo>
                  <a:lnTo>
                    <a:pt x="1301" y="662"/>
                  </a:lnTo>
                  <a:lnTo>
                    <a:pt x="1301" y="525"/>
                  </a:lnTo>
                  <a:lnTo>
                    <a:pt x="1255" y="411"/>
                  </a:lnTo>
                  <a:lnTo>
                    <a:pt x="1187" y="297"/>
                  </a:lnTo>
                  <a:lnTo>
                    <a:pt x="1118" y="206"/>
                  </a:lnTo>
                  <a:lnTo>
                    <a:pt x="1004" y="115"/>
                  </a:lnTo>
                  <a:lnTo>
                    <a:pt x="913" y="69"/>
                  </a:lnTo>
                  <a:lnTo>
                    <a:pt x="776" y="23"/>
                  </a:lnTo>
                  <a:lnTo>
                    <a:pt x="63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1"/>
            <p:cNvSpPr/>
            <p:nvPr/>
          </p:nvSpPr>
          <p:spPr>
            <a:xfrm>
              <a:off x="2139501" y="3402204"/>
              <a:ext cx="130451" cy="130451"/>
            </a:xfrm>
            <a:custGeom>
              <a:avLst/>
              <a:gdLst/>
              <a:ahLst/>
              <a:cxnLst/>
              <a:rect l="l" t="t" r="r" b="b"/>
              <a:pathLst>
                <a:path w="1187" h="1187" extrusionOk="0">
                  <a:moveTo>
                    <a:pt x="479" y="1"/>
                  </a:moveTo>
                  <a:lnTo>
                    <a:pt x="365" y="46"/>
                  </a:lnTo>
                  <a:lnTo>
                    <a:pt x="251" y="92"/>
                  </a:lnTo>
                  <a:lnTo>
                    <a:pt x="160" y="183"/>
                  </a:lnTo>
                  <a:lnTo>
                    <a:pt x="92" y="251"/>
                  </a:lnTo>
                  <a:lnTo>
                    <a:pt x="46" y="366"/>
                  </a:lnTo>
                  <a:lnTo>
                    <a:pt x="0" y="480"/>
                  </a:lnTo>
                  <a:lnTo>
                    <a:pt x="0" y="594"/>
                  </a:lnTo>
                  <a:lnTo>
                    <a:pt x="0" y="708"/>
                  </a:lnTo>
                  <a:lnTo>
                    <a:pt x="46" y="822"/>
                  </a:lnTo>
                  <a:lnTo>
                    <a:pt x="92" y="936"/>
                  </a:lnTo>
                  <a:lnTo>
                    <a:pt x="160" y="1004"/>
                  </a:lnTo>
                  <a:lnTo>
                    <a:pt x="251" y="1095"/>
                  </a:lnTo>
                  <a:lnTo>
                    <a:pt x="365" y="1141"/>
                  </a:lnTo>
                  <a:lnTo>
                    <a:pt x="479" y="1186"/>
                  </a:lnTo>
                  <a:lnTo>
                    <a:pt x="707" y="1186"/>
                  </a:lnTo>
                  <a:lnTo>
                    <a:pt x="821" y="1141"/>
                  </a:lnTo>
                  <a:lnTo>
                    <a:pt x="913" y="1095"/>
                  </a:lnTo>
                  <a:lnTo>
                    <a:pt x="1004" y="1004"/>
                  </a:lnTo>
                  <a:lnTo>
                    <a:pt x="1072" y="936"/>
                  </a:lnTo>
                  <a:lnTo>
                    <a:pt x="1141" y="822"/>
                  </a:lnTo>
                  <a:lnTo>
                    <a:pt x="1163" y="708"/>
                  </a:lnTo>
                  <a:lnTo>
                    <a:pt x="1186" y="594"/>
                  </a:lnTo>
                  <a:lnTo>
                    <a:pt x="1163" y="480"/>
                  </a:lnTo>
                  <a:lnTo>
                    <a:pt x="1141" y="366"/>
                  </a:lnTo>
                  <a:lnTo>
                    <a:pt x="1072" y="251"/>
                  </a:lnTo>
                  <a:lnTo>
                    <a:pt x="1004" y="183"/>
                  </a:lnTo>
                  <a:lnTo>
                    <a:pt x="913" y="92"/>
                  </a:lnTo>
                  <a:lnTo>
                    <a:pt x="821" y="46"/>
                  </a:lnTo>
                  <a:lnTo>
                    <a:pt x="7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1"/>
            <p:cNvSpPr/>
            <p:nvPr/>
          </p:nvSpPr>
          <p:spPr>
            <a:xfrm>
              <a:off x="2131918" y="3394730"/>
              <a:ext cx="145508" cy="145398"/>
            </a:xfrm>
            <a:custGeom>
              <a:avLst/>
              <a:gdLst/>
              <a:ahLst/>
              <a:cxnLst/>
              <a:rect l="l" t="t" r="r" b="b"/>
              <a:pathLst>
                <a:path w="1324" h="1323" extrusionOk="0">
                  <a:moveTo>
                    <a:pt x="753" y="137"/>
                  </a:moveTo>
                  <a:lnTo>
                    <a:pt x="868" y="160"/>
                  </a:lnTo>
                  <a:lnTo>
                    <a:pt x="959" y="228"/>
                  </a:lnTo>
                  <a:lnTo>
                    <a:pt x="1027" y="274"/>
                  </a:lnTo>
                  <a:lnTo>
                    <a:pt x="1096" y="365"/>
                  </a:lnTo>
                  <a:lnTo>
                    <a:pt x="1141" y="456"/>
                  </a:lnTo>
                  <a:lnTo>
                    <a:pt x="1187" y="548"/>
                  </a:lnTo>
                  <a:lnTo>
                    <a:pt x="1187" y="662"/>
                  </a:lnTo>
                  <a:lnTo>
                    <a:pt x="1187" y="776"/>
                  </a:lnTo>
                  <a:lnTo>
                    <a:pt x="1141" y="867"/>
                  </a:lnTo>
                  <a:lnTo>
                    <a:pt x="1096" y="958"/>
                  </a:lnTo>
                  <a:lnTo>
                    <a:pt x="1027" y="1026"/>
                  </a:lnTo>
                  <a:lnTo>
                    <a:pt x="959" y="1095"/>
                  </a:lnTo>
                  <a:lnTo>
                    <a:pt x="868" y="1140"/>
                  </a:lnTo>
                  <a:lnTo>
                    <a:pt x="753" y="1186"/>
                  </a:lnTo>
                  <a:lnTo>
                    <a:pt x="548" y="1186"/>
                  </a:lnTo>
                  <a:lnTo>
                    <a:pt x="457" y="1140"/>
                  </a:lnTo>
                  <a:lnTo>
                    <a:pt x="366" y="1095"/>
                  </a:lnTo>
                  <a:lnTo>
                    <a:pt x="275" y="1026"/>
                  </a:lnTo>
                  <a:lnTo>
                    <a:pt x="206" y="958"/>
                  </a:lnTo>
                  <a:lnTo>
                    <a:pt x="161" y="867"/>
                  </a:lnTo>
                  <a:lnTo>
                    <a:pt x="138" y="776"/>
                  </a:lnTo>
                  <a:lnTo>
                    <a:pt x="115" y="662"/>
                  </a:lnTo>
                  <a:lnTo>
                    <a:pt x="138" y="548"/>
                  </a:lnTo>
                  <a:lnTo>
                    <a:pt x="161" y="456"/>
                  </a:lnTo>
                  <a:lnTo>
                    <a:pt x="206" y="365"/>
                  </a:lnTo>
                  <a:lnTo>
                    <a:pt x="275" y="274"/>
                  </a:lnTo>
                  <a:lnTo>
                    <a:pt x="366" y="228"/>
                  </a:lnTo>
                  <a:lnTo>
                    <a:pt x="457" y="160"/>
                  </a:lnTo>
                  <a:lnTo>
                    <a:pt x="548" y="137"/>
                  </a:lnTo>
                  <a:close/>
                  <a:moveTo>
                    <a:pt x="662" y="0"/>
                  </a:moveTo>
                  <a:lnTo>
                    <a:pt x="525" y="23"/>
                  </a:lnTo>
                  <a:lnTo>
                    <a:pt x="411" y="46"/>
                  </a:lnTo>
                  <a:lnTo>
                    <a:pt x="297" y="114"/>
                  </a:lnTo>
                  <a:lnTo>
                    <a:pt x="183" y="205"/>
                  </a:lnTo>
                  <a:lnTo>
                    <a:pt x="115" y="297"/>
                  </a:lnTo>
                  <a:lnTo>
                    <a:pt x="47" y="411"/>
                  </a:lnTo>
                  <a:lnTo>
                    <a:pt x="24" y="525"/>
                  </a:lnTo>
                  <a:lnTo>
                    <a:pt x="1" y="662"/>
                  </a:lnTo>
                  <a:lnTo>
                    <a:pt x="24" y="798"/>
                  </a:lnTo>
                  <a:lnTo>
                    <a:pt x="47" y="912"/>
                  </a:lnTo>
                  <a:lnTo>
                    <a:pt x="115" y="1026"/>
                  </a:lnTo>
                  <a:lnTo>
                    <a:pt x="183" y="1118"/>
                  </a:lnTo>
                  <a:lnTo>
                    <a:pt x="297" y="1209"/>
                  </a:lnTo>
                  <a:lnTo>
                    <a:pt x="411" y="1254"/>
                  </a:lnTo>
                  <a:lnTo>
                    <a:pt x="525" y="1300"/>
                  </a:lnTo>
                  <a:lnTo>
                    <a:pt x="662" y="1323"/>
                  </a:lnTo>
                  <a:lnTo>
                    <a:pt x="799" y="1300"/>
                  </a:lnTo>
                  <a:lnTo>
                    <a:pt x="913" y="1254"/>
                  </a:lnTo>
                  <a:lnTo>
                    <a:pt x="1027" y="1209"/>
                  </a:lnTo>
                  <a:lnTo>
                    <a:pt x="1118" y="1118"/>
                  </a:lnTo>
                  <a:lnTo>
                    <a:pt x="1210" y="1026"/>
                  </a:lnTo>
                  <a:lnTo>
                    <a:pt x="1255" y="912"/>
                  </a:lnTo>
                  <a:lnTo>
                    <a:pt x="1301" y="798"/>
                  </a:lnTo>
                  <a:lnTo>
                    <a:pt x="1324" y="662"/>
                  </a:lnTo>
                  <a:lnTo>
                    <a:pt x="1301" y="525"/>
                  </a:lnTo>
                  <a:lnTo>
                    <a:pt x="1255" y="411"/>
                  </a:lnTo>
                  <a:lnTo>
                    <a:pt x="1210" y="297"/>
                  </a:lnTo>
                  <a:lnTo>
                    <a:pt x="1118" y="205"/>
                  </a:lnTo>
                  <a:lnTo>
                    <a:pt x="1027" y="114"/>
                  </a:lnTo>
                  <a:lnTo>
                    <a:pt x="913" y="46"/>
                  </a:lnTo>
                  <a:lnTo>
                    <a:pt x="799" y="23"/>
                  </a:lnTo>
                  <a:lnTo>
                    <a:pt x="66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1"/>
            <p:cNvSpPr/>
            <p:nvPr/>
          </p:nvSpPr>
          <p:spPr>
            <a:xfrm>
              <a:off x="1746057" y="3018756"/>
              <a:ext cx="15056" cy="223207"/>
            </a:xfrm>
            <a:custGeom>
              <a:avLst/>
              <a:gdLst/>
              <a:ahLst/>
              <a:cxnLst/>
              <a:rect l="l" t="t" r="r" b="b"/>
              <a:pathLst>
                <a:path w="137" h="2031" extrusionOk="0">
                  <a:moveTo>
                    <a:pt x="23" y="1"/>
                  </a:moveTo>
                  <a:lnTo>
                    <a:pt x="0" y="46"/>
                  </a:lnTo>
                  <a:lnTo>
                    <a:pt x="0" y="1985"/>
                  </a:lnTo>
                  <a:lnTo>
                    <a:pt x="23" y="2030"/>
                  </a:lnTo>
                  <a:lnTo>
                    <a:pt x="114" y="2030"/>
                  </a:lnTo>
                  <a:lnTo>
                    <a:pt x="137" y="1985"/>
                  </a:lnTo>
                  <a:lnTo>
                    <a:pt x="137" y="46"/>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1"/>
            <p:cNvSpPr/>
            <p:nvPr/>
          </p:nvSpPr>
          <p:spPr>
            <a:xfrm>
              <a:off x="1746057" y="3018756"/>
              <a:ext cx="15056" cy="223207"/>
            </a:xfrm>
            <a:custGeom>
              <a:avLst/>
              <a:gdLst/>
              <a:ahLst/>
              <a:cxnLst/>
              <a:rect l="l" t="t" r="r" b="b"/>
              <a:pathLst>
                <a:path w="137" h="2031" fill="none" extrusionOk="0">
                  <a:moveTo>
                    <a:pt x="137" y="1985"/>
                  </a:moveTo>
                  <a:lnTo>
                    <a:pt x="137" y="46"/>
                  </a:lnTo>
                  <a:lnTo>
                    <a:pt x="137" y="46"/>
                  </a:lnTo>
                  <a:lnTo>
                    <a:pt x="114" y="1"/>
                  </a:lnTo>
                  <a:lnTo>
                    <a:pt x="68" y="1"/>
                  </a:lnTo>
                  <a:lnTo>
                    <a:pt x="68" y="1"/>
                  </a:lnTo>
                  <a:lnTo>
                    <a:pt x="23" y="1"/>
                  </a:lnTo>
                  <a:lnTo>
                    <a:pt x="0" y="46"/>
                  </a:lnTo>
                  <a:lnTo>
                    <a:pt x="0" y="1985"/>
                  </a:lnTo>
                  <a:lnTo>
                    <a:pt x="0" y="1985"/>
                  </a:lnTo>
                  <a:lnTo>
                    <a:pt x="23" y="2030"/>
                  </a:lnTo>
                  <a:lnTo>
                    <a:pt x="68" y="2030"/>
                  </a:lnTo>
                  <a:lnTo>
                    <a:pt x="68" y="2030"/>
                  </a:lnTo>
                  <a:lnTo>
                    <a:pt x="114" y="2030"/>
                  </a:lnTo>
                  <a:lnTo>
                    <a:pt x="137" y="19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1"/>
            <p:cNvSpPr/>
            <p:nvPr/>
          </p:nvSpPr>
          <p:spPr>
            <a:xfrm>
              <a:off x="1500429" y="3424734"/>
              <a:ext cx="157926" cy="140452"/>
            </a:xfrm>
            <a:custGeom>
              <a:avLst/>
              <a:gdLst/>
              <a:ahLst/>
              <a:cxnLst/>
              <a:rect l="l" t="t" r="r" b="b"/>
              <a:pathLst>
                <a:path w="1437" h="1278" extrusionOk="0">
                  <a:moveTo>
                    <a:pt x="1391" y="1"/>
                  </a:moveTo>
                  <a:lnTo>
                    <a:pt x="1346" y="24"/>
                  </a:lnTo>
                  <a:lnTo>
                    <a:pt x="23" y="1164"/>
                  </a:lnTo>
                  <a:lnTo>
                    <a:pt x="0" y="1210"/>
                  </a:lnTo>
                  <a:lnTo>
                    <a:pt x="0" y="1255"/>
                  </a:lnTo>
                  <a:lnTo>
                    <a:pt x="46" y="1278"/>
                  </a:lnTo>
                  <a:lnTo>
                    <a:pt x="91" y="1255"/>
                  </a:lnTo>
                  <a:lnTo>
                    <a:pt x="1414" y="115"/>
                  </a:lnTo>
                  <a:lnTo>
                    <a:pt x="1437" y="69"/>
                  </a:lnTo>
                  <a:lnTo>
                    <a:pt x="1414" y="24"/>
                  </a:lnTo>
                  <a:lnTo>
                    <a:pt x="139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1"/>
            <p:cNvSpPr/>
            <p:nvPr/>
          </p:nvSpPr>
          <p:spPr>
            <a:xfrm>
              <a:off x="1500429" y="3424734"/>
              <a:ext cx="157926" cy="140452"/>
            </a:xfrm>
            <a:custGeom>
              <a:avLst/>
              <a:gdLst/>
              <a:ahLst/>
              <a:cxnLst/>
              <a:rect l="l" t="t" r="r" b="b"/>
              <a:pathLst>
                <a:path w="1437" h="1278" fill="none" extrusionOk="0">
                  <a:moveTo>
                    <a:pt x="91" y="1255"/>
                  </a:moveTo>
                  <a:lnTo>
                    <a:pt x="1414" y="115"/>
                  </a:lnTo>
                  <a:lnTo>
                    <a:pt x="1414" y="115"/>
                  </a:lnTo>
                  <a:lnTo>
                    <a:pt x="1437" y="69"/>
                  </a:lnTo>
                  <a:lnTo>
                    <a:pt x="1414" y="24"/>
                  </a:lnTo>
                  <a:lnTo>
                    <a:pt x="1414" y="24"/>
                  </a:lnTo>
                  <a:lnTo>
                    <a:pt x="1391" y="1"/>
                  </a:lnTo>
                  <a:lnTo>
                    <a:pt x="1346" y="24"/>
                  </a:lnTo>
                  <a:lnTo>
                    <a:pt x="23" y="1164"/>
                  </a:lnTo>
                  <a:lnTo>
                    <a:pt x="23" y="1164"/>
                  </a:lnTo>
                  <a:lnTo>
                    <a:pt x="0" y="1210"/>
                  </a:lnTo>
                  <a:lnTo>
                    <a:pt x="0" y="1255"/>
                  </a:lnTo>
                  <a:lnTo>
                    <a:pt x="0" y="1255"/>
                  </a:lnTo>
                  <a:lnTo>
                    <a:pt x="46" y="1278"/>
                  </a:lnTo>
                  <a:lnTo>
                    <a:pt x="91" y="12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1"/>
            <p:cNvSpPr/>
            <p:nvPr/>
          </p:nvSpPr>
          <p:spPr>
            <a:xfrm>
              <a:off x="1808701" y="3680365"/>
              <a:ext cx="45169" cy="158036"/>
            </a:xfrm>
            <a:custGeom>
              <a:avLst/>
              <a:gdLst/>
              <a:ahLst/>
              <a:cxnLst/>
              <a:rect l="l" t="t" r="r" b="b"/>
              <a:pathLst>
                <a:path w="411" h="1438" extrusionOk="0">
                  <a:moveTo>
                    <a:pt x="319" y="1"/>
                  </a:moveTo>
                  <a:lnTo>
                    <a:pt x="297" y="47"/>
                  </a:lnTo>
                  <a:lnTo>
                    <a:pt x="0" y="1369"/>
                  </a:lnTo>
                  <a:lnTo>
                    <a:pt x="23" y="1415"/>
                  </a:lnTo>
                  <a:lnTo>
                    <a:pt x="46" y="1438"/>
                  </a:lnTo>
                  <a:lnTo>
                    <a:pt x="91" y="1438"/>
                  </a:lnTo>
                  <a:lnTo>
                    <a:pt x="137" y="1392"/>
                  </a:lnTo>
                  <a:lnTo>
                    <a:pt x="411" y="69"/>
                  </a:lnTo>
                  <a:lnTo>
                    <a:pt x="411" y="24"/>
                  </a:lnTo>
                  <a:lnTo>
                    <a:pt x="36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1"/>
            <p:cNvSpPr/>
            <p:nvPr/>
          </p:nvSpPr>
          <p:spPr>
            <a:xfrm>
              <a:off x="1808701" y="3680365"/>
              <a:ext cx="45169" cy="158036"/>
            </a:xfrm>
            <a:custGeom>
              <a:avLst/>
              <a:gdLst/>
              <a:ahLst/>
              <a:cxnLst/>
              <a:rect l="l" t="t" r="r" b="b"/>
              <a:pathLst>
                <a:path w="411" h="1438" fill="none" extrusionOk="0">
                  <a:moveTo>
                    <a:pt x="297" y="47"/>
                  </a:moveTo>
                  <a:lnTo>
                    <a:pt x="0" y="1369"/>
                  </a:lnTo>
                  <a:lnTo>
                    <a:pt x="0" y="1369"/>
                  </a:lnTo>
                  <a:lnTo>
                    <a:pt x="23" y="1415"/>
                  </a:lnTo>
                  <a:lnTo>
                    <a:pt x="46" y="1438"/>
                  </a:lnTo>
                  <a:lnTo>
                    <a:pt x="46" y="1438"/>
                  </a:lnTo>
                  <a:lnTo>
                    <a:pt x="91" y="1438"/>
                  </a:lnTo>
                  <a:lnTo>
                    <a:pt x="137" y="1392"/>
                  </a:lnTo>
                  <a:lnTo>
                    <a:pt x="411" y="69"/>
                  </a:lnTo>
                  <a:lnTo>
                    <a:pt x="411" y="69"/>
                  </a:lnTo>
                  <a:lnTo>
                    <a:pt x="411" y="24"/>
                  </a:lnTo>
                  <a:lnTo>
                    <a:pt x="365" y="1"/>
                  </a:lnTo>
                  <a:lnTo>
                    <a:pt x="365" y="1"/>
                  </a:lnTo>
                  <a:lnTo>
                    <a:pt x="319" y="1"/>
                  </a:lnTo>
                  <a:lnTo>
                    <a:pt x="297" y="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1"/>
            <p:cNvSpPr/>
            <p:nvPr/>
          </p:nvSpPr>
          <p:spPr>
            <a:xfrm>
              <a:off x="1964100" y="3477377"/>
              <a:ext cx="182983" cy="60335"/>
            </a:xfrm>
            <a:custGeom>
              <a:avLst/>
              <a:gdLst/>
              <a:ahLst/>
              <a:cxnLst/>
              <a:rect l="l" t="t" r="r" b="b"/>
              <a:pathLst>
                <a:path w="1665" h="549" extrusionOk="0">
                  <a:moveTo>
                    <a:pt x="1596" y="1"/>
                  </a:moveTo>
                  <a:lnTo>
                    <a:pt x="46" y="411"/>
                  </a:lnTo>
                  <a:lnTo>
                    <a:pt x="0" y="457"/>
                  </a:lnTo>
                  <a:lnTo>
                    <a:pt x="0" y="502"/>
                  </a:lnTo>
                  <a:lnTo>
                    <a:pt x="23" y="525"/>
                  </a:lnTo>
                  <a:lnTo>
                    <a:pt x="91" y="548"/>
                  </a:lnTo>
                  <a:lnTo>
                    <a:pt x="1619" y="115"/>
                  </a:lnTo>
                  <a:lnTo>
                    <a:pt x="1665" y="92"/>
                  </a:lnTo>
                  <a:lnTo>
                    <a:pt x="1665" y="46"/>
                  </a:lnTo>
                  <a:lnTo>
                    <a:pt x="164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1"/>
            <p:cNvSpPr/>
            <p:nvPr/>
          </p:nvSpPr>
          <p:spPr>
            <a:xfrm>
              <a:off x="1964100" y="3477377"/>
              <a:ext cx="182983" cy="60335"/>
            </a:xfrm>
            <a:custGeom>
              <a:avLst/>
              <a:gdLst/>
              <a:ahLst/>
              <a:cxnLst/>
              <a:rect l="l" t="t" r="r" b="b"/>
              <a:pathLst>
                <a:path w="1665" h="549" fill="none" extrusionOk="0">
                  <a:moveTo>
                    <a:pt x="1596" y="1"/>
                  </a:moveTo>
                  <a:lnTo>
                    <a:pt x="46" y="411"/>
                  </a:lnTo>
                  <a:lnTo>
                    <a:pt x="46" y="411"/>
                  </a:lnTo>
                  <a:lnTo>
                    <a:pt x="0" y="457"/>
                  </a:lnTo>
                  <a:lnTo>
                    <a:pt x="0" y="502"/>
                  </a:lnTo>
                  <a:lnTo>
                    <a:pt x="0" y="502"/>
                  </a:lnTo>
                  <a:lnTo>
                    <a:pt x="23" y="525"/>
                  </a:lnTo>
                  <a:lnTo>
                    <a:pt x="91" y="548"/>
                  </a:lnTo>
                  <a:lnTo>
                    <a:pt x="1619" y="115"/>
                  </a:lnTo>
                  <a:lnTo>
                    <a:pt x="1619" y="115"/>
                  </a:lnTo>
                  <a:lnTo>
                    <a:pt x="1665" y="92"/>
                  </a:lnTo>
                  <a:lnTo>
                    <a:pt x="1665" y="46"/>
                  </a:lnTo>
                  <a:lnTo>
                    <a:pt x="1665" y="46"/>
                  </a:lnTo>
                  <a:lnTo>
                    <a:pt x="1642" y="1"/>
                  </a:lnTo>
                  <a:lnTo>
                    <a:pt x="15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31"/>
          <p:cNvSpPr txBox="1">
            <a:spLocks noGrp="1"/>
          </p:cNvSpPr>
          <p:nvPr>
            <p:ph type="title" idx="8"/>
          </p:nvPr>
        </p:nvSpPr>
        <p:spPr>
          <a:xfrm>
            <a:off x="3978375" y="3660375"/>
            <a:ext cx="465300" cy="34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1026" name="Picture 2" descr="benefits-of-self-talk">
            <a:extLst>
              <a:ext uri="{FF2B5EF4-FFF2-40B4-BE49-F238E27FC236}">
                <a16:creationId xmlns:a16="http://schemas.microsoft.com/office/drawing/2014/main" id="{2018020B-0C50-4AE3-9992-33C5341CA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10" y="387084"/>
            <a:ext cx="7356540" cy="42067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00359" y="1552075"/>
            <a:ext cx="1857624" cy="403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2. VERMINDERDE PYN</a:t>
            </a:r>
          </a:p>
        </p:txBody>
      </p:sp>
      <p:sp>
        <p:nvSpPr>
          <p:cNvPr id="50" name="Rectangle 49"/>
          <p:cNvSpPr/>
          <p:nvPr/>
        </p:nvSpPr>
        <p:spPr>
          <a:xfrm>
            <a:off x="1346738" y="902583"/>
            <a:ext cx="2631637" cy="358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1. GESONDER IMMUUNSTELSEL</a:t>
            </a:r>
          </a:p>
        </p:txBody>
      </p:sp>
      <p:sp>
        <p:nvSpPr>
          <p:cNvPr id="51" name="Rectangle 50"/>
          <p:cNvSpPr/>
          <p:nvPr/>
        </p:nvSpPr>
        <p:spPr>
          <a:xfrm>
            <a:off x="1254502" y="2246752"/>
            <a:ext cx="1749338" cy="78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3. BETER </a:t>
            </a:r>
            <a:r>
              <a:rPr lang="en-ZA" sz="1200" b="1" dirty="0" err="1"/>
              <a:t>KARDIOVASKULêRE</a:t>
            </a:r>
            <a:r>
              <a:rPr lang="en-ZA" sz="1200" b="1" dirty="0"/>
              <a:t> GESONDHEID</a:t>
            </a:r>
          </a:p>
        </p:txBody>
      </p:sp>
      <p:sp>
        <p:nvSpPr>
          <p:cNvPr id="52" name="Rectangle 51"/>
          <p:cNvSpPr/>
          <p:nvPr/>
        </p:nvSpPr>
        <p:spPr>
          <a:xfrm>
            <a:off x="1254502" y="3154087"/>
            <a:ext cx="1749338" cy="78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4. VERBETERDE GEESTESGESOND-HEID</a:t>
            </a:r>
          </a:p>
        </p:txBody>
      </p:sp>
      <p:sp>
        <p:nvSpPr>
          <p:cNvPr id="53" name="Rectangle 52"/>
          <p:cNvSpPr/>
          <p:nvPr/>
        </p:nvSpPr>
        <p:spPr>
          <a:xfrm>
            <a:off x="1024241" y="4047659"/>
            <a:ext cx="2705502" cy="358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5. VERBETERDE SELFVERTROUE</a:t>
            </a:r>
          </a:p>
        </p:txBody>
      </p:sp>
      <p:sp>
        <p:nvSpPr>
          <p:cNvPr id="54" name="Rectangle 53"/>
          <p:cNvSpPr/>
          <p:nvPr/>
        </p:nvSpPr>
        <p:spPr>
          <a:xfrm>
            <a:off x="4443675" y="868866"/>
            <a:ext cx="1507383" cy="663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6. VERBETERDE ENERGIE</a:t>
            </a:r>
          </a:p>
        </p:txBody>
      </p:sp>
      <p:sp>
        <p:nvSpPr>
          <p:cNvPr id="55" name="Rectangle 54"/>
          <p:cNvSpPr/>
          <p:nvPr/>
        </p:nvSpPr>
        <p:spPr>
          <a:xfrm>
            <a:off x="4443675" y="1638722"/>
            <a:ext cx="1507383" cy="787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7. GROTER LEWENSBEVRE-DIGING</a:t>
            </a:r>
          </a:p>
        </p:txBody>
      </p:sp>
      <p:sp>
        <p:nvSpPr>
          <p:cNvPr id="56" name="Rectangle 55"/>
          <p:cNvSpPr/>
          <p:nvPr/>
        </p:nvSpPr>
        <p:spPr>
          <a:xfrm>
            <a:off x="4443675" y="2484320"/>
            <a:ext cx="1843488" cy="403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8. VERMINDERDE STRES</a:t>
            </a:r>
          </a:p>
        </p:txBody>
      </p:sp>
      <p:sp>
        <p:nvSpPr>
          <p:cNvPr id="57" name="Rectangle 56"/>
          <p:cNvSpPr/>
          <p:nvPr/>
        </p:nvSpPr>
        <p:spPr>
          <a:xfrm>
            <a:off x="4505627" y="3083033"/>
            <a:ext cx="1781536" cy="541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9. BETER FISIESE WELSYN</a:t>
            </a:r>
          </a:p>
        </p:txBody>
      </p:sp>
      <p:sp>
        <p:nvSpPr>
          <p:cNvPr id="58" name="Rectangle 57"/>
          <p:cNvSpPr/>
          <p:nvPr/>
        </p:nvSpPr>
        <p:spPr>
          <a:xfrm>
            <a:off x="4413125" y="3864465"/>
            <a:ext cx="1537933" cy="541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10. VERLENGDE LEWENSDUUR</a:t>
            </a:r>
          </a:p>
        </p:txBody>
      </p:sp>
      <p:sp>
        <p:nvSpPr>
          <p:cNvPr id="3" name="Rounded Rectangle 2"/>
          <p:cNvSpPr/>
          <p:nvPr/>
        </p:nvSpPr>
        <p:spPr>
          <a:xfrm>
            <a:off x="2105527" y="505996"/>
            <a:ext cx="4343400" cy="25666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VOORDELE VAN POSITIEWE SELFPRAAT</a:t>
            </a:r>
          </a:p>
        </p:txBody>
      </p:sp>
      <p:pic>
        <p:nvPicPr>
          <p:cNvPr id="4" name="Picture 3">
            <a:extLst>
              <a:ext uri="{FF2B5EF4-FFF2-40B4-BE49-F238E27FC236}">
                <a16:creationId xmlns:a16="http://schemas.microsoft.com/office/drawing/2014/main" id="{E4C64AC4-3535-E05F-4638-6F9CF71B24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5251" y="294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grpSp>
        <p:nvGrpSpPr>
          <p:cNvPr id="1814" name="Google Shape;1814;p32"/>
          <p:cNvGrpSpPr/>
          <p:nvPr/>
        </p:nvGrpSpPr>
        <p:grpSpPr>
          <a:xfrm>
            <a:off x="137079" y="80532"/>
            <a:ext cx="4643328" cy="2491218"/>
            <a:chOff x="2924347" y="964250"/>
            <a:chExt cx="4643328" cy="2491218"/>
          </a:xfrm>
        </p:grpSpPr>
        <p:sp>
          <p:nvSpPr>
            <p:cNvPr id="1815" name="Google Shape;1815;p32"/>
            <p:cNvSpPr/>
            <p:nvPr/>
          </p:nvSpPr>
          <p:spPr>
            <a:xfrm>
              <a:off x="2924347" y="23273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2924347" y="23273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4081906" y="23238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4081906" y="23238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3127690" y="33233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3094688" y="33406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3916747" y="23238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3141637" y="24386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4040216" y="23238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3141637" y="24386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3198951" y="24768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3124260" y="33198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3092935" y="33371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3981073" y="23204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3138131" y="24351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4036710" y="23204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4132375" y="964250"/>
              <a:ext cx="3435300" cy="1334300"/>
            </a:xfrm>
            <a:custGeom>
              <a:avLst/>
              <a:gdLst/>
              <a:ahLst/>
              <a:cxnLst/>
              <a:rect l="l" t="t" r="r" b="b"/>
              <a:pathLst>
                <a:path w="137412" h="53372" extrusionOk="0">
                  <a:moveTo>
                    <a:pt x="0" y="53372"/>
                  </a:moveTo>
                  <a:cubicBezTo>
                    <a:pt x="6618" y="51719"/>
                    <a:pt x="9148" y="43247"/>
                    <a:pt x="13566" y="38049"/>
                  </a:cubicBezTo>
                  <a:cubicBezTo>
                    <a:pt x="21303" y="28946"/>
                    <a:pt x="31735" y="17608"/>
                    <a:pt x="29392" y="5894"/>
                  </a:cubicBezTo>
                  <a:cubicBezTo>
                    <a:pt x="28704" y="2455"/>
                    <a:pt x="24076" y="-348"/>
                    <a:pt x="20600" y="116"/>
                  </a:cubicBezTo>
                  <a:cubicBezTo>
                    <a:pt x="15968" y="734"/>
                    <a:pt x="12569" y="6755"/>
                    <a:pt x="12310" y="11421"/>
                  </a:cubicBezTo>
                  <a:cubicBezTo>
                    <a:pt x="12078" y="15601"/>
                    <a:pt x="12276" y="21260"/>
                    <a:pt x="15827" y="23479"/>
                  </a:cubicBezTo>
                  <a:cubicBezTo>
                    <a:pt x="26073" y="29881"/>
                    <a:pt x="39959" y="26712"/>
                    <a:pt x="52001" y="25739"/>
                  </a:cubicBezTo>
                  <a:cubicBezTo>
                    <a:pt x="80382" y="23446"/>
                    <a:pt x="109136" y="21136"/>
                    <a:pt x="137412" y="24483"/>
                  </a:cubicBezTo>
                </a:path>
              </a:pathLst>
            </a:custGeom>
            <a:noFill/>
            <a:ln w="9525" cap="flat" cmpd="sng">
              <a:solidFill>
                <a:srgbClr val="E85D85"/>
              </a:solidFill>
              <a:prstDash val="solid"/>
              <a:round/>
              <a:headEnd type="none" w="med" len="med"/>
              <a:tailEnd type="none" w="med" len="med"/>
            </a:ln>
          </p:spPr>
        </p:sp>
      </p:grpSp>
      <p:pic>
        <p:nvPicPr>
          <p:cNvPr id="2050" name="Picture 2" descr="overcoming-negative-thinking-self-talk">
            <a:extLst>
              <a:ext uri="{FF2B5EF4-FFF2-40B4-BE49-F238E27FC236}">
                <a16:creationId xmlns:a16="http://schemas.microsoft.com/office/drawing/2014/main" id="{E3ADFDEA-419A-4B60-B161-9032C17C7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20" y="427069"/>
            <a:ext cx="7482959" cy="427899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327649" y="1022684"/>
            <a:ext cx="1200918" cy="57045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1. Monitor </a:t>
            </a:r>
            <a:r>
              <a:rPr lang="en-ZA" sz="1050" dirty="0" err="1"/>
              <a:t>jou</a:t>
            </a:r>
            <a:r>
              <a:rPr lang="en-ZA" sz="1050" dirty="0"/>
              <a:t> </a:t>
            </a:r>
            <a:r>
              <a:rPr lang="en-ZA" sz="1050" dirty="0" err="1"/>
              <a:t>gedagtepatrone</a:t>
            </a:r>
            <a:endParaRPr lang="en-ZA" sz="1050" dirty="0"/>
          </a:p>
        </p:txBody>
      </p:sp>
      <p:sp>
        <p:nvSpPr>
          <p:cNvPr id="23" name="Rounded Rectangle 22"/>
          <p:cNvSpPr/>
          <p:nvPr/>
        </p:nvSpPr>
        <p:spPr>
          <a:xfrm>
            <a:off x="2671175" y="3829883"/>
            <a:ext cx="1200918" cy="77821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2. </a:t>
            </a:r>
            <a:r>
              <a:rPr lang="en-ZA" sz="1050" dirty="0" err="1"/>
              <a:t>Praat</a:t>
            </a:r>
            <a:r>
              <a:rPr lang="en-ZA" sz="1050" dirty="0"/>
              <a:t> met </a:t>
            </a:r>
            <a:r>
              <a:rPr lang="en-ZA" sz="1050" dirty="0" err="1"/>
              <a:t>jouself</a:t>
            </a:r>
            <a:r>
              <a:rPr lang="en-ZA" sz="1050" dirty="0"/>
              <a:t> </a:t>
            </a:r>
            <a:r>
              <a:rPr lang="en-ZA" sz="1050" dirty="0" err="1"/>
              <a:t>soos</a:t>
            </a:r>
            <a:r>
              <a:rPr lang="en-ZA" sz="1050" dirty="0"/>
              <a:t> wat </a:t>
            </a:r>
            <a:r>
              <a:rPr lang="en-ZA" sz="1050" dirty="0" err="1"/>
              <a:t>jy</a:t>
            </a:r>
            <a:r>
              <a:rPr lang="en-ZA" sz="1050" dirty="0"/>
              <a:t> met </a:t>
            </a:r>
            <a:r>
              <a:rPr lang="en-ZA" sz="1050" dirty="0" err="1"/>
              <a:t>jou</a:t>
            </a:r>
            <a:r>
              <a:rPr lang="en-ZA" sz="1050" dirty="0"/>
              <a:t> </a:t>
            </a:r>
            <a:r>
              <a:rPr lang="en-ZA" sz="1050" dirty="0" err="1"/>
              <a:t>beste</a:t>
            </a:r>
            <a:r>
              <a:rPr lang="en-ZA" sz="1050" dirty="0"/>
              <a:t> </a:t>
            </a:r>
            <a:r>
              <a:rPr lang="en-ZA" sz="1050" dirty="0" err="1"/>
              <a:t>vriend</a:t>
            </a:r>
            <a:r>
              <a:rPr lang="en-ZA" sz="1050" dirty="0"/>
              <a:t> </a:t>
            </a:r>
            <a:r>
              <a:rPr lang="en-ZA" sz="1050" dirty="0" err="1"/>
              <a:t>sou</a:t>
            </a:r>
            <a:r>
              <a:rPr lang="en-ZA" sz="1050" dirty="0"/>
              <a:t> </a:t>
            </a:r>
            <a:r>
              <a:rPr lang="en-ZA" sz="1050" dirty="0" err="1"/>
              <a:t>praat</a:t>
            </a:r>
            <a:endParaRPr lang="en-ZA" sz="1050" dirty="0"/>
          </a:p>
        </p:txBody>
      </p:sp>
      <p:sp>
        <p:nvSpPr>
          <p:cNvPr id="24" name="Rounded Rectangle 23"/>
          <p:cNvSpPr/>
          <p:nvPr/>
        </p:nvSpPr>
        <p:spPr>
          <a:xfrm>
            <a:off x="3984299" y="1022684"/>
            <a:ext cx="1200918" cy="57045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3. </a:t>
            </a:r>
            <a:r>
              <a:rPr lang="en-ZA" sz="1050" dirty="0" err="1"/>
              <a:t>Hou</a:t>
            </a:r>
            <a:r>
              <a:rPr lang="en-ZA" sz="1050" dirty="0"/>
              <a:t> </a:t>
            </a:r>
            <a:r>
              <a:rPr lang="en-ZA" sz="1050" dirty="0" err="1"/>
              <a:t>jou</a:t>
            </a:r>
            <a:r>
              <a:rPr lang="en-ZA" sz="1050" dirty="0"/>
              <a:t> </a:t>
            </a:r>
            <a:r>
              <a:rPr lang="en-ZA" sz="1050" dirty="0" err="1"/>
              <a:t>stresvlakke</a:t>
            </a:r>
            <a:r>
              <a:rPr lang="en-ZA" sz="1050" dirty="0"/>
              <a:t> </a:t>
            </a:r>
            <a:r>
              <a:rPr lang="en-ZA" sz="1050" dirty="0" err="1"/>
              <a:t>dop</a:t>
            </a:r>
            <a:endParaRPr lang="en-ZA" sz="1050" dirty="0"/>
          </a:p>
        </p:txBody>
      </p:sp>
      <p:sp>
        <p:nvSpPr>
          <p:cNvPr id="25" name="Rounded Rectangle 24"/>
          <p:cNvSpPr/>
          <p:nvPr/>
        </p:nvSpPr>
        <p:spPr>
          <a:xfrm>
            <a:off x="5303763" y="3829883"/>
            <a:ext cx="1200918" cy="57045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4. </a:t>
            </a:r>
            <a:r>
              <a:rPr lang="en-ZA" sz="1050" dirty="0" err="1"/>
              <a:t>Kyk</a:t>
            </a:r>
            <a:r>
              <a:rPr lang="en-ZA" sz="1050" dirty="0"/>
              <a:t> </a:t>
            </a:r>
            <a:r>
              <a:rPr lang="en-ZA" sz="1050" dirty="0" err="1"/>
              <a:t>na</a:t>
            </a:r>
            <a:r>
              <a:rPr lang="en-ZA" sz="1050" dirty="0"/>
              <a:t> die blink </a:t>
            </a:r>
            <a:r>
              <a:rPr lang="en-ZA" sz="1050" dirty="0" err="1"/>
              <a:t>kant</a:t>
            </a:r>
            <a:endParaRPr lang="en-ZA" sz="1050" dirty="0"/>
          </a:p>
        </p:txBody>
      </p:sp>
      <p:sp>
        <p:nvSpPr>
          <p:cNvPr id="26" name="Rounded Rectangle 25"/>
          <p:cNvSpPr/>
          <p:nvPr/>
        </p:nvSpPr>
        <p:spPr>
          <a:xfrm>
            <a:off x="6640949" y="1019747"/>
            <a:ext cx="1200918" cy="570456"/>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5. </a:t>
            </a:r>
            <a:r>
              <a:rPr lang="en-ZA" sz="1050" dirty="0" err="1"/>
              <a:t>Daag</a:t>
            </a:r>
            <a:r>
              <a:rPr lang="en-ZA" sz="1050" dirty="0"/>
              <a:t> </a:t>
            </a:r>
            <a:r>
              <a:rPr lang="en-ZA" sz="1050" dirty="0" err="1"/>
              <a:t>jou</a:t>
            </a:r>
            <a:r>
              <a:rPr lang="en-ZA" sz="1050" dirty="0"/>
              <a:t> </a:t>
            </a:r>
            <a:r>
              <a:rPr lang="en-ZA" sz="1050" dirty="0" err="1"/>
              <a:t>gedagtes</a:t>
            </a:r>
            <a:r>
              <a:rPr lang="en-ZA" sz="1050" dirty="0"/>
              <a:t> </a:t>
            </a:r>
            <a:r>
              <a:rPr lang="en-ZA" sz="1050" dirty="0" err="1"/>
              <a:t>uit</a:t>
            </a:r>
            <a:endParaRPr lang="en-ZA" sz="1050" dirty="0"/>
          </a:p>
        </p:txBody>
      </p:sp>
      <p:sp>
        <p:nvSpPr>
          <p:cNvPr id="3" name="Rectangle 2"/>
          <p:cNvSpPr/>
          <p:nvPr/>
        </p:nvSpPr>
        <p:spPr>
          <a:xfrm>
            <a:off x="2388995" y="556645"/>
            <a:ext cx="4391526" cy="38207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OORKOM NEGATIEWE SELFPRAAT</a:t>
            </a:r>
          </a:p>
        </p:txBody>
      </p:sp>
      <p:pic>
        <p:nvPicPr>
          <p:cNvPr id="4" name="Picture 3">
            <a:extLst>
              <a:ext uri="{FF2B5EF4-FFF2-40B4-BE49-F238E27FC236}">
                <a16:creationId xmlns:a16="http://schemas.microsoft.com/office/drawing/2014/main" id="{E4C64AC4-3535-E05F-4638-6F9CF71B24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7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6" name="Google Shape;1836;p33"/>
          <p:cNvSpPr txBox="1">
            <a:spLocks noGrp="1"/>
          </p:cNvSpPr>
          <p:nvPr>
            <p:ph type="ctrTitle"/>
          </p:nvPr>
        </p:nvSpPr>
        <p:spPr>
          <a:xfrm>
            <a:off x="4977609" y="4033299"/>
            <a:ext cx="2249455" cy="5500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ZA" dirty="0">
                <a:latin typeface="Boogaloo" panose="020B0604020202020204" charset="0"/>
              </a:rPr>
              <a:t>Jesus </a:t>
            </a:r>
            <a:r>
              <a:rPr lang="en-ZA" dirty="0" err="1">
                <a:latin typeface="Boogaloo" panose="020B0604020202020204" charset="0"/>
              </a:rPr>
              <a:t>Apolinaris</a:t>
            </a:r>
            <a:endParaRPr dirty="0">
              <a:latin typeface="Boogaloo" panose="020B0604020202020204" charset="0"/>
            </a:endParaRPr>
          </a:p>
          <a:p>
            <a:pPr marL="0" lvl="0" indent="0" algn="ctr" rtl="0">
              <a:spcBef>
                <a:spcPts val="0"/>
              </a:spcBef>
              <a:spcAft>
                <a:spcPts val="0"/>
              </a:spcAft>
              <a:buNone/>
            </a:pPr>
            <a:endParaRPr dirty="0"/>
          </a:p>
        </p:txBody>
      </p:sp>
      <p:sp>
        <p:nvSpPr>
          <p:cNvPr id="1837" name="Google Shape;1837;p33"/>
          <p:cNvSpPr txBox="1">
            <a:spLocks noGrp="1"/>
          </p:cNvSpPr>
          <p:nvPr>
            <p:ph type="subTitle" idx="1"/>
          </p:nvPr>
        </p:nvSpPr>
        <p:spPr>
          <a:xfrm>
            <a:off x="2594471" y="739494"/>
            <a:ext cx="3955055" cy="3955054"/>
          </a:xfrm>
          <a:prstGeom prst="rect">
            <a:avLst/>
          </a:prstGeom>
        </p:spPr>
        <p:txBody>
          <a:bodyPr spcFirstLastPara="1" wrap="square" lIns="91425" tIns="91425" rIns="91425" bIns="91425" anchor="ctr" anchorCtr="0">
            <a:noAutofit/>
          </a:bodyPr>
          <a:lstStyle/>
          <a:p>
            <a:pPr marL="0" lvl="0" indent="0"/>
            <a:r>
              <a:rPr lang="nl-NL" sz="2000" dirty="0">
                <a:solidFill>
                  <a:srgbClr val="181818"/>
                </a:solidFill>
                <a:latin typeface="Boogaloo" panose="020B0604020202020204" charset="0"/>
              </a:rPr>
              <a:t>“Selfpraat moet 'n gesprek van prioriteit met jouself wees. Dit kan bemoedigend wees as jy 'n positiewe uitkyk op die lewe, jou gedagtes en idees het. Wees optimisties met positiewe denke; dit kan 'n effektiewe manier wees om jou welstand te verbeter met uitstekende uitkomste in die lewe. As gevolg hiervan sal jy groter lewenstevredenheid hê.”</a:t>
            </a:r>
            <a:endParaRPr sz="2000" dirty="0">
              <a:latin typeface="Boogaloo" panose="020B0604020202020204" charset="0"/>
            </a:endParaRPr>
          </a:p>
        </p:txBody>
      </p:sp>
      <p:grpSp>
        <p:nvGrpSpPr>
          <p:cNvPr id="6" name="Google Shape;2719;p57">
            <a:extLst>
              <a:ext uri="{FF2B5EF4-FFF2-40B4-BE49-F238E27FC236}">
                <a16:creationId xmlns:a16="http://schemas.microsoft.com/office/drawing/2014/main" id="{62237B9F-DF58-4D8C-A500-E458D2CA2456}"/>
              </a:ext>
            </a:extLst>
          </p:cNvPr>
          <p:cNvGrpSpPr/>
          <p:nvPr/>
        </p:nvGrpSpPr>
        <p:grpSpPr>
          <a:xfrm>
            <a:off x="859487" y="1787078"/>
            <a:ext cx="1583548" cy="3028792"/>
            <a:chOff x="-5145364" y="920736"/>
            <a:chExt cx="1583548" cy="3028792"/>
          </a:xfrm>
        </p:grpSpPr>
        <p:sp>
          <p:nvSpPr>
            <p:cNvPr id="7" name="Google Shape;2720;p57">
              <a:extLst>
                <a:ext uri="{FF2B5EF4-FFF2-40B4-BE49-F238E27FC236}">
                  <a16:creationId xmlns:a16="http://schemas.microsoft.com/office/drawing/2014/main" id="{B12701C1-57C1-49AC-B25B-5BDEBE3FB238}"/>
                </a:ext>
              </a:extLst>
            </p:cNvPr>
            <p:cNvSpPr/>
            <p:nvPr/>
          </p:nvSpPr>
          <p:spPr>
            <a:xfrm>
              <a:off x="-4424371" y="2059815"/>
              <a:ext cx="832929" cy="1889714"/>
            </a:xfrm>
            <a:custGeom>
              <a:avLst/>
              <a:gdLst/>
              <a:ahLst/>
              <a:cxnLst/>
              <a:rect l="l" t="t" r="r" b="b"/>
              <a:pathLst>
                <a:path w="50101" h="113667" extrusionOk="0">
                  <a:moveTo>
                    <a:pt x="40793" y="1"/>
                  </a:moveTo>
                  <a:lnTo>
                    <a:pt x="33863" y="3565"/>
                  </a:lnTo>
                  <a:lnTo>
                    <a:pt x="26338" y="6733"/>
                  </a:lnTo>
                  <a:lnTo>
                    <a:pt x="18417" y="9902"/>
                  </a:lnTo>
                  <a:lnTo>
                    <a:pt x="9902" y="12872"/>
                  </a:lnTo>
                  <a:lnTo>
                    <a:pt x="6733" y="13862"/>
                  </a:lnTo>
                  <a:lnTo>
                    <a:pt x="4159" y="27130"/>
                  </a:lnTo>
                  <a:lnTo>
                    <a:pt x="3961" y="27724"/>
                  </a:lnTo>
                  <a:lnTo>
                    <a:pt x="3961" y="28318"/>
                  </a:lnTo>
                  <a:lnTo>
                    <a:pt x="4159" y="28912"/>
                  </a:lnTo>
                  <a:lnTo>
                    <a:pt x="4555" y="29506"/>
                  </a:lnTo>
                  <a:lnTo>
                    <a:pt x="5347" y="29902"/>
                  </a:lnTo>
                  <a:lnTo>
                    <a:pt x="6733" y="30298"/>
                  </a:lnTo>
                  <a:lnTo>
                    <a:pt x="8515" y="30496"/>
                  </a:lnTo>
                  <a:lnTo>
                    <a:pt x="10100" y="30298"/>
                  </a:lnTo>
                  <a:lnTo>
                    <a:pt x="12080" y="30100"/>
                  </a:lnTo>
                  <a:lnTo>
                    <a:pt x="12278" y="31883"/>
                  </a:lnTo>
                  <a:lnTo>
                    <a:pt x="12476" y="36635"/>
                  </a:lnTo>
                  <a:lnTo>
                    <a:pt x="12674" y="43764"/>
                  </a:lnTo>
                  <a:lnTo>
                    <a:pt x="12674" y="48121"/>
                  </a:lnTo>
                  <a:lnTo>
                    <a:pt x="12476" y="53071"/>
                  </a:lnTo>
                  <a:lnTo>
                    <a:pt x="11882" y="58220"/>
                  </a:lnTo>
                  <a:lnTo>
                    <a:pt x="11288" y="63567"/>
                  </a:lnTo>
                  <a:lnTo>
                    <a:pt x="10298" y="69309"/>
                  </a:lnTo>
                  <a:lnTo>
                    <a:pt x="9109" y="75052"/>
                  </a:lnTo>
                  <a:lnTo>
                    <a:pt x="7327" y="80993"/>
                  </a:lnTo>
                  <a:lnTo>
                    <a:pt x="5347" y="86934"/>
                  </a:lnTo>
                  <a:lnTo>
                    <a:pt x="2971" y="92874"/>
                  </a:lnTo>
                  <a:lnTo>
                    <a:pt x="1386" y="95647"/>
                  </a:lnTo>
                  <a:lnTo>
                    <a:pt x="0" y="98617"/>
                  </a:lnTo>
                  <a:lnTo>
                    <a:pt x="12674" y="113667"/>
                  </a:lnTo>
                  <a:lnTo>
                    <a:pt x="12674" y="105746"/>
                  </a:lnTo>
                  <a:lnTo>
                    <a:pt x="13862" y="104360"/>
                  </a:lnTo>
                  <a:lnTo>
                    <a:pt x="15050" y="102578"/>
                  </a:lnTo>
                  <a:lnTo>
                    <a:pt x="16634" y="100201"/>
                  </a:lnTo>
                  <a:lnTo>
                    <a:pt x="18417" y="97033"/>
                  </a:lnTo>
                  <a:lnTo>
                    <a:pt x="20199" y="93468"/>
                  </a:lnTo>
                  <a:lnTo>
                    <a:pt x="22179" y="89112"/>
                  </a:lnTo>
                  <a:lnTo>
                    <a:pt x="23763" y="84359"/>
                  </a:lnTo>
                  <a:lnTo>
                    <a:pt x="35843" y="92082"/>
                  </a:lnTo>
                  <a:lnTo>
                    <a:pt x="34457" y="85349"/>
                  </a:lnTo>
                  <a:lnTo>
                    <a:pt x="35447" y="84557"/>
                  </a:lnTo>
                  <a:lnTo>
                    <a:pt x="37823" y="82577"/>
                  </a:lnTo>
                  <a:lnTo>
                    <a:pt x="39407" y="80993"/>
                  </a:lnTo>
                  <a:lnTo>
                    <a:pt x="41189" y="79013"/>
                  </a:lnTo>
                  <a:lnTo>
                    <a:pt x="42972" y="76834"/>
                  </a:lnTo>
                  <a:lnTo>
                    <a:pt x="44556" y="74260"/>
                  </a:lnTo>
                  <a:lnTo>
                    <a:pt x="46338" y="71290"/>
                  </a:lnTo>
                  <a:lnTo>
                    <a:pt x="47724" y="68121"/>
                  </a:lnTo>
                  <a:lnTo>
                    <a:pt x="48912" y="64557"/>
                  </a:lnTo>
                  <a:lnTo>
                    <a:pt x="49705" y="60596"/>
                  </a:lnTo>
                  <a:lnTo>
                    <a:pt x="49903" y="58418"/>
                  </a:lnTo>
                  <a:lnTo>
                    <a:pt x="50101" y="56240"/>
                  </a:lnTo>
                  <a:lnTo>
                    <a:pt x="50101" y="54061"/>
                  </a:lnTo>
                  <a:lnTo>
                    <a:pt x="49903" y="51685"/>
                  </a:lnTo>
                  <a:lnTo>
                    <a:pt x="49705" y="49309"/>
                  </a:lnTo>
                  <a:lnTo>
                    <a:pt x="49308" y="46735"/>
                  </a:lnTo>
                  <a:lnTo>
                    <a:pt x="48714" y="44160"/>
                  </a:lnTo>
                  <a:lnTo>
                    <a:pt x="47922" y="41586"/>
                  </a:lnTo>
                  <a:lnTo>
                    <a:pt x="40595" y="22575"/>
                  </a:lnTo>
                  <a:lnTo>
                    <a:pt x="41982" y="22575"/>
                  </a:lnTo>
                  <a:lnTo>
                    <a:pt x="42576" y="22377"/>
                  </a:lnTo>
                  <a:lnTo>
                    <a:pt x="43170" y="21981"/>
                  </a:lnTo>
                  <a:lnTo>
                    <a:pt x="43764" y="21585"/>
                  </a:lnTo>
                  <a:lnTo>
                    <a:pt x="44358" y="20793"/>
                  </a:lnTo>
                  <a:lnTo>
                    <a:pt x="44754" y="20001"/>
                  </a:lnTo>
                  <a:lnTo>
                    <a:pt x="45150" y="18813"/>
                  </a:lnTo>
                  <a:lnTo>
                    <a:pt x="45348" y="17229"/>
                  </a:lnTo>
                  <a:lnTo>
                    <a:pt x="44952" y="15051"/>
                  </a:lnTo>
                  <a:lnTo>
                    <a:pt x="44556" y="12476"/>
                  </a:lnTo>
                  <a:lnTo>
                    <a:pt x="43764" y="9902"/>
                  </a:lnTo>
                  <a:lnTo>
                    <a:pt x="42180" y="4357"/>
                  </a:lnTo>
                  <a:lnTo>
                    <a:pt x="4079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1;p57">
              <a:extLst>
                <a:ext uri="{FF2B5EF4-FFF2-40B4-BE49-F238E27FC236}">
                  <a16:creationId xmlns:a16="http://schemas.microsoft.com/office/drawing/2014/main" id="{97CB50D6-73EC-4DD2-A769-9A665E1CE2F1}"/>
                </a:ext>
              </a:extLst>
            </p:cNvPr>
            <p:cNvSpPr/>
            <p:nvPr/>
          </p:nvSpPr>
          <p:spPr>
            <a:xfrm>
              <a:off x="-4523141" y="920736"/>
              <a:ext cx="661742" cy="681492"/>
            </a:xfrm>
            <a:custGeom>
              <a:avLst/>
              <a:gdLst/>
              <a:ahLst/>
              <a:cxnLst/>
              <a:rect l="l" t="t" r="r" b="b"/>
              <a:pathLst>
                <a:path w="39804" h="40992" extrusionOk="0">
                  <a:moveTo>
                    <a:pt x="15248" y="0"/>
                  </a:moveTo>
                  <a:lnTo>
                    <a:pt x="13862" y="396"/>
                  </a:lnTo>
                  <a:lnTo>
                    <a:pt x="12476" y="792"/>
                  </a:lnTo>
                  <a:lnTo>
                    <a:pt x="10892" y="1584"/>
                  </a:lnTo>
                  <a:lnTo>
                    <a:pt x="9506" y="2376"/>
                  </a:lnTo>
                  <a:lnTo>
                    <a:pt x="8120" y="3366"/>
                  </a:lnTo>
                  <a:lnTo>
                    <a:pt x="7129" y="4159"/>
                  </a:lnTo>
                  <a:lnTo>
                    <a:pt x="6337" y="5149"/>
                  </a:lnTo>
                  <a:lnTo>
                    <a:pt x="5545" y="6337"/>
                  </a:lnTo>
                  <a:lnTo>
                    <a:pt x="4951" y="7327"/>
                  </a:lnTo>
                  <a:lnTo>
                    <a:pt x="4159" y="9109"/>
                  </a:lnTo>
                  <a:lnTo>
                    <a:pt x="3763" y="10891"/>
                  </a:lnTo>
                  <a:lnTo>
                    <a:pt x="3763" y="12278"/>
                  </a:lnTo>
                  <a:lnTo>
                    <a:pt x="3763" y="13664"/>
                  </a:lnTo>
                  <a:lnTo>
                    <a:pt x="2971" y="14654"/>
                  </a:lnTo>
                  <a:lnTo>
                    <a:pt x="2179" y="15842"/>
                  </a:lnTo>
                  <a:lnTo>
                    <a:pt x="1387" y="17426"/>
                  </a:lnTo>
                  <a:lnTo>
                    <a:pt x="595" y="19406"/>
                  </a:lnTo>
                  <a:lnTo>
                    <a:pt x="1" y="21783"/>
                  </a:lnTo>
                  <a:lnTo>
                    <a:pt x="1" y="22971"/>
                  </a:lnTo>
                  <a:lnTo>
                    <a:pt x="1" y="24357"/>
                  </a:lnTo>
                  <a:lnTo>
                    <a:pt x="199" y="25743"/>
                  </a:lnTo>
                  <a:lnTo>
                    <a:pt x="397" y="27129"/>
                  </a:lnTo>
                  <a:lnTo>
                    <a:pt x="991" y="28318"/>
                  </a:lnTo>
                  <a:lnTo>
                    <a:pt x="1387" y="29506"/>
                  </a:lnTo>
                  <a:lnTo>
                    <a:pt x="2773" y="31486"/>
                  </a:lnTo>
                  <a:lnTo>
                    <a:pt x="3961" y="32872"/>
                  </a:lnTo>
                  <a:lnTo>
                    <a:pt x="5347" y="33862"/>
                  </a:lnTo>
                  <a:lnTo>
                    <a:pt x="6535" y="34456"/>
                  </a:lnTo>
                  <a:lnTo>
                    <a:pt x="7525" y="34852"/>
                  </a:lnTo>
                  <a:lnTo>
                    <a:pt x="8516" y="35050"/>
                  </a:lnTo>
                  <a:lnTo>
                    <a:pt x="8714" y="35644"/>
                  </a:lnTo>
                  <a:lnTo>
                    <a:pt x="9110" y="37229"/>
                  </a:lnTo>
                  <a:lnTo>
                    <a:pt x="9704" y="38219"/>
                  </a:lnTo>
                  <a:lnTo>
                    <a:pt x="10298" y="39209"/>
                  </a:lnTo>
                  <a:lnTo>
                    <a:pt x="11288" y="40001"/>
                  </a:lnTo>
                  <a:lnTo>
                    <a:pt x="12674" y="40595"/>
                  </a:lnTo>
                  <a:lnTo>
                    <a:pt x="13664" y="40793"/>
                  </a:lnTo>
                  <a:lnTo>
                    <a:pt x="14456" y="40991"/>
                  </a:lnTo>
                  <a:lnTo>
                    <a:pt x="15050" y="40793"/>
                  </a:lnTo>
                  <a:lnTo>
                    <a:pt x="15644" y="40793"/>
                  </a:lnTo>
                  <a:lnTo>
                    <a:pt x="16635" y="40199"/>
                  </a:lnTo>
                  <a:lnTo>
                    <a:pt x="17427" y="39605"/>
                  </a:lnTo>
                  <a:lnTo>
                    <a:pt x="17823" y="38813"/>
                  </a:lnTo>
                  <a:lnTo>
                    <a:pt x="18219" y="38021"/>
                  </a:lnTo>
                  <a:lnTo>
                    <a:pt x="18417" y="37229"/>
                  </a:lnTo>
                  <a:lnTo>
                    <a:pt x="35447" y="14852"/>
                  </a:lnTo>
                  <a:lnTo>
                    <a:pt x="36437" y="14060"/>
                  </a:lnTo>
                  <a:lnTo>
                    <a:pt x="37625" y="13070"/>
                  </a:lnTo>
                  <a:lnTo>
                    <a:pt x="38615" y="11881"/>
                  </a:lnTo>
                  <a:lnTo>
                    <a:pt x="39407" y="10297"/>
                  </a:lnTo>
                  <a:lnTo>
                    <a:pt x="39606" y="9505"/>
                  </a:lnTo>
                  <a:lnTo>
                    <a:pt x="39804" y="8515"/>
                  </a:lnTo>
                  <a:lnTo>
                    <a:pt x="39804" y="7525"/>
                  </a:lnTo>
                  <a:lnTo>
                    <a:pt x="39407" y="6535"/>
                  </a:lnTo>
                  <a:lnTo>
                    <a:pt x="39011" y="5347"/>
                  </a:lnTo>
                  <a:lnTo>
                    <a:pt x="38417" y="4159"/>
                  </a:lnTo>
                  <a:lnTo>
                    <a:pt x="37427" y="3168"/>
                  </a:lnTo>
                  <a:lnTo>
                    <a:pt x="36437" y="2376"/>
                  </a:lnTo>
                  <a:lnTo>
                    <a:pt x="35447" y="1782"/>
                  </a:lnTo>
                  <a:lnTo>
                    <a:pt x="34259" y="1386"/>
                  </a:lnTo>
                  <a:lnTo>
                    <a:pt x="33071" y="1188"/>
                  </a:lnTo>
                  <a:lnTo>
                    <a:pt x="31883" y="990"/>
                  </a:lnTo>
                  <a:lnTo>
                    <a:pt x="29704" y="1386"/>
                  </a:lnTo>
                  <a:lnTo>
                    <a:pt x="27724" y="1782"/>
                  </a:lnTo>
                  <a:lnTo>
                    <a:pt x="25942" y="2376"/>
                  </a:lnTo>
                  <a:lnTo>
                    <a:pt x="24358" y="3168"/>
                  </a:lnTo>
                  <a:lnTo>
                    <a:pt x="23367" y="2376"/>
                  </a:lnTo>
                  <a:lnTo>
                    <a:pt x="22377" y="1584"/>
                  </a:lnTo>
                  <a:lnTo>
                    <a:pt x="20793" y="792"/>
                  </a:lnTo>
                  <a:lnTo>
                    <a:pt x="18813" y="198"/>
                  </a:lnTo>
                  <a:lnTo>
                    <a:pt x="1762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22;p57">
              <a:extLst>
                <a:ext uri="{FF2B5EF4-FFF2-40B4-BE49-F238E27FC236}">
                  <a16:creationId xmlns:a16="http://schemas.microsoft.com/office/drawing/2014/main" id="{3973F373-4438-48A2-92DD-B4E79083655A}"/>
                </a:ext>
              </a:extLst>
            </p:cNvPr>
            <p:cNvSpPr/>
            <p:nvPr/>
          </p:nvSpPr>
          <p:spPr>
            <a:xfrm>
              <a:off x="-4460597" y="1167634"/>
              <a:ext cx="572864" cy="539930"/>
            </a:xfrm>
            <a:custGeom>
              <a:avLst/>
              <a:gdLst/>
              <a:ahLst/>
              <a:cxnLst/>
              <a:rect l="l" t="t" r="r" b="b"/>
              <a:pathLst>
                <a:path w="34458" h="32477" extrusionOk="0">
                  <a:moveTo>
                    <a:pt x="31685" y="1"/>
                  </a:moveTo>
                  <a:lnTo>
                    <a:pt x="30497" y="595"/>
                  </a:lnTo>
                  <a:lnTo>
                    <a:pt x="28913" y="1189"/>
                  </a:lnTo>
                  <a:lnTo>
                    <a:pt x="26932" y="1783"/>
                  </a:lnTo>
                  <a:lnTo>
                    <a:pt x="24754" y="2179"/>
                  </a:lnTo>
                  <a:lnTo>
                    <a:pt x="21982" y="2179"/>
                  </a:lnTo>
                  <a:lnTo>
                    <a:pt x="20596" y="1981"/>
                  </a:lnTo>
                  <a:lnTo>
                    <a:pt x="19011" y="1783"/>
                  </a:lnTo>
                  <a:lnTo>
                    <a:pt x="17625" y="1189"/>
                  </a:lnTo>
                  <a:lnTo>
                    <a:pt x="16041" y="595"/>
                  </a:lnTo>
                  <a:lnTo>
                    <a:pt x="15447" y="1585"/>
                  </a:lnTo>
                  <a:lnTo>
                    <a:pt x="14457" y="3961"/>
                  </a:lnTo>
                  <a:lnTo>
                    <a:pt x="13467" y="6734"/>
                  </a:lnTo>
                  <a:lnTo>
                    <a:pt x="13269" y="8120"/>
                  </a:lnTo>
                  <a:lnTo>
                    <a:pt x="13269" y="9506"/>
                  </a:lnTo>
                  <a:lnTo>
                    <a:pt x="13269" y="10496"/>
                  </a:lnTo>
                  <a:lnTo>
                    <a:pt x="13071" y="11090"/>
                  </a:lnTo>
                  <a:lnTo>
                    <a:pt x="12675" y="11684"/>
                  </a:lnTo>
                  <a:lnTo>
                    <a:pt x="12081" y="11882"/>
                  </a:lnTo>
                  <a:lnTo>
                    <a:pt x="11486" y="11882"/>
                  </a:lnTo>
                  <a:lnTo>
                    <a:pt x="10892" y="11684"/>
                  </a:lnTo>
                  <a:lnTo>
                    <a:pt x="10298" y="10892"/>
                  </a:lnTo>
                  <a:lnTo>
                    <a:pt x="9704" y="9902"/>
                  </a:lnTo>
                  <a:lnTo>
                    <a:pt x="9308" y="9308"/>
                  </a:lnTo>
                  <a:lnTo>
                    <a:pt x="8912" y="8714"/>
                  </a:lnTo>
                  <a:lnTo>
                    <a:pt x="7724" y="7922"/>
                  </a:lnTo>
                  <a:lnTo>
                    <a:pt x="6536" y="7130"/>
                  </a:lnTo>
                  <a:lnTo>
                    <a:pt x="4952" y="6932"/>
                  </a:lnTo>
                  <a:lnTo>
                    <a:pt x="3565" y="6932"/>
                  </a:lnTo>
                  <a:lnTo>
                    <a:pt x="2179" y="7526"/>
                  </a:lnTo>
                  <a:lnTo>
                    <a:pt x="1585" y="7922"/>
                  </a:lnTo>
                  <a:lnTo>
                    <a:pt x="991" y="8318"/>
                  </a:lnTo>
                  <a:lnTo>
                    <a:pt x="595" y="8912"/>
                  </a:lnTo>
                  <a:lnTo>
                    <a:pt x="199" y="9704"/>
                  </a:lnTo>
                  <a:lnTo>
                    <a:pt x="1" y="10694"/>
                  </a:lnTo>
                  <a:lnTo>
                    <a:pt x="1" y="11486"/>
                  </a:lnTo>
                  <a:lnTo>
                    <a:pt x="199" y="12278"/>
                  </a:lnTo>
                  <a:lnTo>
                    <a:pt x="397" y="13071"/>
                  </a:lnTo>
                  <a:lnTo>
                    <a:pt x="793" y="13863"/>
                  </a:lnTo>
                  <a:lnTo>
                    <a:pt x="1189" y="14655"/>
                  </a:lnTo>
                  <a:lnTo>
                    <a:pt x="1783" y="15249"/>
                  </a:lnTo>
                  <a:lnTo>
                    <a:pt x="2575" y="15843"/>
                  </a:lnTo>
                  <a:lnTo>
                    <a:pt x="3367" y="16239"/>
                  </a:lnTo>
                  <a:lnTo>
                    <a:pt x="4160" y="16437"/>
                  </a:lnTo>
                  <a:lnTo>
                    <a:pt x="4952" y="16635"/>
                  </a:lnTo>
                  <a:lnTo>
                    <a:pt x="5942" y="16635"/>
                  </a:lnTo>
                  <a:lnTo>
                    <a:pt x="6932" y="16437"/>
                  </a:lnTo>
                  <a:lnTo>
                    <a:pt x="7724" y="16041"/>
                  </a:lnTo>
                  <a:lnTo>
                    <a:pt x="8714" y="15249"/>
                  </a:lnTo>
                  <a:lnTo>
                    <a:pt x="9704" y="14457"/>
                  </a:lnTo>
                  <a:lnTo>
                    <a:pt x="10496" y="15843"/>
                  </a:lnTo>
                  <a:lnTo>
                    <a:pt x="11288" y="17427"/>
                  </a:lnTo>
                  <a:lnTo>
                    <a:pt x="12081" y="19605"/>
                  </a:lnTo>
                  <a:lnTo>
                    <a:pt x="12873" y="22378"/>
                  </a:lnTo>
                  <a:lnTo>
                    <a:pt x="13665" y="25348"/>
                  </a:lnTo>
                  <a:lnTo>
                    <a:pt x="14061" y="28714"/>
                  </a:lnTo>
                  <a:lnTo>
                    <a:pt x="14061" y="32477"/>
                  </a:lnTo>
                  <a:lnTo>
                    <a:pt x="23368" y="32477"/>
                  </a:lnTo>
                  <a:lnTo>
                    <a:pt x="23368" y="22378"/>
                  </a:lnTo>
                  <a:lnTo>
                    <a:pt x="25150" y="22180"/>
                  </a:lnTo>
                  <a:lnTo>
                    <a:pt x="26932" y="21982"/>
                  </a:lnTo>
                  <a:lnTo>
                    <a:pt x="28913" y="21586"/>
                  </a:lnTo>
                  <a:lnTo>
                    <a:pt x="29903" y="21190"/>
                  </a:lnTo>
                  <a:lnTo>
                    <a:pt x="30893" y="20595"/>
                  </a:lnTo>
                  <a:lnTo>
                    <a:pt x="31883" y="20001"/>
                  </a:lnTo>
                  <a:lnTo>
                    <a:pt x="32675" y="19209"/>
                  </a:lnTo>
                  <a:lnTo>
                    <a:pt x="33467" y="18219"/>
                  </a:lnTo>
                  <a:lnTo>
                    <a:pt x="34061" y="17229"/>
                  </a:lnTo>
                  <a:lnTo>
                    <a:pt x="34457" y="16041"/>
                  </a:lnTo>
                  <a:lnTo>
                    <a:pt x="34457" y="14457"/>
                  </a:lnTo>
                  <a:lnTo>
                    <a:pt x="34457" y="11486"/>
                  </a:lnTo>
                  <a:lnTo>
                    <a:pt x="34259" y="8714"/>
                  </a:lnTo>
                  <a:lnTo>
                    <a:pt x="33665" y="6338"/>
                  </a:lnTo>
                  <a:lnTo>
                    <a:pt x="33269" y="4159"/>
                  </a:lnTo>
                  <a:lnTo>
                    <a:pt x="32081" y="1189"/>
                  </a:lnTo>
                  <a:lnTo>
                    <a:pt x="31685"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23;p57">
              <a:extLst>
                <a:ext uri="{FF2B5EF4-FFF2-40B4-BE49-F238E27FC236}">
                  <a16:creationId xmlns:a16="http://schemas.microsoft.com/office/drawing/2014/main" id="{27A4AF21-EE13-4BA6-92EA-5ACD3A9F08D6}"/>
                </a:ext>
              </a:extLst>
            </p:cNvPr>
            <p:cNvSpPr/>
            <p:nvPr/>
          </p:nvSpPr>
          <p:spPr>
            <a:xfrm>
              <a:off x="-3983227" y="1236777"/>
              <a:ext cx="72452" cy="32934"/>
            </a:xfrm>
            <a:custGeom>
              <a:avLst/>
              <a:gdLst/>
              <a:ahLst/>
              <a:cxnLst/>
              <a:rect l="l" t="t" r="r" b="b"/>
              <a:pathLst>
                <a:path w="4358" h="1981" extrusionOk="0">
                  <a:moveTo>
                    <a:pt x="1783" y="0"/>
                  </a:moveTo>
                  <a:lnTo>
                    <a:pt x="1387" y="198"/>
                  </a:lnTo>
                  <a:lnTo>
                    <a:pt x="595" y="792"/>
                  </a:lnTo>
                  <a:lnTo>
                    <a:pt x="1" y="1585"/>
                  </a:lnTo>
                  <a:lnTo>
                    <a:pt x="1" y="1783"/>
                  </a:lnTo>
                  <a:lnTo>
                    <a:pt x="199" y="1981"/>
                  </a:lnTo>
                  <a:lnTo>
                    <a:pt x="397" y="1981"/>
                  </a:lnTo>
                  <a:lnTo>
                    <a:pt x="595" y="1783"/>
                  </a:lnTo>
                  <a:lnTo>
                    <a:pt x="991" y="1189"/>
                  </a:lnTo>
                  <a:lnTo>
                    <a:pt x="1585" y="792"/>
                  </a:lnTo>
                  <a:lnTo>
                    <a:pt x="2377" y="594"/>
                  </a:lnTo>
                  <a:lnTo>
                    <a:pt x="2971" y="594"/>
                  </a:lnTo>
                  <a:lnTo>
                    <a:pt x="3763" y="1189"/>
                  </a:lnTo>
                  <a:lnTo>
                    <a:pt x="3961" y="1189"/>
                  </a:lnTo>
                  <a:lnTo>
                    <a:pt x="4159" y="991"/>
                  </a:lnTo>
                  <a:lnTo>
                    <a:pt x="4357" y="792"/>
                  </a:lnTo>
                  <a:lnTo>
                    <a:pt x="4159" y="594"/>
                  </a:lnTo>
                  <a:lnTo>
                    <a:pt x="3169" y="198"/>
                  </a:lnTo>
                  <a:lnTo>
                    <a:pt x="237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4;p57">
              <a:extLst>
                <a:ext uri="{FF2B5EF4-FFF2-40B4-BE49-F238E27FC236}">
                  <a16:creationId xmlns:a16="http://schemas.microsoft.com/office/drawing/2014/main" id="{595DE464-13C9-47EB-8A3E-51F563FC45C2}"/>
                </a:ext>
              </a:extLst>
            </p:cNvPr>
            <p:cNvSpPr/>
            <p:nvPr/>
          </p:nvSpPr>
          <p:spPr>
            <a:xfrm>
              <a:off x="-4164290" y="1282862"/>
              <a:ext cx="95477" cy="49409"/>
            </a:xfrm>
            <a:custGeom>
              <a:avLst/>
              <a:gdLst/>
              <a:ahLst/>
              <a:cxnLst/>
              <a:rect l="l" t="t" r="r" b="b"/>
              <a:pathLst>
                <a:path w="5743" h="2972" extrusionOk="0">
                  <a:moveTo>
                    <a:pt x="3367" y="1"/>
                  </a:moveTo>
                  <a:lnTo>
                    <a:pt x="2575" y="199"/>
                  </a:lnTo>
                  <a:lnTo>
                    <a:pt x="1584" y="595"/>
                  </a:lnTo>
                  <a:lnTo>
                    <a:pt x="792" y="1387"/>
                  </a:lnTo>
                  <a:lnTo>
                    <a:pt x="0" y="2575"/>
                  </a:lnTo>
                  <a:lnTo>
                    <a:pt x="0" y="2773"/>
                  </a:lnTo>
                  <a:lnTo>
                    <a:pt x="198" y="2971"/>
                  </a:lnTo>
                  <a:lnTo>
                    <a:pt x="396" y="2971"/>
                  </a:lnTo>
                  <a:lnTo>
                    <a:pt x="594" y="2773"/>
                  </a:lnTo>
                  <a:lnTo>
                    <a:pt x="1188" y="1783"/>
                  </a:lnTo>
                  <a:lnTo>
                    <a:pt x="1782" y="991"/>
                  </a:lnTo>
                  <a:lnTo>
                    <a:pt x="2575" y="793"/>
                  </a:lnTo>
                  <a:lnTo>
                    <a:pt x="3367" y="595"/>
                  </a:lnTo>
                  <a:lnTo>
                    <a:pt x="4753" y="793"/>
                  </a:lnTo>
                  <a:lnTo>
                    <a:pt x="5149" y="991"/>
                  </a:lnTo>
                  <a:lnTo>
                    <a:pt x="5545" y="991"/>
                  </a:lnTo>
                  <a:lnTo>
                    <a:pt x="5743" y="595"/>
                  </a:lnTo>
                  <a:lnTo>
                    <a:pt x="5545" y="595"/>
                  </a:lnTo>
                  <a:lnTo>
                    <a:pt x="4951" y="199"/>
                  </a:lnTo>
                  <a:lnTo>
                    <a:pt x="4159" y="199"/>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5;p57">
              <a:extLst>
                <a:ext uri="{FF2B5EF4-FFF2-40B4-BE49-F238E27FC236}">
                  <a16:creationId xmlns:a16="http://schemas.microsoft.com/office/drawing/2014/main" id="{7772CFCA-B396-4806-A9BF-54E065F0C997}"/>
                </a:ext>
              </a:extLst>
            </p:cNvPr>
            <p:cNvSpPr/>
            <p:nvPr/>
          </p:nvSpPr>
          <p:spPr>
            <a:xfrm>
              <a:off x="-4121497" y="1342130"/>
              <a:ext cx="151454" cy="55976"/>
            </a:xfrm>
            <a:custGeom>
              <a:avLst/>
              <a:gdLst/>
              <a:ahLst/>
              <a:cxnLst/>
              <a:rect l="l" t="t" r="r" b="b"/>
              <a:pathLst>
                <a:path w="9110" h="3367" extrusionOk="0">
                  <a:moveTo>
                    <a:pt x="8912" y="0"/>
                  </a:moveTo>
                  <a:lnTo>
                    <a:pt x="8714" y="198"/>
                  </a:lnTo>
                  <a:lnTo>
                    <a:pt x="7922" y="594"/>
                  </a:lnTo>
                  <a:lnTo>
                    <a:pt x="6337" y="1584"/>
                  </a:lnTo>
                  <a:lnTo>
                    <a:pt x="5347" y="1980"/>
                  </a:lnTo>
                  <a:lnTo>
                    <a:pt x="4159" y="2376"/>
                  </a:lnTo>
                  <a:lnTo>
                    <a:pt x="2773" y="2575"/>
                  </a:lnTo>
                  <a:lnTo>
                    <a:pt x="1189" y="2773"/>
                  </a:lnTo>
                  <a:lnTo>
                    <a:pt x="1" y="2773"/>
                  </a:lnTo>
                  <a:lnTo>
                    <a:pt x="1" y="2971"/>
                  </a:lnTo>
                  <a:lnTo>
                    <a:pt x="1" y="3169"/>
                  </a:lnTo>
                  <a:lnTo>
                    <a:pt x="199" y="3367"/>
                  </a:lnTo>
                  <a:lnTo>
                    <a:pt x="1189" y="3367"/>
                  </a:lnTo>
                  <a:lnTo>
                    <a:pt x="2971" y="3169"/>
                  </a:lnTo>
                  <a:lnTo>
                    <a:pt x="4357" y="2971"/>
                  </a:lnTo>
                  <a:lnTo>
                    <a:pt x="5743" y="2575"/>
                  </a:lnTo>
                  <a:lnTo>
                    <a:pt x="6931" y="1980"/>
                  </a:lnTo>
                  <a:lnTo>
                    <a:pt x="8516" y="990"/>
                  </a:lnTo>
                  <a:lnTo>
                    <a:pt x="9110" y="594"/>
                  </a:lnTo>
                  <a:lnTo>
                    <a:pt x="9110" y="396"/>
                  </a:lnTo>
                  <a:lnTo>
                    <a:pt x="9110" y="198"/>
                  </a:lnTo>
                  <a:lnTo>
                    <a:pt x="8912"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6;p57">
              <a:extLst>
                <a:ext uri="{FF2B5EF4-FFF2-40B4-BE49-F238E27FC236}">
                  <a16:creationId xmlns:a16="http://schemas.microsoft.com/office/drawing/2014/main" id="{A685261B-45D6-4D86-A438-19167DAF068F}"/>
                </a:ext>
              </a:extLst>
            </p:cNvPr>
            <p:cNvSpPr/>
            <p:nvPr/>
          </p:nvSpPr>
          <p:spPr>
            <a:xfrm>
              <a:off x="-4230142" y="1417840"/>
              <a:ext cx="92202" cy="92202"/>
            </a:xfrm>
            <a:custGeom>
              <a:avLst/>
              <a:gdLst/>
              <a:ahLst/>
              <a:cxnLst/>
              <a:rect l="l" t="t" r="r" b="b"/>
              <a:pathLst>
                <a:path w="5546" h="5546" extrusionOk="0">
                  <a:moveTo>
                    <a:pt x="2773" y="1"/>
                  </a:moveTo>
                  <a:lnTo>
                    <a:pt x="1783" y="199"/>
                  </a:lnTo>
                  <a:lnTo>
                    <a:pt x="793" y="793"/>
                  </a:lnTo>
                  <a:lnTo>
                    <a:pt x="199" y="1783"/>
                  </a:lnTo>
                  <a:lnTo>
                    <a:pt x="1" y="2773"/>
                  </a:lnTo>
                  <a:lnTo>
                    <a:pt x="199" y="3763"/>
                  </a:lnTo>
                  <a:lnTo>
                    <a:pt x="793" y="4753"/>
                  </a:lnTo>
                  <a:lnTo>
                    <a:pt x="1783" y="5347"/>
                  </a:lnTo>
                  <a:lnTo>
                    <a:pt x="2773" y="5545"/>
                  </a:lnTo>
                  <a:lnTo>
                    <a:pt x="3763" y="5347"/>
                  </a:lnTo>
                  <a:lnTo>
                    <a:pt x="4753" y="4753"/>
                  </a:lnTo>
                  <a:lnTo>
                    <a:pt x="5347" y="3763"/>
                  </a:lnTo>
                  <a:lnTo>
                    <a:pt x="5545" y="2773"/>
                  </a:lnTo>
                  <a:lnTo>
                    <a:pt x="5347" y="1783"/>
                  </a:lnTo>
                  <a:lnTo>
                    <a:pt x="4753" y="793"/>
                  </a:lnTo>
                  <a:lnTo>
                    <a:pt x="3763" y="199"/>
                  </a:lnTo>
                  <a:lnTo>
                    <a:pt x="2773"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27;p57">
              <a:extLst>
                <a:ext uri="{FF2B5EF4-FFF2-40B4-BE49-F238E27FC236}">
                  <a16:creationId xmlns:a16="http://schemas.microsoft.com/office/drawing/2014/main" id="{D1DFB7F0-62AF-4753-B1FF-3C717A614D56}"/>
                </a:ext>
              </a:extLst>
            </p:cNvPr>
            <p:cNvSpPr/>
            <p:nvPr/>
          </p:nvSpPr>
          <p:spPr>
            <a:xfrm>
              <a:off x="-3947018" y="1375047"/>
              <a:ext cx="59285" cy="88910"/>
            </a:xfrm>
            <a:custGeom>
              <a:avLst/>
              <a:gdLst/>
              <a:ahLst/>
              <a:cxnLst/>
              <a:rect l="l" t="t" r="r" b="b"/>
              <a:pathLst>
                <a:path w="3566" h="5348" extrusionOk="0">
                  <a:moveTo>
                    <a:pt x="2773" y="0"/>
                  </a:moveTo>
                  <a:lnTo>
                    <a:pt x="1585" y="198"/>
                  </a:lnTo>
                  <a:lnTo>
                    <a:pt x="793" y="793"/>
                  </a:lnTo>
                  <a:lnTo>
                    <a:pt x="199" y="1585"/>
                  </a:lnTo>
                  <a:lnTo>
                    <a:pt x="1" y="2575"/>
                  </a:lnTo>
                  <a:lnTo>
                    <a:pt x="199" y="3763"/>
                  </a:lnTo>
                  <a:lnTo>
                    <a:pt x="793" y="4555"/>
                  </a:lnTo>
                  <a:lnTo>
                    <a:pt x="1585" y="5149"/>
                  </a:lnTo>
                  <a:lnTo>
                    <a:pt x="2773" y="5347"/>
                  </a:lnTo>
                  <a:lnTo>
                    <a:pt x="3367" y="3961"/>
                  </a:lnTo>
                  <a:lnTo>
                    <a:pt x="3565" y="1981"/>
                  </a:lnTo>
                  <a:lnTo>
                    <a:pt x="3565" y="0"/>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28;p57">
              <a:extLst>
                <a:ext uri="{FF2B5EF4-FFF2-40B4-BE49-F238E27FC236}">
                  <a16:creationId xmlns:a16="http://schemas.microsoft.com/office/drawing/2014/main" id="{A583AAB8-EAB9-4450-A3C4-7A51BDBAE889}"/>
                </a:ext>
              </a:extLst>
            </p:cNvPr>
            <p:cNvSpPr/>
            <p:nvPr/>
          </p:nvSpPr>
          <p:spPr>
            <a:xfrm>
              <a:off x="-4151123" y="1526485"/>
              <a:ext cx="79019" cy="69160"/>
            </a:xfrm>
            <a:custGeom>
              <a:avLst/>
              <a:gdLst/>
              <a:ahLst/>
              <a:cxnLst/>
              <a:rect l="l" t="t" r="r" b="b"/>
              <a:pathLst>
                <a:path w="4753" h="4160" extrusionOk="0">
                  <a:moveTo>
                    <a:pt x="0" y="1"/>
                  </a:moveTo>
                  <a:lnTo>
                    <a:pt x="594" y="1387"/>
                  </a:lnTo>
                  <a:lnTo>
                    <a:pt x="1387" y="2377"/>
                  </a:lnTo>
                  <a:lnTo>
                    <a:pt x="2179" y="2971"/>
                  </a:lnTo>
                  <a:lnTo>
                    <a:pt x="2971" y="3565"/>
                  </a:lnTo>
                  <a:lnTo>
                    <a:pt x="4357" y="3961"/>
                  </a:lnTo>
                  <a:lnTo>
                    <a:pt x="4753" y="4159"/>
                  </a:lnTo>
                  <a:lnTo>
                    <a:pt x="4753" y="793"/>
                  </a:lnTo>
                  <a:lnTo>
                    <a:pt x="2971" y="595"/>
                  </a:lnTo>
                  <a:lnTo>
                    <a:pt x="1387" y="397"/>
                  </a:lnTo>
                  <a:lnTo>
                    <a:pt x="0" y="1"/>
                  </a:lnTo>
                  <a:close/>
                </a:path>
              </a:pathLst>
            </a:custGeom>
            <a:solidFill>
              <a:srgbClr val="EF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29;p57">
              <a:extLst>
                <a:ext uri="{FF2B5EF4-FFF2-40B4-BE49-F238E27FC236}">
                  <a16:creationId xmlns:a16="http://schemas.microsoft.com/office/drawing/2014/main" id="{FD702D79-DCDC-4D6D-AC3A-FFD88B7BFE5B}"/>
                </a:ext>
              </a:extLst>
            </p:cNvPr>
            <p:cNvSpPr/>
            <p:nvPr/>
          </p:nvSpPr>
          <p:spPr>
            <a:xfrm>
              <a:off x="-4414496" y="1322379"/>
              <a:ext cx="46101" cy="52685"/>
            </a:xfrm>
            <a:custGeom>
              <a:avLst/>
              <a:gdLst/>
              <a:ahLst/>
              <a:cxnLst/>
              <a:rect l="l" t="t" r="r" b="b"/>
              <a:pathLst>
                <a:path w="2773" h="3169" extrusionOk="0">
                  <a:moveTo>
                    <a:pt x="2179" y="0"/>
                  </a:moveTo>
                  <a:lnTo>
                    <a:pt x="0" y="2772"/>
                  </a:lnTo>
                  <a:lnTo>
                    <a:pt x="0" y="2970"/>
                  </a:lnTo>
                  <a:lnTo>
                    <a:pt x="0" y="3168"/>
                  </a:lnTo>
                  <a:lnTo>
                    <a:pt x="396" y="3168"/>
                  </a:lnTo>
                  <a:lnTo>
                    <a:pt x="2773" y="396"/>
                  </a:lnTo>
                  <a:lnTo>
                    <a:pt x="2773" y="198"/>
                  </a:lnTo>
                  <a:lnTo>
                    <a:pt x="2773"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30;p57">
              <a:extLst>
                <a:ext uri="{FF2B5EF4-FFF2-40B4-BE49-F238E27FC236}">
                  <a16:creationId xmlns:a16="http://schemas.microsoft.com/office/drawing/2014/main" id="{7F4861C9-0C85-4EA6-B2FD-CAEC739A35A2}"/>
                </a:ext>
              </a:extLst>
            </p:cNvPr>
            <p:cNvSpPr/>
            <p:nvPr/>
          </p:nvSpPr>
          <p:spPr>
            <a:xfrm>
              <a:off x="-4414496" y="1322379"/>
              <a:ext cx="46101" cy="52685"/>
            </a:xfrm>
            <a:custGeom>
              <a:avLst/>
              <a:gdLst/>
              <a:ahLst/>
              <a:cxnLst/>
              <a:rect l="l" t="t" r="r" b="b"/>
              <a:pathLst>
                <a:path w="2773" h="3169" fill="none" extrusionOk="0">
                  <a:moveTo>
                    <a:pt x="2179" y="0"/>
                  </a:moveTo>
                  <a:lnTo>
                    <a:pt x="0" y="2772"/>
                  </a:lnTo>
                  <a:lnTo>
                    <a:pt x="0" y="2772"/>
                  </a:lnTo>
                  <a:lnTo>
                    <a:pt x="0" y="2970"/>
                  </a:lnTo>
                  <a:lnTo>
                    <a:pt x="0" y="3168"/>
                  </a:lnTo>
                  <a:lnTo>
                    <a:pt x="0" y="3168"/>
                  </a:lnTo>
                  <a:lnTo>
                    <a:pt x="198" y="3168"/>
                  </a:lnTo>
                  <a:lnTo>
                    <a:pt x="396" y="3168"/>
                  </a:lnTo>
                  <a:lnTo>
                    <a:pt x="2773" y="396"/>
                  </a:lnTo>
                  <a:lnTo>
                    <a:pt x="2773" y="396"/>
                  </a:lnTo>
                  <a:lnTo>
                    <a:pt x="2773" y="198"/>
                  </a:lnTo>
                  <a:lnTo>
                    <a:pt x="2773" y="0"/>
                  </a:lnTo>
                  <a:lnTo>
                    <a:pt x="2773" y="0"/>
                  </a:lnTo>
                  <a:lnTo>
                    <a:pt x="2377" y="0"/>
                  </a:lnTo>
                  <a:lnTo>
                    <a:pt x="21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1;p57">
              <a:extLst>
                <a:ext uri="{FF2B5EF4-FFF2-40B4-BE49-F238E27FC236}">
                  <a16:creationId xmlns:a16="http://schemas.microsoft.com/office/drawing/2014/main" id="{AEFBC665-F279-4749-9F81-4F6DA530DA2C}"/>
                </a:ext>
              </a:extLst>
            </p:cNvPr>
            <p:cNvSpPr/>
            <p:nvPr/>
          </p:nvSpPr>
          <p:spPr>
            <a:xfrm>
              <a:off x="-4398037" y="1342130"/>
              <a:ext cx="42809" cy="42809"/>
            </a:xfrm>
            <a:custGeom>
              <a:avLst/>
              <a:gdLst/>
              <a:ahLst/>
              <a:cxnLst/>
              <a:rect l="l" t="t" r="r" b="b"/>
              <a:pathLst>
                <a:path w="2575" h="2575" extrusionOk="0">
                  <a:moveTo>
                    <a:pt x="397" y="0"/>
                  </a:moveTo>
                  <a:lnTo>
                    <a:pt x="198" y="198"/>
                  </a:lnTo>
                  <a:lnTo>
                    <a:pt x="0" y="396"/>
                  </a:lnTo>
                  <a:lnTo>
                    <a:pt x="198" y="594"/>
                  </a:lnTo>
                  <a:lnTo>
                    <a:pt x="2179" y="2575"/>
                  </a:lnTo>
                  <a:lnTo>
                    <a:pt x="2575" y="2575"/>
                  </a:lnTo>
                  <a:lnTo>
                    <a:pt x="2575" y="2376"/>
                  </a:lnTo>
                  <a:lnTo>
                    <a:pt x="2575" y="2178"/>
                  </a:lnTo>
                  <a:lnTo>
                    <a:pt x="595"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32;p57">
              <a:extLst>
                <a:ext uri="{FF2B5EF4-FFF2-40B4-BE49-F238E27FC236}">
                  <a16:creationId xmlns:a16="http://schemas.microsoft.com/office/drawing/2014/main" id="{BDECA99A-879A-4441-BFF7-204B92850DF3}"/>
                </a:ext>
              </a:extLst>
            </p:cNvPr>
            <p:cNvSpPr/>
            <p:nvPr/>
          </p:nvSpPr>
          <p:spPr>
            <a:xfrm>
              <a:off x="-4398037" y="1342130"/>
              <a:ext cx="42809" cy="42809"/>
            </a:xfrm>
            <a:custGeom>
              <a:avLst/>
              <a:gdLst/>
              <a:ahLst/>
              <a:cxnLst/>
              <a:rect l="l" t="t" r="r" b="b"/>
              <a:pathLst>
                <a:path w="2575" h="2575" fill="none" extrusionOk="0">
                  <a:moveTo>
                    <a:pt x="2575" y="2178"/>
                  </a:moveTo>
                  <a:lnTo>
                    <a:pt x="595" y="198"/>
                  </a:lnTo>
                  <a:lnTo>
                    <a:pt x="595" y="198"/>
                  </a:lnTo>
                  <a:lnTo>
                    <a:pt x="397" y="0"/>
                  </a:lnTo>
                  <a:lnTo>
                    <a:pt x="198" y="198"/>
                  </a:lnTo>
                  <a:lnTo>
                    <a:pt x="198" y="198"/>
                  </a:lnTo>
                  <a:lnTo>
                    <a:pt x="0" y="396"/>
                  </a:lnTo>
                  <a:lnTo>
                    <a:pt x="198" y="594"/>
                  </a:lnTo>
                  <a:lnTo>
                    <a:pt x="2179" y="2575"/>
                  </a:lnTo>
                  <a:lnTo>
                    <a:pt x="2179" y="2575"/>
                  </a:lnTo>
                  <a:lnTo>
                    <a:pt x="2377" y="2575"/>
                  </a:lnTo>
                  <a:lnTo>
                    <a:pt x="2575" y="2575"/>
                  </a:lnTo>
                  <a:lnTo>
                    <a:pt x="2575" y="2575"/>
                  </a:lnTo>
                  <a:lnTo>
                    <a:pt x="2575" y="2376"/>
                  </a:lnTo>
                  <a:lnTo>
                    <a:pt x="2575" y="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33;p57">
              <a:extLst>
                <a:ext uri="{FF2B5EF4-FFF2-40B4-BE49-F238E27FC236}">
                  <a16:creationId xmlns:a16="http://schemas.microsoft.com/office/drawing/2014/main" id="{A7A158CE-6E8A-4EEF-893B-E31F34FCE9D3}"/>
                </a:ext>
              </a:extLst>
            </p:cNvPr>
            <p:cNvSpPr/>
            <p:nvPr/>
          </p:nvSpPr>
          <p:spPr>
            <a:xfrm>
              <a:off x="-4039187" y="1256528"/>
              <a:ext cx="42809" cy="55976"/>
            </a:xfrm>
            <a:custGeom>
              <a:avLst/>
              <a:gdLst/>
              <a:ahLst/>
              <a:cxnLst/>
              <a:rect l="l" t="t" r="r" b="b"/>
              <a:pathLst>
                <a:path w="2575" h="3367" extrusionOk="0">
                  <a:moveTo>
                    <a:pt x="0" y="1"/>
                  </a:moveTo>
                  <a:lnTo>
                    <a:pt x="0" y="397"/>
                  </a:lnTo>
                  <a:lnTo>
                    <a:pt x="396" y="991"/>
                  </a:lnTo>
                  <a:lnTo>
                    <a:pt x="792" y="1585"/>
                  </a:lnTo>
                  <a:lnTo>
                    <a:pt x="1188" y="1783"/>
                  </a:lnTo>
                  <a:lnTo>
                    <a:pt x="1584" y="1981"/>
                  </a:lnTo>
                  <a:lnTo>
                    <a:pt x="1980" y="2179"/>
                  </a:lnTo>
                  <a:lnTo>
                    <a:pt x="1980" y="2377"/>
                  </a:lnTo>
                  <a:lnTo>
                    <a:pt x="1980" y="2575"/>
                  </a:lnTo>
                  <a:lnTo>
                    <a:pt x="1386" y="2773"/>
                  </a:lnTo>
                  <a:lnTo>
                    <a:pt x="1188" y="2971"/>
                  </a:lnTo>
                  <a:lnTo>
                    <a:pt x="1188" y="3169"/>
                  </a:lnTo>
                  <a:lnTo>
                    <a:pt x="1386" y="3367"/>
                  </a:lnTo>
                  <a:lnTo>
                    <a:pt x="1584" y="3367"/>
                  </a:lnTo>
                  <a:lnTo>
                    <a:pt x="2376" y="2971"/>
                  </a:lnTo>
                  <a:lnTo>
                    <a:pt x="2574" y="2773"/>
                  </a:lnTo>
                  <a:lnTo>
                    <a:pt x="2574" y="2377"/>
                  </a:lnTo>
                  <a:lnTo>
                    <a:pt x="2574" y="1981"/>
                  </a:lnTo>
                  <a:lnTo>
                    <a:pt x="2376" y="1783"/>
                  </a:lnTo>
                  <a:lnTo>
                    <a:pt x="1980" y="1585"/>
                  </a:lnTo>
                  <a:lnTo>
                    <a:pt x="1584" y="1387"/>
                  </a:lnTo>
                  <a:lnTo>
                    <a:pt x="1188" y="1189"/>
                  </a:lnTo>
                  <a:lnTo>
                    <a:pt x="792"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34;p57">
              <a:extLst>
                <a:ext uri="{FF2B5EF4-FFF2-40B4-BE49-F238E27FC236}">
                  <a16:creationId xmlns:a16="http://schemas.microsoft.com/office/drawing/2014/main" id="{DF811246-7E40-45B3-B7F5-23CFD1F0FAEA}"/>
                </a:ext>
              </a:extLst>
            </p:cNvPr>
            <p:cNvSpPr/>
            <p:nvPr/>
          </p:nvSpPr>
          <p:spPr>
            <a:xfrm>
              <a:off x="-4384870" y="2339647"/>
              <a:ext cx="678200" cy="184388"/>
            </a:xfrm>
            <a:custGeom>
              <a:avLst/>
              <a:gdLst/>
              <a:ahLst/>
              <a:cxnLst/>
              <a:rect l="l" t="t" r="r" b="b"/>
              <a:pathLst>
                <a:path w="40794" h="11091" extrusionOk="0">
                  <a:moveTo>
                    <a:pt x="34457" y="1"/>
                  </a:moveTo>
                  <a:lnTo>
                    <a:pt x="28318" y="199"/>
                  </a:lnTo>
                  <a:lnTo>
                    <a:pt x="20991" y="793"/>
                  </a:lnTo>
                  <a:lnTo>
                    <a:pt x="17229" y="1189"/>
                  </a:lnTo>
                  <a:lnTo>
                    <a:pt x="13664" y="1783"/>
                  </a:lnTo>
                  <a:lnTo>
                    <a:pt x="10100" y="2773"/>
                  </a:lnTo>
                  <a:lnTo>
                    <a:pt x="7129" y="3763"/>
                  </a:lnTo>
                  <a:lnTo>
                    <a:pt x="4357" y="4951"/>
                  </a:lnTo>
                  <a:lnTo>
                    <a:pt x="3169" y="5743"/>
                  </a:lnTo>
                  <a:lnTo>
                    <a:pt x="2179" y="6536"/>
                  </a:lnTo>
                  <a:lnTo>
                    <a:pt x="1387" y="7328"/>
                  </a:lnTo>
                  <a:lnTo>
                    <a:pt x="793" y="8318"/>
                  </a:lnTo>
                  <a:lnTo>
                    <a:pt x="397" y="9308"/>
                  </a:lnTo>
                  <a:lnTo>
                    <a:pt x="1" y="10298"/>
                  </a:lnTo>
                  <a:lnTo>
                    <a:pt x="199" y="10496"/>
                  </a:lnTo>
                  <a:lnTo>
                    <a:pt x="199" y="10694"/>
                  </a:lnTo>
                  <a:lnTo>
                    <a:pt x="793" y="10892"/>
                  </a:lnTo>
                  <a:lnTo>
                    <a:pt x="1783" y="11090"/>
                  </a:lnTo>
                  <a:lnTo>
                    <a:pt x="2971" y="10892"/>
                  </a:lnTo>
                  <a:lnTo>
                    <a:pt x="6139" y="10496"/>
                  </a:lnTo>
                  <a:lnTo>
                    <a:pt x="9506" y="9704"/>
                  </a:lnTo>
                  <a:lnTo>
                    <a:pt x="14456" y="8318"/>
                  </a:lnTo>
                  <a:lnTo>
                    <a:pt x="20991" y="6140"/>
                  </a:lnTo>
                  <a:lnTo>
                    <a:pt x="24358" y="5149"/>
                  </a:lnTo>
                  <a:lnTo>
                    <a:pt x="27526" y="4357"/>
                  </a:lnTo>
                  <a:lnTo>
                    <a:pt x="30100" y="3961"/>
                  </a:lnTo>
                  <a:lnTo>
                    <a:pt x="31289" y="3961"/>
                  </a:lnTo>
                  <a:lnTo>
                    <a:pt x="32081" y="4159"/>
                  </a:lnTo>
                  <a:lnTo>
                    <a:pt x="33665" y="4357"/>
                  </a:lnTo>
                  <a:lnTo>
                    <a:pt x="35249" y="4357"/>
                  </a:lnTo>
                  <a:lnTo>
                    <a:pt x="36833" y="4159"/>
                  </a:lnTo>
                  <a:lnTo>
                    <a:pt x="38219" y="3565"/>
                  </a:lnTo>
                  <a:lnTo>
                    <a:pt x="39408" y="2971"/>
                  </a:lnTo>
                  <a:lnTo>
                    <a:pt x="40200" y="2179"/>
                  </a:lnTo>
                  <a:lnTo>
                    <a:pt x="40596" y="1783"/>
                  </a:lnTo>
                  <a:lnTo>
                    <a:pt x="40794" y="1189"/>
                  </a:lnTo>
                  <a:lnTo>
                    <a:pt x="40794" y="595"/>
                  </a:lnTo>
                  <a:lnTo>
                    <a:pt x="40596"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35;p57">
              <a:extLst>
                <a:ext uri="{FF2B5EF4-FFF2-40B4-BE49-F238E27FC236}">
                  <a16:creationId xmlns:a16="http://schemas.microsoft.com/office/drawing/2014/main" id="{3C83B9A3-0449-4720-B47C-FCC38E31F3B2}"/>
                </a:ext>
              </a:extLst>
            </p:cNvPr>
            <p:cNvSpPr/>
            <p:nvPr/>
          </p:nvSpPr>
          <p:spPr>
            <a:xfrm>
              <a:off x="-3956893" y="2685330"/>
              <a:ext cx="395076" cy="530055"/>
            </a:xfrm>
            <a:custGeom>
              <a:avLst/>
              <a:gdLst/>
              <a:ahLst/>
              <a:cxnLst/>
              <a:rect l="l" t="t" r="r" b="b"/>
              <a:pathLst>
                <a:path w="23764" h="31883" extrusionOk="0">
                  <a:moveTo>
                    <a:pt x="23170" y="0"/>
                  </a:moveTo>
                  <a:lnTo>
                    <a:pt x="9506" y="594"/>
                  </a:lnTo>
                  <a:lnTo>
                    <a:pt x="1387" y="7921"/>
                  </a:lnTo>
                  <a:lnTo>
                    <a:pt x="1387" y="10298"/>
                  </a:lnTo>
                  <a:lnTo>
                    <a:pt x="1189" y="12872"/>
                  </a:lnTo>
                  <a:lnTo>
                    <a:pt x="793" y="15644"/>
                  </a:lnTo>
                  <a:lnTo>
                    <a:pt x="1" y="18417"/>
                  </a:lnTo>
                  <a:lnTo>
                    <a:pt x="6140" y="31882"/>
                  </a:lnTo>
                  <a:lnTo>
                    <a:pt x="16041" y="30100"/>
                  </a:lnTo>
                  <a:lnTo>
                    <a:pt x="17625" y="27328"/>
                  </a:lnTo>
                  <a:lnTo>
                    <a:pt x="19011" y="24555"/>
                  </a:lnTo>
                  <a:lnTo>
                    <a:pt x="20199" y="21783"/>
                  </a:lnTo>
                  <a:lnTo>
                    <a:pt x="21387" y="18615"/>
                  </a:lnTo>
                  <a:lnTo>
                    <a:pt x="22378" y="15644"/>
                  </a:lnTo>
                  <a:lnTo>
                    <a:pt x="22972" y="12278"/>
                  </a:lnTo>
                  <a:lnTo>
                    <a:pt x="23566" y="9110"/>
                  </a:lnTo>
                  <a:lnTo>
                    <a:pt x="23764" y="5743"/>
                  </a:lnTo>
                  <a:lnTo>
                    <a:pt x="23566" y="2773"/>
                  </a:lnTo>
                  <a:lnTo>
                    <a:pt x="23170"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36;p57">
              <a:extLst>
                <a:ext uri="{FF2B5EF4-FFF2-40B4-BE49-F238E27FC236}">
                  <a16:creationId xmlns:a16="http://schemas.microsoft.com/office/drawing/2014/main" id="{D35D56CB-A9F3-4A32-8877-0FEDAEB7B9C2}"/>
                </a:ext>
              </a:extLst>
            </p:cNvPr>
            <p:cNvSpPr/>
            <p:nvPr/>
          </p:nvSpPr>
          <p:spPr>
            <a:xfrm>
              <a:off x="-3956893" y="2708372"/>
              <a:ext cx="144870" cy="414827"/>
            </a:xfrm>
            <a:custGeom>
              <a:avLst/>
              <a:gdLst/>
              <a:ahLst/>
              <a:cxnLst/>
              <a:rect l="l" t="t" r="r" b="b"/>
              <a:pathLst>
                <a:path w="8714" h="24952" extrusionOk="0">
                  <a:moveTo>
                    <a:pt x="8714" y="1"/>
                  </a:moveTo>
                  <a:lnTo>
                    <a:pt x="1387" y="6535"/>
                  </a:lnTo>
                  <a:lnTo>
                    <a:pt x="1387" y="8912"/>
                  </a:lnTo>
                  <a:lnTo>
                    <a:pt x="1189" y="11486"/>
                  </a:lnTo>
                  <a:lnTo>
                    <a:pt x="793" y="14258"/>
                  </a:lnTo>
                  <a:lnTo>
                    <a:pt x="1" y="17031"/>
                  </a:lnTo>
                  <a:lnTo>
                    <a:pt x="3565" y="24952"/>
                  </a:lnTo>
                  <a:lnTo>
                    <a:pt x="5149" y="19803"/>
                  </a:lnTo>
                  <a:lnTo>
                    <a:pt x="6536" y="13862"/>
                  </a:lnTo>
                  <a:lnTo>
                    <a:pt x="7724" y="7327"/>
                  </a:lnTo>
                  <a:lnTo>
                    <a:pt x="8714" y="1"/>
                  </a:lnTo>
                  <a:close/>
                </a:path>
              </a:pathLst>
            </a:custGeom>
            <a:solidFill>
              <a:srgbClr val="ED96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37;p57">
              <a:extLst>
                <a:ext uri="{FF2B5EF4-FFF2-40B4-BE49-F238E27FC236}">
                  <a16:creationId xmlns:a16="http://schemas.microsoft.com/office/drawing/2014/main" id="{3339F3B6-C41E-4D80-B59B-BF91280C8101}"/>
                </a:ext>
              </a:extLst>
            </p:cNvPr>
            <p:cNvSpPr/>
            <p:nvPr/>
          </p:nvSpPr>
          <p:spPr>
            <a:xfrm>
              <a:off x="-4193916" y="2240877"/>
              <a:ext cx="622224" cy="576156"/>
            </a:xfrm>
            <a:custGeom>
              <a:avLst/>
              <a:gdLst/>
              <a:ahLst/>
              <a:cxnLst/>
              <a:rect l="l" t="t" r="r" b="b"/>
              <a:pathLst>
                <a:path w="37427"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37427" y="26734"/>
                  </a:lnTo>
                  <a:lnTo>
                    <a:pt x="36635" y="23566"/>
                  </a:lnTo>
                  <a:lnTo>
                    <a:pt x="35248" y="20596"/>
                  </a:lnTo>
                  <a:lnTo>
                    <a:pt x="33664" y="17823"/>
                  </a:lnTo>
                  <a:lnTo>
                    <a:pt x="31882" y="15249"/>
                  </a:lnTo>
                  <a:lnTo>
                    <a:pt x="29902" y="12675"/>
                  </a:lnTo>
                  <a:lnTo>
                    <a:pt x="27723" y="10496"/>
                  </a:lnTo>
                  <a:lnTo>
                    <a:pt x="25545" y="8516"/>
                  </a:lnTo>
                  <a:lnTo>
                    <a:pt x="23367" y="6734"/>
                  </a:lnTo>
                  <a:lnTo>
                    <a:pt x="21189" y="5150"/>
                  </a:lnTo>
                  <a:lnTo>
                    <a:pt x="19208" y="3961"/>
                  </a:lnTo>
                  <a:lnTo>
                    <a:pt x="15446" y="1783"/>
                  </a:lnTo>
                  <a:lnTo>
                    <a:pt x="13070" y="397"/>
                  </a:lnTo>
                  <a:lnTo>
                    <a:pt x="12080"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38;p57">
              <a:extLst>
                <a:ext uri="{FF2B5EF4-FFF2-40B4-BE49-F238E27FC236}">
                  <a16:creationId xmlns:a16="http://schemas.microsoft.com/office/drawing/2014/main" id="{0A1FBD63-6840-4CE7-9D48-51DEAB660C55}"/>
                </a:ext>
              </a:extLst>
            </p:cNvPr>
            <p:cNvSpPr/>
            <p:nvPr/>
          </p:nvSpPr>
          <p:spPr>
            <a:xfrm>
              <a:off x="-4193916" y="2240877"/>
              <a:ext cx="487246" cy="576156"/>
            </a:xfrm>
            <a:custGeom>
              <a:avLst/>
              <a:gdLst/>
              <a:ahLst/>
              <a:cxnLst/>
              <a:rect l="l" t="t" r="r" b="b"/>
              <a:pathLst>
                <a:path w="29308" h="34656" extrusionOk="0">
                  <a:moveTo>
                    <a:pt x="12080" y="1"/>
                  </a:moveTo>
                  <a:lnTo>
                    <a:pt x="0" y="13863"/>
                  </a:lnTo>
                  <a:lnTo>
                    <a:pt x="2376" y="15051"/>
                  </a:lnTo>
                  <a:lnTo>
                    <a:pt x="4753" y="16635"/>
                  </a:lnTo>
                  <a:lnTo>
                    <a:pt x="7525" y="19011"/>
                  </a:lnTo>
                  <a:lnTo>
                    <a:pt x="8911" y="20200"/>
                  </a:lnTo>
                  <a:lnTo>
                    <a:pt x="10297" y="21784"/>
                  </a:lnTo>
                  <a:lnTo>
                    <a:pt x="11485" y="23566"/>
                  </a:lnTo>
                  <a:lnTo>
                    <a:pt x="12674" y="25348"/>
                  </a:lnTo>
                  <a:lnTo>
                    <a:pt x="13862" y="27526"/>
                  </a:lnTo>
                  <a:lnTo>
                    <a:pt x="14654" y="29705"/>
                  </a:lnTo>
                  <a:lnTo>
                    <a:pt x="15248" y="32081"/>
                  </a:lnTo>
                  <a:lnTo>
                    <a:pt x="15644" y="34655"/>
                  </a:lnTo>
                  <a:lnTo>
                    <a:pt x="22377" y="32279"/>
                  </a:lnTo>
                  <a:lnTo>
                    <a:pt x="22971" y="27923"/>
                  </a:lnTo>
                  <a:lnTo>
                    <a:pt x="23367" y="23368"/>
                  </a:lnTo>
                  <a:lnTo>
                    <a:pt x="23565" y="18615"/>
                  </a:lnTo>
                  <a:lnTo>
                    <a:pt x="23763" y="13467"/>
                  </a:lnTo>
                  <a:lnTo>
                    <a:pt x="26337" y="12873"/>
                  </a:lnTo>
                  <a:lnTo>
                    <a:pt x="29308" y="12081"/>
                  </a:lnTo>
                  <a:lnTo>
                    <a:pt x="26337" y="9308"/>
                  </a:lnTo>
                  <a:lnTo>
                    <a:pt x="23367" y="6734"/>
                  </a:lnTo>
                  <a:lnTo>
                    <a:pt x="20595" y="4754"/>
                  </a:lnTo>
                  <a:lnTo>
                    <a:pt x="17822" y="3169"/>
                  </a:lnTo>
                  <a:lnTo>
                    <a:pt x="13664" y="793"/>
                  </a:lnTo>
                  <a:lnTo>
                    <a:pt x="12080"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39;p57">
              <a:extLst>
                <a:ext uri="{FF2B5EF4-FFF2-40B4-BE49-F238E27FC236}">
                  <a16:creationId xmlns:a16="http://schemas.microsoft.com/office/drawing/2014/main" id="{2E06E14C-CA49-4C5B-B074-D3B9385F4477}"/>
                </a:ext>
              </a:extLst>
            </p:cNvPr>
            <p:cNvSpPr/>
            <p:nvPr/>
          </p:nvSpPr>
          <p:spPr>
            <a:xfrm>
              <a:off x="-4121497" y="2991496"/>
              <a:ext cx="431286" cy="447761"/>
            </a:xfrm>
            <a:custGeom>
              <a:avLst/>
              <a:gdLst/>
              <a:ahLst/>
              <a:cxnLst/>
              <a:rect l="l" t="t" r="r" b="b"/>
              <a:pathLst>
                <a:path w="25942" h="26933" extrusionOk="0">
                  <a:moveTo>
                    <a:pt x="9902" y="1"/>
                  </a:moveTo>
                  <a:lnTo>
                    <a:pt x="8318" y="3763"/>
                  </a:lnTo>
                  <a:lnTo>
                    <a:pt x="6139" y="7724"/>
                  </a:lnTo>
                  <a:lnTo>
                    <a:pt x="3565" y="12080"/>
                  </a:lnTo>
                  <a:lnTo>
                    <a:pt x="1" y="16437"/>
                  </a:lnTo>
                  <a:lnTo>
                    <a:pt x="6337" y="23962"/>
                  </a:lnTo>
                  <a:lnTo>
                    <a:pt x="14456" y="26932"/>
                  </a:lnTo>
                  <a:lnTo>
                    <a:pt x="15447" y="25744"/>
                  </a:lnTo>
                  <a:lnTo>
                    <a:pt x="18219" y="22774"/>
                  </a:lnTo>
                  <a:lnTo>
                    <a:pt x="20001" y="20397"/>
                  </a:lnTo>
                  <a:lnTo>
                    <a:pt x="21981" y="17823"/>
                  </a:lnTo>
                  <a:lnTo>
                    <a:pt x="23962" y="14853"/>
                  </a:lnTo>
                  <a:lnTo>
                    <a:pt x="25942" y="11684"/>
                  </a:lnTo>
                  <a:lnTo>
                    <a:pt x="99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40;p57">
              <a:extLst>
                <a:ext uri="{FF2B5EF4-FFF2-40B4-BE49-F238E27FC236}">
                  <a16:creationId xmlns:a16="http://schemas.microsoft.com/office/drawing/2014/main" id="{788975B0-661F-4242-A5EE-3AE644CC2621}"/>
                </a:ext>
              </a:extLst>
            </p:cNvPr>
            <p:cNvSpPr/>
            <p:nvPr/>
          </p:nvSpPr>
          <p:spPr>
            <a:xfrm>
              <a:off x="-4121497" y="2991496"/>
              <a:ext cx="246931" cy="398368"/>
            </a:xfrm>
            <a:custGeom>
              <a:avLst/>
              <a:gdLst/>
              <a:ahLst/>
              <a:cxnLst/>
              <a:rect l="l" t="t" r="r" b="b"/>
              <a:pathLst>
                <a:path w="14853" h="23962" extrusionOk="0">
                  <a:moveTo>
                    <a:pt x="9902" y="1"/>
                  </a:moveTo>
                  <a:lnTo>
                    <a:pt x="8318" y="3763"/>
                  </a:lnTo>
                  <a:lnTo>
                    <a:pt x="6139" y="7724"/>
                  </a:lnTo>
                  <a:lnTo>
                    <a:pt x="3565" y="12080"/>
                  </a:lnTo>
                  <a:lnTo>
                    <a:pt x="1" y="16437"/>
                  </a:lnTo>
                  <a:lnTo>
                    <a:pt x="6337" y="23962"/>
                  </a:lnTo>
                  <a:lnTo>
                    <a:pt x="8120" y="20793"/>
                  </a:lnTo>
                  <a:lnTo>
                    <a:pt x="10298" y="16437"/>
                  </a:lnTo>
                  <a:lnTo>
                    <a:pt x="11486" y="13664"/>
                  </a:lnTo>
                  <a:lnTo>
                    <a:pt x="12674" y="10694"/>
                  </a:lnTo>
                  <a:lnTo>
                    <a:pt x="13664" y="7328"/>
                  </a:lnTo>
                  <a:lnTo>
                    <a:pt x="14852" y="3565"/>
                  </a:lnTo>
                  <a:lnTo>
                    <a:pt x="9902" y="1"/>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41;p57">
              <a:extLst>
                <a:ext uri="{FF2B5EF4-FFF2-40B4-BE49-F238E27FC236}">
                  <a16:creationId xmlns:a16="http://schemas.microsoft.com/office/drawing/2014/main" id="{D3E2F13C-1790-4C6D-A25D-166BF8146E74}"/>
                </a:ext>
              </a:extLst>
            </p:cNvPr>
            <p:cNvSpPr/>
            <p:nvPr/>
          </p:nvSpPr>
          <p:spPr>
            <a:xfrm>
              <a:off x="-4131372" y="3264745"/>
              <a:ext cx="276557" cy="266682"/>
            </a:xfrm>
            <a:custGeom>
              <a:avLst/>
              <a:gdLst/>
              <a:ahLst/>
              <a:cxnLst/>
              <a:rect l="l" t="t" r="r" b="b"/>
              <a:pathLst>
                <a:path w="16635" h="16041" extrusionOk="0">
                  <a:moveTo>
                    <a:pt x="595" y="1"/>
                  </a:moveTo>
                  <a:lnTo>
                    <a:pt x="0" y="4555"/>
                  </a:lnTo>
                  <a:lnTo>
                    <a:pt x="16635" y="16041"/>
                  </a:lnTo>
                  <a:lnTo>
                    <a:pt x="15050" y="10496"/>
                  </a:lnTo>
                  <a:lnTo>
                    <a:pt x="59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2;p57">
              <a:extLst>
                <a:ext uri="{FF2B5EF4-FFF2-40B4-BE49-F238E27FC236}">
                  <a16:creationId xmlns:a16="http://schemas.microsoft.com/office/drawing/2014/main" id="{5D30D633-C29E-4357-8599-5C8C62C1418D}"/>
                </a:ext>
              </a:extLst>
            </p:cNvPr>
            <p:cNvSpPr/>
            <p:nvPr/>
          </p:nvSpPr>
          <p:spPr>
            <a:xfrm>
              <a:off x="-4131372" y="3264745"/>
              <a:ext cx="134995" cy="144870"/>
            </a:xfrm>
            <a:custGeom>
              <a:avLst/>
              <a:gdLst/>
              <a:ahLst/>
              <a:cxnLst/>
              <a:rect l="l" t="t" r="r" b="b"/>
              <a:pathLst>
                <a:path w="8120" h="8714" extrusionOk="0">
                  <a:moveTo>
                    <a:pt x="595" y="1"/>
                  </a:moveTo>
                  <a:lnTo>
                    <a:pt x="0" y="4555"/>
                  </a:lnTo>
                  <a:lnTo>
                    <a:pt x="6139" y="8714"/>
                  </a:lnTo>
                  <a:lnTo>
                    <a:pt x="8119" y="5545"/>
                  </a:lnTo>
                  <a:lnTo>
                    <a:pt x="595" y="1"/>
                  </a:lnTo>
                  <a:close/>
                </a:path>
              </a:pathLst>
            </a:custGeom>
            <a:solidFill>
              <a:srgbClr val="2B2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43;p57">
              <a:extLst>
                <a:ext uri="{FF2B5EF4-FFF2-40B4-BE49-F238E27FC236}">
                  <a16:creationId xmlns:a16="http://schemas.microsoft.com/office/drawing/2014/main" id="{8E5F53D5-A44A-48DE-9451-459BDDAD48DD}"/>
                </a:ext>
              </a:extLst>
            </p:cNvPr>
            <p:cNvSpPr/>
            <p:nvPr/>
          </p:nvSpPr>
          <p:spPr>
            <a:xfrm>
              <a:off x="-4878699" y="1961045"/>
              <a:ext cx="464220" cy="589323"/>
            </a:xfrm>
            <a:custGeom>
              <a:avLst/>
              <a:gdLst/>
              <a:ahLst/>
              <a:cxnLst/>
              <a:rect l="l" t="t" r="r" b="b"/>
              <a:pathLst>
                <a:path w="27923" h="35448" extrusionOk="0">
                  <a:moveTo>
                    <a:pt x="19011" y="1"/>
                  </a:moveTo>
                  <a:lnTo>
                    <a:pt x="16239" y="3367"/>
                  </a:lnTo>
                  <a:lnTo>
                    <a:pt x="13665" y="6734"/>
                  </a:lnTo>
                  <a:lnTo>
                    <a:pt x="11486" y="9902"/>
                  </a:lnTo>
                  <a:lnTo>
                    <a:pt x="9704" y="12674"/>
                  </a:lnTo>
                  <a:lnTo>
                    <a:pt x="7130" y="16833"/>
                  </a:lnTo>
                  <a:lnTo>
                    <a:pt x="6140" y="18417"/>
                  </a:lnTo>
                  <a:lnTo>
                    <a:pt x="5347" y="19209"/>
                  </a:lnTo>
                  <a:lnTo>
                    <a:pt x="2971" y="22774"/>
                  </a:lnTo>
                  <a:lnTo>
                    <a:pt x="1387" y="25150"/>
                  </a:lnTo>
                  <a:lnTo>
                    <a:pt x="199" y="26932"/>
                  </a:lnTo>
                  <a:lnTo>
                    <a:pt x="1" y="27526"/>
                  </a:lnTo>
                  <a:lnTo>
                    <a:pt x="1" y="27922"/>
                  </a:lnTo>
                  <a:lnTo>
                    <a:pt x="397" y="27922"/>
                  </a:lnTo>
                  <a:lnTo>
                    <a:pt x="991" y="27526"/>
                  </a:lnTo>
                  <a:lnTo>
                    <a:pt x="2575" y="26536"/>
                  </a:lnTo>
                  <a:lnTo>
                    <a:pt x="4753" y="24754"/>
                  </a:lnTo>
                  <a:lnTo>
                    <a:pt x="2971" y="27922"/>
                  </a:lnTo>
                  <a:lnTo>
                    <a:pt x="1981" y="30101"/>
                  </a:lnTo>
                  <a:lnTo>
                    <a:pt x="1783" y="31091"/>
                  </a:lnTo>
                  <a:lnTo>
                    <a:pt x="1783" y="31487"/>
                  </a:lnTo>
                  <a:lnTo>
                    <a:pt x="1981" y="31685"/>
                  </a:lnTo>
                  <a:lnTo>
                    <a:pt x="2179" y="31487"/>
                  </a:lnTo>
                  <a:lnTo>
                    <a:pt x="2971" y="31091"/>
                  </a:lnTo>
                  <a:lnTo>
                    <a:pt x="4555" y="29309"/>
                  </a:lnTo>
                  <a:lnTo>
                    <a:pt x="6932" y="26536"/>
                  </a:lnTo>
                  <a:lnTo>
                    <a:pt x="6932" y="26536"/>
                  </a:lnTo>
                  <a:lnTo>
                    <a:pt x="6536" y="27724"/>
                  </a:lnTo>
                  <a:lnTo>
                    <a:pt x="5546" y="30101"/>
                  </a:lnTo>
                  <a:lnTo>
                    <a:pt x="5149" y="32675"/>
                  </a:lnTo>
                  <a:lnTo>
                    <a:pt x="4951" y="33665"/>
                  </a:lnTo>
                  <a:lnTo>
                    <a:pt x="5149" y="34061"/>
                  </a:lnTo>
                  <a:lnTo>
                    <a:pt x="5347" y="34259"/>
                  </a:lnTo>
                  <a:lnTo>
                    <a:pt x="5546" y="34259"/>
                  </a:lnTo>
                  <a:lnTo>
                    <a:pt x="5744" y="34061"/>
                  </a:lnTo>
                  <a:lnTo>
                    <a:pt x="6338" y="33467"/>
                  </a:lnTo>
                  <a:lnTo>
                    <a:pt x="6932" y="32477"/>
                  </a:lnTo>
                  <a:lnTo>
                    <a:pt x="7724" y="31289"/>
                  </a:lnTo>
                  <a:lnTo>
                    <a:pt x="8714" y="28913"/>
                  </a:lnTo>
                  <a:lnTo>
                    <a:pt x="9110" y="27922"/>
                  </a:lnTo>
                  <a:lnTo>
                    <a:pt x="8714" y="31487"/>
                  </a:lnTo>
                  <a:lnTo>
                    <a:pt x="8516" y="34061"/>
                  </a:lnTo>
                  <a:lnTo>
                    <a:pt x="8714" y="35051"/>
                  </a:lnTo>
                  <a:lnTo>
                    <a:pt x="8912" y="35447"/>
                  </a:lnTo>
                  <a:lnTo>
                    <a:pt x="9308" y="35447"/>
                  </a:lnTo>
                  <a:lnTo>
                    <a:pt x="9506" y="35249"/>
                  </a:lnTo>
                  <a:lnTo>
                    <a:pt x="10100" y="34457"/>
                  </a:lnTo>
                  <a:lnTo>
                    <a:pt x="11090" y="31289"/>
                  </a:lnTo>
                  <a:lnTo>
                    <a:pt x="12278" y="26932"/>
                  </a:lnTo>
                  <a:lnTo>
                    <a:pt x="13268" y="28714"/>
                  </a:lnTo>
                  <a:lnTo>
                    <a:pt x="14061" y="29705"/>
                  </a:lnTo>
                  <a:lnTo>
                    <a:pt x="14655" y="30101"/>
                  </a:lnTo>
                  <a:lnTo>
                    <a:pt x="15051" y="30101"/>
                  </a:lnTo>
                  <a:lnTo>
                    <a:pt x="15447" y="29903"/>
                  </a:lnTo>
                  <a:lnTo>
                    <a:pt x="15447" y="29507"/>
                  </a:lnTo>
                  <a:lnTo>
                    <a:pt x="15447" y="28120"/>
                  </a:lnTo>
                  <a:lnTo>
                    <a:pt x="14259" y="24358"/>
                  </a:lnTo>
                  <a:lnTo>
                    <a:pt x="15249" y="23170"/>
                  </a:lnTo>
                  <a:lnTo>
                    <a:pt x="18021" y="20199"/>
                  </a:lnTo>
                  <a:lnTo>
                    <a:pt x="22378" y="15843"/>
                  </a:lnTo>
                  <a:lnTo>
                    <a:pt x="24952" y="13467"/>
                  </a:lnTo>
                  <a:lnTo>
                    <a:pt x="27922" y="10892"/>
                  </a:lnTo>
                  <a:lnTo>
                    <a:pt x="26932" y="2773"/>
                  </a:lnTo>
                  <a:lnTo>
                    <a:pt x="19011" y="1"/>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4;p57">
              <a:extLst>
                <a:ext uri="{FF2B5EF4-FFF2-40B4-BE49-F238E27FC236}">
                  <a16:creationId xmlns:a16="http://schemas.microsoft.com/office/drawing/2014/main" id="{C15D345F-9670-48ED-AB89-70A9225A64BC}"/>
                </a:ext>
              </a:extLst>
            </p:cNvPr>
            <p:cNvSpPr/>
            <p:nvPr/>
          </p:nvSpPr>
          <p:spPr>
            <a:xfrm>
              <a:off x="-4885283" y="2263936"/>
              <a:ext cx="269973" cy="293016"/>
            </a:xfrm>
            <a:custGeom>
              <a:avLst/>
              <a:gdLst/>
              <a:ahLst/>
              <a:cxnLst/>
              <a:rect l="l" t="t" r="r" b="b"/>
              <a:pathLst>
                <a:path w="16239" h="17625" extrusionOk="0">
                  <a:moveTo>
                    <a:pt x="6338" y="0"/>
                  </a:moveTo>
                  <a:lnTo>
                    <a:pt x="5545" y="990"/>
                  </a:lnTo>
                  <a:lnTo>
                    <a:pt x="3169" y="4357"/>
                  </a:lnTo>
                  <a:lnTo>
                    <a:pt x="1585" y="6535"/>
                  </a:lnTo>
                  <a:lnTo>
                    <a:pt x="595" y="8119"/>
                  </a:lnTo>
                  <a:lnTo>
                    <a:pt x="199" y="8911"/>
                  </a:lnTo>
                  <a:lnTo>
                    <a:pt x="1" y="9505"/>
                  </a:lnTo>
                  <a:lnTo>
                    <a:pt x="199" y="9703"/>
                  </a:lnTo>
                  <a:lnTo>
                    <a:pt x="199" y="9901"/>
                  </a:lnTo>
                  <a:lnTo>
                    <a:pt x="595" y="10099"/>
                  </a:lnTo>
                  <a:lnTo>
                    <a:pt x="1189" y="9901"/>
                  </a:lnTo>
                  <a:lnTo>
                    <a:pt x="2377" y="9109"/>
                  </a:lnTo>
                  <a:lnTo>
                    <a:pt x="3763" y="8119"/>
                  </a:lnTo>
                  <a:lnTo>
                    <a:pt x="4103" y="7822"/>
                  </a:lnTo>
                  <a:lnTo>
                    <a:pt x="3367" y="9109"/>
                  </a:lnTo>
                  <a:lnTo>
                    <a:pt x="2377" y="11288"/>
                  </a:lnTo>
                  <a:lnTo>
                    <a:pt x="1981" y="12278"/>
                  </a:lnTo>
                  <a:lnTo>
                    <a:pt x="1783" y="13070"/>
                  </a:lnTo>
                  <a:lnTo>
                    <a:pt x="1783" y="13268"/>
                  </a:lnTo>
                  <a:lnTo>
                    <a:pt x="1981" y="13466"/>
                  </a:lnTo>
                  <a:lnTo>
                    <a:pt x="2377" y="13664"/>
                  </a:lnTo>
                  <a:lnTo>
                    <a:pt x="2773" y="13664"/>
                  </a:lnTo>
                  <a:lnTo>
                    <a:pt x="2971" y="13466"/>
                  </a:lnTo>
                  <a:lnTo>
                    <a:pt x="4357" y="12278"/>
                  </a:lnTo>
                  <a:lnTo>
                    <a:pt x="5743" y="10495"/>
                  </a:lnTo>
                  <a:lnTo>
                    <a:pt x="6490" y="9667"/>
                  </a:lnTo>
                  <a:lnTo>
                    <a:pt x="6490" y="9667"/>
                  </a:lnTo>
                  <a:lnTo>
                    <a:pt x="6140" y="10892"/>
                  </a:lnTo>
                  <a:lnTo>
                    <a:pt x="5347" y="13070"/>
                  </a:lnTo>
                  <a:lnTo>
                    <a:pt x="5149" y="15050"/>
                  </a:lnTo>
                  <a:lnTo>
                    <a:pt x="5149" y="15842"/>
                  </a:lnTo>
                  <a:lnTo>
                    <a:pt x="5347" y="16040"/>
                  </a:lnTo>
                  <a:lnTo>
                    <a:pt x="5545" y="16238"/>
                  </a:lnTo>
                  <a:lnTo>
                    <a:pt x="6338" y="16238"/>
                  </a:lnTo>
                  <a:lnTo>
                    <a:pt x="6536" y="16040"/>
                  </a:lnTo>
                  <a:lnTo>
                    <a:pt x="7130" y="15248"/>
                  </a:lnTo>
                  <a:lnTo>
                    <a:pt x="7724" y="14456"/>
                  </a:lnTo>
                  <a:lnTo>
                    <a:pt x="8858" y="12026"/>
                  </a:lnTo>
                  <a:lnTo>
                    <a:pt x="8858" y="12026"/>
                  </a:lnTo>
                  <a:lnTo>
                    <a:pt x="8714" y="13466"/>
                  </a:lnTo>
                  <a:lnTo>
                    <a:pt x="8714" y="15248"/>
                  </a:lnTo>
                  <a:lnTo>
                    <a:pt x="8714" y="16634"/>
                  </a:lnTo>
                  <a:lnTo>
                    <a:pt x="8912" y="17228"/>
                  </a:lnTo>
                  <a:lnTo>
                    <a:pt x="9308" y="17624"/>
                  </a:lnTo>
                  <a:lnTo>
                    <a:pt x="9506" y="17624"/>
                  </a:lnTo>
                  <a:lnTo>
                    <a:pt x="9902" y="17426"/>
                  </a:lnTo>
                  <a:lnTo>
                    <a:pt x="10496" y="16634"/>
                  </a:lnTo>
                  <a:lnTo>
                    <a:pt x="11288" y="14654"/>
                  </a:lnTo>
                  <a:lnTo>
                    <a:pt x="12278" y="11882"/>
                  </a:lnTo>
                  <a:lnTo>
                    <a:pt x="12857" y="9569"/>
                  </a:lnTo>
                  <a:lnTo>
                    <a:pt x="13268" y="10495"/>
                  </a:lnTo>
                  <a:lnTo>
                    <a:pt x="14259" y="11684"/>
                  </a:lnTo>
                  <a:lnTo>
                    <a:pt x="14655" y="12080"/>
                  </a:lnTo>
                  <a:lnTo>
                    <a:pt x="15249" y="12278"/>
                  </a:lnTo>
                  <a:lnTo>
                    <a:pt x="15447" y="12278"/>
                  </a:lnTo>
                  <a:lnTo>
                    <a:pt x="15843" y="12080"/>
                  </a:lnTo>
                  <a:lnTo>
                    <a:pt x="16041" y="11684"/>
                  </a:lnTo>
                  <a:lnTo>
                    <a:pt x="16239" y="11090"/>
                  </a:lnTo>
                  <a:lnTo>
                    <a:pt x="16041" y="9901"/>
                  </a:lnTo>
                  <a:lnTo>
                    <a:pt x="15843" y="8713"/>
                  </a:lnTo>
                  <a:lnTo>
                    <a:pt x="15051" y="6139"/>
                  </a:lnTo>
                  <a:lnTo>
                    <a:pt x="14853" y="5941"/>
                  </a:lnTo>
                  <a:lnTo>
                    <a:pt x="14457" y="5941"/>
                  </a:lnTo>
                  <a:lnTo>
                    <a:pt x="14457" y="6337"/>
                  </a:lnTo>
                  <a:lnTo>
                    <a:pt x="15249" y="8911"/>
                  </a:lnTo>
                  <a:lnTo>
                    <a:pt x="15447" y="10099"/>
                  </a:lnTo>
                  <a:lnTo>
                    <a:pt x="15645" y="11090"/>
                  </a:lnTo>
                  <a:lnTo>
                    <a:pt x="15645" y="11486"/>
                  </a:lnTo>
                  <a:lnTo>
                    <a:pt x="15447" y="11684"/>
                  </a:lnTo>
                  <a:lnTo>
                    <a:pt x="15249" y="11684"/>
                  </a:lnTo>
                  <a:lnTo>
                    <a:pt x="15051" y="11486"/>
                  </a:lnTo>
                  <a:lnTo>
                    <a:pt x="14655" y="11288"/>
                  </a:lnTo>
                  <a:lnTo>
                    <a:pt x="14061" y="10495"/>
                  </a:lnTo>
                  <a:lnTo>
                    <a:pt x="13466" y="9505"/>
                  </a:lnTo>
                  <a:lnTo>
                    <a:pt x="13070" y="8911"/>
                  </a:lnTo>
                  <a:lnTo>
                    <a:pt x="13070" y="8515"/>
                  </a:lnTo>
                  <a:lnTo>
                    <a:pt x="12674" y="8317"/>
                  </a:lnTo>
                  <a:lnTo>
                    <a:pt x="12476" y="8515"/>
                  </a:lnTo>
                  <a:lnTo>
                    <a:pt x="12080" y="9901"/>
                  </a:lnTo>
                  <a:lnTo>
                    <a:pt x="10694" y="14456"/>
                  </a:lnTo>
                  <a:lnTo>
                    <a:pt x="9902" y="16436"/>
                  </a:lnTo>
                  <a:lnTo>
                    <a:pt x="9704" y="16832"/>
                  </a:lnTo>
                  <a:lnTo>
                    <a:pt x="9506" y="17030"/>
                  </a:lnTo>
                  <a:lnTo>
                    <a:pt x="9506" y="16832"/>
                  </a:lnTo>
                  <a:lnTo>
                    <a:pt x="9308" y="16238"/>
                  </a:lnTo>
                  <a:lnTo>
                    <a:pt x="9308" y="15248"/>
                  </a:lnTo>
                  <a:lnTo>
                    <a:pt x="9308" y="13466"/>
                  </a:lnTo>
                  <a:lnTo>
                    <a:pt x="9506" y="11684"/>
                  </a:lnTo>
                  <a:lnTo>
                    <a:pt x="9704" y="10297"/>
                  </a:lnTo>
                  <a:lnTo>
                    <a:pt x="9704" y="9703"/>
                  </a:lnTo>
                  <a:lnTo>
                    <a:pt x="9704" y="9505"/>
                  </a:lnTo>
                  <a:lnTo>
                    <a:pt x="9506" y="9307"/>
                  </a:lnTo>
                  <a:lnTo>
                    <a:pt x="9308" y="9505"/>
                  </a:lnTo>
                  <a:lnTo>
                    <a:pt x="9229" y="9703"/>
                  </a:lnTo>
                  <a:lnTo>
                    <a:pt x="9110" y="9703"/>
                  </a:lnTo>
                  <a:lnTo>
                    <a:pt x="9064" y="10115"/>
                  </a:lnTo>
                  <a:lnTo>
                    <a:pt x="9064" y="10115"/>
                  </a:lnTo>
                  <a:lnTo>
                    <a:pt x="8912" y="10495"/>
                  </a:lnTo>
                  <a:lnTo>
                    <a:pt x="7328" y="13862"/>
                  </a:lnTo>
                  <a:lnTo>
                    <a:pt x="6338" y="15248"/>
                  </a:lnTo>
                  <a:lnTo>
                    <a:pt x="6140" y="15644"/>
                  </a:lnTo>
                  <a:lnTo>
                    <a:pt x="5743" y="15644"/>
                  </a:lnTo>
                  <a:lnTo>
                    <a:pt x="5743" y="15050"/>
                  </a:lnTo>
                  <a:lnTo>
                    <a:pt x="5942" y="13268"/>
                  </a:lnTo>
                  <a:lnTo>
                    <a:pt x="6536" y="11090"/>
                  </a:lnTo>
                  <a:lnTo>
                    <a:pt x="7328" y="9109"/>
                  </a:lnTo>
                  <a:lnTo>
                    <a:pt x="7526" y="8515"/>
                  </a:lnTo>
                  <a:lnTo>
                    <a:pt x="7526" y="8515"/>
                  </a:lnTo>
                  <a:lnTo>
                    <a:pt x="7526" y="8515"/>
                  </a:lnTo>
                  <a:lnTo>
                    <a:pt x="7526" y="8119"/>
                  </a:lnTo>
                  <a:lnTo>
                    <a:pt x="7328" y="8119"/>
                  </a:lnTo>
                  <a:lnTo>
                    <a:pt x="7130" y="7921"/>
                  </a:lnTo>
                  <a:lnTo>
                    <a:pt x="6932" y="8119"/>
                  </a:lnTo>
                  <a:lnTo>
                    <a:pt x="6338" y="8911"/>
                  </a:lnTo>
                  <a:lnTo>
                    <a:pt x="4159" y="11684"/>
                  </a:lnTo>
                  <a:lnTo>
                    <a:pt x="2971" y="12674"/>
                  </a:lnTo>
                  <a:lnTo>
                    <a:pt x="2575" y="13070"/>
                  </a:lnTo>
                  <a:lnTo>
                    <a:pt x="2377" y="13070"/>
                  </a:lnTo>
                  <a:lnTo>
                    <a:pt x="2575" y="12476"/>
                  </a:lnTo>
                  <a:lnTo>
                    <a:pt x="2773" y="11486"/>
                  </a:lnTo>
                  <a:lnTo>
                    <a:pt x="4357" y="8317"/>
                  </a:lnTo>
                  <a:lnTo>
                    <a:pt x="5149" y="7129"/>
                  </a:lnTo>
                  <a:lnTo>
                    <a:pt x="5347" y="6733"/>
                  </a:lnTo>
                  <a:lnTo>
                    <a:pt x="5347" y="6535"/>
                  </a:lnTo>
                  <a:lnTo>
                    <a:pt x="5347" y="6337"/>
                  </a:lnTo>
                  <a:lnTo>
                    <a:pt x="4951" y="6337"/>
                  </a:lnTo>
                  <a:lnTo>
                    <a:pt x="4357" y="6733"/>
                  </a:lnTo>
                  <a:lnTo>
                    <a:pt x="2377" y="8515"/>
                  </a:lnTo>
                  <a:lnTo>
                    <a:pt x="1189" y="9109"/>
                  </a:lnTo>
                  <a:lnTo>
                    <a:pt x="595" y="9505"/>
                  </a:lnTo>
                  <a:lnTo>
                    <a:pt x="793" y="9109"/>
                  </a:lnTo>
                  <a:lnTo>
                    <a:pt x="1387" y="7921"/>
                  </a:lnTo>
                  <a:lnTo>
                    <a:pt x="2377" y="6337"/>
                  </a:lnTo>
                  <a:lnTo>
                    <a:pt x="3367" y="5149"/>
                  </a:lnTo>
                  <a:lnTo>
                    <a:pt x="3565" y="4753"/>
                  </a:lnTo>
                  <a:lnTo>
                    <a:pt x="3763" y="4753"/>
                  </a:lnTo>
                  <a:lnTo>
                    <a:pt x="6140" y="1188"/>
                  </a:lnTo>
                  <a:lnTo>
                    <a:pt x="6536" y="594"/>
                  </a:lnTo>
                  <a:lnTo>
                    <a:pt x="6734" y="396"/>
                  </a:lnTo>
                  <a:lnTo>
                    <a:pt x="6932" y="198"/>
                  </a:lnTo>
                  <a:lnTo>
                    <a:pt x="6734"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45;p57">
              <a:extLst>
                <a:ext uri="{FF2B5EF4-FFF2-40B4-BE49-F238E27FC236}">
                  <a16:creationId xmlns:a16="http://schemas.microsoft.com/office/drawing/2014/main" id="{C00B686B-FAC4-4130-B65D-4AE4CC49EB72}"/>
                </a:ext>
              </a:extLst>
            </p:cNvPr>
            <p:cNvSpPr/>
            <p:nvPr/>
          </p:nvSpPr>
          <p:spPr>
            <a:xfrm>
              <a:off x="-4819431" y="2352814"/>
              <a:ext cx="118536" cy="88910"/>
            </a:xfrm>
            <a:custGeom>
              <a:avLst/>
              <a:gdLst/>
              <a:ahLst/>
              <a:cxnLst/>
              <a:rect l="l" t="t" r="r" b="b"/>
              <a:pathLst>
                <a:path w="7130" h="5348" extrusionOk="0">
                  <a:moveTo>
                    <a:pt x="0" y="1"/>
                  </a:moveTo>
                  <a:lnTo>
                    <a:pt x="0" y="199"/>
                  </a:lnTo>
                  <a:lnTo>
                    <a:pt x="0" y="397"/>
                  </a:lnTo>
                  <a:lnTo>
                    <a:pt x="396" y="991"/>
                  </a:lnTo>
                  <a:lnTo>
                    <a:pt x="1782" y="2179"/>
                  </a:lnTo>
                  <a:lnTo>
                    <a:pt x="3763" y="3763"/>
                  </a:lnTo>
                  <a:lnTo>
                    <a:pt x="5149" y="4555"/>
                  </a:lnTo>
                  <a:lnTo>
                    <a:pt x="6733" y="5348"/>
                  </a:lnTo>
                  <a:lnTo>
                    <a:pt x="6931" y="5348"/>
                  </a:lnTo>
                  <a:lnTo>
                    <a:pt x="7129" y="5149"/>
                  </a:lnTo>
                  <a:lnTo>
                    <a:pt x="7129" y="4951"/>
                  </a:lnTo>
                  <a:lnTo>
                    <a:pt x="7129" y="4753"/>
                  </a:lnTo>
                  <a:lnTo>
                    <a:pt x="5545" y="3961"/>
                  </a:lnTo>
                  <a:lnTo>
                    <a:pt x="4159" y="3169"/>
                  </a:lnTo>
                  <a:lnTo>
                    <a:pt x="2179" y="1585"/>
                  </a:lnTo>
                  <a:lnTo>
                    <a:pt x="990" y="595"/>
                  </a:lnTo>
                  <a:lnTo>
                    <a:pt x="594"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46;p57">
              <a:extLst>
                <a:ext uri="{FF2B5EF4-FFF2-40B4-BE49-F238E27FC236}">
                  <a16:creationId xmlns:a16="http://schemas.microsoft.com/office/drawing/2014/main" id="{08CDD286-C11D-4D90-936E-84C0E78362E1}"/>
                </a:ext>
              </a:extLst>
            </p:cNvPr>
            <p:cNvSpPr/>
            <p:nvPr/>
          </p:nvSpPr>
          <p:spPr>
            <a:xfrm>
              <a:off x="-4720662" y="2329771"/>
              <a:ext cx="52685" cy="82327"/>
            </a:xfrm>
            <a:custGeom>
              <a:avLst/>
              <a:gdLst/>
              <a:ahLst/>
              <a:cxnLst/>
              <a:rect l="l" t="t" r="r" b="b"/>
              <a:pathLst>
                <a:path w="3169" h="4952" extrusionOk="0">
                  <a:moveTo>
                    <a:pt x="594" y="1"/>
                  </a:moveTo>
                  <a:lnTo>
                    <a:pt x="198" y="199"/>
                  </a:lnTo>
                  <a:lnTo>
                    <a:pt x="198" y="397"/>
                  </a:lnTo>
                  <a:lnTo>
                    <a:pt x="0" y="1189"/>
                  </a:lnTo>
                  <a:lnTo>
                    <a:pt x="198" y="2377"/>
                  </a:lnTo>
                  <a:lnTo>
                    <a:pt x="594" y="3169"/>
                  </a:lnTo>
                  <a:lnTo>
                    <a:pt x="990" y="3763"/>
                  </a:lnTo>
                  <a:lnTo>
                    <a:pt x="1386" y="4357"/>
                  </a:lnTo>
                  <a:lnTo>
                    <a:pt x="2376" y="4753"/>
                  </a:lnTo>
                  <a:lnTo>
                    <a:pt x="2772" y="4951"/>
                  </a:lnTo>
                  <a:lnTo>
                    <a:pt x="2970" y="4951"/>
                  </a:lnTo>
                  <a:lnTo>
                    <a:pt x="3168" y="4753"/>
                  </a:lnTo>
                  <a:lnTo>
                    <a:pt x="3168" y="4555"/>
                  </a:lnTo>
                  <a:lnTo>
                    <a:pt x="2970" y="4357"/>
                  </a:lnTo>
                  <a:lnTo>
                    <a:pt x="2376" y="4159"/>
                  </a:lnTo>
                  <a:lnTo>
                    <a:pt x="1782" y="3763"/>
                  </a:lnTo>
                  <a:lnTo>
                    <a:pt x="1386" y="3367"/>
                  </a:lnTo>
                  <a:lnTo>
                    <a:pt x="990" y="2773"/>
                  </a:lnTo>
                  <a:lnTo>
                    <a:pt x="792" y="2179"/>
                  </a:lnTo>
                  <a:lnTo>
                    <a:pt x="594" y="1189"/>
                  </a:lnTo>
                  <a:lnTo>
                    <a:pt x="792" y="397"/>
                  </a:lnTo>
                  <a:lnTo>
                    <a:pt x="792" y="199"/>
                  </a:lnTo>
                  <a:lnTo>
                    <a:pt x="59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47;p57">
              <a:extLst>
                <a:ext uri="{FF2B5EF4-FFF2-40B4-BE49-F238E27FC236}">
                  <a16:creationId xmlns:a16="http://schemas.microsoft.com/office/drawing/2014/main" id="{517032B0-73FD-46AF-8886-FBEC5A52C554}"/>
                </a:ext>
              </a:extLst>
            </p:cNvPr>
            <p:cNvSpPr/>
            <p:nvPr/>
          </p:nvSpPr>
          <p:spPr>
            <a:xfrm>
              <a:off x="-4562642" y="1809608"/>
              <a:ext cx="312766" cy="332533"/>
            </a:xfrm>
            <a:custGeom>
              <a:avLst/>
              <a:gdLst/>
              <a:ahLst/>
              <a:cxnLst/>
              <a:rect l="l" t="t" r="r" b="b"/>
              <a:pathLst>
                <a:path w="18813" h="20002" extrusionOk="0">
                  <a:moveTo>
                    <a:pt x="18813" y="1"/>
                  </a:moveTo>
                  <a:lnTo>
                    <a:pt x="8713" y="595"/>
                  </a:lnTo>
                  <a:lnTo>
                    <a:pt x="6337" y="2575"/>
                  </a:lnTo>
                  <a:lnTo>
                    <a:pt x="4159" y="4753"/>
                  </a:lnTo>
                  <a:lnTo>
                    <a:pt x="0" y="9110"/>
                  </a:lnTo>
                  <a:lnTo>
                    <a:pt x="8911" y="20001"/>
                  </a:lnTo>
                  <a:lnTo>
                    <a:pt x="12674" y="17031"/>
                  </a:lnTo>
                  <a:lnTo>
                    <a:pt x="16832" y="14259"/>
                  </a:lnTo>
                  <a:lnTo>
                    <a:pt x="18813" y="1"/>
                  </a:lnTo>
                  <a:close/>
                </a:path>
              </a:pathLst>
            </a:custGeom>
            <a:solidFill>
              <a:srgbClr val="C92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48;p57">
              <a:extLst>
                <a:ext uri="{FF2B5EF4-FFF2-40B4-BE49-F238E27FC236}">
                  <a16:creationId xmlns:a16="http://schemas.microsoft.com/office/drawing/2014/main" id="{F405CCBF-962E-482B-8D6C-A0EC6E82E6CD}"/>
                </a:ext>
              </a:extLst>
            </p:cNvPr>
            <p:cNvSpPr/>
            <p:nvPr/>
          </p:nvSpPr>
          <p:spPr>
            <a:xfrm>
              <a:off x="-4338786" y="2928953"/>
              <a:ext cx="401660" cy="503721"/>
            </a:xfrm>
            <a:custGeom>
              <a:avLst/>
              <a:gdLst/>
              <a:ahLst/>
              <a:cxnLst/>
              <a:rect l="l" t="t" r="r" b="b"/>
              <a:pathLst>
                <a:path w="24160" h="30299" extrusionOk="0">
                  <a:moveTo>
                    <a:pt x="13467" y="0"/>
                  </a:moveTo>
                  <a:lnTo>
                    <a:pt x="4357" y="1980"/>
                  </a:lnTo>
                  <a:lnTo>
                    <a:pt x="3565" y="6733"/>
                  </a:lnTo>
                  <a:lnTo>
                    <a:pt x="2575" y="11882"/>
                  </a:lnTo>
                  <a:lnTo>
                    <a:pt x="1387" y="16832"/>
                  </a:lnTo>
                  <a:lnTo>
                    <a:pt x="1" y="22179"/>
                  </a:lnTo>
                  <a:lnTo>
                    <a:pt x="6536" y="28912"/>
                  </a:lnTo>
                  <a:lnTo>
                    <a:pt x="15843" y="30298"/>
                  </a:lnTo>
                  <a:lnTo>
                    <a:pt x="18021" y="24753"/>
                  </a:lnTo>
                  <a:lnTo>
                    <a:pt x="20199" y="18615"/>
                  </a:lnTo>
                  <a:lnTo>
                    <a:pt x="22378" y="12080"/>
                  </a:lnTo>
                  <a:lnTo>
                    <a:pt x="24160" y="4951"/>
                  </a:lnTo>
                  <a:lnTo>
                    <a:pt x="13467"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49;p57">
              <a:extLst>
                <a:ext uri="{FF2B5EF4-FFF2-40B4-BE49-F238E27FC236}">
                  <a16:creationId xmlns:a16="http://schemas.microsoft.com/office/drawing/2014/main" id="{A10F8DBC-CF69-4600-A5F9-941E69E5F99D}"/>
                </a:ext>
              </a:extLst>
            </p:cNvPr>
            <p:cNvSpPr/>
            <p:nvPr/>
          </p:nvSpPr>
          <p:spPr>
            <a:xfrm>
              <a:off x="-4424371" y="3297679"/>
              <a:ext cx="348975" cy="467495"/>
            </a:xfrm>
            <a:custGeom>
              <a:avLst/>
              <a:gdLst/>
              <a:ahLst/>
              <a:cxnLst/>
              <a:rect l="l" t="t" r="r" b="b"/>
              <a:pathLst>
                <a:path w="20991" h="28120" extrusionOk="0">
                  <a:moveTo>
                    <a:pt x="5149" y="0"/>
                  </a:moveTo>
                  <a:lnTo>
                    <a:pt x="2773" y="7129"/>
                  </a:lnTo>
                  <a:lnTo>
                    <a:pt x="1386" y="10693"/>
                  </a:lnTo>
                  <a:lnTo>
                    <a:pt x="0" y="14258"/>
                  </a:lnTo>
                  <a:lnTo>
                    <a:pt x="2971" y="21585"/>
                  </a:lnTo>
                  <a:lnTo>
                    <a:pt x="10892" y="28120"/>
                  </a:lnTo>
                  <a:lnTo>
                    <a:pt x="11882" y="26733"/>
                  </a:lnTo>
                  <a:lnTo>
                    <a:pt x="14060" y="22773"/>
                  </a:lnTo>
                  <a:lnTo>
                    <a:pt x="17228" y="16436"/>
                  </a:lnTo>
                  <a:lnTo>
                    <a:pt x="19011" y="12476"/>
                  </a:lnTo>
                  <a:lnTo>
                    <a:pt x="20991" y="8119"/>
                  </a:lnTo>
                  <a:lnTo>
                    <a:pt x="51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50;p57">
              <a:extLst>
                <a:ext uri="{FF2B5EF4-FFF2-40B4-BE49-F238E27FC236}">
                  <a16:creationId xmlns:a16="http://schemas.microsoft.com/office/drawing/2014/main" id="{F228CE2B-50D1-4819-89AE-CD419A084BEC}"/>
                </a:ext>
              </a:extLst>
            </p:cNvPr>
            <p:cNvSpPr/>
            <p:nvPr/>
          </p:nvSpPr>
          <p:spPr>
            <a:xfrm>
              <a:off x="-4266351" y="2336355"/>
              <a:ext cx="414827" cy="674908"/>
            </a:xfrm>
            <a:custGeom>
              <a:avLst/>
              <a:gdLst/>
              <a:ahLst/>
              <a:cxnLst/>
              <a:rect l="l" t="t" r="r" b="b"/>
              <a:pathLst>
                <a:path w="24952" h="40596" extrusionOk="0">
                  <a:moveTo>
                    <a:pt x="24952" y="1"/>
                  </a:moveTo>
                  <a:lnTo>
                    <a:pt x="595" y="2179"/>
                  </a:lnTo>
                  <a:lnTo>
                    <a:pt x="991" y="4753"/>
                  </a:lnTo>
                  <a:lnTo>
                    <a:pt x="1189" y="7922"/>
                  </a:lnTo>
                  <a:lnTo>
                    <a:pt x="1387" y="12080"/>
                  </a:lnTo>
                  <a:lnTo>
                    <a:pt x="1387" y="17427"/>
                  </a:lnTo>
                  <a:lnTo>
                    <a:pt x="1387" y="23368"/>
                  </a:lnTo>
                  <a:lnTo>
                    <a:pt x="793" y="30299"/>
                  </a:lnTo>
                  <a:lnTo>
                    <a:pt x="0" y="37625"/>
                  </a:lnTo>
                  <a:lnTo>
                    <a:pt x="19803" y="40596"/>
                  </a:lnTo>
                  <a:lnTo>
                    <a:pt x="20991" y="36041"/>
                  </a:lnTo>
                  <a:lnTo>
                    <a:pt x="21981" y="31289"/>
                  </a:lnTo>
                  <a:lnTo>
                    <a:pt x="22773" y="26338"/>
                  </a:lnTo>
                  <a:lnTo>
                    <a:pt x="23565" y="21387"/>
                  </a:lnTo>
                  <a:lnTo>
                    <a:pt x="24160" y="16239"/>
                  </a:lnTo>
                  <a:lnTo>
                    <a:pt x="24556" y="10892"/>
                  </a:lnTo>
                  <a:lnTo>
                    <a:pt x="24952" y="5545"/>
                  </a:lnTo>
                  <a:lnTo>
                    <a:pt x="24952"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51;p57">
              <a:extLst>
                <a:ext uri="{FF2B5EF4-FFF2-40B4-BE49-F238E27FC236}">
                  <a16:creationId xmlns:a16="http://schemas.microsoft.com/office/drawing/2014/main" id="{8B8CE02B-833C-4CE9-A9B7-9865B2FF5CB0}"/>
                </a:ext>
              </a:extLst>
            </p:cNvPr>
            <p:cNvSpPr/>
            <p:nvPr/>
          </p:nvSpPr>
          <p:spPr>
            <a:xfrm>
              <a:off x="-4457289" y="3534701"/>
              <a:ext cx="213997" cy="329242"/>
            </a:xfrm>
            <a:custGeom>
              <a:avLst/>
              <a:gdLst/>
              <a:ahLst/>
              <a:cxnLst/>
              <a:rect l="l" t="t" r="r" b="b"/>
              <a:pathLst>
                <a:path w="12872" h="19804" extrusionOk="0">
                  <a:moveTo>
                    <a:pt x="1980" y="1"/>
                  </a:moveTo>
                  <a:lnTo>
                    <a:pt x="0" y="4159"/>
                  </a:lnTo>
                  <a:lnTo>
                    <a:pt x="12872" y="19803"/>
                  </a:lnTo>
                  <a:lnTo>
                    <a:pt x="12872" y="13863"/>
                  </a:lnTo>
                  <a:lnTo>
                    <a:pt x="198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52;p57">
              <a:extLst>
                <a:ext uri="{FF2B5EF4-FFF2-40B4-BE49-F238E27FC236}">
                  <a16:creationId xmlns:a16="http://schemas.microsoft.com/office/drawing/2014/main" id="{C213719B-E907-488F-B68F-8F8070516554}"/>
                </a:ext>
              </a:extLst>
            </p:cNvPr>
            <p:cNvSpPr/>
            <p:nvPr/>
          </p:nvSpPr>
          <p:spPr>
            <a:xfrm>
              <a:off x="-4256476" y="2336355"/>
              <a:ext cx="404952" cy="187680"/>
            </a:xfrm>
            <a:custGeom>
              <a:avLst/>
              <a:gdLst/>
              <a:ahLst/>
              <a:cxnLst/>
              <a:rect l="l" t="t" r="r" b="b"/>
              <a:pathLst>
                <a:path w="24358" h="11289" extrusionOk="0">
                  <a:moveTo>
                    <a:pt x="24358" y="1"/>
                  </a:moveTo>
                  <a:lnTo>
                    <a:pt x="1" y="2179"/>
                  </a:lnTo>
                  <a:lnTo>
                    <a:pt x="397" y="4555"/>
                  </a:lnTo>
                  <a:lnTo>
                    <a:pt x="595" y="7526"/>
                  </a:lnTo>
                  <a:lnTo>
                    <a:pt x="793" y="11288"/>
                  </a:lnTo>
                  <a:lnTo>
                    <a:pt x="4555" y="10100"/>
                  </a:lnTo>
                  <a:lnTo>
                    <a:pt x="9902" y="8516"/>
                  </a:lnTo>
                  <a:lnTo>
                    <a:pt x="16635" y="7130"/>
                  </a:lnTo>
                  <a:lnTo>
                    <a:pt x="20397" y="6536"/>
                  </a:lnTo>
                  <a:lnTo>
                    <a:pt x="24358" y="5941"/>
                  </a:lnTo>
                  <a:lnTo>
                    <a:pt x="24358"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53;p57">
              <a:extLst>
                <a:ext uri="{FF2B5EF4-FFF2-40B4-BE49-F238E27FC236}">
                  <a16:creationId xmlns:a16="http://schemas.microsoft.com/office/drawing/2014/main" id="{0786CFBA-9B80-4109-9ED7-BB179C401B5A}"/>
                </a:ext>
              </a:extLst>
            </p:cNvPr>
            <p:cNvSpPr/>
            <p:nvPr/>
          </p:nvSpPr>
          <p:spPr>
            <a:xfrm>
              <a:off x="-5142073" y="1724023"/>
              <a:ext cx="767094" cy="625516"/>
            </a:xfrm>
            <a:custGeom>
              <a:avLst/>
              <a:gdLst/>
              <a:ahLst/>
              <a:cxnLst/>
              <a:rect l="l" t="t" r="r" b="b"/>
              <a:pathLst>
                <a:path w="46141" h="37625" extrusionOk="0">
                  <a:moveTo>
                    <a:pt x="36239" y="0"/>
                  </a:moveTo>
                  <a:lnTo>
                    <a:pt x="33467" y="1386"/>
                  </a:lnTo>
                  <a:lnTo>
                    <a:pt x="30695" y="2772"/>
                  </a:lnTo>
                  <a:lnTo>
                    <a:pt x="27922" y="4357"/>
                  </a:lnTo>
                  <a:lnTo>
                    <a:pt x="25546" y="6139"/>
                  </a:lnTo>
                  <a:lnTo>
                    <a:pt x="20793" y="9505"/>
                  </a:lnTo>
                  <a:lnTo>
                    <a:pt x="16635" y="12674"/>
                  </a:lnTo>
                  <a:lnTo>
                    <a:pt x="13268" y="15842"/>
                  </a:lnTo>
                  <a:lnTo>
                    <a:pt x="10694" y="18218"/>
                  </a:lnTo>
                  <a:lnTo>
                    <a:pt x="8516" y="20397"/>
                  </a:lnTo>
                  <a:lnTo>
                    <a:pt x="7526" y="20991"/>
                  </a:lnTo>
                  <a:lnTo>
                    <a:pt x="4357" y="23763"/>
                  </a:lnTo>
                  <a:lnTo>
                    <a:pt x="1981" y="25545"/>
                  </a:lnTo>
                  <a:lnTo>
                    <a:pt x="595" y="27130"/>
                  </a:lnTo>
                  <a:lnTo>
                    <a:pt x="199" y="27526"/>
                  </a:lnTo>
                  <a:lnTo>
                    <a:pt x="1" y="27922"/>
                  </a:lnTo>
                  <a:lnTo>
                    <a:pt x="397" y="28120"/>
                  </a:lnTo>
                  <a:lnTo>
                    <a:pt x="1189" y="27922"/>
                  </a:lnTo>
                  <a:lnTo>
                    <a:pt x="2971" y="27328"/>
                  </a:lnTo>
                  <a:lnTo>
                    <a:pt x="5347" y="26337"/>
                  </a:lnTo>
                  <a:lnTo>
                    <a:pt x="2971" y="28714"/>
                  </a:lnTo>
                  <a:lnTo>
                    <a:pt x="1387" y="30694"/>
                  </a:lnTo>
                  <a:lnTo>
                    <a:pt x="793" y="31486"/>
                  </a:lnTo>
                  <a:lnTo>
                    <a:pt x="793" y="31882"/>
                  </a:lnTo>
                  <a:lnTo>
                    <a:pt x="991" y="32080"/>
                  </a:lnTo>
                  <a:lnTo>
                    <a:pt x="1189" y="32080"/>
                  </a:lnTo>
                  <a:lnTo>
                    <a:pt x="1981" y="31684"/>
                  </a:lnTo>
                  <a:lnTo>
                    <a:pt x="4159" y="30496"/>
                  </a:lnTo>
                  <a:lnTo>
                    <a:pt x="6932" y="28318"/>
                  </a:lnTo>
                  <a:lnTo>
                    <a:pt x="6932" y="28318"/>
                  </a:lnTo>
                  <a:lnTo>
                    <a:pt x="6338" y="29308"/>
                  </a:lnTo>
                  <a:lnTo>
                    <a:pt x="4951" y="31486"/>
                  </a:lnTo>
                  <a:lnTo>
                    <a:pt x="3565" y="33862"/>
                  </a:lnTo>
                  <a:lnTo>
                    <a:pt x="3367" y="34852"/>
                  </a:lnTo>
                  <a:lnTo>
                    <a:pt x="3367" y="35249"/>
                  </a:lnTo>
                  <a:lnTo>
                    <a:pt x="3565" y="35447"/>
                  </a:lnTo>
                  <a:lnTo>
                    <a:pt x="3961" y="35447"/>
                  </a:lnTo>
                  <a:lnTo>
                    <a:pt x="4753" y="34852"/>
                  </a:lnTo>
                  <a:lnTo>
                    <a:pt x="5546" y="34060"/>
                  </a:lnTo>
                  <a:lnTo>
                    <a:pt x="6536" y="33070"/>
                  </a:lnTo>
                  <a:lnTo>
                    <a:pt x="8120" y="31090"/>
                  </a:lnTo>
                  <a:lnTo>
                    <a:pt x="8714" y="30100"/>
                  </a:lnTo>
                  <a:lnTo>
                    <a:pt x="7526" y="33466"/>
                  </a:lnTo>
                  <a:lnTo>
                    <a:pt x="6734" y="36041"/>
                  </a:lnTo>
                  <a:lnTo>
                    <a:pt x="6536" y="37031"/>
                  </a:lnTo>
                  <a:lnTo>
                    <a:pt x="6734" y="37427"/>
                  </a:lnTo>
                  <a:lnTo>
                    <a:pt x="6734" y="37625"/>
                  </a:lnTo>
                  <a:lnTo>
                    <a:pt x="7328" y="37625"/>
                  </a:lnTo>
                  <a:lnTo>
                    <a:pt x="8120" y="36833"/>
                  </a:lnTo>
                  <a:lnTo>
                    <a:pt x="9902" y="34258"/>
                  </a:lnTo>
                  <a:lnTo>
                    <a:pt x="12278" y="30100"/>
                  </a:lnTo>
                  <a:lnTo>
                    <a:pt x="12674" y="32080"/>
                  </a:lnTo>
                  <a:lnTo>
                    <a:pt x="13268" y="33466"/>
                  </a:lnTo>
                  <a:lnTo>
                    <a:pt x="13467" y="33862"/>
                  </a:lnTo>
                  <a:lnTo>
                    <a:pt x="14061" y="34060"/>
                  </a:lnTo>
                  <a:lnTo>
                    <a:pt x="14457" y="33862"/>
                  </a:lnTo>
                  <a:lnTo>
                    <a:pt x="14655" y="33466"/>
                  </a:lnTo>
                  <a:lnTo>
                    <a:pt x="14853" y="32080"/>
                  </a:lnTo>
                  <a:lnTo>
                    <a:pt x="14853" y="28318"/>
                  </a:lnTo>
                  <a:lnTo>
                    <a:pt x="16833" y="26733"/>
                  </a:lnTo>
                  <a:lnTo>
                    <a:pt x="22576" y="23367"/>
                  </a:lnTo>
                  <a:lnTo>
                    <a:pt x="26338" y="21189"/>
                  </a:lnTo>
                  <a:lnTo>
                    <a:pt x="30695" y="19010"/>
                  </a:lnTo>
                  <a:lnTo>
                    <a:pt x="35447" y="17030"/>
                  </a:lnTo>
                  <a:lnTo>
                    <a:pt x="40596" y="15050"/>
                  </a:lnTo>
                  <a:lnTo>
                    <a:pt x="46141" y="1980"/>
                  </a:lnTo>
                  <a:lnTo>
                    <a:pt x="36239" y="0"/>
                  </a:lnTo>
                  <a:close/>
                </a:path>
              </a:pathLst>
            </a:custGeom>
            <a:solidFill>
              <a:srgbClr val="FBAF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54;p57">
              <a:extLst>
                <a:ext uri="{FF2B5EF4-FFF2-40B4-BE49-F238E27FC236}">
                  <a16:creationId xmlns:a16="http://schemas.microsoft.com/office/drawing/2014/main" id="{3C2BD5B4-B962-4303-A3EE-E4924704757A}"/>
                </a:ext>
              </a:extLst>
            </p:cNvPr>
            <p:cNvSpPr/>
            <p:nvPr/>
          </p:nvSpPr>
          <p:spPr>
            <a:xfrm>
              <a:off x="-5145364" y="2059815"/>
              <a:ext cx="256806" cy="296307"/>
            </a:xfrm>
            <a:custGeom>
              <a:avLst/>
              <a:gdLst/>
              <a:ahLst/>
              <a:cxnLst/>
              <a:rect l="l" t="t" r="r" b="b"/>
              <a:pathLst>
                <a:path w="15447" h="17823" extrusionOk="0">
                  <a:moveTo>
                    <a:pt x="8516" y="1"/>
                  </a:moveTo>
                  <a:lnTo>
                    <a:pt x="7526" y="595"/>
                  </a:lnTo>
                  <a:lnTo>
                    <a:pt x="4357" y="3367"/>
                  </a:lnTo>
                  <a:lnTo>
                    <a:pt x="2179" y="5149"/>
                  </a:lnTo>
                  <a:lnTo>
                    <a:pt x="595" y="6535"/>
                  </a:lnTo>
                  <a:lnTo>
                    <a:pt x="199" y="7130"/>
                  </a:lnTo>
                  <a:lnTo>
                    <a:pt x="1" y="7724"/>
                  </a:lnTo>
                  <a:lnTo>
                    <a:pt x="1" y="7922"/>
                  </a:lnTo>
                  <a:lnTo>
                    <a:pt x="397" y="8120"/>
                  </a:lnTo>
                  <a:lnTo>
                    <a:pt x="595" y="8120"/>
                  </a:lnTo>
                  <a:lnTo>
                    <a:pt x="1981" y="7922"/>
                  </a:lnTo>
                  <a:lnTo>
                    <a:pt x="4192" y="7000"/>
                  </a:lnTo>
                  <a:lnTo>
                    <a:pt x="4192" y="7000"/>
                  </a:lnTo>
                  <a:lnTo>
                    <a:pt x="2971" y="8120"/>
                  </a:lnTo>
                  <a:lnTo>
                    <a:pt x="1387" y="10100"/>
                  </a:lnTo>
                  <a:lnTo>
                    <a:pt x="991" y="10892"/>
                  </a:lnTo>
                  <a:lnTo>
                    <a:pt x="793" y="11684"/>
                  </a:lnTo>
                  <a:lnTo>
                    <a:pt x="793" y="11882"/>
                  </a:lnTo>
                  <a:lnTo>
                    <a:pt x="991" y="12080"/>
                  </a:lnTo>
                  <a:lnTo>
                    <a:pt x="1981" y="12080"/>
                  </a:lnTo>
                  <a:lnTo>
                    <a:pt x="3565" y="11090"/>
                  </a:lnTo>
                  <a:lnTo>
                    <a:pt x="5347" y="9902"/>
                  </a:lnTo>
                  <a:lnTo>
                    <a:pt x="5988" y="9389"/>
                  </a:lnTo>
                  <a:lnTo>
                    <a:pt x="5149" y="10694"/>
                  </a:lnTo>
                  <a:lnTo>
                    <a:pt x="3961" y="12872"/>
                  </a:lnTo>
                  <a:lnTo>
                    <a:pt x="3367" y="13862"/>
                  </a:lnTo>
                  <a:lnTo>
                    <a:pt x="3367" y="14852"/>
                  </a:lnTo>
                  <a:lnTo>
                    <a:pt x="3367" y="15051"/>
                  </a:lnTo>
                  <a:lnTo>
                    <a:pt x="3565" y="15447"/>
                  </a:lnTo>
                  <a:lnTo>
                    <a:pt x="3961" y="15645"/>
                  </a:lnTo>
                  <a:lnTo>
                    <a:pt x="4357" y="15447"/>
                  </a:lnTo>
                  <a:lnTo>
                    <a:pt x="4753" y="15249"/>
                  </a:lnTo>
                  <a:lnTo>
                    <a:pt x="5347" y="14654"/>
                  </a:lnTo>
                  <a:lnTo>
                    <a:pt x="6140" y="14060"/>
                  </a:lnTo>
                  <a:lnTo>
                    <a:pt x="7526" y="12278"/>
                  </a:lnTo>
                  <a:lnTo>
                    <a:pt x="7704" y="12060"/>
                  </a:lnTo>
                  <a:lnTo>
                    <a:pt x="7704" y="12060"/>
                  </a:lnTo>
                  <a:lnTo>
                    <a:pt x="7526" y="12476"/>
                  </a:lnTo>
                  <a:lnTo>
                    <a:pt x="6932" y="14852"/>
                  </a:lnTo>
                  <a:lnTo>
                    <a:pt x="6536" y="15843"/>
                  </a:lnTo>
                  <a:lnTo>
                    <a:pt x="6536" y="16833"/>
                  </a:lnTo>
                  <a:lnTo>
                    <a:pt x="6536" y="17229"/>
                  </a:lnTo>
                  <a:lnTo>
                    <a:pt x="6734" y="17625"/>
                  </a:lnTo>
                  <a:lnTo>
                    <a:pt x="7130" y="17823"/>
                  </a:lnTo>
                  <a:lnTo>
                    <a:pt x="7526" y="17625"/>
                  </a:lnTo>
                  <a:lnTo>
                    <a:pt x="7922" y="17427"/>
                  </a:lnTo>
                  <a:lnTo>
                    <a:pt x="8516" y="16635"/>
                  </a:lnTo>
                  <a:lnTo>
                    <a:pt x="9308" y="15645"/>
                  </a:lnTo>
                  <a:lnTo>
                    <a:pt x="11684" y="12080"/>
                  </a:lnTo>
                  <a:lnTo>
                    <a:pt x="12278" y="10892"/>
                  </a:lnTo>
                  <a:lnTo>
                    <a:pt x="12476" y="11882"/>
                  </a:lnTo>
                  <a:lnTo>
                    <a:pt x="13070" y="13268"/>
                  </a:lnTo>
                  <a:lnTo>
                    <a:pt x="13665" y="13862"/>
                  </a:lnTo>
                  <a:lnTo>
                    <a:pt x="14259" y="14060"/>
                  </a:lnTo>
                  <a:lnTo>
                    <a:pt x="14655" y="14060"/>
                  </a:lnTo>
                  <a:lnTo>
                    <a:pt x="14853" y="13862"/>
                  </a:lnTo>
                  <a:lnTo>
                    <a:pt x="15051" y="13268"/>
                  </a:lnTo>
                  <a:lnTo>
                    <a:pt x="15249" y="12674"/>
                  </a:lnTo>
                  <a:lnTo>
                    <a:pt x="15447" y="11288"/>
                  </a:lnTo>
                  <a:lnTo>
                    <a:pt x="15249" y="8120"/>
                  </a:lnTo>
                  <a:lnTo>
                    <a:pt x="15249" y="7724"/>
                  </a:lnTo>
                  <a:lnTo>
                    <a:pt x="15051" y="7724"/>
                  </a:lnTo>
                  <a:lnTo>
                    <a:pt x="14655" y="7922"/>
                  </a:lnTo>
                  <a:lnTo>
                    <a:pt x="14655" y="8120"/>
                  </a:lnTo>
                  <a:lnTo>
                    <a:pt x="14853" y="11288"/>
                  </a:lnTo>
                  <a:lnTo>
                    <a:pt x="14655" y="13070"/>
                  </a:lnTo>
                  <a:lnTo>
                    <a:pt x="14457" y="13466"/>
                  </a:lnTo>
                  <a:lnTo>
                    <a:pt x="13863" y="13466"/>
                  </a:lnTo>
                  <a:lnTo>
                    <a:pt x="13466" y="12674"/>
                  </a:lnTo>
                  <a:lnTo>
                    <a:pt x="12872" y="10892"/>
                  </a:lnTo>
                  <a:lnTo>
                    <a:pt x="12674" y="10100"/>
                  </a:lnTo>
                  <a:lnTo>
                    <a:pt x="12674" y="9902"/>
                  </a:lnTo>
                  <a:lnTo>
                    <a:pt x="12476" y="9704"/>
                  </a:lnTo>
                  <a:lnTo>
                    <a:pt x="12080" y="9704"/>
                  </a:lnTo>
                  <a:lnTo>
                    <a:pt x="11486" y="10892"/>
                  </a:lnTo>
                  <a:lnTo>
                    <a:pt x="9110" y="14852"/>
                  </a:lnTo>
                  <a:lnTo>
                    <a:pt x="7922" y="16635"/>
                  </a:lnTo>
                  <a:lnTo>
                    <a:pt x="7328" y="17031"/>
                  </a:lnTo>
                  <a:lnTo>
                    <a:pt x="7130" y="17229"/>
                  </a:lnTo>
                  <a:lnTo>
                    <a:pt x="7130" y="17031"/>
                  </a:lnTo>
                  <a:lnTo>
                    <a:pt x="7130" y="16833"/>
                  </a:lnTo>
                  <a:lnTo>
                    <a:pt x="7328" y="15051"/>
                  </a:lnTo>
                  <a:lnTo>
                    <a:pt x="8516" y="11684"/>
                  </a:lnTo>
                  <a:lnTo>
                    <a:pt x="9110" y="10496"/>
                  </a:lnTo>
                  <a:lnTo>
                    <a:pt x="9197" y="10236"/>
                  </a:lnTo>
                  <a:lnTo>
                    <a:pt x="9197" y="10236"/>
                  </a:lnTo>
                  <a:lnTo>
                    <a:pt x="9308" y="10100"/>
                  </a:lnTo>
                  <a:lnTo>
                    <a:pt x="9251" y="10072"/>
                  </a:lnTo>
                  <a:lnTo>
                    <a:pt x="9251" y="10072"/>
                  </a:lnTo>
                  <a:lnTo>
                    <a:pt x="9308" y="9902"/>
                  </a:lnTo>
                  <a:lnTo>
                    <a:pt x="9308" y="9704"/>
                  </a:lnTo>
                  <a:lnTo>
                    <a:pt x="9110" y="9506"/>
                  </a:lnTo>
                  <a:lnTo>
                    <a:pt x="8912" y="9506"/>
                  </a:lnTo>
                  <a:lnTo>
                    <a:pt x="8714" y="9704"/>
                  </a:lnTo>
                  <a:lnTo>
                    <a:pt x="8714" y="9704"/>
                  </a:lnTo>
                  <a:lnTo>
                    <a:pt x="8714" y="9704"/>
                  </a:lnTo>
                  <a:lnTo>
                    <a:pt x="8120" y="10496"/>
                  </a:lnTo>
                  <a:lnTo>
                    <a:pt x="5942" y="13268"/>
                  </a:lnTo>
                  <a:lnTo>
                    <a:pt x="4753" y="14456"/>
                  </a:lnTo>
                  <a:lnTo>
                    <a:pt x="4159" y="14852"/>
                  </a:lnTo>
                  <a:lnTo>
                    <a:pt x="3961" y="15051"/>
                  </a:lnTo>
                  <a:lnTo>
                    <a:pt x="3961" y="14852"/>
                  </a:lnTo>
                  <a:lnTo>
                    <a:pt x="3961" y="14060"/>
                  </a:lnTo>
                  <a:lnTo>
                    <a:pt x="4357" y="13268"/>
                  </a:lnTo>
                  <a:lnTo>
                    <a:pt x="5347" y="11486"/>
                  </a:lnTo>
                  <a:lnTo>
                    <a:pt x="6338" y="9902"/>
                  </a:lnTo>
                  <a:lnTo>
                    <a:pt x="7130" y="8714"/>
                  </a:lnTo>
                  <a:lnTo>
                    <a:pt x="7328" y="8318"/>
                  </a:lnTo>
                  <a:lnTo>
                    <a:pt x="7328" y="8318"/>
                  </a:lnTo>
                  <a:lnTo>
                    <a:pt x="7328" y="8318"/>
                  </a:lnTo>
                  <a:lnTo>
                    <a:pt x="7526" y="8120"/>
                  </a:lnTo>
                  <a:lnTo>
                    <a:pt x="7328" y="7922"/>
                  </a:lnTo>
                  <a:lnTo>
                    <a:pt x="6932" y="7922"/>
                  </a:lnTo>
                  <a:lnTo>
                    <a:pt x="6140" y="8516"/>
                  </a:lnTo>
                  <a:lnTo>
                    <a:pt x="3565" y="10496"/>
                  </a:lnTo>
                  <a:lnTo>
                    <a:pt x="2179" y="11288"/>
                  </a:lnTo>
                  <a:lnTo>
                    <a:pt x="1387" y="11446"/>
                  </a:lnTo>
                  <a:lnTo>
                    <a:pt x="1387" y="11446"/>
                  </a:lnTo>
                  <a:lnTo>
                    <a:pt x="1387" y="11090"/>
                  </a:lnTo>
                  <a:lnTo>
                    <a:pt x="2377" y="9704"/>
                  </a:lnTo>
                  <a:lnTo>
                    <a:pt x="3961" y="8120"/>
                  </a:lnTo>
                  <a:lnTo>
                    <a:pt x="5149" y="6733"/>
                  </a:lnTo>
                  <a:lnTo>
                    <a:pt x="5744" y="6337"/>
                  </a:lnTo>
                  <a:lnTo>
                    <a:pt x="5744" y="6139"/>
                  </a:lnTo>
                  <a:lnTo>
                    <a:pt x="5744" y="5941"/>
                  </a:lnTo>
                  <a:lnTo>
                    <a:pt x="5545" y="5743"/>
                  </a:lnTo>
                  <a:lnTo>
                    <a:pt x="5347" y="5743"/>
                  </a:lnTo>
                  <a:lnTo>
                    <a:pt x="4753" y="6139"/>
                  </a:lnTo>
                  <a:lnTo>
                    <a:pt x="2575" y="6932"/>
                  </a:lnTo>
                  <a:lnTo>
                    <a:pt x="1387" y="7328"/>
                  </a:lnTo>
                  <a:lnTo>
                    <a:pt x="708" y="7497"/>
                  </a:lnTo>
                  <a:lnTo>
                    <a:pt x="708" y="7497"/>
                  </a:lnTo>
                  <a:lnTo>
                    <a:pt x="793" y="7328"/>
                  </a:lnTo>
                  <a:lnTo>
                    <a:pt x="1783" y="6337"/>
                  </a:lnTo>
                  <a:lnTo>
                    <a:pt x="2971" y="5149"/>
                  </a:lnTo>
                  <a:lnTo>
                    <a:pt x="4159" y="4159"/>
                  </a:lnTo>
                  <a:lnTo>
                    <a:pt x="4753" y="3763"/>
                  </a:lnTo>
                  <a:lnTo>
                    <a:pt x="7922" y="991"/>
                  </a:lnTo>
                  <a:lnTo>
                    <a:pt x="8516" y="595"/>
                  </a:lnTo>
                  <a:lnTo>
                    <a:pt x="8714" y="397"/>
                  </a:lnTo>
                  <a:lnTo>
                    <a:pt x="8912" y="199"/>
                  </a:lnTo>
                  <a:lnTo>
                    <a:pt x="891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55;p57">
              <a:extLst>
                <a:ext uri="{FF2B5EF4-FFF2-40B4-BE49-F238E27FC236}">
                  <a16:creationId xmlns:a16="http://schemas.microsoft.com/office/drawing/2014/main" id="{E4CC6C7F-AAB9-43C2-BCC9-DA0A74D6A5F8}"/>
                </a:ext>
              </a:extLst>
            </p:cNvPr>
            <p:cNvSpPr/>
            <p:nvPr/>
          </p:nvSpPr>
          <p:spPr>
            <a:xfrm>
              <a:off x="-4539599" y="1631837"/>
              <a:ext cx="829637" cy="879030"/>
            </a:xfrm>
            <a:custGeom>
              <a:avLst/>
              <a:gdLst/>
              <a:ahLst/>
              <a:cxnLst/>
              <a:rect l="l" t="t" r="r" b="b"/>
              <a:pathLst>
                <a:path w="49903" h="52874" extrusionOk="0">
                  <a:moveTo>
                    <a:pt x="20991" y="0"/>
                  </a:moveTo>
                  <a:lnTo>
                    <a:pt x="18615" y="198"/>
                  </a:lnTo>
                  <a:lnTo>
                    <a:pt x="15842" y="594"/>
                  </a:lnTo>
                  <a:lnTo>
                    <a:pt x="13070" y="1189"/>
                  </a:lnTo>
                  <a:lnTo>
                    <a:pt x="9902" y="1981"/>
                  </a:lnTo>
                  <a:lnTo>
                    <a:pt x="6337" y="3169"/>
                  </a:lnTo>
                  <a:lnTo>
                    <a:pt x="3169" y="4159"/>
                  </a:lnTo>
                  <a:lnTo>
                    <a:pt x="0" y="5545"/>
                  </a:lnTo>
                  <a:lnTo>
                    <a:pt x="991" y="7921"/>
                  </a:lnTo>
                  <a:lnTo>
                    <a:pt x="2377" y="11288"/>
                  </a:lnTo>
                  <a:lnTo>
                    <a:pt x="3367" y="15644"/>
                  </a:lnTo>
                  <a:lnTo>
                    <a:pt x="3961" y="18021"/>
                  </a:lnTo>
                  <a:lnTo>
                    <a:pt x="4357" y="20595"/>
                  </a:lnTo>
                  <a:lnTo>
                    <a:pt x="9506" y="19209"/>
                  </a:lnTo>
                  <a:lnTo>
                    <a:pt x="9506" y="19209"/>
                  </a:lnTo>
                  <a:lnTo>
                    <a:pt x="9308" y="52873"/>
                  </a:lnTo>
                  <a:lnTo>
                    <a:pt x="9308" y="52873"/>
                  </a:lnTo>
                  <a:lnTo>
                    <a:pt x="11882" y="51487"/>
                  </a:lnTo>
                  <a:lnTo>
                    <a:pt x="14456" y="50299"/>
                  </a:lnTo>
                  <a:lnTo>
                    <a:pt x="17031" y="49309"/>
                  </a:lnTo>
                  <a:lnTo>
                    <a:pt x="19407" y="48516"/>
                  </a:lnTo>
                  <a:lnTo>
                    <a:pt x="21981" y="47922"/>
                  </a:lnTo>
                  <a:lnTo>
                    <a:pt x="24555" y="47328"/>
                  </a:lnTo>
                  <a:lnTo>
                    <a:pt x="29704" y="46536"/>
                  </a:lnTo>
                  <a:lnTo>
                    <a:pt x="39803" y="44952"/>
                  </a:lnTo>
                  <a:lnTo>
                    <a:pt x="44952" y="43962"/>
                  </a:lnTo>
                  <a:lnTo>
                    <a:pt x="47526" y="43368"/>
                  </a:lnTo>
                  <a:lnTo>
                    <a:pt x="49903" y="42576"/>
                  </a:lnTo>
                  <a:lnTo>
                    <a:pt x="48913" y="39011"/>
                  </a:lnTo>
                  <a:lnTo>
                    <a:pt x="47922" y="35051"/>
                  </a:lnTo>
                  <a:lnTo>
                    <a:pt x="46338" y="30298"/>
                  </a:lnTo>
                  <a:lnTo>
                    <a:pt x="44556" y="24952"/>
                  </a:lnTo>
                  <a:lnTo>
                    <a:pt x="42378" y="19605"/>
                  </a:lnTo>
                  <a:lnTo>
                    <a:pt x="40001" y="14654"/>
                  </a:lnTo>
                  <a:lnTo>
                    <a:pt x="38813" y="12476"/>
                  </a:lnTo>
                  <a:lnTo>
                    <a:pt x="37427" y="10496"/>
                  </a:lnTo>
                  <a:lnTo>
                    <a:pt x="34853" y="6931"/>
                  </a:lnTo>
                  <a:lnTo>
                    <a:pt x="33665" y="5545"/>
                  </a:lnTo>
                  <a:lnTo>
                    <a:pt x="32278" y="4159"/>
                  </a:lnTo>
                  <a:lnTo>
                    <a:pt x="31090" y="2971"/>
                  </a:lnTo>
                  <a:lnTo>
                    <a:pt x="29704" y="1981"/>
                  </a:lnTo>
                  <a:lnTo>
                    <a:pt x="28318" y="1189"/>
                  </a:lnTo>
                  <a:lnTo>
                    <a:pt x="26734" y="594"/>
                  </a:lnTo>
                  <a:lnTo>
                    <a:pt x="24952" y="198"/>
                  </a:lnTo>
                  <a:lnTo>
                    <a:pt x="22971" y="0"/>
                  </a:lnTo>
                  <a:close/>
                </a:path>
              </a:pathLst>
            </a:custGeom>
            <a:solidFill>
              <a:srgbClr val="E247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56;p57">
              <a:extLst>
                <a:ext uri="{FF2B5EF4-FFF2-40B4-BE49-F238E27FC236}">
                  <a16:creationId xmlns:a16="http://schemas.microsoft.com/office/drawing/2014/main" id="{E6FD0002-4D0D-4D86-8CFD-64648A7C72D1}"/>
                </a:ext>
              </a:extLst>
            </p:cNvPr>
            <p:cNvSpPr/>
            <p:nvPr/>
          </p:nvSpPr>
          <p:spPr>
            <a:xfrm>
              <a:off x="-4661411" y="1921544"/>
              <a:ext cx="427994" cy="134995"/>
            </a:xfrm>
            <a:custGeom>
              <a:avLst/>
              <a:gdLst/>
              <a:ahLst/>
              <a:cxnLst/>
              <a:rect l="l" t="t" r="r" b="b"/>
              <a:pathLst>
                <a:path w="25744" h="8120" extrusionOk="0">
                  <a:moveTo>
                    <a:pt x="25348" y="1"/>
                  </a:moveTo>
                  <a:lnTo>
                    <a:pt x="21189" y="595"/>
                  </a:lnTo>
                  <a:lnTo>
                    <a:pt x="16833" y="1387"/>
                  </a:lnTo>
                  <a:lnTo>
                    <a:pt x="11486" y="2971"/>
                  </a:lnTo>
                  <a:lnTo>
                    <a:pt x="8516" y="3961"/>
                  </a:lnTo>
                  <a:lnTo>
                    <a:pt x="5545" y="5149"/>
                  </a:lnTo>
                  <a:lnTo>
                    <a:pt x="198" y="7724"/>
                  </a:lnTo>
                  <a:lnTo>
                    <a:pt x="0" y="7724"/>
                  </a:lnTo>
                  <a:lnTo>
                    <a:pt x="0" y="8120"/>
                  </a:lnTo>
                  <a:lnTo>
                    <a:pt x="397" y="8120"/>
                  </a:lnTo>
                  <a:lnTo>
                    <a:pt x="5941" y="5743"/>
                  </a:lnTo>
                  <a:lnTo>
                    <a:pt x="8714" y="4555"/>
                  </a:lnTo>
                  <a:lnTo>
                    <a:pt x="11684" y="3565"/>
                  </a:lnTo>
                  <a:lnTo>
                    <a:pt x="17031" y="1981"/>
                  </a:lnTo>
                  <a:lnTo>
                    <a:pt x="21189" y="1189"/>
                  </a:lnTo>
                  <a:lnTo>
                    <a:pt x="25546" y="595"/>
                  </a:lnTo>
                  <a:lnTo>
                    <a:pt x="25744" y="397"/>
                  </a:lnTo>
                  <a:lnTo>
                    <a:pt x="25744" y="199"/>
                  </a:lnTo>
                  <a:lnTo>
                    <a:pt x="25546"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953;p57">
            <a:extLst>
              <a:ext uri="{FF2B5EF4-FFF2-40B4-BE49-F238E27FC236}">
                <a16:creationId xmlns:a16="http://schemas.microsoft.com/office/drawing/2014/main" id="{1CECD634-8476-4FAD-97C2-2A8C24EF1EAF}"/>
              </a:ext>
            </a:extLst>
          </p:cNvPr>
          <p:cNvGrpSpPr/>
          <p:nvPr/>
        </p:nvGrpSpPr>
        <p:grpSpPr>
          <a:xfrm>
            <a:off x="6002082" y="275973"/>
            <a:ext cx="2120170" cy="3025501"/>
            <a:chOff x="-3476231" y="1197276"/>
            <a:chExt cx="2120170" cy="3025501"/>
          </a:xfrm>
        </p:grpSpPr>
        <p:sp>
          <p:nvSpPr>
            <p:cNvPr id="45" name="Google Shape;2954;p57">
              <a:extLst>
                <a:ext uri="{FF2B5EF4-FFF2-40B4-BE49-F238E27FC236}">
                  <a16:creationId xmlns:a16="http://schemas.microsoft.com/office/drawing/2014/main" id="{6ED7A2EB-EBCC-49BA-A543-9DE3D291F798}"/>
                </a:ext>
              </a:extLst>
            </p:cNvPr>
            <p:cNvSpPr/>
            <p:nvPr/>
          </p:nvSpPr>
          <p:spPr>
            <a:xfrm>
              <a:off x="-2508340" y="1289445"/>
              <a:ext cx="513596" cy="684784"/>
            </a:xfrm>
            <a:custGeom>
              <a:avLst/>
              <a:gdLst/>
              <a:ahLst/>
              <a:cxnLst/>
              <a:rect l="l" t="t" r="r" b="b"/>
              <a:pathLst>
                <a:path w="30893" h="41190" extrusionOk="0">
                  <a:moveTo>
                    <a:pt x="24952" y="1"/>
                  </a:moveTo>
                  <a:lnTo>
                    <a:pt x="22774" y="199"/>
                  </a:lnTo>
                  <a:lnTo>
                    <a:pt x="20991" y="595"/>
                  </a:lnTo>
                  <a:lnTo>
                    <a:pt x="19209" y="991"/>
                  </a:lnTo>
                  <a:lnTo>
                    <a:pt x="1" y="25744"/>
                  </a:lnTo>
                  <a:lnTo>
                    <a:pt x="7724" y="41190"/>
                  </a:lnTo>
                  <a:lnTo>
                    <a:pt x="11486" y="38616"/>
                  </a:lnTo>
                  <a:lnTo>
                    <a:pt x="11486" y="37824"/>
                  </a:lnTo>
                  <a:lnTo>
                    <a:pt x="11288" y="36833"/>
                  </a:lnTo>
                  <a:lnTo>
                    <a:pt x="11486" y="35843"/>
                  </a:lnTo>
                  <a:lnTo>
                    <a:pt x="11684" y="34655"/>
                  </a:lnTo>
                  <a:lnTo>
                    <a:pt x="12080" y="33467"/>
                  </a:lnTo>
                  <a:lnTo>
                    <a:pt x="12872" y="32279"/>
                  </a:lnTo>
                  <a:lnTo>
                    <a:pt x="13863" y="31487"/>
                  </a:lnTo>
                  <a:lnTo>
                    <a:pt x="17031" y="29705"/>
                  </a:lnTo>
                  <a:lnTo>
                    <a:pt x="19011" y="28318"/>
                  </a:lnTo>
                  <a:lnTo>
                    <a:pt x="19803" y="27526"/>
                  </a:lnTo>
                  <a:lnTo>
                    <a:pt x="20793" y="26536"/>
                  </a:lnTo>
                  <a:lnTo>
                    <a:pt x="21585" y="25546"/>
                  </a:lnTo>
                  <a:lnTo>
                    <a:pt x="22378" y="24160"/>
                  </a:lnTo>
                  <a:lnTo>
                    <a:pt x="22972" y="22774"/>
                  </a:lnTo>
                  <a:lnTo>
                    <a:pt x="23368" y="21189"/>
                  </a:lnTo>
                  <a:lnTo>
                    <a:pt x="23764" y="19209"/>
                  </a:lnTo>
                  <a:lnTo>
                    <a:pt x="23962" y="17031"/>
                  </a:lnTo>
                  <a:lnTo>
                    <a:pt x="23764" y="14655"/>
                  </a:lnTo>
                  <a:lnTo>
                    <a:pt x="23566" y="12080"/>
                  </a:lnTo>
                  <a:lnTo>
                    <a:pt x="23962" y="12080"/>
                  </a:lnTo>
                  <a:lnTo>
                    <a:pt x="25744" y="11882"/>
                  </a:lnTo>
                  <a:lnTo>
                    <a:pt x="26932" y="11486"/>
                  </a:lnTo>
                  <a:lnTo>
                    <a:pt x="28318" y="10892"/>
                  </a:lnTo>
                  <a:lnTo>
                    <a:pt x="29308" y="10100"/>
                  </a:lnTo>
                  <a:lnTo>
                    <a:pt x="29903" y="9506"/>
                  </a:lnTo>
                  <a:lnTo>
                    <a:pt x="30299" y="8714"/>
                  </a:lnTo>
                  <a:lnTo>
                    <a:pt x="30497" y="7922"/>
                  </a:lnTo>
                  <a:lnTo>
                    <a:pt x="30695" y="7130"/>
                  </a:lnTo>
                  <a:lnTo>
                    <a:pt x="30893" y="5942"/>
                  </a:lnTo>
                  <a:lnTo>
                    <a:pt x="30695" y="4753"/>
                  </a:lnTo>
                  <a:lnTo>
                    <a:pt x="30497" y="3367"/>
                  </a:lnTo>
                  <a:lnTo>
                    <a:pt x="30101" y="2377"/>
                  </a:lnTo>
                  <a:lnTo>
                    <a:pt x="29506" y="1585"/>
                  </a:lnTo>
                  <a:lnTo>
                    <a:pt x="28714" y="991"/>
                  </a:lnTo>
                  <a:lnTo>
                    <a:pt x="27922" y="397"/>
                  </a:lnTo>
                  <a:lnTo>
                    <a:pt x="26932" y="199"/>
                  </a:lnTo>
                  <a:lnTo>
                    <a:pt x="25942"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55;p57">
              <a:extLst>
                <a:ext uri="{FF2B5EF4-FFF2-40B4-BE49-F238E27FC236}">
                  <a16:creationId xmlns:a16="http://schemas.microsoft.com/office/drawing/2014/main" id="{901B13C9-7584-4A9A-9120-F6FF91D22178}"/>
                </a:ext>
              </a:extLst>
            </p:cNvPr>
            <p:cNvSpPr/>
            <p:nvPr/>
          </p:nvSpPr>
          <p:spPr>
            <a:xfrm>
              <a:off x="-3393921" y="1671338"/>
              <a:ext cx="1978608" cy="2551439"/>
            </a:xfrm>
            <a:custGeom>
              <a:avLst/>
              <a:gdLst/>
              <a:ahLst/>
              <a:cxnLst/>
              <a:rect l="l" t="t" r="r" b="b"/>
              <a:pathLst>
                <a:path w="119014" h="153470" extrusionOk="0">
                  <a:moveTo>
                    <a:pt x="9703" y="1"/>
                  </a:moveTo>
                  <a:lnTo>
                    <a:pt x="5149" y="4555"/>
                  </a:lnTo>
                  <a:lnTo>
                    <a:pt x="0" y="9110"/>
                  </a:lnTo>
                  <a:lnTo>
                    <a:pt x="2970" y="11882"/>
                  </a:lnTo>
                  <a:lnTo>
                    <a:pt x="6931" y="15447"/>
                  </a:lnTo>
                  <a:lnTo>
                    <a:pt x="11684" y="19407"/>
                  </a:lnTo>
                  <a:lnTo>
                    <a:pt x="17030" y="23566"/>
                  </a:lnTo>
                  <a:lnTo>
                    <a:pt x="20001" y="25744"/>
                  </a:lnTo>
                  <a:lnTo>
                    <a:pt x="22971" y="27724"/>
                  </a:lnTo>
                  <a:lnTo>
                    <a:pt x="26337" y="29704"/>
                  </a:lnTo>
                  <a:lnTo>
                    <a:pt x="29506" y="31487"/>
                  </a:lnTo>
                  <a:lnTo>
                    <a:pt x="32872" y="33269"/>
                  </a:lnTo>
                  <a:lnTo>
                    <a:pt x="36437" y="34853"/>
                  </a:lnTo>
                  <a:lnTo>
                    <a:pt x="39803" y="36041"/>
                  </a:lnTo>
                  <a:lnTo>
                    <a:pt x="43368" y="37229"/>
                  </a:lnTo>
                  <a:lnTo>
                    <a:pt x="47724" y="52873"/>
                  </a:lnTo>
                  <a:lnTo>
                    <a:pt x="52279" y="69111"/>
                  </a:lnTo>
                  <a:lnTo>
                    <a:pt x="57625" y="88320"/>
                  </a:lnTo>
                  <a:lnTo>
                    <a:pt x="63566" y="107924"/>
                  </a:lnTo>
                  <a:lnTo>
                    <a:pt x="66536" y="117231"/>
                  </a:lnTo>
                  <a:lnTo>
                    <a:pt x="69507" y="125747"/>
                  </a:lnTo>
                  <a:lnTo>
                    <a:pt x="72279" y="133469"/>
                  </a:lnTo>
                  <a:lnTo>
                    <a:pt x="74853" y="140004"/>
                  </a:lnTo>
                  <a:lnTo>
                    <a:pt x="77032" y="144955"/>
                  </a:lnTo>
                  <a:lnTo>
                    <a:pt x="78022" y="146935"/>
                  </a:lnTo>
                  <a:lnTo>
                    <a:pt x="79012" y="148321"/>
                  </a:lnTo>
                  <a:lnTo>
                    <a:pt x="78022" y="153470"/>
                  </a:lnTo>
                  <a:lnTo>
                    <a:pt x="92676" y="137034"/>
                  </a:lnTo>
                  <a:lnTo>
                    <a:pt x="87725" y="125945"/>
                  </a:lnTo>
                  <a:lnTo>
                    <a:pt x="83369" y="115449"/>
                  </a:lnTo>
                  <a:lnTo>
                    <a:pt x="81190" y="110103"/>
                  </a:lnTo>
                  <a:lnTo>
                    <a:pt x="79210" y="104954"/>
                  </a:lnTo>
                  <a:lnTo>
                    <a:pt x="79210" y="104954"/>
                  </a:lnTo>
                  <a:lnTo>
                    <a:pt x="80002" y="105152"/>
                  </a:lnTo>
                  <a:lnTo>
                    <a:pt x="81982" y="105746"/>
                  </a:lnTo>
                  <a:lnTo>
                    <a:pt x="84953" y="106142"/>
                  </a:lnTo>
                  <a:lnTo>
                    <a:pt x="88913" y="106340"/>
                  </a:lnTo>
                  <a:lnTo>
                    <a:pt x="91686" y="106142"/>
                  </a:lnTo>
                  <a:lnTo>
                    <a:pt x="94656" y="105746"/>
                  </a:lnTo>
                  <a:lnTo>
                    <a:pt x="97824" y="105152"/>
                  </a:lnTo>
                  <a:lnTo>
                    <a:pt x="101191" y="103964"/>
                  </a:lnTo>
                  <a:lnTo>
                    <a:pt x="104359" y="102380"/>
                  </a:lnTo>
                  <a:lnTo>
                    <a:pt x="106141" y="101389"/>
                  </a:lnTo>
                  <a:lnTo>
                    <a:pt x="107726" y="100201"/>
                  </a:lnTo>
                  <a:lnTo>
                    <a:pt x="109310" y="99013"/>
                  </a:lnTo>
                  <a:lnTo>
                    <a:pt x="110894" y="97429"/>
                  </a:lnTo>
                  <a:lnTo>
                    <a:pt x="112478" y="95845"/>
                  </a:lnTo>
                  <a:lnTo>
                    <a:pt x="114062" y="94063"/>
                  </a:lnTo>
                  <a:lnTo>
                    <a:pt x="119013" y="95845"/>
                  </a:lnTo>
                  <a:lnTo>
                    <a:pt x="111290" y="80597"/>
                  </a:lnTo>
                  <a:lnTo>
                    <a:pt x="80794" y="89508"/>
                  </a:lnTo>
                  <a:lnTo>
                    <a:pt x="51487" y="27130"/>
                  </a:lnTo>
                  <a:lnTo>
                    <a:pt x="970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56;p57">
              <a:extLst>
                <a:ext uri="{FF2B5EF4-FFF2-40B4-BE49-F238E27FC236}">
                  <a16:creationId xmlns:a16="http://schemas.microsoft.com/office/drawing/2014/main" id="{FD1D32F5-FB21-4F7B-8FFD-4FD11F2D7B7C}"/>
                </a:ext>
              </a:extLst>
            </p:cNvPr>
            <p:cNvSpPr/>
            <p:nvPr/>
          </p:nvSpPr>
          <p:spPr>
            <a:xfrm>
              <a:off x="-2742071" y="2695205"/>
              <a:ext cx="806595" cy="171204"/>
            </a:xfrm>
            <a:custGeom>
              <a:avLst/>
              <a:gdLst/>
              <a:ahLst/>
              <a:cxnLst/>
              <a:rect l="l" t="t" r="r" b="b"/>
              <a:pathLst>
                <a:path w="48517" h="10298" extrusionOk="0">
                  <a:moveTo>
                    <a:pt x="48516" y="0"/>
                  </a:moveTo>
                  <a:lnTo>
                    <a:pt x="7327" y="2773"/>
                  </a:lnTo>
                  <a:lnTo>
                    <a:pt x="0" y="8912"/>
                  </a:lnTo>
                  <a:lnTo>
                    <a:pt x="2178" y="9506"/>
                  </a:lnTo>
                  <a:lnTo>
                    <a:pt x="4159" y="9902"/>
                  </a:lnTo>
                  <a:lnTo>
                    <a:pt x="5941" y="10100"/>
                  </a:lnTo>
                  <a:lnTo>
                    <a:pt x="7723" y="10298"/>
                  </a:lnTo>
                  <a:lnTo>
                    <a:pt x="9505" y="10100"/>
                  </a:lnTo>
                  <a:lnTo>
                    <a:pt x="11089" y="10100"/>
                  </a:lnTo>
                  <a:lnTo>
                    <a:pt x="14258" y="9506"/>
                  </a:lnTo>
                  <a:lnTo>
                    <a:pt x="20199" y="7921"/>
                  </a:lnTo>
                  <a:lnTo>
                    <a:pt x="23565" y="7525"/>
                  </a:lnTo>
                  <a:lnTo>
                    <a:pt x="25149" y="7327"/>
                  </a:lnTo>
                  <a:lnTo>
                    <a:pt x="30694" y="7327"/>
                  </a:lnTo>
                  <a:lnTo>
                    <a:pt x="34060" y="7129"/>
                  </a:lnTo>
                  <a:lnTo>
                    <a:pt x="37427" y="6733"/>
                  </a:lnTo>
                  <a:lnTo>
                    <a:pt x="40199" y="5941"/>
                  </a:lnTo>
                  <a:lnTo>
                    <a:pt x="42971" y="4753"/>
                  </a:lnTo>
                  <a:lnTo>
                    <a:pt x="45150" y="3565"/>
                  </a:lnTo>
                  <a:lnTo>
                    <a:pt x="46140" y="2773"/>
                  </a:lnTo>
                  <a:lnTo>
                    <a:pt x="47130" y="1981"/>
                  </a:lnTo>
                  <a:lnTo>
                    <a:pt x="47724" y="991"/>
                  </a:lnTo>
                  <a:lnTo>
                    <a:pt x="48516" y="0"/>
                  </a:lnTo>
                  <a:close/>
                </a:path>
              </a:pathLst>
            </a:custGeom>
            <a:solidFill>
              <a:srgbClr val="DFD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57;p57">
              <a:extLst>
                <a:ext uri="{FF2B5EF4-FFF2-40B4-BE49-F238E27FC236}">
                  <a16:creationId xmlns:a16="http://schemas.microsoft.com/office/drawing/2014/main" id="{4DF7E6E7-F7EF-4B8B-8278-94D455E5D23F}"/>
                </a:ext>
              </a:extLst>
            </p:cNvPr>
            <p:cNvSpPr/>
            <p:nvPr/>
          </p:nvSpPr>
          <p:spPr>
            <a:xfrm>
              <a:off x="-3472939" y="1437591"/>
              <a:ext cx="760511" cy="734177"/>
            </a:xfrm>
            <a:custGeom>
              <a:avLst/>
              <a:gdLst/>
              <a:ahLst/>
              <a:cxnLst/>
              <a:rect l="l" t="t" r="r" b="b"/>
              <a:pathLst>
                <a:path w="45745" h="44161" extrusionOk="0">
                  <a:moveTo>
                    <a:pt x="6733" y="1"/>
                  </a:moveTo>
                  <a:lnTo>
                    <a:pt x="6535" y="199"/>
                  </a:lnTo>
                  <a:lnTo>
                    <a:pt x="6535" y="397"/>
                  </a:lnTo>
                  <a:lnTo>
                    <a:pt x="6535" y="1189"/>
                  </a:lnTo>
                  <a:lnTo>
                    <a:pt x="7327" y="3367"/>
                  </a:lnTo>
                  <a:lnTo>
                    <a:pt x="8516" y="6338"/>
                  </a:lnTo>
                  <a:lnTo>
                    <a:pt x="7921" y="5348"/>
                  </a:lnTo>
                  <a:lnTo>
                    <a:pt x="6337" y="3565"/>
                  </a:lnTo>
                  <a:lnTo>
                    <a:pt x="5545" y="2575"/>
                  </a:lnTo>
                  <a:lnTo>
                    <a:pt x="4753" y="1783"/>
                  </a:lnTo>
                  <a:lnTo>
                    <a:pt x="4159" y="1387"/>
                  </a:lnTo>
                  <a:lnTo>
                    <a:pt x="3763" y="1387"/>
                  </a:lnTo>
                  <a:lnTo>
                    <a:pt x="3565" y="1585"/>
                  </a:lnTo>
                  <a:lnTo>
                    <a:pt x="3565" y="2179"/>
                  </a:lnTo>
                  <a:lnTo>
                    <a:pt x="3763" y="2971"/>
                  </a:lnTo>
                  <a:lnTo>
                    <a:pt x="4753" y="5150"/>
                  </a:lnTo>
                  <a:lnTo>
                    <a:pt x="5743" y="7130"/>
                  </a:lnTo>
                  <a:lnTo>
                    <a:pt x="4159" y="5744"/>
                  </a:lnTo>
                  <a:lnTo>
                    <a:pt x="2575" y="4357"/>
                  </a:lnTo>
                  <a:lnTo>
                    <a:pt x="1783" y="4159"/>
                  </a:lnTo>
                  <a:lnTo>
                    <a:pt x="1387" y="4159"/>
                  </a:lnTo>
                  <a:lnTo>
                    <a:pt x="1387" y="4754"/>
                  </a:lnTo>
                  <a:lnTo>
                    <a:pt x="1585" y="5546"/>
                  </a:lnTo>
                  <a:lnTo>
                    <a:pt x="2773" y="7328"/>
                  </a:lnTo>
                  <a:lnTo>
                    <a:pt x="4555" y="9704"/>
                  </a:lnTo>
                  <a:lnTo>
                    <a:pt x="2575" y="8318"/>
                  </a:lnTo>
                  <a:lnTo>
                    <a:pt x="991" y="7724"/>
                  </a:lnTo>
                  <a:lnTo>
                    <a:pt x="397" y="7526"/>
                  </a:lnTo>
                  <a:lnTo>
                    <a:pt x="0" y="7724"/>
                  </a:lnTo>
                  <a:lnTo>
                    <a:pt x="0" y="8120"/>
                  </a:lnTo>
                  <a:lnTo>
                    <a:pt x="397" y="8714"/>
                  </a:lnTo>
                  <a:lnTo>
                    <a:pt x="1585" y="10100"/>
                  </a:lnTo>
                  <a:lnTo>
                    <a:pt x="3367" y="11684"/>
                  </a:lnTo>
                  <a:lnTo>
                    <a:pt x="6535" y="15645"/>
                  </a:lnTo>
                  <a:lnTo>
                    <a:pt x="9902" y="19209"/>
                  </a:lnTo>
                  <a:lnTo>
                    <a:pt x="13070" y="22576"/>
                  </a:lnTo>
                  <a:lnTo>
                    <a:pt x="16437" y="25546"/>
                  </a:lnTo>
                  <a:lnTo>
                    <a:pt x="19803" y="28517"/>
                  </a:lnTo>
                  <a:lnTo>
                    <a:pt x="22971" y="31091"/>
                  </a:lnTo>
                  <a:lnTo>
                    <a:pt x="29110" y="35843"/>
                  </a:lnTo>
                  <a:lnTo>
                    <a:pt x="34457" y="39408"/>
                  </a:lnTo>
                  <a:lnTo>
                    <a:pt x="38813" y="41982"/>
                  </a:lnTo>
                  <a:lnTo>
                    <a:pt x="42576" y="44160"/>
                  </a:lnTo>
                  <a:lnTo>
                    <a:pt x="45744" y="38814"/>
                  </a:lnTo>
                  <a:lnTo>
                    <a:pt x="45150" y="27922"/>
                  </a:lnTo>
                  <a:lnTo>
                    <a:pt x="41784" y="26734"/>
                  </a:lnTo>
                  <a:lnTo>
                    <a:pt x="38417" y="25348"/>
                  </a:lnTo>
                  <a:lnTo>
                    <a:pt x="35249" y="23764"/>
                  </a:lnTo>
                  <a:lnTo>
                    <a:pt x="31882" y="21784"/>
                  </a:lnTo>
                  <a:lnTo>
                    <a:pt x="28318" y="19803"/>
                  </a:lnTo>
                  <a:lnTo>
                    <a:pt x="25348" y="17823"/>
                  </a:lnTo>
                  <a:lnTo>
                    <a:pt x="22971" y="15843"/>
                  </a:lnTo>
                  <a:lnTo>
                    <a:pt x="20793" y="14061"/>
                  </a:lnTo>
                  <a:lnTo>
                    <a:pt x="19209" y="12476"/>
                  </a:lnTo>
                  <a:lnTo>
                    <a:pt x="17823" y="10892"/>
                  </a:lnTo>
                  <a:lnTo>
                    <a:pt x="16040" y="8516"/>
                  </a:lnTo>
                  <a:lnTo>
                    <a:pt x="15644" y="7724"/>
                  </a:lnTo>
                  <a:lnTo>
                    <a:pt x="15446" y="6734"/>
                  </a:lnTo>
                  <a:lnTo>
                    <a:pt x="15446" y="4952"/>
                  </a:lnTo>
                  <a:lnTo>
                    <a:pt x="15446" y="3565"/>
                  </a:lnTo>
                  <a:lnTo>
                    <a:pt x="15248" y="3169"/>
                  </a:lnTo>
                  <a:lnTo>
                    <a:pt x="14852" y="2971"/>
                  </a:lnTo>
                  <a:lnTo>
                    <a:pt x="14258" y="2773"/>
                  </a:lnTo>
                  <a:lnTo>
                    <a:pt x="13862" y="3169"/>
                  </a:lnTo>
                  <a:lnTo>
                    <a:pt x="13466" y="3763"/>
                  </a:lnTo>
                  <a:lnTo>
                    <a:pt x="13070" y="4357"/>
                  </a:lnTo>
                  <a:lnTo>
                    <a:pt x="12872" y="5744"/>
                  </a:lnTo>
                  <a:lnTo>
                    <a:pt x="12674" y="6338"/>
                  </a:lnTo>
                  <a:lnTo>
                    <a:pt x="11486" y="5348"/>
                  </a:lnTo>
                  <a:lnTo>
                    <a:pt x="10496" y="4159"/>
                  </a:lnTo>
                  <a:lnTo>
                    <a:pt x="8912" y="1981"/>
                  </a:lnTo>
                  <a:lnTo>
                    <a:pt x="7723" y="397"/>
                  </a:lnTo>
                  <a:lnTo>
                    <a:pt x="712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58;p57">
              <a:extLst>
                <a:ext uri="{FF2B5EF4-FFF2-40B4-BE49-F238E27FC236}">
                  <a16:creationId xmlns:a16="http://schemas.microsoft.com/office/drawing/2014/main" id="{94CA2432-BB6A-43C5-9112-4E25580F427E}"/>
                </a:ext>
              </a:extLst>
            </p:cNvPr>
            <p:cNvSpPr/>
            <p:nvPr/>
          </p:nvSpPr>
          <p:spPr>
            <a:xfrm>
              <a:off x="-3410396" y="1529776"/>
              <a:ext cx="102078" cy="85619"/>
            </a:xfrm>
            <a:custGeom>
              <a:avLst/>
              <a:gdLst/>
              <a:ahLst/>
              <a:cxnLst/>
              <a:rect l="l" t="t" r="r" b="b"/>
              <a:pathLst>
                <a:path w="6140" h="5150" extrusionOk="0">
                  <a:moveTo>
                    <a:pt x="5744" y="1"/>
                  </a:moveTo>
                  <a:lnTo>
                    <a:pt x="5150" y="199"/>
                  </a:lnTo>
                  <a:lnTo>
                    <a:pt x="3961" y="991"/>
                  </a:lnTo>
                  <a:lnTo>
                    <a:pt x="2179" y="2377"/>
                  </a:lnTo>
                  <a:lnTo>
                    <a:pt x="1189" y="3367"/>
                  </a:lnTo>
                  <a:lnTo>
                    <a:pt x="1" y="4753"/>
                  </a:lnTo>
                  <a:lnTo>
                    <a:pt x="1" y="4951"/>
                  </a:lnTo>
                  <a:lnTo>
                    <a:pt x="1" y="5149"/>
                  </a:lnTo>
                  <a:lnTo>
                    <a:pt x="397" y="5149"/>
                  </a:lnTo>
                  <a:lnTo>
                    <a:pt x="1585" y="3763"/>
                  </a:lnTo>
                  <a:lnTo>
                    <a:pt x="2575" y="2773"/>
                  </a:lnTo>
                  <a:lnTo>
                    <a:pt x="4357" y="1387"/>
                  </a:lnTo>
                  <a:lnTo>
                    <a:pt x="5546" y="793"/>
                  </a:lnTo>
                  <a:lnTo>
                    <a:pt x="5744" y="595"/>
                  </a:lnTo>
                  <a:lnTo>
                    <a:pt x="5942" y="595"/>
                  </a:lnTo>
                  <a:lnTo>
                    <a:pt x="6140" y="397"/>
                  </a:lnTo>
                  <a:lnTo>
                    <a:pt x="6140" y="199"/>
                  </a:lnTo>
                  <a:lnTo>
                    <a:pt x="594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59;p57">
              <a:extLst>
                <a:ext uri="{FF2B5EF4-FFF2-40B4-BE49-F238E27FC236}">
                  <a16:creationId xmlns:a16="http://schemas.microsoft.com/office/drawing/2014/main" id="{B2C3A14D-18B2-4F17-ADF0-5828DF50950E}"/>
                </a:ext>
              </a:extLst>
            </p:cNvPr>
            <p:cNvSpPr/>
            <p:nvPr/>
          </p:nvSpPr>
          <p:spPr>
            <a:xfrm>
              <a:off x="-3298460" y="1539652"/>
              <a:ext cx="42826" cy="85619"/>
            </a:xfrm>
            <a:custGeom>
              <a:avLst/>
              <a:gdLst/>
              <a:ahLst/>
              <a:cxnLst/>
              <a:rect l="l" t="t" r="r" b="b"/>
              <a:pathLst>
                <a:path w="2576" h="5150" extrusionOk="0">
                  <a:moveTo>
                    <a:pt x="2179" y="1"/>
                  </a:moveTo>
                  <a:lnTo>
                    <a:pt x="1783" y="199"/>
                  </a:lnTo>
                  <a:lnTo>
                    <a:pt x="991" y="793"/>
                  </a:lnTo>
                  <a:lnTo>
                    <a:pt x="397" y="1981"/>
                  </a:lnTo>
                  <a:lnTo>
                    <a:pt x="1" y="2575"/>
                  </a:lnTo>
                  <a:lnTo>
                    <a:pt x="1" y="3367"/>
                  </a:lnTo>
                  <a:lnTo>
                    <a:pt x="199" y="4159"/>
                  </a:lnTo>
                  <a:lnTo>
                    <a:pt x="595" y="4951"/>
                  </a:lnTo>
                  <a:lnTo>
                    <a:pt x="595" y="5149"/>
                  </a:lnTo>
                  <a:lnTo>
                    <a:pt x="991" y="5149"/>
                  </a:lnTo>
                  <a:lnTo>
                    <a:pt x="991" y="4951"/>
                  </a:lnTo>
                  <a:lnTo>
                    <a:pt x="991" y="4753"/>
                  </a:lnTo>
                  <a:lnTo>
                    <a:pt x="595" y="3961"/>
                  </a:lnTo>
                  <a:lnTo>
                    <a:pt x="595" y="3367"/>
                  </a:lnTo>
                  <a:lnTo>
                    <a:pt x="595" y="2773"/>
                  </a:lnTo>
                  <a:lnTo>
                    <a:pt x="793" y="2179"/>
                  </a:lnTo>
                  <a:lnTo>
                    <a:pt x="1387" y="1189"/>
                  </a:lnTo>
                  <a:lnTo>
                    <a:pt x="2179" y="595"/>
                  </a:lnTo>
                  <a:lnTo>
                    <a:pt x="2377" y="595"/>
                  </a:lnTo>
                  <a:lnTo>
                    <a:pt x="2377" y="397"/>
                  </a:lnTo>
                  <a:lnTo>
                    <a:pt x="2575" y="397"/>
                  </a:lnTo>
                  <a:lnTo>
                    <a:pt x="257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60;p57">
              <a:extLst>
                <a:ext uri="{FF2B5EF4-FFF2-40B4-BE49-F238E27FC236}">
                  <a16:creationId xmlns:a16="http://schemas.microsoft.com/office/drawing/2014/main" id="{5EF0323B-4366-4935-8629-9F5D4A938ECE}"/>
                </a:ext>
              </a:extLst>
            </p:cNvPr>
            <p:cNvSpPr/>
            <p:nvPr/>
          </p:nvSpPr>
          <p:spPr>
            <a:xfrm>
              <a:off x="-3476231" y="1431007"/>
              <a:ext cx="536638" cy="375326"/>
            </a:xfrm>
            <a:custGeom>
              <a:avLst/>
              <a:gdLst/>
              <a:ahLst/>
              <a:cxnLst/>
              <a:rect l="l" t="t" r="r" b="b"/>
              <a:pathLst>
                <a:path w="32279" h="22576" extrusionOk="0">
                  <a:moveTo>
                    <a:pt x="6931" y="1"/>
                  </a:moveTo>
                  <a:lnTo>
                    <a:pt x="6535" y="397"/>
                  </a:lnTo>
                  <a:lnTo>
                    <a:pt x="6337" y="991"/>
                  </a:lnTo>
                  <a:lnTo>
                    <a:pt x="6535" y="1783"/>
                  </a:lnTo>
                  <a:lnTo>
                    <a:pt x="6733" y="2575"/>
                  </a:lnTo>
                  <a:lnTo>
                    <a:pt x="7367" y="4476"/>
                  </a:lnTo>
                  <a:lnTo>
                    <a:pt x="7129" y="4159"/>
                  </a:lnTo>
                  <a:lnTo>
                    <a:pt x="5545" y="2377"/>
                  </a:lnTo>
                  <a:lnTo>
                    <a:pt x="4753" y="1783"/>
                  </a:lnTo>
                  <a:lnTo>
                    <a:pt x="4555" y="1585"/>
                  </a:lnTo>
                  <a:lnTo>
                    <a:pt x="3763" y="1585"/>
                  </a:lnTo>
                  <a:lnTo>
                    <a:pt x="3565" y="1783"/>
                  </a:lnTo>
                  <a:lnTo>
                    <a:pt x="3367" y="2179"/>
                  </a:lnTo>
                  <a:lnTo>
                    <a:pt x="3367" y="2377"/>
                  </a:lnTo>
                  <a:lnTo>
                    <a:pt x="3565" y="3367"/>
                  </a:lnTo>
                  <a:lnTo>
                    <a:pt x="3763" y="4159"/>
                  </a:lnTo>
                  <a:lnTo>
                    <a:pt x="4555" y="5744"/>
                  </a:lnTo>
                  <a:lnTo>
                    <a:pt x="4612" y="5843"/>
                  </a:lnTo>
                  <a:lnTo>
                    <a:pt x="4612" y="5843"/>
                  </a:lnTo>
                  <a:lnTo>
                    <a:pt x="3367" y="4753"/>
                  </a:lnTo>
                  <a:lnTo>
                    <a:pt x="2575" y="4357"/>
                  </a:lnTo>
                  <a:lnTo>
                    <a:pt x="1981" y="4159"/>
                  </a:lnTo>
                  <a:lnTo>
                    <a:pt x="1585" y="4159"/>
                  </a:lnTo>
                  <a:lnTo>
                    <a:pt x="1387" y="4357"/>
                  </a:lnTo>
                  <a:lnTo>
                    <a:pt x="1189" y="4951"/>
                  </a:lnTo>
                  <a:lnTo>
                    <a:pt x="1387" y="5744"/>
                  </a:lnTo>
                  <a:lnTo>
                    <a:pt x="1783" y="6536"/>
                  </a:lnTo>
                  <a:lnTo>
                    <a:pt x="2575" y="7922"/>
                  </a:lnTo>
                  <a:lnTo>
                    <a:pt x="3115" y="8570"/>
                  </a:lnTo>
                  <a:lnTo>
                    <a:pt x="3115" y="8570"/>
                  </a:lnTo>
                  <a:lnTo>
                    <a:pt x="1981" y="7922"/>
                  </a:lnTo>
                  <a:lnTo>
                    <a:pt x="1189" y="7724"/>
                  </a:lnTo>
                  <a:lnTo>
                    <a:pt x="198" y="7724"/>
                  </a:lnTo>
                  <a:lnTo>
                    <a:pt x="0" y="7922"/>
                  </a:lnTo>
                  <a:lnTo>
                    <a:pt x="0" y="8318"/>
                  </a:lnTo>
                  <a:lnTo>
                    <a:pt x="0" y="8912"/>
                  </a:lnTo>
                  <a:lnTo>
                    <a:pt x="595" y="9704"/>
                  </a:lnTo>
                  <a:lnTo>
                    <a:pt x="1387" y="10496"/>
                  </a:lnTo>
                  <a:lnTo>
                    <a:pt x="2377" y="11486"/>
                  </a:lnTo>
                  <a:lnTo>
                    <a:pt x="3367" y="12476"/>
                  </a:lnTo>
                  <a:lnTo>
                    <a:pt x="3565" y="12476"/>
                  </a:lnTo>
                  <a:lnTo>
                    <a:pt x="3763" y="12278"/>
                  </a:lnTo>
                  <a:lnTo>
                    <a:pt x="3763" y="12080"/>
                  </a:lnTo>
                  <a:lnTo>
                    <a:pt x="3763" y="11882"/>
                  </a:lnTo>
                  <a:lnTo>
                    <a:pt x="3169" y="11486"/>
                  </a:lnTo>
                  <a:lnTo>
                    <a:pt x="1387" y="9902"/>
                  </a:lnTo>
                  <a:lnTo>
                    <a:pt x="793" y="8912"/>
                  </a:lnTo>
                  <a:lnTo>
                    <a:pt x="595" y="8318"/>
                  </a:lnTo>
                  <a:lnTo>
                    <a:pt x="595" y="8318"/>
                  </a:lnTo>
                  <a:lnTo>
                    <a:pt x="1783" y="8516"/>
                  </a:lnTo>
                  <a:lnTo>
                    <a:pt x="3565" y="9704"/>
                  </a:lnTo>
                  <a:lnTo>
                    <a:pt x="4357" y="10100"/>
                  </a:lnTo>
                  <a:lnTo>
                    <a:pt x="4555" y="10298"/>
                  </a:lnTo>
                  <a:lnTo>
                    <a:pt x="4753" y="10496"/>
                  </a:lnTo>
                  <a:lnTo>
                    <a:pt x="4951" y="10298"/>
                  </a:lnTo>
                  <a:lnTo>
                    <a:pt x="5149" y="10100"/>
                  </a:lnTo>
                  <a:lnTo>
                    <a:pt x="4951" y="9902"/>
                  </a:lnTo>
                  <a:lnTo>
                    <a:pt x="4555" y="9308"/>
                  </a:lnTo>
                  <a:lnTo>
                    <a:pt x="2773" y="7130"/>
                  </a:lnTo>
                  <a:lnTo>
                    <a:pt x="2179" y="5942"/>
                  </a:lnTo>
                  <a:lnTo>
                    <a:pt x="1783" y="4951"/>
                  </a:lnTo>
                  <a:lnTo>
                    <a:pt x="1981" y="4753"/>
                  </a:lnTo>
                  <a:lnTo>
                    <a:pt x="2377" y="4951"/>
                  </a:lnTo>
                  <a:lnTo>
                    <a:pt x="3565" y="5744"/>
                  </a:lnTo>
                  <a:lnTo>
                    <a:pt x="4951" y="6932"/>
                  </a:lnTo>
                  <a:lnTo>
                    <a:pt x="5941" y="8120"/>
                  </a:lnTo>
                  <a:lnTo>
                    <a:pt x="6337" y="8516"/>
                  </a:lnTo>
                  <a:lnTo>
                    <a:pt x="6535" y="8714"/>
                  </a:lnTo>
                  <a:lnTo>
                    <a:pt x="6733" y="8516"/>
                  </a:lnTo>
                  <a:lnTo>
                    <a:pt x="6931" y="8318"/>
                  </a:lnTo>
                  <a:lnTo>
                    <a:pt x="6931" y="8120"/>
                  </a:lnTo>
                  <a:lnTo>
                    <a:pt x="6337" y="7526"/>
                  </a:lnTo>
                  <a:lnTo>
                    <a:pt x="4951" y="4951"/>
                  </a:lnTo>
                  <a:lnTo>
                    <a:pt x="4159" y="3565"/>
                  </a:lnTo>
                  <a:lnTo>
                    <a:pt x="3961" y="2377"/>
                  </a:lnTo>
                  <a:lnTo>
                    <a:pt x="3961" y="2179"/>
                  </a:lnTo>
                  <a:lnTo>
                    <a:pt x="4159" y="2179"/>
                  </a:lnTo>
                  <a:lnTo>
                    <a:pt x="4555" y="2377"/>
                  </a:lnTo>
                  <a:lnTo>
                    <a:pt x="5743" y="3367"/>
                  </a:lnTo>
                  <a:lnTo>
                    <a:pt x="6931" y="4951"/>
                  </a:lnTo>
                  <a:lnTo>
                    <a:pt x="8119" y="6338"/>
                  </a:lnTo>
                  <a:lnTo>
                    <a:pt x="8516" y="6932"/>
                  </a:lnTo>
                  <a:lnTo>
                    <a:pt x="8912" y="6932"/>
                  </a:lnTo>
                  <a:lnTo>
                    <a:pt x="9110" y="6734"/>
                  </a:lnTo>
                  <a:lnTo>
                    <a:pt x="8912" y="6536"/>
                  </a:lnTo>
                  <a:lnTo>
                    <a:pt x="8714" y="5942"/>
                  </a:lnTo>
                  <a:lnTo>
                    <a:pt x="7723" y="3367"/>
                  </a:lnTo>
                  <a:lnTo>
                    <a:pt x="7129" y="1981"/>
                  </a:lnTo>
                  <a:lnTo>
                    <a:pt x="6931" y="991"/>
                  </a:lnTo>
                  <a:lnTo>
                    <a:pt x="7129" y="793"/>
                  </a:lnTo>
                  <a:lnTo>
                    <a:pt x="7129" y="595"/>
                  </a:lnTo>
                  <a:lnTo>
                    <a:pt x="7327" y="793"/>
                  </a:lnTo>
                  <a:lnTo>
                    <a:pt x="8317" y="1585"/>
                  </a:lnTo>
                  <a:lnTo>
                    <a:pt x="10100" y="4159"/>
                  </a:lnTo>
                  <a:lnTo>
                    <a:pt x="11288" y="5546"/>
                  </a:lnTo>
                  <a:lnTo>
                    <a:pt x="12674" y="6932"/>
                  </a:lnTo>
                  <a:lnTo>
                    <a:pt x="13070" y="7130"/>
                  </a:lnTo>
                  <a:lnTo>
                    <a:pt x="13268" y="6734"/>
                  </a:lnTo>
                  <a:lnTo>
                    <a:pt x="13466" y="5942"/>
                  </a:lnTo>
                  <a:lnTo>
                    <a:pt x="13664" y="4753"/>
                  </a:lnTo>
                  <a:lnTo>
                    <a:pt x="14060" y="3763"/>
                  </a:lnTo>
                  <a:lnTo>
                    <a:pt x="14456" y="3565"/>
                  </a:lnTo>
                  <a:lnTo>
                    <a:pt x="14852" y="3565"/>
                  </a:lnTo>
                  <a:lnTo>
                    <a:pt x="15248" y="3763"/>
                  </a:lnTo>
                  <a:lnTo>
                    <a:pt x="15446" y="4555"/>
                  </a:lnTo>
                  <a:lnTo>
                    <a:pt x="15248" y="6338"/>
                  </a:lnTo>
                  <a:lnTo>
                    <a:pt x="15446" y="7724"/>
                  </a:lnTo>
                  <a:lnTo>
                    <a:pt x="15644" y="8516"/>
                  </a:lnTo>
                  <a:lnTo>
                    <a:pt x="16040" y="9110"/>
                  </a:lnTo>
                  <a:lnTo>
                    <a:pt x="17823" y="11486"/>
                  </a:lnTo>
                  <a:lnTo>
                    <a:pt x="19209" y="13071"/>
                  </a:lnTo>
                  <a:lnTo>
                    <a:pt x="20793" y="14655"/>
                  </a:lnTo>
                  <a:lnTo>
                    <a:pt x="22971" y="16437"/>
                  </a:lnTo>
                  <a:lnTo>
                    <a:pt x="25348" y="18417"/>
                  </a:lnTo>
                  <a:lnTo>
                    <a:pt x="28318" y="20397"/>
                  </a:lnTo>
                  <a:lnTo>
                    <a:pt x="31882" y="22576"/>
                  </a:lnTo>
                  <a:lnTo>
                    <a:pt x="32080" y="22576"/>
                  </a:lnTo>
                  <a:lnTo>
                    <a:pt x="32279" y="22378"/>
                  </a:lnTo>
                  <a:lnTo>
                    <a:pt x="32279" y="22180"/>
                  </a:lnTo>
                  <a:lnTo>
                    <a:pt x="32080" y="21982"/>
                  </a:lnTo>
                  <a:lnTo>
                    <a:pt x="28714" y="20001"/>
                  </a:lnTo>
                  <a:lnTo>
                    <a:pt x="25744" y="18021"/>
                  </a:lnTo>
                  <a:lnTo>
                    <a:pt x="23367" y="16041"/>
                  </a:lnTo>
                  <a:lnTo>
                    <a:pt x="21189" y="14259"/>
                  </a:lnTo>
                  <a:lnTo>
                    <a:pt x="19605" y="12674"/>
                  </a:lnTo>
                  <a:lnTo>
                    <a:pt x="18219" y="11090"/>
                  </a:lnTo>
                  <a:lnTo>
                    <a:pt x="16437" y="8912"/>
                  </a:lnTo>
                  <a:lnTo>
                    <a:pt x="16238" y="8318"/>
                  </a:lnTo>
                  <a:lnTo>
                    <a:pt x="16040" y="7526"/>
                  </a:lnTo>
                  <a:lnTo>
                    <a:pt x="15842" y="6338"/>
                  </a:lnTo>
                  <a:lnTo>
                    <a:pt x="16040" y="4555"/>
                  </a:lnTo>
                  <a:lnTo>
                    <a:pt x="15842" y="3565"/>
                  </a:lnTo>
                  <a:lnTo>
                    <a:pt x="15446" y="3169"/>
                  </a:lnTo>
                  <a:lnTo>
                    <a:pt x="15050" y="2971"/>
                  </a:lnTo>
                  <a:lnTo>
                    <a:pt x="14654" y="2971"/>
                  </a:lnTo>
                  <a:lnTo>
                    <a:pt x="14060" y="3169"/>
                  </a:lnTo>
                  <a:lnTo>
                    <a:pt x="13664" y="3565"/>
                  </a:lnTo>
                  <a:lnTo>
                    <a:pt x="13268" y="3961"/>
                  </a:lnTo>
                  <a:lnTo>
                    <a:pt x="13070" y="4951"/>
                  </a:lnTo>
                  <a:lnTo>
                    <a:pt x="12872" y="5744"/>
                  </a:lnTo>
                  <a:lnTo>
                    <a:pt x="12773" y="6239"/>
                  </a:lnTo>
                  <a:lnTo>
                    <a:pt x="12080" y="5546"/>
                  </a:lnTo>
                  <a:lnTo>
                    <a:pt x="11090" y="4555"/>
                  </a:lnTo>
                  <a:lnTo>
                    <a:pt x="9506" y="2377"/>
                  </a:lnTo>
                  <a:lnTo>
                    <a:pt x="8317" y="793"/>
                  </a:lnTo>
                  <a:lnTo>
                    <a:pt x="7723" y="199"/>
                  </a:lnTo>
                  <a:lnTo>
                    <a:pt x="7525"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61;p57">
              <a:extLst>
                <a:ext uri="{FF2B5EF4-FFF2-40B4-BE49-F238E27FC236}">
                  <a16:creationId xmlns:a16="http://schemas.microsoft.com/office/drawing/2014/main" id="{382E2B72-F72E-412B-B58C-E9C371A2E0C8}"/>
                </a:ext>
              </a:extLst>
            </p:cNvPr>
            <p:cNvSpPr/>
            <p:nvPr/>
          </p:nvSpPr>
          <p:spPr>
            <a:xfrm>
              <a:off x="-2208741" y="1506734"/>
              <a:ext cx="846096" cy="661741"/>
            </a:xfrm>
            <a:custGeom>
              <a:avLst/>
              <a:gdLst/>
              <a:ahLst/>
              <a:cxnLst/>
              <a:rect l="l" t="t" r="r" b="b"/>
              <a:pathLst>
                <a:path w="50893" h="39804" extrusionOk="0">
                  <a:moveTo>
                    <a:pt x="44754" y="0"/>
                  </a:moveTo>
                  <a:lnTo>
                    <a:pt x="44160" y="198"/>
                  </a:lnTo>
                  <a:lnTo>
                    <a:pt x="42971" y="1783"/>
                  </a:lnTo>
                  <a:lnTo>
                    <a:pt x="40991" y="3763"/>
                  </a:lnTo>
                  <a:lnTo>
                    <a:pt x="39803" y="4753"/>
                  </a:lnTo>
                  <a:lnTo>
                    <a:pt x="38615" y="5743"/>
                  </a:lnTo>
                  <a:lnTo>
                    <a:pt x="38417" y="4951"/>
                  </a:lnTo>
                  <a:lnTo>
                    <a:pt x="38417" y="3565"/>
                  </a:lnTo>
                  <a:lnTo>
                    <a:pt x="38219" y="2971"/>
                  </a:lnTo>
                  <a:lnTo>
                    <a:pt x="37823" y="2377"/>
                  </a:lnTo>
                  <a:lnTo>
                    <a:pt x="37427" y="1981"/>
                  </a:lnTo>
                  <a:lnTo>
                    <a:pt x="36833" y="1981"/>
                  </a:lnTo>
                  <a:lnTo>
                    <a:pt x="36437" y="2179"/>
                  </a:lnTo>
                  <a:lnTo>
                    <a:pt x="36239" y="2575"/>
                  </a:lnTo>
                  <a:lnTo>
                    <a:pt x="36041" y="3961"/>
                  </a:lnTo>
                  <a:lnTo>
                    <a:pt x="35843" y="5743"/>
                  </a:lnTo>
                  <a:lnTo>
                    <a:pt x="35645" y="6535"/>
                  </a:lnTo>
                  <a:lnTo>
                    <a:pt x="35050" y="7525"/>
                  </a:lnTo>
                  <a:lnTo>
                    <a:pt x="33466" y="9110"/>
                  </a:lnTo>
                  <a:lnTo>
                    <a:pt x="30892" y="11090"/>
                  </a:lnTo>
                  <a:lnTo>
                    <a:pt x="27526" y="13466"/>
                  </a:lnTo>
                  <a:lnTo>
                    <a:pt x="23367" y="15842"/>
                  </a:lnTo>
                  <a:lnTo>
                    <a:pt x="18614" y="18417"/>
                  </a:lnTo>
                  <a:lnTo>
                    <a:pt x="13070" y="20793"/>
                  </a:lnTo>
                  <a:lnTo>
                    <a:pt x="10099" y="21981"/>
                  </a:lnTo>
                  <a:lnTo>
                    <a:pt x="6931" y="22971"/>
                  </a:lnTo>
                  <a:lnTo>
                    <a:pt x="3763" y="23763"/>
                  </a:lnTo>
                  <a:lnTo>
                    <a:pt x="594" y="24556"/>
                  </a:lnTo>
                  <a:lnTo>
                    <a:pt x="0" y="34655"/>
                  </a:lnTo>
                  <a:lnTo>
                    <a:pt x="4555" y="39803"/>
                  </a:lnTo>
                  <a:lnTo>
                    <a:pt x="8713" y="38021"/>
                  </a:lnTo>
                  <a:lnTo>
                    <a:pt x="13070" y="36041"/>
                  </a:lnTo>
                  <a:lnTo>
                    <a:pt x="18812" y="33071"/>
                  </a:lnTo>
                  <a:lnTo>
                    <a:pt x="25347" y="29110"/>
                  </a:lnTo>
                  <a:lnTo>
                    <a:pt x="28912" y="26932"/>
                  </a:lnTo>
                  <a:lnTo>
                    <a:pt x="32674" y="24358"/>
                  </a:lnTo>
                  <a:lnTo>
                    <a:pt x="36239" y="21585"/>
                  </a:lnTo>
                  <a:lnTo>
                    <a:pt x="40001" y="18615"/>
                  </a:lnTo>
                  <a:lnTo>
                    <a:pt x="43566" y="15446"/>
                  </a:lnTo>
                  <a:lnTo>
                    <a:pt x="47328" y="12080"/>
                  </a:lnTo>
                  <a:lnTo>
                    <a:pt x="49308" y="10694"/>
                  </a:lnTo>
                  <a:lnTo>
                    <a:pt x="50496" y="9506"/>
                  </a:lnTo>
                  <a:lnTo>
                    <a:pt x="50892" y="8912"/>
                  </a:lnTo>
                  <a:lnTo>
                    <a:pt x="50892" y="8516"/>
                  </a:lnTo>
                  <a:lnTo>
                    <a:pt x="50694" y="8317"/>
                  </a:lnTo>
                  <a:lnTo>
                    <a:pt x="50100" y="8317"/>
                  </a:lnTo>
                  <a:lnTo>
                    <a:pt x="48516" y="8912"/>
                  </a:lnTo>
                  <a:lnTo>
                    <a:pt x="46140" y="9902"/>
                  </a:lnTo>
                  <a:lnTo>
                    <a:pt x="48318" y="7723"/>
                  </a:lnTo>
                  <a:lnTo>
                    <a:pt x="49704" y="6139"/>
                  </a:lnTo>
                  <a:lnTo>
                    <a:pt x="49902" y="5347"/>
                  </a:lnTo>
                  <a:lnTo>
                    <a:pt x="49902" y="4753"/>
                  </a:lnTo>
                  <a:lnTo>
                    <a:pt x="49506" y="4555"/>
                  </a:lnTo>
                  <a:lnTo>
                    <a:pt x="48912" y="4753"/>
                  </a:lnTo>
                  <a:lnTo>
                    <a:pt x="47130" y="5941"/>
                  </a:lnTo>
                  <a:lnTo>
                    <a:pt x="45348" y="7327"/>
                  </a:lnTo>
                  <a:lnTo>
                    <a:pt x="44556" y="7921"/>
                  </a:lnTo>
                  <a:lnTo>
                    <a:pt x="45348" y="7129"/>
                  </a:lnTo>
                  <a:lnTo>
                    <a:pt x="46734" y="5347"/>
                  </a:lnTo>
                  <a:lnTo>
                    <a:pt x="47922" y="3367"/>
                  </a:lnTo>
                  <a:lnTo>
                    <a:pt x="48120" y="2575"/>
                  </a:lnTo>
                  <a:lnTo>
                    <a:pt x="48120" y="1981"/>
                  </a:lnTo>
                  <a:lnTo>
                    <a:pt x="47922" y="1783"/>
                  </a:lnTo>
                  <a:lnTo>
                    <a:pt x="47724" y="1783"/>
                  </a:lnTo>
                  <a:lnTo>
                    <a:pt x="46932" y="2179"/>
                  </a:lnTo>
                  <a:lnTo>
                    <a:pt x="46140" y="2773"/>
                  </a:lnTo>
                  <a:lnTo>
                    <a:pt x="45150" y="3565"/>
                  </a:lnTo>
                  <a:lnTo>
                    <a:pt x="43368" y="5347"/>
                  </a:lnTo>
                  <a:lnTo>
                    <a:pt x="42773" y="6139"/>
                  </a:lnTo>
                  <a:lnTo>
                    <a:pt x="44358" y="3367"/>
                  </a:lnTo>
                  <a:lnTo>
                    <a:pt x="45150" y="1189"/>
                  </a:lnTo>
                  <a:lnTo>
                    <a:pt x="45348" y="396"/>
                  </a:lnTo>
                  <a:lnTo>
                    <a:pt x="45348" y="198"/>
                  </a:lnTo>
                  <a:lnTo>
                    <a:pt x="45150" y="0"/>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62;p57">
              <a:extLst>
                <a:ext uri="{FF2B5EF4-FFF2-40B4-BE49-F238E27FC236}">
                  <a16:creationId xmlns:a16="http://schemas.microsoft.com/office/drawing/2014/main" id="{2D091B0C-CD2B-465A-B493-CEAC4A347863}"/>
                </a:ext>
              </a:extLst>
            </p:cNvPr>
            <p:cNvSpPr/>
            <p:nvPr/>
          </p:nvSpPr>
          <p:spPr>
            <a:xfrm>
              <a:off x="-1517390" y="1592336"/>
              <a:ext cx="92186" cy="98769"/>
            </a:xfrm>
            <a:custGeom>
              <a:avLst/>
              <a:gdLst/>
              <a:ahLst/>
              <a:cxnLst/>
              <a:rect l="l" t="t" r="r" b="b"/>
              <a:pathLst>
                <a:path w="5545" h="5941" extrusionOk="0">
                  <a:moveTo>
                    <a:pt x="0" y="0"/>
                  </a:moveTo>
                  <a:lnTo>
                    <a:pt x="0" y="198"/>
                  </a:lnTo>
                  <a:lnTo>
                    <a:pt x="0" y="396"/>
                  </a:lnTo>
                  <a:lnTo>
                    <a:pt x="0" y="594"/>
                  </a:lnTo>
                  <a:lnTo>
                    <a:pt x="594" y="990"/>
                  </a:lnTo>
                  <a:lnTo>
                    <a:pt x="1584" y="1782"/>
                  </a:lnTo>
                  <a:lnTo>
                    <a:pt x="3169" y="3367"/>
                  </a:lnTo>
                  <a:lnTo>
                    <a:pt x="4951" y="5743"/>
                  </a:lnTo>
                  <a:lnTo>
                    <a:pt x="5149" y="5941"/>
                  </a:lnTo>
                  <a:lnTo>
                    <a:pt x="5347" y="5941"/>
                  </a:lnTo>
                  <a:lnTo>
                    <a:pt x="5545" y="5743"/>
                  </a:lnTo>
                  <a:lnTo>
                    <a:pt x="5347" y="5347"/>
                  </a:lnTo>
                  <a:lnTo>
                    <a:pt x="4357" y="3961"/>
                  </a:lnTo>
                  <a:lnTo>
                    <a:pt x="3565" y="2772"/>
                  </a:lnTo>
                  <a:lnTo>
                    <a:pt x="1783" y="1188"/>
                  </a:lnTo>
                  <a:lnTo>
                    <a:pt x="792" y="39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63;p57">
              <a:extLst>
                <a:ext uri="{FF2B5EF4-FFF2-40B4-BE49-F238E27FC236}">
                  <a16:creationId xmlns:a16="http://schemas.microsoft.com/office/drawing/2014/main" id="{EED7C35C-556B-4701-8171-DA1518D5AB44}"/>
                </a:ext>
              </a:extLst>
            </p:cNvPr>
            <p:cNvSpPr/>
            <p:nvPr/>
          </p:nvSpPr>
          <p:spPr>
            <a:xfrm>
              <a:off x="-1573367" y="1595628"/>
              <a:ext cx="36242" cy="88894"/>
            </a:xfrm>
            <a:custGeom>
              <a:avLst/>
              <a:gdLst/>
              <a:ahLst/>
              <a:cxnLst/>
              <a:rect l="l" t="t" r="r" b="b"/>
              <a:pathLst>
                <a:path w="2180" h="5347" extrusionOk="0">
                  <a:moveTo>
                    <a:pt x="199" y="0"/>
                  </a:moveTo>
                  <a:lnTo>
                    <a:pt x="1" y="198"/>
                  </a:lnTo>
                  <a:lnTo>
                    <a:pt x="1" y="396"/>
                  </a:lnTo>
                  <a:lnTo>
                    <a:pt x="199" y="594"/>
                  </a:lnTo>
                  <a:lnTo>
                    <a:pt x="991" y="1386"/>
                  </a:lnTo>
                  <a:lnTo>
                    <a:pt x="1387" y="2178"/>
                  </a:lnTo>
                  <a:lnTo>
                    <a:pt x="1585" y="3367"/>
                  </a:lnTo>
                  <a:lnTo>
                    <a:pt x="1585" y="3961"/>
                  </a:lnTo>
                  <a:lnTo>
                    <a:pt x="991" y="4951"/>
                  </a:lnTo>
                  <a:lnTo>
                    <a:pt x="991" y="5149"/>
                  </a:lnTo>
                  <a:lnTo>
                    <a:pt x="991" y="5347"/>
                  </a:lnTo>
                  <a:lnTo>
                    <a:pt x="1387" y="5347"/>
                  </a:lnTo>
                  <a:lnTo>
                    <a:pt x="1585" y="5149"/>
                  </a:lnTo>
                  <a:lnTo>
                    <a:pt x="1981" y="4159"/>
                  </a:lnTo>
                  <a:lnTo>
                    <a:pt x="2179" y="3367"/>
                  </a:lnTo>
                  <a:lnTo>
                    <a:pt x="2179" y="2574"/>
                  </a:lnTo>
                  <a:lnTo>
                    <a:pt x="1981" y="1980"/>
                  </a:lnTo>
                  <a:lnTo>
                    <a:pt x="1387" y="990"/>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64;p57">
              <a:extLst>
                <a:ext uri="{FF2B5EF4-FFF2-40B4-BE49-F238E27FC236}">
                  <a16:creationId xmlns:a16="http://schemas.microsoft.com/office/drawing/2014/main" id="{21773FE5-376E-4362-AB2D-51BE35BC1D05}"/>
                </a:ext>
              </a:extLst>
            </p:cNvPr>
            <p:cNvSpPr/>
            <p:nvPr/>
          </p:nvSpPr>
          <p:spPr>
            <a:xfrm>
              <a:off x="-1764305" y="1500151"/>
              <a:ext cx="408244" cy="480679"/>
            </a:xfrm>
            <a:custGeom>
              <a:avLst/>
              <a:gdLst/>
              <a:ahLst/>
              <a:cxnLst/>
              <a:rect l="l" t="t" r="r" b="b"/>
              <a:pathLst>
                <a:path w="24556" h="28913" extrusionOk="0">
                  <a:moveTo>
                    <a:pt x="18219" y="0"/>
                  </a:moveTo>
                  <a:lnTo>
                    <a:pt x="17625" y="198"/>
                  </a:lnTo>
                  <a:lnTo>
                    <a:pt x="17031" y="594"/>
                  </a:lnTo>
                  <a:lnTo>
                    <a:pt x="14852" y="3169"/>
                  </a:lnTo>
                  <a:lnTo>
                    <a:pt x="13466" y="4555"/>
                  </a:lnTo>
                  <a:lnTo>
                    <a:pt x="12080" y="5479"/>
                  </a:lnTo>
                  <a:lnTo>
                    <a:pt x="12080" y="5149"/>
                  </a:lnTo>
                  <a:lnTo>
                    <a:pt x="11882" y="3961"/>
                  </a:lnTo>
                  <a:lnTo>
                    <a:pt x="11684" y="3169"/>
                  </a:lnTo>
                  <a:lnTo>
                    <a:pt x="11486" y="2575"/>
                  </a:lnTo>
                  <a:lnTo>
                    <a:pt x="11090" y="2179"/>
                  </a:lnTo>
                  <a:lnTo>
                    <a:pt x="10298" y="1981"/>
                  </a:lnTo>
                  <a:lnTo>
                    <a:pt x="10100" y="1981"/>
                  </a:lnTo>
                  <a:lnTo>
                    <a:pt x="9506" y="2377"/>
                  </a:lnTo>
                  <a:lnTo>
                    <a:pt x="9110" y="2971"/>
                  </a:lnTo>
                  <a:lnTo>
                    <a:pt x="9110" y="3565"/>
                  </a:lnTo>
                  <a:lnTo>
                    <a:pt x="8912" y="5545"/>
                  </a:lnTo>
                  <a:lnTo>
                    <a:pt x="8714" y="6535"/>
                  </a:lnTo>
                  <a:lnTo>
                    <a:pt x="8119" y="7723"/>
                  </a:lnTo>
                  <a:lnTo>
                    <a:pt x="7921" y="7921"/>
                  </a:lnTo>
                  <a:lnTo>
                    <a:pt x="8119" y="8119"/>
                  </a:lnTo>
                  <a:lnTo>
                    <a:pt x="8515" y="8119"/>
                  </a:lnTo>
                  <a:lnTo>
                    <a:pt x="9110" y="7129"/>
                  </a:lnTo>
                  <a:lnTo>
                    <a:pt x="9506" y="6139"/>
                  </a:lnTo>
                  <a:lnTo>
                    <a:pt x="9506" y="5347"/>
                  </a:lnTo>
                  <a:lnTo>
                    <a:pt x="9704" y="4357"/>
                  </a:lnTo>
                  <a:lnTo>
                    <a:pt x="9704" y="3169"/>
                  </a:lnTo>
                  <a:lnTo>
                    <a:pt x="9902" y="2773"/>
                  </a:lnTo>
                  <a:lnTo>
                    <a:pt x="10298" y="2575"/>
                  </a:lnTo>
                  <a:lnTo>
                    <a:pt x="10694" y="2773"/>
                  </a:lnTo>
                  <a:lnTo>
                    <a:pt x="10892" y="2971"/>
                  </a:lnTo>
                  <a:lnTo>
                    <a:pt x="11288" y="3763"/>
                  </a:lnTo>
                  <a:lnTo>
                    <a:pt x="11486" y="4753"/>
                  </a:lnTo>
                  <a:lnTo>
                    <a:pt x="11486" y="5941"/>
                  </a:lnTo>
                  <a:lnTo>
                    <a:pt x="11486" y="6139"/>
                  </a:lnTo>
                  <a:lnTo>
                    <a:pt x="11684" y="6337"/>
                  </a:lnTo>
                  <a:lnTo>
                    <a:pt x="11882" y="6337"/>
                  </a:lnTo>
                  <a:lnTo>
                    <a:pt x="13268" y="5347"/>
                  </a:lnTo>
                  <a:lnTo>
                    <a:pt x="14258" y="4555"/>
                  </a:lnTo>
                  <a:lnTo>
                    <a:pt x="16040" y="2575"/>
                  </a:lnTo>
                  <a:lnTo>
                    <a:pt x="17427" y="1189"/>
                  </a:lnTo>
                  <a:lnTo>
                    <a:pt x="18021" y="792"/>
                  </a:lnTo>
                  <a:lnTo>
                    <a:pt x="18219" y="594"/>
                  </a:lnTo>
                  <a:lnTo>
                    <a:pt x="18417" y="594"/>
                  </a:lnTo>
                  <a:lnTo>
                    <a:pt x="18417" y="792"/>
                  </a:lnTo>
                  <a:lnTo>
                    <a:pt x="18219" y="1387"/>
                  </a:lnTo>
                  <a:lnTo>
                    <a:pt x="18021" y="2179"/>
                  </a:lnTo>
                  <a:lnTo>
                    <a:pt x="16635" y="4951"/>
                  </a:lnTo>
                  <a:lnTo>
                    <a:pt x="16040" y="5941"/>
                  </a:lnTo>
                  <a:lnTo>
                    <a:pt x="15644" y="6337"/>
                  </a:lnTo>
                  <a:lnTo>
                    <a:pt x="15644" y="6535"/>
                  </a:lnTo>
                  <a:lnTo>
                    <a:pt x="15842" y="6733"/>
                  </a:lnTo>
                  <a:lnTo>
                    <a:pt x="16238" y="6733"/>
                  </a:lnTo>
                  <a:lnTo>
                    <a:pt x="16833" y="5941"/>
                  </a:lnTo>
                  <a:lnTo>
                    <a:pt x="19011" y="3763"/>
                  </a:lnTo>
                  <a:lnTo>
                    <a:pt x="20199" y="2773"/>
                  </a:lnTo>
                  <a:lnTo>
                    <a:pt x="20991" y="2575"/>
                  </a:lnTo>
                  <a:lnTo>
                    <a:pt x="21189" y="2575"/>
                  </a:lnTo>
                  <a:lnTo>
                    <a:pt x="21189" y="2773"/>
                  </a:lnTo>
                  <a:lnTo>
                    <a:pt x="20991" y="3367"/>
                  </a:lnTo>
                  <a:lnTo>
                    <a:pt x="20595" y="4159"/>
                  </a:lnTo>
                  <a:lnTo>
                    <a:pt x="19803" y="5545"/>
                  </a:lnTo>
                  <a:lnTo>
                    <a:pt x="18813" y="6733"/>
                  </a:lnTo>
                  <a:lnTo>
                    <a:pt x="18021" y="7723"/>
                  </a:lnTo>
                  <a:lnTo>
                    <a:pt x="17625" y="8119"/>
                  </a:lnTo>
                  <a:lnTo>
                    <a:pt x="17625" y="8317"/>
                  </a:lnTo>
                  <a:lnTo>
                    <a:pt x="17625" y="8515"/>
                  </a:lnTo>
                  <a:lnTo>
                    <a:pt x="17823" y="8713"/>
                  </a:lnTo>
                  <a:lnTo>
                    <a:pt x="18021" y="8515"/>
                  </a:lnTo>
                  <a:lnTo>
                    <a:pt x="18106" y="8459"/>
                  </a:lnTo>
                  <a:lnTo>
                    <a:pt x="18219" y="8515"/>
                  </a:lnTo>
                  <a:lnTo>
                    <a:pt x="18456" y="8225"/>
                  </a:lnTo>
                  <a:lnTo>
                    <a:pt x="18615" y="8119"/>
                  </a:lnTo>
                  <a:lnTo>
                    <a:pt x="20991" y="6337"/>
                  </a:lnTo>
                  <a:lnTo>
                    <a:pt x="22179" y="5545"/>
                  </a:lnTo>
                  <a:lnTo>
                    <a:pt x="22971" y="5347"/>
                  </a:lnTo>
                  <a:lnTo>
                    <a:pt x="22971" y="5545"/>
                  </a:lnTo>
                  <a:lnTo>
                    <a:pt x="22773" y="5941"/>
                  </a:lnTo>
                  <a:lnTo>
                    <a:pt x="22377" y="6733"/>
                  </a:lnTo>
                  <a:lnTo>
                    <a:pt x="21585" y="7921"/>
                  </a:lnTo>
                  <a:lnTo>
                    <a:pt x="20397" y="8912"/>
                  </a:lnTo>
                  <a:lnTo>
                    <a:pt x="19605" y="9704"/>
                  </a:lnTo>
                  <a:lnTo>
                    <a:pt x="19209" y="10100"/>
                  </a:lnTo>
                  <a:lnTo>
                    <a:pt x="19209" y="10298"/>
                  </a:lnTo>
                  <a:lnTo>
                    <a:pt x="19209" y="10496"/>
                  </a:lnTo>
                  <a:lnTo>
                    <a:pt x="19407" y="10694"/>
                  </a:lnTo>
                  <a:lnTo>
                    <a:pt x="19605" y="10694"/>
                  </a:lnTo>
                  <a:lnTo>
                    <a:pt x="20199" y="10298"/>
                  </a:lnTo>
                  <a:lnTo>
                    <a:pt x="21981" y="9506"/>
                  </a:lnTo>
                  <a:lnTo>
                    <a:pt x="22971" y="9110"/>
                  </a:lnTo>
                  <a:lnTo>
                    <a:pt x="23763" y="8912"/>
                  </a:lnTo>
                  <a:lnTo>
                    <a:pt x="23961" y="8912"/>
                  </a:lnTo>
                  <a:lnTo>
                    <a:pt x="23961" y="9110"/>
                  </a:lnTo>
                  <a:lnTo>
                    <a:pt x="23763" y="9308"/>
                  </a:lnTo>
                  <a:lnTo>
                    <a:pt x="22971" y="10298"/>
                  </a:lnTo>
                  <a:lnTo>
                    <a:pt x="21783" y="11288"/>
                  </a:lnTo>
                  <a:lnTo>
                    <a:pt x="20793" y="11882"/>
                  </a:lnTo>
                  <a:lnTo>
                    <a:pt x="20397" y="12278"/>
                  </a:lnTo>
                  <a:lnTo>
                    <a:pt x="15248" y="17031"/>
                  </a:lnTo>
                  <a:lnTo>
                    <a:pt x="10100" y="21189"/>
                  </a:lnTo>
                  <a:lnTo>
                    <a:pt x="5149" y="24952"/>
                  </a:lnTo>
                  <a:lnTo>
                    <a:pt x="0" y="28318"/>
                  </a:lnTo>
                  <a:lnTo>
                    <a:pt x="0" y="28516"/>
                  </a:lnTo>
                  <a:lnTo>
                    <a:pt x="0" y="28714"/>
                  </a:lnTo>
                  <a:lnTo>
                    <a:pt x="198" y="28912"/>
                  </a:lnTo>
                  <a:lnTo>
                    <a:pt x="396" y="28714"/>
                  </a:lnTo>
                  <a:lnTo>
                    <a:pt x="5347" y="25348"/>
                  </a:lnTo>
                  <a:lnTo>
                    <a:pt x="10496" y="21585"/>
                  </a:lnTo>
                  <a:lnTo>
                    <a:pt x="15644" y="17427"/>
                  </a:lnTo>
                  <a:lnTo>
                    <a:pt x="20793" y="12674"/>
                  </a:lnTo>
                  <a:lnTo>
                    <a:pt x="20719" y="12600"/>
                  </a:lnTo>
                  <a:lnTo>
                    <a:pt x="22575" y="11486"/>
                  </a:lnTo>
                  <a:lnTo>
                    <a:pt x="23961" y="10298"/>
                  </a:lnTo>
                  <a:lnTo>
                    <a:pt x="24357" y="9704"/>
                  </a:lnTo>
                  <a:lnTo>
                    <a:pt x="24556" y="9110"/>
                  </a:lnTo>
                  <a:lnTo>
                    <a:pt x="24556" y="8713"/>
                  </a:lnTo>
                  <a:lnTo>
                    <a:pt x="24159" y="8515"/>
                  </a:lnTo>
                  <a:lnTo>
                    <a:pt x="23763" y="8317"/>
                  </a:lnTo>
                  <a:lnTo>
                    <a:pt x="23169" y="8317"/>
                  </a:lnTo>
                  <a:lnTo>
                    <a:pt x="22377" y="8713"/>
                  </a:lnTo>
                  <a:lnTo>
                    <a:pt x="20951" y="9284"/>
                  </a:lnTo>
                  <a:lnTo>
                    <a:pt x="21585" y="8713"/>
                  </a:lnTo>
                  <a:lnTo>
                    <a:pt x="22971" y="6931"/>
                  </a:lnTo>
                  <a:lnTo>
                    <a:pt x="23367" y="6139"/>
                  </a:lnTo>
                  <a:lnTo>
                    <a:pt x="23565" y="5545"/>
                  </a:lnTo>
                  <a:lnTo>
                    <a:pt x="23565" y="5149"/>
                  </a:lnTo>
                  <a:lnTo>
                    <a:pt x="23169" y="4753"/>
                  </a:lnTo>
                  <a:lnTo>
                    <a:pt x="22971" y="4753"/>
                  </a:lnTo>
                  <a:lnTo>
                    <a:pt x="22179" y="4951"/>
                  </a:lnTo>
                  <a:lnTo>
                    <a:pt x="21387" y="5347"/>
                  </a:lnTo>
                  <a:lnTo>
                    <a:pt x="20199" y="6139"/>
                  </a:lnTo>
                  <a:lnTo>
                    <a:pt x="20041" y="6271"/>
                  </a:lnTo>
                  <a:lnTo>
                    <a:pt x="21189" y="4357"/>
                  </a:lnTo>
                  <a:lnTo>
                    <a:pt x="21585" y="3565"/>
                  </a:lnTo>
                  <a:lnTo>
                    <a:pt x="21783" y="2773"/>
                  </a:lnTo>
                  <a:lnTo>
                    <a:pt x="21585" y="2179"/>
                  </a:lnTo>
                  <a:lnTo>
                    <a:pt x="21387" y="1981"/>
                  </a:lnTo>
                  <a:lnTo>
                    <a:pt x="20991" y="1981"/>
                  </a:lnTo>
                  <a:lnTo>
                    <a:pt x="20397" y="2179"/>
                  </a:lnTo>
                  <a:lnTo>
                    <a:pt x="19011" y="3169"/>
                  </a:lnTo>
                  <a:lnTo>
                    <a:pt x="17595" y="4407"/>
                  </a:lnTo>
                  <a:lnTo>
                    <a:pt x="17625" y="4357"/>
                  </a:lnTo>
                  <a:lnTo>
                    <a:pt x="18417" y="2575"/>
                  </a:lnTo>
                  <a:lnTo>
                    <a:pt x="18813" y="1585"/>
                  </a:lnTo>
                  <a:lnTo>
                    <a:pt x="19011" y="792"/>
                  </a:lnTo>
                  <a:lnTo>
                    <a:pt x="18813" y="396"/>
                  </a:lnTo>
                  <a:lnTo>
                    <a:pt x="18615" y="198"/>
                  </a:lnTo>
                  <a:lnTo>
                    <a:pt x="182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65;p57">
              <a:extLst>
                <a:ext uri="{FF2B5EF4-FFF2-40B4-BE49-F238E27FC236}">
                  <a16:creationId xmlns:a16="http://schemas.microsoft.com/office/drawing/2014/main" id="{CE9D6FCB-9BC3-4186-927B-C6595FD1578D}"/>
                </a:ext>
              </a:extLst>
            </p:cNvPr>
            <p:cNvSpPr/>
            <p:nvPr/>
          </p:nvSpPr>
          <p:spPr>
            <a:xfrm>
              <a:off x="-2347011" y="3653221"/>
              <a:ext cx="299599" cy="302891"/>
            </a:xfrm>
            <a:custGeom>
              <a:avLst/>
              <a:gdLst/>
              <a:ahLst/>
              <a:cxnLst/>
              <a:rect l="l" t="t" r="r" b="b"/>
              <a:pathLst>
                <a:path w="18021" h="18219" extrusionOk="0">
                  <a:moveTo>
                    <a:pt x="15446" y="1"/>
                  </a:moveTo>
                  <a:lnTo>
                    <a:pt x="4753" y="1189"/>
                  </a:lnTo>
                  <a:lnTo>
                    <a:pt x="0" y="9902"/>
                  </a:lnTo>
                  <a:lnTo>
                    <a:pt x="2178" y="14457"/>
                  </a:lnTo>
                  <a:lnTo>
                    <a:pt x="3961" y="18219"/>
                  </a:lnTo>
                  <a:lnTo>
                    <a:pt x="12080" y="15447"/>
                  </a:lnTo>
                  <a:lnTo>
                    <a:pt x="18020" y="7328"/>
                  </a:lnTo>
                  <a:lnTo>
                    <a:pt x="15446"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66;p57">
              <a:extLst>
                <a:ext uri="{FF2B5EF4-FFF2-40B4-BE49-F238E27FC236}">
                  <a16:creationId xmlns:a16="http://schemas.microsoft.com/office/drawing/2014/main" id="{BD5AA1A5-0166-4D21-9B4E-4227E2627D07}"/>
                </a:ext>
              </a:extLst>
            </p:cNvPr>
            <p:cNvSpPr/>
            <p:nvPr/>
          </p:nvSpPr>
          <p:spPr>
            <a:xfrm>
              <a:off x="-2281176" y="3775032"/>
              <a:ext cx="312766" cy="441161"/>
            </a:xfrm>
            <a:custGeom>
              <a:avLst/>
              <a:gdLst/>
              <a:ahLst/>
              <a:cxnLst/>
              <a:rect l="l" t="t" r="r" b="b"/>
              <a:pathLst>
                <a:path w="18813" h="26536" extrusionOk="0">
                  <a:moveTo>
                    <a:pt x="14060" y="1"/>
                  </a:moveTo>
                  <a:lnTo>
                    <a:pt x="1" y="10892"/>
                  </a:lnTo>
                  <a:lnTo>
                    <a:pt x="2377" y="15051"/>
                  </a:lnTo>
                  <a:lnTo>
                    <a:pt x="3961" y="18219"/>
                  </a:lnTo>
                  <a:lnTo>
                    <a:pt x="5545" y="20595"/>
                  </a:lnTo>
                  <a:lnTo>
                    <a:pt x="5347" y="26536"/>
                  </a:lnTo>
                  <a:lnTo>
                    <a:pt x="5347" y="26536"/>
                  </a:lnTo>
                  <a:lnTo>
                    <a:pt x="18813" y="11288"/>
                  </a:lnTo>
                  <a:lnTo>
                    <a:pt x="16437" y="5545"/>
                  </a:lnTo>
                  <a:lnTo>
                    <a:pt x="1406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67;p57">
              <a:extLst>
                <a:ext uri="{FF2B5EF4-FFF2-40B4-BE49-F238E27FC236}">
                  <a16:creationId xmlns:a16="http://schemas.microsoft.com/office/drawing/2014/main" id="{25F740C5-6BA0-4FD1-92BA-C64EDA2D1006}"/>
                </a:ext>
              </a:extLst>
            </p:cNvPr>
            <p:cNvSpPr/>
            <p:nvPr/>
          </p:nvSpPr>
          <p:spPr>
            <a:xfrm>
              <a:off x="-2666361" y="2685330"/>
              <a:ext cx="576139" cy="1132512"/>
            </a:xfrm>
            <a:custGeom>
              <a:avLst/>
              <a:gdLst/>
              <a:ahLst/>
              <a:cxnLst/>
              <a:rect l="l" t="t" r="r" b="b"/>
              <a:pathLst>
                <a:path w="34655" h="68121" extrusionOk="0">
                  <a:moveTo>
                    <a:pt x="18417" y="0"/>
                  </a:moveTo>
                  <a:lnTo>
                    <a:pt x="16239" y="198"/>
                  </a:lnTo>
                  <a:lnTo>
                    <a:pt x="9704" y="1387"/>
                  </a:lnTo>
                  <a:lnTo>
                    <a:pt x="1" y="3367"/>
                  </a:lnTo>
                  <a:lnTo>
                    <a:pt x="1981" y="13862"/>
                  </a:lnTo>
                  <a:lnTo>
                    <a:pt x="4159" y="23763"/>
                  </a:lnTo>
                  <a:lnTo>
                    <a:pt x="6535" y="32873"/>
                  </a:lnTo>
                  <a:lnTo>
                    <a:pt x="9110" y="41388"/>
                  </a:lnTo>
                  <a:lnTo>
                    <a:pt x="11684" y="49111"/>
                  </a:lnTo>
                  <a:lnTo>
                    <a:pt x="14258" y="56239"/>
                  </a:lnTo>
                  <a:lnTo>
                    <a:pt x="16833" y="62576"/>
                  </a:lnTo>
                  <a:lnTo>
                    <a:pt x="19209" y="68121"/>
                  </a:lnTo>
                  <a:lnTo>
                    <a:pt x="34655" y="58220"/>
                  </a:lnTo>
                  <a:lnTo>
                    <a:pt x="31090" y="47328"/>
                  </a:lnTo>
                  <a:lnTo>
                    <a:pt x="27922" y="36833"/>
                  </a:lnTo>
                  <a:lnTo>
                    <a:pt x="25150" y="27130"/>
                  </a:lnTo>
                  <a:lnTo>
                    <a:pt x="22971" y="18417"/>
                  </a:lnTo>
                  <a:lnTo>
                    <a:pt x="21189" y="10892"/>
                  </a:lnTo>
                  <a:lnTo>
                    <a:pt x="20001" y="5149"/>
                  </a:lnTo>
                  <a:lnTo>
                    <a:pt x="19407" y="1387"/>
                  </a:lnTo>
                  <a:lnTo>
                    <a:pt x="1920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68;p57">
              <a:extLst>
                <a:ext uri="{FF2B5EF4-FFF2-40B4-BE49-F238E27FC236}">
                  <a16:creationId xmlns:a16="http://schemas.microsoft.com/office/drawing/2014/main" id="{5AD39241-91EF-4550-8FCD-A28FB70CD07C}"/>
                </a:ext>
              </a:extLst>
            </p:cNvPr>
            <p:cNvSpPr/>
            <p:nvPr/>
          </p:nvSpPr>
          <p:spPr>
            <a:xfrm>
              <a:off x="-2666361" y="2685330"/>
              <a:ext cx="483970" cy="681492"/>
            </a:xfrm>
            <a:custGeom>
              <a:avLst/>
              <a:gdLst/>
              <a:ahLst/>
              <a:cxnLst/>
              <a:rect l="l" t="t" r="r" b="b"/>
              <a:pathLst>
                <a:path w="29111" h="40992" extrusionOk="0">
                  <a:moveTo>
                    <a:pt x="18417" y="0"/>
                  </a:moveTo>
                  <a:lnTo>
                    <a:pt x="16239" y="198"/>
                  </a:lnTo>
                  <a:lnTo>
                    <a:pt x="9704" y="1387"/>
                  </a:lnTo>
                  <a:lnTo>
                    <a:pt x="1" y="3367"/>
                  </a:lnTo>
                  <a:lnTo>
                    <a:pt x="1189" y="9902"/>
                  </a:lnTo>
                  <a:lnTo>
                    <a:pt x="5545" y="8911"/>
                  </a:lnTo>
                  <a:lnTo>
                    <a:pt x="8714" y="8317"/>
                  </a:lnTo>
                  <a:lnTo>
                    <a:pt x="12080" y="7921"/>
                  </a:lnTo>
                  <a:lnTo>
                    <a:pt x="13268" y="11486"/>
                  </a:lnTo>
                  <a:lnTo>
                    <a:pt x="14654" y="15248"/>
                  </a:lnTo>
                  <a:lnTo>
                    <a:pt x="16635" y="20199"/>
                  </a:lnTo>
                  <a:lnTo>
                    <a:pt x="19011" y="25546"/>
                  </a:lnTo>
                  <a:lnTo>
                    <a:pt x="21981" y="31090"/>
                  </a:lnTo>
                  <a:lnTo>
                    <a:pt x="23566" y="33665"/>
                  </a:lnTo>
                  <a:lnTo>
                    <a:pt x="25348" y="36437"/>
                  </a:lnTo>
                  <a:lnTo>
                    <a:pt x="27130" y="38813"/>
                  </a:lnTo>
                  <a:lnTo>
                    <a:pt x="29110" y="40992"/>
                  </a:lnTo>
                  <a:lnTo>
                    <a:pt x="29110" y="40992"/>
                  </a:lnTo>
                  <a:lnTo>
                    <a:pt x="26734" y="32873"/>
                  </a:lnTo>
                  <a:lnTo>
                    <a:pt x="24754" y="25348"/>
                  </a:lnTo>
                  <a:lnTo>
                    <a:pt x="21585" y="12278"/>
                  </a:lnTo>
                  <a:lnTo>
                    <a:pt x="19803" y="3367"/>
                  </a:lnTo>
                  <a:lnTo>
                    <a:pt x="19209" y="0"/>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69;p57">
              <a:extLst>
                <a:ext uri="{FF2B5EF4-FFF2-40B4-BE49-F238E27FC236}">
                  <a16:creationId xmlns:a16="http://schemas.microsoft.com/office/drawing/2014/main" id="{526B9A30-505D-4686-89EC-25DD6800EAE4}"/>
                </a:ext>
              </a:extLst>
            </p:cNvPr>
            <p:cNvSpPr/>
            <p:nvPr/>
          </p:nvSpPr>
          <p:spPr>
            <a:xfrm>
              <a:off x="-1843324" y="3014538"/>
              <a:ext cx="204138" cy="345700"/>
            </a:xfrm>
            <a:custGeom>
              <a:avLst/>
              <a:gdLst/>
              <a:ahLst/>
              <a:cxnLst/>
              <a:rect l="l" t="t" r="r" b="b"/>
              <a:pathLst>
                <a:path w="12279" h="20794" extrusionOk="0">
                  <a:moveTo>
                    <a:pt x="6932" y="1"/>
                  </a:moveTo>
                  <a:lnTo>
                    <a:pt x="1189" y="2575"/>
                  </a:lnTo>
                  <a:lnTo>
                    <a:pt x="1" y="9110"/>
                  </a:lnTo>
                  <a:lnTo>
                    <a:pt x="5347" y="20793"/>
                  </a:lnTo>
                  <a:lnTo>
                    <a:pt x="9110" y="18813"/>
                  </a:lnTo>
                  <a:lnTo>
                    <a:pt x="12278" y="17031"/>
                  </a:lnTo>
                  <a:lnTo>
                    <a:pt x="12278" y="6338"/>
                  </a:lnTo>
                  <a:lnTo>
                    <a:pt x="6932"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70;p57">
              <a:extLst>
                <a:ext uri="{FF2B5EF4-FFF2-40B4-BE49-F238E27FC236}">
                  <a16:creationId xmlns:a16="http://schemas.microsoft.com/office/drawing/2014/main" id="{2C792D94-F7C5-4F9C-A783-92D70840EB32}"/>
                </a:ext>
              </a:extLst>
            </p:cNvPr>
            <p:cNvSpPr/>
            <p:nvPr/>
          </p:nvSpPr>
          <p:spPr>
            <a:xfrm>
              <a:off x="-1728096" y="2942120"/>
              <a:ext cx="309491" cy="355559"/>
            </a:xfrm>
            <a:custGeom>
              <a:avLst/>
              <a:gdLst/>
              <a:ahLst/>
              <a:cxnLst/>
              <a:rect l="l" t="t" r="r" b="b"/>
              <a:pathLst>
                <a:path w="18616" h="21387" extrusionOk="0">
                  <a:moveTo>
                    <a:pt x="9506" y="0"/>
                  </a:moveTo>
                  <a:lnTo>
                    <a:pt x="1" y="4357"/>
                  </a:lnTo>
                  <a:lnTo>
                    <a:pt x="5347" y="21387"/>
                  </a:lnTo>
                  <a:lnTo>
                    <a:pt x="8516" y="19209"/>
                  </a:lnTo>
                  <a:lnTo>
                    <a:pt x="11090" y="17427"/>
                  </a:lnTo>
                  <a:lnTo>
                    <a:pt x="13268" y="15842"/>
                  </a:lnTo>
                  <a:lnTo>
                    <a:pt x="18615" y="18219"/>
                  </a:lnTo>
                  <a:lnTo>
                    <a:pt x="950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71;p57">
              <a:extLst>
                <a:ext uri="{FF2B5EF4-FFF2-40B4-BE49-F238E27FC236}">
                  <a16:creationId xmlns:a16="http://schemas.microsoft.com/office/drawing/2014/main" id="{367C4041-9F55-4C40-A2D6-5D14F99A24E0}"/>
                </a:ext>
              </a:extLst>
            </p:cNvPr>
            <p:cNvSpPr/>
            <p:nvPr/>
          </p:nvSpPr>
          <p:spPr>
            <a:xfrm>
              <a:off x="-2435905" y="2616187"/>
              <a:ext cx="681492" cy="793428"/>
            </a:xfrm>
            <a:custGeom>
              <a:avLst/>
              <a:gdLst/>
              <a:ahLst/>
              <a:cxnLst/>
              <a:rect l="l" t="t" r="r" b="b"/>
              <a:pathLst>
                <a:path w="40992" h="47725" extrusionOk="0">
                  <a:moveTo>
                    <a:pt x="19803" y="1"/>
                  </a:moveTo>
                  <a:lnTo>
                    <a:pt x="0" y="6140"/>
                  </a:lnTo>
                  <a:lnTo>
                    <a:pt x="1585" y="11090"/>
                  </a:lnTo>
                  <a:lnTo>
                    <a:pt x="3367" y="16437"/>
                  </a:lnTo>
                  <a:lnTo>
                    <a:pt x="5743" y="22576"/>
                  </a:lnTo>
                  <a:lnTo>
                    <a:pt x="7327" y="25942"/>
                  </a:lnTo>
                  <a:lnTo>
                    <a:pt x="8911" y="29309"/>
                  </a:lnTo>
                  <a:lnTo>
                    <a:pt x="10496" y="32675"/>
                  </a:lnTo>
                  <a:lnTo>
                    <a:pt x="12476" y="35843"/>
                  </a:lnTo>
                  <a:lnTo>
                    <a:pt x="14456" y="38616"/>
                  </a:lnTo>
                  <a:lnTo>
                    <a:pt x="16634" y="41388"/>
                  </a:lnTo>
                  <a:lnTo>
                    <a:pt x="18813" y="43566"/>
                  </a:lnTo>
                  <a:lnTo>
                    <a:pt x="21189" y="45547"/>
                  </a:lnTo>
                  <a:lnTo>
                    <a:pt x="22377" y="46141"/>
                  </a:lnTo>
                  <a:lnTo>
                    <a:pt x="23367" y="46537"/>
                  </a:lnTo>
                  <a:lnTo>
                    <a:pt x="25744" y="47329"/>
                  </a:lnTo>
                  <a:lnTo>
                    <a:pt x="28318" y="47725"/>
                  </a:lnTo>
                  <a:lnTo>
                    <a:pt x="30892" y="47527"/>
                  </a:lnTo>
                  <a:lnTo>
                    <a:pt x="33467" y="47131"/>
                  </a:lnTo>
                  <a:lnTo>
                    <a:pt x="36041" y="46537"/>
                  </a:lnTo>
                  <a:lnTo>
                    <a:pt x="38615" y="45745"/>
                  </a:lnTo>
                  <a:lnTo>
                    <a:pt x="40991" y="44754"/>
                  </a:lnTo>
                  <a:lnTo>
                    <a:pt x="36833" y="26536"/>
                  </a:lnTo>
                  <a:lnTo>
                    <a:pt x="31882" y="28714"/>
                  </a:lnTo>
                  <a:lnTo>
                    <a:pt x="19803" y="1"/>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72;p57">
              <a:extLst>
                <a:ext uri="{FF2B5EF4-FFF2-40B4-BE49-F238E27FC236}">
                  <a16:creationId xmlns:a16="http://schemas.microsoft.com/office/drawing/2014/main" id="{69CAE036-A48B-4341-A9E6-920608C01B20}"/>
                </a:ext>
              </a:extLst>
            </p:cNvPr>
            <p:cNvSpPr/>
            <p:nvPr/>
          </p:nvSpPr>
          <p:spPr>
            <a:xfrm>
              <a:off x="-2435905" y="2616187"/>
              <a:ext cx="401660" cy="197555"/>
            </a:xfrm>
            <a:custGeom>
              <a:avLst/>
              <a:gdLst/>
              <a:ahLst/>
              <a:cxnLst/>
              <a:rect l="l" t="t" r="r" b="b"/>
              <a:pathLst>
                <a:path w="24160" h="11883" extrusionOk="0">
                  <a:moveTo>
                    <a:pt x="19803" y="1"/>
                  </a:moveTo>
                  <a:lnTo>
                    <a:pt x="0" y="6140"/>
                  </a:lnTo>
                  <a:lnTo>
                    <a:pt x="1585" y="11288"/>
                  </a:lnTo>
                  <a:lnTo>
                    <a:pt x="3169" y="11090"/>
                  </a:lnTo>
                  <a:lnTo>
                    <a:pt x="5347" y="10892"/>
                  </a:lnTo>
                  <a:lnTo>
                    <a:pt x="8317" y="11090"/>
                  </a:lnTo>
                  <a:lnTo>
                    <a:pt x="11882" y="11486"/>
                  </a:lnTo>
                  <a:lnTo>
                    <a:pt x="13862" y="11684"/>
                  </a:lnTo>
                  <a:lnTo>
                    <a:pt x="15842" y="11882"/>
                  </a:lnTo>
                  <a:lnTo>
                    <a:pt x="17625" y="11684"/>
                  </a:lnTo>
                  <a:lnTo>
                    <a:pt x="19209" y="11486"/>
                  </a:lnTo>
                  <a:lnTo>
                    <a:pt x="22179" y="11090"/>
                  </a:lnTo>
                  <a:lnTo>
                    <a:pt x="24159" y="10496"/>
                  </a:lnTo>
                  <a:lnTo>
                    <a:pt x="19803" y="1"/>
                  </a:lnTo>
                  <a:close/>
                </a:path>
              </a:pathLst>
            </a:custGeom>
            <a:solidFill>
              <a:srgbClr val="29A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3;p57">
              <a:extLst>
                <a:ext uri="{FF2B5EF4-FFF2-40B4-BE49-F238E27FC236}">
                  <a16:creationId xmlns:a16="http://schemas.microsoft.com/office/drawing/2014/main" id="{91AFE9CD-2D20-47F1-BD3B-0F31E7216F8E}"/>
                </a:ext>
              </a:extLst>
            </p:cNvPr>
            <p:cNvSpPr/>
            <p:nvPr/>
          </p:nvSpPr>
          <p:spPr>
            <a:xfrm>
              <a:off x="-2004636" y="3050764"/>
              <a:ext cx="187680" cy="88894"/>
            </a:xfrm>
            <a:custGeom>
              <a:avLst/>
              <a:gdLst/>
              <a:ahLst/>
              <a:cxnLst/>
              <a:rect l="l" t="t" r="r" b="b"/>
              <a:pathLst>
                <a:path w="11289" h="5347" extrusionOk="0">
                  <a:moveTo>
                    <a:pt x="10892" y="0"/>
                  </a:moveTo>
                  <a:lnTo>
                    <a:pt x="5743" y="2376"/>
                  </a:lnTo>
                  <a:lnTo>
                    <a:pt x="1" y="4951"/>
                  </a:lnTo>
                  <a:lnTo>
                    <a:pt x="1" y="5347"/>
                  </a:lnTo>
                  <a:lnTo>
                    <a:pt x="397" y="5347"/>
                  </a:lnTo>
                  <a:lnTo>
                    <a:pt x="6139" y="2772"/>
                  </a:lnTo>
                  <a:lnTo>
                    <a:pt x="11090" y="594"/>
                  </a:lnTo>
                  <a:lnTo>
                    <a:pt x="11288" y="396"/>
                  </a:lnTo>
                  <a:lnTo>
                    <a:pt x="11288" y="198"/>
                  </a:lnTo>
                  <a:lnTo>
                    <a:pt x="11090"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4;p57">
              <a:extLst>
                <a:ext uri="{FF2B5EF4-FFF2-40B4-BE49-F238E27FC236}">
                  <a16:creationId xmlns:a16="http://schemas.microsoft.com/office/drawing/2014/main" id="{D63C1D97-1BA3-415F-AA71-7A518CE416AD}"/>
                </a:ext>
              </a:extLst>
            </p:cNvPr>
            <p:cNvSpPr/>
            <p:nvPr/>
          </p:nvSpPr>
          <p:spPr>
            <a:xfrm>
              <a:off x="-2363487" y="2938828"/>
              <a:ext cx="431302" cy="474078"/>
            </a:xfrm>
            <a:custGeom>
              <a:avLst/>
              <a:gdLst/>
              <a:ahLst/>
              <a:cxnLst/>
              <a:rect l="l" t="t" r="r" b="b"/>
              <a:pathLst>
                <a:path w="25943" h="28516" extrusionOk="0">
                  <a:moveTo>
                    <a:pt x="1" y="0"/>
                  </a:moveTo>
                  <a:lnTo>
                    <a:pt x="1" y="396"/>
                  </a:lnTo>
                  <a:lnTo>
                    <a:pt x="1387" y="3961"/>
                  </a:lnTo>
                  <a:lnTo>
                    <a:pt x="3169" y="7723"/>
                  </a:lnTo>
                  <a:lnTo>
                    <a:pt x="4952" y="11486"/>
                  </a:lnTo>
                  <a:lnTo>
                    <a:pt x="6932" y="15050"/>
                  </a:lnTo>
                  <a:lnTo>
                    <a:pt x="9110" y="18417"/>
                  </a:lnTo>
                  <a:lnTo>
                    <a:pt x="11486" y="21585"/>
                  </a:lnTo>
                  <a:lnTo>
                    <a:pt x="14061" y="24159"/>
                  </a:lnTo>
                  <a:lnTo>
                    <a:pt x="15249" y="25347"/>
                  </a:lnTo>
                  <a:lnTo>
                    <a:pt x="16635" y="26338"/>
                  </a:lnTo>
                  <a:lnTo>
                    <a:pt x="18615" y="27328"/>
                  </a:lnTo>
                  <a:lnTo>
                    <a:pt x="20595" y="28120"/>
                  </a:lnTo>
                  <a:lnTo>
                    <a:pt x="22576" y="28516"/>
                  </a:lnTo>
                  <a:lnTo>
                    <a:pt x="25942" y="28516"/>
                  </a:lnTo>
                  <a:lnTo>
                    <a:pt x="25942" y="28120"/>
                  </a:lnTo>
                  <a:lnTo>
                    <a:pt x="25942" y="27922"/>
                  </a:lnTo>
                  <a:lnTo>
                    <a:pt x="22576" y="27922"/>
                  </a:lnTo>
                  <a:lnTo>
                    <a:pt x="20595" y="27526"/>
                  </a:lnTo>
                  <a:lnTo>
                    <a:pt x="18813" y="26734"/>
                  </a:lnTo>
                  <a:lnTo>
                    <a:pt x="17031" y="25744"/>
                  </a:lnTo>
                  <a:lnTo>
                    <a:pt x="15645" y="24951"/>
                  </a:lnTo>
                  <a:lnTo>
                    <a:pt x="14457" y="23763"/>
                  </a:lnTo>
                  <a:lnTo>
                    <a:pt x="11882" y="21189"/>
                  </a:lnTo>
                  <a:lnTo>
                    <a:pt x="9704" y="18219"/>
                  </a:lnTo>
                  <a:lnTo>
                    <a:pt x="7526" y="14852"/>
                  </a:lnTo>
                  <a:lnTo>
                    <a:pt x="5546" y="11090"/>
                  </a:lnTo>
                  <a:lnTo>
                    <a:pt x="3565" y="7525"/>
                  </a:lnTo>
                  <a:lnTo>
                    <a:pt x="1981" y="3763"/>
                  </a:lnTo>
                  <a:lnTo>
                    <a:pt x="397" y="198"/>
                  </a:lnTo>
                  <a:lnTo>
                    <a:pt x="39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5;p57">
              <a:extLst>
                <a:ext uri="{FF2B5EF4-FFF2-40B4-BE49-F238E27FC236}">
                  <a16:creationId xmlns:a16="http://schemas.microsoft.com/office/drawing/2014/main" id="{A383CEB8-1FEA-4DFF-8152-A9DE6B11148D}"/>
                </a:ext>
              </a:extLst>
            </p:cNvPr>
            <p:cNvSpPr/>
            <p:nvPr/>
          </p:nvSpPr>
          <p:spPr>
            <a:xfrm>
              <a:off x="-2686111" y="1914961"/>
              <a:ext cx="451036" cy="269973"/>
            </a:xfrm>
            <a:custGeom>
              <a:avLst/>
              <a:gdLst/>
              <a:ahLst/>
              <a:cxnLst/>
              <a:rect l="l" t="t" r="r" b="b"/>
              <a:pathLst>
                <a:path w="27130" h="16239" extrusionOk="0">
                  <a:moveTo>
                    <a:pt x="991" y="1"/>
                  </a:moveTo>
                  <a:lnTo>
                    <a:pt x="0" y="4555"/>
                  </a:lnTo>
                  <a:lnTo>
                    <a:pt x="5545" y="16239"/>
                  </a:lnTo>
                  <a:lnTo>
                    <a:pt x="22575" y="16239"/>
                  </a:lnTo>
                  <a:lnTo>
                    <a:pt x="27130" y="8120"/>
                  </a:lnTo>
                  <a:lnTo>
                    <a:pt x="26140" y="595"/>
                  </a:lnTo>
                  <a:lnTo>
                    <a:pt x="21189" y="1189"/>
                  </a:lnTo>
                  <a:lnTo>
                    <a:pt x="16238" y="1387"/>
                  </a:lnTo>
                  <a:lnTo>
                    <a:pt x="11882" y="1387"/>
                  </a:lnTo>
                  <a:lnTo>
                    <a:pt x="7921" y="991"/>
                  </a:lnTo>
                  <a:lnTo>
                    <a:pt x="4357" y="595"/>
                  </a:lnTo>
                  <a:lnTo>
                    <a:pt x="991"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76;p57">
              <a:extLst>
                <a:ext uri="{FF2B5EF4-FFF2-40B4-BE49-F238E27FC236}">
                  <a16:creationId xmlns:a16="http://schemas.microsoft.com/office/drawing/2014/main" id="{3BC4C371-3BE7-471A-8E0E-A558ECF587E4}"/>
                </a:ext>
              </a:extLst>
            </p:cNvPr>
            <p:cNvSpPr/>
            <p:nvPr/>
          </p:nvSpPr>
          <p:spPr>
            <a:xfrm>
              <a:off x="-2771713" y="1901794"/>
              <a:ext cx="836238" cy="941574"/>
            </a:xfrm>
            <a:custGeom>
              <a:avLst/>
              <a:gdLst/>
              <a:ahLst/>
              <a:cxnLst/>
              <a:rect l="l" t="t" r="r" b="b"/>
              <a:pathLst>
                <a:path w="50300" h="56636" extrusionOk="0">
                  <a:moveTo>
                    <a:pt x="2971" y="0"/>
                  </a:moveTo>
                  <a:lnTo>
                    <a:pt x="2179" y="2971"/>
                  </a:lnTo>
                  <a:lnTo>
                    <a:pt x="1585" y="5941"/>
                  </a:lnTo>
                  <a:lnTo>
                    <a:pt x="793" y="11090"/>
                  </a:lnTo>
                  <a:lnTo>
                    <a:pt x="397" y="14852"/>
                  </a:lnTo>
                  <a:lnTo>
                    <a:pt x="397" y="16238"/>
                  </a:lnTo>
                  <a:lnTo>
                    <a:pt x="199" y="19803"/>
                  </a:lnTo>
                  <a:lnTo>
                    <a:pt x="1" y="29308"/>
                  </a:lnTo>
                  <a:lnTo>
                    <a:pt x="1" y="35447"/>
                  </a:lnTo>
                  <a:lnTo>
                    <a:pt x="397" y="42378"/>
                  </a:lnTo>
                  <a:lnTo>
                    <a:pt x="991" y="49309"/>
                  </a:lnTo>
                  <a:lnTo>
                    <a:pt x="1783" y="56636"/>
                  </a:lnTo>
                  <a:lnTo>
                    <a:pt x="3169" y="55843"/>
                  </a:lnTo>
                  <a:lnTo>
                    <a:pt x="4951" y="54853"/>
                  </a:lnTo>
                  <a:lnTo>
                    <a:pt x="7130" y="54061"/>
                  </a:lnTo>
                  <a:lnTo>
                    <a:pt x="9902" y="53071"/>
                  </a:lnTo>
                  <a:lnTo>
                    <a:pt x="13070" y="52081"/>
                  </a:lnTo>
                  <a:lnTo>
                    <a:pt x="16437" y="51487"/>
                  </a:lnTo>
                  <a:lnTo>
                    <a:pt x="20199" y="51091"/>
                  </a:lnTo>
                  <a:lnTo>
                    <a:pt x="23962" y="51091"/>
                  </a:lnTo>
                  <a:lnTo>
                    <a:pt x="27922" y="51487"/>
                  </a:lnTo>
                  <a:lnTo>
                    <a:pt x="31685" y="51883"/>
                  </a:lnTo>
                  <a:lnTo>
                    <a:pt x="35447" y="52279"/>
                  </a:lnTo>
                  <a:lnTo>
                    <a:pt x="39012" y="52279"/>
                  </a:lnTo>
                  <a:lnTo>
                    <a:pt x="40992" y="52081"/>
                  </a:lnTo>
                  <a:lnTo>
                    <a:pt x="42774" y="51685"/>
                  </a:lnTo>
                  <a:lnTo>
                    <a:pt x="44754" y="51091"/>
                  </a:lnTo>
                  <a:lnTo>
                    <a:pt x="46537" y="50299"/>
                  </a:lnTo>
                  <a:lnTo>
                    <a:pt x="48319" y="49111"/>
                  </a:lnTo>
                  <a:lnTo>
                    <a:pt x="50299" y="47724"/>
                  </a:lnTo>
                  <a:lnTo>
                    <a:pt x="45745" y="36635"/>
                  </a:lnTo>
                  <a:lnTo>
                    <a:pt x="41982" y="26338"/>
                  </a:lnTo>
                  <a:lnTo>
                    <a:pt x="38418" y="16040"/>
                  </a:lnTo>
                  <a:lnTo>
                    <a:pt x="37031" y="11684"/>
                  </a:lnTo>
                  <a:lnTo>
                    <a:pt x="36041" y="7525"/>
                  </a:lnTo>
                  <a:lnTo>
                    <a:pt x="34457" y="793"/>
                  </a:lnTo>
                  <a:lnTo>
                    <a:pt x="31289" y="1387"/>
                  </a:lnTo>
                  <a:lnTo>
                    <a:pt x="31091" y="3367"/>
                  </a:lnTo>
                  <a:lnTo>
                    <a:pt x="30497" y="5743"/>
                  </a:lnTo>
                  <a:lnTo>
                    <a:pt x="29705" y="8119"/>
                  </a:lnTo>
                  <a:lnTo>
                    <a:pt x="28516" y="10496"/>
                  </a:lnTo>
                  <a:lnTo>
                    <a:pt x="27724" y="11486"/>
                  </a:lnTo>
                  <a:lnTo>
                    <a:pt x="26932" y="12476"/>
                  </a:lnTo>
                  <a:lnTo>
                    <a:pt x="25942" y="13268"/>
                  </a:lnTo>
                  <a:lnTo>
                    <a:pt x="24754" y="14060"/>
                  </a:lnTo>
                  <a:lnTo>
                    <a:pt x="23566" y="14456"/>
                  </a:lnTo>
                  <a:lnTo>
                    <a:pt x="22180" y="14852"/>
                  </a:lnTo>
                  <a:lnTo>
                    <a:pt x="20793" y="15050"/>
                  </a:lnTo>
                  <a:lnTo>
                    <a:pt x="19209" y="15050"/>
                  </a:lnTo>
                  <a:lnTo>
                    <a:pt x="17625" y="14852"/>
                  </a:lnTo>
                  <a:lnTo>
                    <a:pt x="16239" y="14456"/>
                  </a:lnTo>
                  <a:lnTo>
                    <a:pt x="14853" y="13862"/>
                  </a:lnTo>
                  <a:lnTo>
                    <a:pt x="13665" y="13070"/>
                  </a:lnTo>
                  <a:lnTo>
                    <a:pt x="12476" y="12278"/>
                  </a:lnTo>
                  <a:lnTo>
                    <a:pt x="11486" y="11486"/>
                  </a:lnTo>
                  <a:lnTo>
                    <a:pt x="9902" y="9506"/>
                  </a:lnTo>
                  <a:lnTo>
                    <a:pt x="8516" y="7129"/>
                  </a:lnTo>
                  <a:lnTo>
                    <a:pt x="7526" y="4951"/>
                  </a:lnTo>
                  <a:lnTo>
                    <a:pt x="6734" y="2773"/>
                  </a:lnTo>
                  <a:lnTo>
                    <a:pt x="6140" y="793"/>
                  </a:lnTo>
                  <a:lnTo>
                    <a:pt x="29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77;p57">
              <a:extLst>
                <a:ext uri="{FF2B5EF4-FFF2-40B4-BE49-F238E27FC236}">
                  <a16:creationId xmlns:a16="http://schemas.microsoft.com/office/drawing/2014/main" id="{1DDB3705-B2B6-4BD9-8278-1DFED4ECDAD6}"/>
                </a:ext>
              </a:extLst>
            </p:cNvPr>
            <p:cNvSpPr/>
            <p:nvPr/>
          </p:nvSpPr>
          <p:spPr>
            <a:xfrm>
              <a:off x="-2672944" y="1309196"/>
              <a:ext cx="513596" cy="618949"/>
            </a:xfrm>
            <a:custGeom>
              <a:avLst/>
              <a:gdLst/>
              <a:ahLst/>
              <a:cxnLst/>
              <a:rect l="l" t="t" r="r" b="b"/>
              <a:pathLst>
                <a:path w="30893" h="37230" extrusionOk="0">
                  <a:moveTo>
                    <a:pt x="14654" y="1"/>
                  </a:moveTo>
                  <a:lnTo>
                    <a:pt x="13070" y="199"/>
                  </a:lnTo>
                  <a:lnTo>
                    <a:pt x="11684" y="595"/>
                  </a:lnTo>
                  <a:lnTo>
                    <a:pt x="10100" y="991"/>
                  </a:lnTo>
                  <a:lnTo>
                    <a:pt x="8912" y="1585"/>
                  </a:lnTo>
                  <a:lnTo>
                    <a:pt x="7525" y="2377"/>
                  </a:lnTo>
                  <a:lnTo>
                    <a:pt x="6337" y="3169"/>
                  </a:lnTo>
                  <a:lnTo>
                    <a:pt x="5149" y="4159"/>
                  </a:lnTo>
                  <a:lnTo>
                    <a:pt x="3169" y="6140"/>
                  </a:lnTo>
                  <a:lnTo>
                    <a:pt x="1387" y="8516"/>
                  </a:lnTo>
                  <a:lnTo>
                    <a:pt x="1" y="11090"/>
                  </a:lnTo>
                  <a:lnTo>
                    <a:pt x="17427" y="37230"/>
                  </a:lnTo>
                  <a:lnTo>
                    <a:pt x="17625" y="35843"/>
                  </a:lnTo>
                  <a:lnTo>
                    <a:pt x="18021" y="34457"/>
                  </a:lnTo>
                  <a:lnTo>
                    <a:pt x="18615" y="33269"/>
                  </a:lnTo>
                  <a:lnTo>
                    <a:pt x="19209" y="32279"/>
                  </a:lnTo>
                  <a:lnTo>
                    <a:pt x="20793" y="30299"/>
                  </a:lnTo>
                  <a:lnTo>
                    <a:pt x="22377" y="28913"/>
                  </a:lnTo>
                  <a:lnTo>
                    <a:pt x="26140" y="26140"/>
                  </a:lnTo>
                  <a:lnTo>
                    <a:pt x="27724" y="24754"/>
                  </a:lnTo>
                  <a:lnTo>
                    <a:pt x="29110" y="23170"/>
                  </a:lnTo>
                  <a:lnTo>
                    <a:pt x="29704" y="22180"/>
                  </a:lnTo>
                  <a:lnTo>
                    <a:pt x="30298" y="20992"/>
                  </a:lnTo>
                  <a:lnTo>
                    <a:pt x="30694" y="19605"/>
                  </a:lnTo>
                  <a:lnTo>
                    <a:pt x="30892" y="18021"/>
                  </a:lnTo>
                  <a:lnTo>
                    <a:pt x="30892" y="16437"/>
                  </a:lnTo>
                  <a:lnTo>
                    <a:pt x="30892" y="14655"/>
                  </a:lnTo>
                  <a:lnTo>
                    <a:pt x="30694" y="12873"/>
                  </a:lnTo>
                  <a:lnTo>
                    <a:pt x="30298" y="11090"/>
                  </a:lnTo>
                  <a:lnTo>
                    <a:pt x="29704" y="9308"/>
                  </a:lnTo>
                  <a:lnTo>
                    <a:pt x="28912" y="7526"/>
                  </a:lnTo>
                  <a:lnTo>
                    <a:pt x="27922" y="5942"/>
                  </a:lnTo>
                  <a:lnTo>
                    <a:pt x="26734" y="4556"/>
                  </a:lnTo>
                  <a:lnTo>
                    <a:pt x="25348" y="3169"/>
                  </a:lnTo>
                  <a:lnTo>
                    <a:pt x="23764" y="1981"/>
                  </a:lnTo>
                  <a:lnTo>
                    <a:pt x="21981" y="1189"/>
                  </a:lnTo>
                  <a:lnTo>
                    <a:pt x="19803" y="397"/>
                  </a:lnTo>
                  <a:lnTo>
                    <a:pt x="18021" y="199"/>
                  </a:lnTo>
                  <a:lnTo>
                    <a:pt x="16239"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78;p57">
              <a:extLst>
                <a:ext uri="{FF2B5EF4-FFF2-40B4-BE49-F238E27FC236}">
                  <a16:creationId xmlns:a16="http://schemas.microsoft.com/office/drawing/2014/main" id="{31DC69A8-9150-4E1E-B888-B285D96D4E97}"/>
                </a:ext>
              </a:extLst>
            </p:cNvPr>
            <p:cNvSpPr/>
            <p:nvPr/>
          </p:nvSpPr>
          <p:spPr>
            <a:xfrm>
              <a:off x="-2705862" y="1424424"/>
              <a:ext cx="477370" cy="579448"/>
            </a:xfrm>
            <a:custGeom>
              <a:avLst/>
              <a:gdLst/>
              <a:ahLst/>
              <a:cxnLst/>
              <a:rect l="l" t="t" r="r" b="b"/>
              <a:pathLst>
                <a:path w="28714" h="34854" extrusionOk="0">
                  <a:moveTo>
                    <a:pt x="8119" y="1"/>
                  </a:moveTo>
                  <a:lnTo>
                    <a:pt x="6931" y="1189"/>
                  </a:lnTo>
                  <a:lnTo>
                    <a:pt x="5743" y="1981"/>
                  </a:lnTo>
                  <a:lnTo>
                    <a:pt x="3961" y="3367"/>
                  </a:lnTo>
                  <a:lnTo>
                    <a:pt x="2575" y="3961"/>
                  </a:lnTo>
                  <a:lnTo>
                    <a:pt x="1981" y="4159"/>
                  </a:lnTo>
                  <a:lnTo>
                    <a:pt x="792" y="7130"/>
                  </a:lnTo>
                  <a:lnTo>
                    <a:pt x="198" y="10100"/>
                  </a:lnTo>
                  <a:lnTo>
                    <a:pt x="0" y="12872"/>
                  </a:lnTo>
                  <a:lnTo>
                    <a:pt x="0" y="14259"/>
                  </a:lnTo>
                  <a:lnTo>
                    <a:pt x="198" y="15645"/>
                  </a:lnTo>
                  <a:lnTo>
                    <a:pt x="594" y="17229"/>
                  </a:lnTo>
                  <a:lnTo>
                    <a:pt x="1188" y="18813"/>
                  </a:lnTo>
                  <a:lnTo>
                    <a:pt x="1981" y="20001"/>
                  </a:lnTo>
                  <a:lnTo>
                    <a:pt x="2773" y="21189"/>
                  </a:lnTo>
                  <a:lnTo>
                    <a:pt x="3565" y="21982"/>
                  </a:lnTo>
                  <a:lnTo>
                    <a:pt x="4555" y="22774"/>
                  </a:lnTo>
                  <a:lnTo>
                    <a:pt x="6337" y="23962"/>
                  </a:lnTo>
                  <a:lnTo>
                    <a:pt x="8119" y="24556"/>
                  </a:lnTo>
                  <a:lnTo>
                    <a:pt x="9704" y="24952"/>
                  </a:lnTo>
                  <a:lnTo>
                    <a:pt x="11090" y="25150"/>
                  </a:lnTo>
                  <a:lnTo>
                    <a:pt x="10496" y="34853"/>
                  </a:lnTo>
                  <a:lnTo>
                    <a:pt x="19803" y="34853"/>
                  </a:lnTo>
                  <a:lnTo>
                    <a:pt x="20793" y="18219"/>
                  </a:lnTo>
                  <a:lnTo>
                    <a:pt x="21387" y="18417"/>
                  </a:lnTo>
                  <a:lnTo>
                    <a:pt x="23169" y="18417"/>
                  </a:lnTo>
                  <a:lnTo>
                    <a:pt x="24159" y="18219"/>
                  </a:lnTo>
                  <a:lnTo>
                    <a:pt x="25149" y="17823"/>
                  </a:lnTo>
                  <a:lnTo>
                    <a:pt x="26338" y="17031"/>
                  </a:lnTo>
                  <a:lnTo>
                    <a:pt x="27328" y="16041"/>
                  </a:lnTo>
                  <a:lnTo>
                    <a:pt x="27922" y="15249"/>
                  </a:lnTo>
                  <a:lnTo>
                    <a:pt x="28318" y="14457"/>
                  </a:lnTo>
                  <a:lnTo>
                    <a:pt x="28516" y="13665"/>
                  </a:lnTo>
                  <a:lnTo>
                    <a:pt x="28714" y="13070"/>
                  </a:lnTo>
                  <a:lnTo>
                    <a:pt x="28516" y="11486"/>
                  </a:lnTo>
                  <a:lnTo>
                    <a:pt x="28120" y="10100"/>
                  </a:lnTo>
                  <a:lnTo>
                    <a:pt x="27328" y="9110"/>
                  </a:lnTo>
                  <a:lnTo>
                    <a:pt x="26140" y="8318"/>
                  </a:lnTo>
                  <a:lnTo>
                    <a:pt x="25546" y="8120"/>
                  </a:lnTo>
                  <a:lnTo>
                    <a:pt x="24951" y="7922"/>
                  </a:lnTo>
                  <a:lnTo>
                    <a:pt x="24159" y="7922"/>
                  </a:lnTo>
                  <a:lnTo>
                    <a:pt x="23367" y="8120"/>
                  </a:lnTo>
                  <a:lnTo>
                    <a:pt x="22179" y="8714"/>
                  </a:lnTo>
                  <a:lnTo>
                    <a:pt x="21189" y="9506"/>
                  </a:lnTo>
                  <a:lnTo>
                    <a:pt x="20595" y="10298"/>
                  </a:lnTo>
                  <a:lnTo>
                    <a:pt x="20199" y="11288"/>
                  </a:lnTo>
                  <a:lnTo>
                    <a:pt x="19605" y="12872"/>
                  </a:lnTo>
                  <a:lnTo>
                    <a:pt x="19407" y="13467"/>
                  </a:lnTo>
                  <a:lnTo>
                    <a:pt x="19011" y="13665"/>
                  </a:lnTo>
                  <a:lnTo>
                    <a:pt x="18615" y="13467"/>
                  </a:lnTo>
                  <a:lnTo>
                    <a:pt x="18417" y="13268"/>
                  </a:lnTo>
                  <a:lnTo>
                    <a:pt x="18021" y="12278"/>
                  </a:lnTo>
                  <a:lnTo>
                    <a:pt x="17823" y="11090"/>
                  </a:lnTo>
                  <a:lnTo>
                    <a:pt x="15446" y="9308"/>
                  </a:lnTo>
                  <a:lnTo>
                    <a:pt x="13466" y="7526"/>
                  </a:lnTo>
                  <a:lnTo>
                    <a:pt x="11684" y="5744"/>
                  </a:lnTo>
                  <a:lnTo>
                    <a:pt x="10298" y="3961"/>
                  </a:lnTo>
                  <a:lnTo>
                    <a:pt x="9307" y="2377"/>
                  </a:lnTo>
                  <a:lnTo>
                    <a:pt x="8515" y="1189"/>
                  </a:lnTo>
                  <a:lnTo>
                    <a:pt x="8119" y="1"/>
                  </a:lnTo>
                  <a:close/>
                </a:path>
              </a:pathLst>
            </a:custGeom>
            <a:solidFill>
              <a:srgbClr val="E16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79;p57">
              <a:extLst>
                <a:ext uri="{FF2B5EF4-FFF2-40B4-BE49-F238E27FC236}">
                  <a16:creationId xmlns:a16="http://schemas.microsoft.com/office/drawing/2014/main" id="{C33D2865-0986-456D-B572-F4EC338241B2}"/>
                </a:ext>
              </a:extLst>
            </p:cNvPr>
            <p:cNvSpPr/>
            <p:nvPr/>
          </p:nvSpPr>
          <p:spPr>
            <a:xfrm>
              <a:off x="-2314094" y="1602211"/>
              <a:ext cx="49393" cy="49393"/>
            </a:xfrm>
            <a:custGeom>
              <a:avLst/>
              <a:gdLst/>
              <a:ahLst/>
              <a:cxnLst/>
              <a:rect l="l" t="t" r="r" b="b"/>
              <a:pathLst>
                <a:path w="2971" h="2971" extrusionOk="0">
                  <a:moveTo>
                    <a:pt x="0" y="0"/>
                  </a:moveTo>
                  <a:lnTo>
                    <a:pt x="0" y="198"/>
                  </a:lnTo>
                  <a:lnTo>
                    <a:pt x="0" y="396"/>
                  </a:lnTo>
                  <a:lnTo>
                    <a:pt x="2377" y="2773"/>
                  </a:lnTo>
                  <a:lnTo>
                    <a:pt x="2575" y="2971"/>
                  </a:lnTo>
                  <a:lnTo>
                    <a:pt x="2773" y="2773"/>
                  </a:lnTo>
                  <a:lnTo>
                    <a:pt x="2971" y="2574"/>
                  </a:lnTo>
                  <a:lnTo>
                    <a:pt x="2773" y="2376"/>
                  </a:lnTo>
                  <a:lnTo>
                    <a:pt x="39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80;p57">
              <a:extLst>
                <a:ext uri="{FF2B5EF4-FFF2-40B4-BE49-F238E27FC236}">
                  <a16:creationId xmlns:a16="http://schemas.microsoft.com/office/drawing/2014/main" id="{DFE91A3F-D892-45A8-AB4E-B16A40EE8CA4}"/>
                </a:ext>
              </a:extLst>
            </p:cNvPr>
            <p:cNvSpPr/>
            <p:nvPr/>
          </p:nvSpPr>
          <p:spPr>
            <a:xfrm>
              <a:off x="-2314094" y="1602211"/>
              <a:ext cx="49393" cy="49393"/>
            </a:xfrm>
            <a:custGeom>
              <a:avLst/>
              <a:gdLst/>
              <a:ahLst/>
              <a:cxnLst/>
              <a:rect l="l" t="t" r="r" b="b"/>
              <a:pathLst>
                <a:path w="2971" h="2971" fill="none" extrusionOk="0">
                  <a:moveTo>
                    <a:pt x="0" y="396"/>
                  </a:moveTo>
                  <a:lnTo>
                    <a:pt x="2377" y="2773"/>
                  </a:lnTo>
                  <a:lnTo>
                    <a:pt x="2377" y="2773"/>
                  </a:lnTo>
                  <a:lnTo>
                    <a:pt x="2575" y="2971"/>
                  </a:lnTo>
                  <a:lnTo>
                    <a:pt x="2773" y="2773"/>
                  </a:lnTo>
                  <a:lnTo>
                    <a:pt x="2773" y="2773"/>
                  </a:lnTo>
                  <a:lnTo>
                    <a:pt x="2971" y="2574"/>
                  </a:lnTo>
                  <a:lnTo>
                    <a:pt x="2773" y="2376"/>
                  </a:lnTo>
                  <a:lnTo>
                    <a:pt x="396" y="0"/>
                  </a:lnTo>
                  <a:lnTo>
                    <a:pt x="396" y="0"/>
                  </a:lnTo>
                  <a:lnTo>
                    <a:pt x="198" y="0"/>
                  </a:lnTo>
                  <a:lnTo>
                    <a:pt x="0" y="0"/>
                  </a:lnTo>
                  <a:lnTo>
                    <a:pt x="0" y="0"/>
                  </a:lnTo>
                  <a:lnTo>
                    <a:pt x="0" y="198"/>
                  </a:lnTo>
                  <a:lnTo>
                    <a:pt x="0" y="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81;p57">
              <a:extLst>
                <a:ext uri="{FF2B5EF4-FFF2-40B4-BE49-F238E27FC236}">
                  <a16:creationId xmlns:a16="http://schemas.microsoft.com/office/drawing/2014/main" id="{6A953351-49B7-44C0-A276-1B317A72B608}"/>
                </a:ext>
              </a:extLst>
            </p:cNvPr>
            <p:cNvSpPr/>
            <p:nvPr/>
          </p:nvSpPr>
          <p:spPr>
            <a:xfrm>
              <a:off x="-2327261" y="1621962"/>
              <a:ext cx="42809" cy="42809"/>
            </a:xfrm>
            <a:custGeom>
              <a:avLst/>
              <a:gdLst/>
              <a:ahLst/>
              <a:cxnLst/>
              <a:rect l="l" t="t" r="r" b="b"/>
              <a:pathLst>
                <a:path w="2575" h="2575" extrusionOk="0">
                  <a:moveTo>
                    <a:pt x="1980" y="0"/>
                  </a:moveTo>
                  <a:lnTo>
                    <a:pt x="0" y="2179"/>
                  </a:lnTo>
                  <a:lnTo>
                    <a:pt x="0" y="2377"/>
                  </a:lnTo>
                  <a:lnTo>
                    <a:pt x="0" y="2575"/>
                  </a:lnTo>
                  <a:lnTo>
                    <a:pt x="396" y="2575"/>
                  </a:lnTo>
                  <a:lnTo>
                    <a:pt x="2376" y="396"/>
                  </a:lnTo>
                  <a:lnTo>
                    <a:pt x="2574" y="198"/>
                  </a:lnTo>
                  <a:lnTo>
                    <a:pt x="2376"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82;p57">
              <a:extLst>
                <a:ext uri="{FF2B5EF4-FFF2-40B4-BE49-F238E27FC236}">
                  <a16:creationId xmlns:a16="http://schemas.microsoft.com/office/drawing/2014/main" id="{AE91FD46-2AFF-43FA-9CC9-27BF8FBC1C84}"/>
                </a:ext>
              </a:extLst>
            </p:cNvPr>
            <p:cNvSpPr/>
            <p:nvPr/>
          </p:nvSpPr>
          <p:spPr>
            <a:xfrm>
              <a:off x="-2327261" y="1621962"/>
              <a:ext cx="42809" cy="42809"/>
            </a:xfrm>
            <a:custGeom>
              <a:avLst/>
              <a:gdLst/>
              <a:ahLst/>
              <a:cxnLst/>
              <a:rect l="l" t="t" r="r" b="b"/>
              <a:pathLst>
                <a:path w="2575" h="2575" fill="none" extrusionOk="0">
                  <a:moveTo>
                    <a:pt x="396" y="2575"/>
                  </a:moveTo>
                  <a:lnTo>
                    <a:pt x="2376" y="396"/>
                  </a:lnTo>
                  <a:lnTo>
                    <a:pt x="2376" y="396"/>
                  </a:lnTo>
                  <a:lnTo>
                    <a:pt x="2574" y="198"/>
                  </a:lnTo>
                  <a:lnTo>
                    <a:pt x="2376" y="0"/>
                  </a:lnTo>
                  <a:lnTo>
                    <a:pt x="2376" y="0"/>
                  </a:lnTo>
                  <a:lnTo>
                    <a:pt x="2178" y="0"/>
                  </a:lnTo>
                  <a:lnTo>
                    <a:pt x="1980" y="0"/>
                  </a:lnTo>
                  <a:lnTo>
                    <a:pt x="0" y="2179"/>
                  </a:lnTo>
                  <a:lnTo>
                    <a:pt x="0" y="2179"/>
                  </a:lnTo>
                  <a:lnTo>
                    <a:pt x="0" y="2377"/>
                  </a:lnTo>
                  <a:lnTo>
                    <a:pt x="0" y="2575"/>
                  </a:lnTo>
                  <a:lnTo>
                    <a:pt x="0" y="2575"/>
                  </a:lnTo>
                  <a:lnTo>
                    <a:pt x="198" y="2575"/>
                  </a:lnTo>
                  <a:lnTo>
                    <a:pt x="396" y="25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83;p57">
              <a:extLst>
                <a:ext uri="{FF2B5EF4-FFF2-40B4-BE49-F238E27FC236}">
                  <a16:creationId xmlns:a16="http://schemas.microsoft.com/office/drawing/2014/main" id="{E1A69D5A-55D6-4900-9084-3AC479125DF9}"/>
                </a:ext>
              </a:extLst>
            </p:cNvPr>
            <p:cNvSpPr/>
            <p:nvPr/>
          </p:nvSpPr>
          <p:spPr>
            <a:xfrm>
              <a:off x="-2695987" y="1546235"/>
              <a:ext cx="69143" cy="26351"/>
            </a:xfrm>
            <a:custGeom>
              <a:avLst/>
              <a:gdLst/>
              <a:ahLst/>
              <a:cxnLst/>
              <a:rect l="l" t="t" r="r" b="b"/>
              <a:pathLst>
                <a:path w="4159" h="1585" extrusionOk="0">
                  <a:moveTo>
                    <a:pt x="1189" y="1"/>
                  </a:moveTo>
                  <a:lnTo>
                    <a:pt x="594" y="199"/>
                  </a:lnTo>
                  <a:lnTo>
                    <a:pt x="198" y="595"/>
                  </a:lnTo>
                  <a:lnTo>
                    <a:pt x="0" y="793"/>
                  </a:lnTo>
                  <a:lnTo>
                    <a:pt x="0" y="991"/>
                  </a:lnTo>
                  <a:lnTo>
                    <a:pt x="396" y="991"/>
                  </a:lnTo>
                  <a:lnTo>
                    <a:pt x="792" y="793"/>
                  </a:lnTo>
                  <a:lnTo>
                    <a:pt x="1783" y="595"/>
                  </a:lnTo>
                  <a:lnTo>
                    <a:pt x="2575" y="793"/>
                  </a:lnTo>
                  <a:lnTo>
                    <a:pt x="3169" y="991"/>
                  </a:lnTo>
                  <a:lnTo>
                    <a:pt x="3565" y="1585"/>
                  </a:lnTo>
                  <a:lnTo>
                    <a:pt x="4159" y="1585"/>
                  </a:lnTo>
                  <a:lnTo>
                    <a:pt x="4159" y="1387"/>
                  </a:lnTo>
                  <a:lnTo>
                    <a:pt x="4159" y="1189"/>
                  </a:lnTo>
                  <a:lnTo>
                    <a:pt x="3565" y="595"/>
                  </a:lnTo>
                  <a:lnTo>
                    <a:pt x="2971" y="199"/>
                  </a:lnTo>
                  <a:lnTo>
                    <a:pt x="237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84;p57">
              <a:extLst>
                <a:ext uri="{FF2B5EF4-FFF2-40B4-BE49-F238E27FC236}">
                  <a16:creationId xmlns:a16="http://schemas.microsoft.com/office/drawing/2014/main" id="{9E4E8310-FC29-4E1B-9256-3C816D56C855}"/>
                </a:ext>
              </a:extLst>
            </p:cNvPr>
            <p:cNvSpPr/>
            <p:nvPr/>
          </p:nvSpPr>
          <p:spPr>
            <a:xfrm>
              <a:off x="-2564300" y="1569277"/>
              <a:ext cx="102078" cy="39534"/>
            </a:xfrm>
            <a:custGeom>
              <a:avLst/>
              <a:gdLst/>
              <a:ahLst/>
              <a:cxnLst/>
              <a:rect l="l" t="t" r="r" b="b"/>
              <a:pathLst>
                <a:path w="6140" h="2378" extrusionOk="0">
                  <a:moveTo>
                    <a:pt x="2575" y="1"/>
                  </a:moveTo>
                  <a:lnTo>
                    <a:pt x="1585" y="199"/>
                  </a:lnTo>
                  <a:lnTo>
                    <a:pt x="792" y="397"/>
                  </a:lnTo>
                  <a:lnTo>
                    <a:pt x="198" y="991"/>
                  </a:lnTo>
                  <a:lnTo>
                    <a:pt x="0" y="1189"/>
                  </a:lnTo>
                  <a:lnTo>
                    <a:pt x="198" y="1387"/>
                  </a:lnTo>
                  <a:lnTo>
                    <a:pt x="594" y="1387"/>
                  </a:lnTo>
                  <a:lnTo>
                    <a:pt x="1189" y="991"/>
                  </a:lnTo>
                  <a:lnTo>
                    <a:pt x="1783" y="595"/>
                  </a:lnTo>
                  <a:lnTo>
                    <a:pt x="3169" y="595"/>
                  </a:lnTo>
                  <a:lnTo>
                    <a:pt x="3961" y="991"/>
                  </a:lnTo>
                  <a:lnTo>
                    <a:pt x="4753" y="1387"/>
                  </a:lnTo>
                  <a:lnTo>
                    <a:pt x="5743" y="2179"/>
                  </a:lnTo>
                  <a:lnTo>
                    <a:pt x="5941" y="2377"/>
                  </a:lnTo>
                  <a:lnTo>
                    <a:pt x="6139" y="2179"/>
                  </a:lnTo>
                  <a:lnTo>
                    <a:pt x="6139" y="1981"/>
                  </a:lnTo>
                  <a:lnTo>
                    <a:pt x="6139" y="1783"/>
                  </a:lnTo>
                  <a:lnTo>
                    <a:pt x="5149" y="991"/>
                  </a:lnTo>
                  <a:lnTo>
                    <a:pt x="4159" y="397"/>
                  </a:lnTo>
                  <a:lnTo>
                    <a:pt x="336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85;p57">
              <a:extLst>
                <a:ext uri="{FF2B5EF4-FFF2-40B4-BE49-F238E27FC236}">
                  <a16:creationId xmlns:a16="http://schemas.microsoft.com/office/drawing/2014/main" id="{CA8F4C04-57F5-4CC5-BD41-34F916C28D27}"/>
                </a:ext>
              </a:extLst>
            </p:cNvPr>
            <p:cNvSpPr/>
            <p:nvPr/>
          </p:nvSpPr>
          <p:spPr>
            <a:xfrm>
              <a:off x="-2300927" y="1197276"/>
              <a:ext cx="260098" cy="260098"/>
            </a:xfrm>
            <a:custGeom>
              <a:avLst/>
              <a:gdLst/>
              <a:ahLst/>
              <a:cxnLst/>
              <a:rect l="l" t="t" r="r" b="b"/>
              <a:pathLst>
                <a:path w="15645" h="15645" extrusionOk="0">
                  <a:moveTo>
                    <a:pt x="7921" y="0"/>
                  </a:moveTo>
                  <a:lnTo>
                    <a:pt x="6337" y="198"/>
                  </a:lnTo>
                  <a:lnTo>
                    <a:pt x="4753" y="792"/>
                  </a:lnTo>
                  <a:lnTo>
                    <a:pt x="3565" y="1386"/>
                  </a:lnTo>
                  <a:lnTo>
                    <a:pt x="2377" y="2376"/>
                  </a:lnTo>
                  <a:lnTo>
                    <a:pt x="1387" y="3565"/>
                  </a:lnTo>
                  <a:lnTo>
                    <a:pt x="594" y="4753"/>
                  </a:lnTo>
                  <a:lnTo>
                    <a:pt x="198" y="6337"/>
                  </a:lnTo>
                  <a:lnTo>
                    <a:pt x="0" y="7921"/>
                  </a:lnTo>
                  <a:lnTo>
                    <a:pt x="198" y="9505"/>
                  </a:lnTo>
                  <a:lnTo>
                    <a:pt x="594" y="10891"/>
                  </a:lnTo>
                  <a:lnTo>
                    <a:pt x="1387" y="12278"/>
                  </a:lnTo>
                  <a:lnTo>
                    <a:pt x="2377" y="13466"/>
                  </a:lnTo>
                  <a:lnTo>
                    <a:pt x="3565" y="14258"/>
                  </a:lnTo>
                  <a:lnTo>
                    <a:pt x="4753" y="15050"/>
                  </a:lnTo>
                  <a:lnTo>
                    <a:pt x="6337" y="15446"/>
                  </a:lnTo>
                  <a:lnTo>
                    <a:pt x="7921" y="15644"/>
                  </a:lnTo>
                  <a:lnTo>
                    <a:pt x="9308" y="15446"/>
                  </a:lnTo>
                  <a:lnTo>
                    <a:pt x="10892" y="15050"/>
                  </a:lnTo>
                  <a:lnTo>
                    <a:pt x="12278" y="14258"/>
                  </a:lnTo>
                  <a:lnTo>
                    <a:pt x="13268" y="13466"/>
                  </a:lnTo>
                  <a:lnTo>
                    <a:pt x="14258" y="12278"/>
                  </a:lnTo>
                  <a:lnTo>
                    <a:pt x="15050" y="10891"/>
                  </a:lnTo>
                  <a:lnTo>
                    <a:pt x="15446" y="9505"/>
                  </a:lnTo>
                  <a:lnTo>
                    <a:pt x="15644" y="7921"/>
                  </a:lnTo>
                  <a:lnTo>
                    <a:pt x="15446" y="6337"/>
                  </a:lnTo>
                  <a:lnTo>
                    <a:pt x="15050" y="4753"/>
                  </a:lnTo>
                  <a:lnTo>
                    <a:pt x="14258" y="3565"/>
                  </a:lnTo>
                  <a:lnTo>
                    <a:pt x="13268" y="2376"/>
                  </a:lnTo>
                  <a:lnTo>
                    <a:pt x="12278" y="1386"/>
                  </a:lnTo>
                  <a:lnTo>
                    <a:pt x="10892" y="792"/>
                  </a:lnTo>
                  <a:lnTo>
                    <a:pt x="9308" y="198"/>
                  </a:lnTo>
                  <a:lnTo>
                    <a:pt x="792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86;p57">
              <a:extLst>
                <a:ext uri="{FF2B5EF4-FFF2-40B4-BE49-F238E27FC236}">
                  <a16:creationId xmlns:a16="http://schemas.microsoft.com/office/drawing/2014/main" id="{1F4F11DC-0E50-44BC-8591-4B627209AA2F}"/>
                </a:ext>
              </a:extLst>
            </p:cNvPr>
            <p:cNvSpPr/>
            <p:nvPr/>
          </p:nvSpPr>
          <p:spPr>
            <a:xfrm>
              <a:off x="-2623568" y="1654879"/>
              <a:ext cx="151470" cy="32934"/>
            </a:xfrm>
            <a:custGeom>
              <a:avLst/>
              <a:gdLst/>
              <a:ahLst/>
              <a:cxnLst/>
              <a:rect l="l" t="t" r="r" b="b"/>
              <a:pathLst>
                <a:path w="9111" h="1981" extrusionOk="0">
                  <a:moveTo>
                    <a:pt x="8912" y="1"/>
                  </a:moveTo>
                  <a:lnTo>
                    <a:pt x="6932" y="793"/>
                  </a:lnTo>
                  <a:lnTo>
                    <a:pt x="5150" y="1189"/>
                  </a:lnTo>
                  <a:lnTo>
                    <a:pt x="3565" y="1387"/>
                  </a:lnTo>
                  <a:lnTo>
                    <a:pt x="595" y="1387"/>
                  </a:lnTo>
                  <a:lnTo>
                    <a:pt x="397" y="1189"/>
                  </a:lnTo>
                  <a:lnTo>
                    <a:pt x="199" y="1387"/>
                  </a:lnTo>
                  <a:lnTo>
                    <a:pt x="1" y="1585"/>
                  </a:lnTo>
                  <a:lnTo>
                    <a:pt x="199" y="1783"/>
                  </a:lnTo>
                  <a:lnTo>
                    <a:pt x="397" y="1783"/>
                  </a:lnTo>
                  <a:lnTo>
                    <a:pt x="793" y="1981"/>
                  </a:lnTo>
                  <a:lnTo>
                    <a:pt x="3565" y="1981"/>
                  </a:lnTo>
                  <a:lnTo>
                    <a:pt x="5150" y="1783"/>
                  </a:lnTo>
                  <a:lnTo>
                    <a:pt x="6932" y="1387"/>
                  </a:lnTo>
                  <a:lnTo>
                    <a:pt x="9110" y="595"/>
                  </a:lnTo>
                  <a:lnTo>
                    <a:pt x="9110" y="397"/>
                  </a:lnTo>
                  <a:lnTo>
                    <a:pt x="9110" y="199"/>
                  </a:lnTo>
                  <a:lnTo>
                    <a:pt x="9110"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87;p57">
              <a:extLst>
                <a:ext uri="{FF2B5EF4-FFF2-40B4-BE49-F238E27FC236}">
                  <a16:creationId xmlns:a16="http://schemas.microsoft.com/office/drawing/2014/main" id="{5DF53833-D60A-41C5-B320-97AE146047B4}"/>
                </a:ext>
              </a:extLst>
            </p:cNvPr>
            <p:cNvSpPr/>
            <p:nvPr/>
          </p:nvSpPr>
          <p:spPr>
            <a:xfrm>
              <a:off x="-2524799" y="1829359"/>
              <a:ext cx="102078" cy="75744"/>
            </a:xfrm>
            <a:custGeom>
              <a:avLst/>
              <a:gdLst/>
              <a:ahLst/>
              <a:cxnLst/>
              <a:rect l="l" t="t" r="r" b="b"/>
              <a:pathLst>
                <a:path w="6140" h="4556" extrusionOk="0">
                  <a:moveTo>
                    <a:pt x="6139" y="1"/>
                  </a:moveTo>
                  <a:lnTo>
                    <a:pt x="4753" y="397"/>
                  </a:lnTo>
                  <a:lnTo>
                    <a:pt x="2773" y="595"/>
                  </a:lnTo>
                  <a:lnTo>
                    <a:pt x="199" y="793"/>
                  </a:lnTo>
                  <a:lnTo>
                    <a:pt x="1" y="4555"/>
                  </a:lnTo>
                  <a:lnTo>
                    <a:pt x="1585" y="4159"/>
                  </a:lnTo>
                  <a:lnTo>
                    <a:pt x="2971" y="3565"/>
                  </a:lnTo>
                  <a:lnTo>
                    <a:pt x="4159" y="2773"/>
                  </a:lnTo>
                  <a:lnTo>
                    <a:pt x="4951" y="1981"/>
                  </a:lnTo>
                  <a:lnTo>
                    <a:pt x="5545" y="1189"/>
                  </a:lnTo>
                  <a:lnTo>
                    <a:pt x="5941" y="595"/>
                  </a:lnTo>
                  <a:lnTo>
                    <a:pt x="6139"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88;p57">
              <a:extLst>
                <a:ext uri="{FF2B5EF4-FFF2-40B4-BE49-F238E27FC236}">
                  <a16:creationId xmlns:a16="http://schemas.microsoft.com/office/drawing/2014/main" id="{9F7D0F3F-6621-45F3-89ED-FCEBA1D49A2D}"/>
                </a:ext>
              </a:extLst>
            </p:cNvPr>
            <p:cNvSpPr/>
            <p:nvPr/>
          </p:nvSpPr>
          <p:spPr>
            <a:xfrm>
              <a:off x="-2702570" y="1691089"/>
              <a:ext cx="59268" cy="82327"/>
            </a:xfrm>
            <a:custGeom>
              <a:avLst/>
              <a:gdLst/>
              <a:ahLst/>
              <a:cxnLst/>
              <a:rect l="l" t="t" r="r" b="b"/>
              <a:pathLst>
                <a:path w="3565" h="4952" extrusionOk="0">
                  <a:moveTo>
                    <a:pt x="0" y="1"/>
                  </a:moveTo>
                  <a:lnTo>
                    <a:pt x="594" y="1585"/>
                  </a:lnTo>
                  <a:lnTo>
                    <a:pt x="990" y="2773"/>
                  </a:lnTo>
                  <a:lnTo>
                    <a:pt x="1783" y="3961"/>
                  </a:lnTo>
                  <a:lnTo>
                    <a:pt x="2377" y="4951"/>
                  </a:lnTo>
                  <a:lnTo>
                    <a:pt x="2971" y="4555"/>
                  </a:lnTo>
                  <a:lnTo>
                    <a:pt x="3169" y="3961"/>
                  </a:lnTo>
                  <a:lnTo>
                    <a:pt x="3367" y="3565"/>
                  </a:lnTo>
                  <a:lnTo>
                    <a:pt x="3565" y="2773"/>
                  </a:lnTo>
                  <a:lnTo>
                    <a:pt x="3367" y="1783"/>
                  </a:lnTo>
                  <a:lnTo>
                    <a:pt x="2773" y="793"/>
                  </a:lnTo>
                  <a:lnTo>
                    <a:pt x="1783" y="199"/>
                  </a:lnTo>
                  <a:lnTo>
                    <a:pt x="594"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89;p57">
              <a:extLst>
                <a:ext uri="{FF2B5EF4-FFF2-40B4-BE49-F238E27FC236}">
                  <a16:creationId xmlns:a16="http://schemas.microsoft.com/office/drawing/2014/main" id="{508562BE-98D6-4C32-97C3-C990EFAE58DF}"/>
                </a:ext>
              </a:extLst>
            </p:cNvPr>
            <p:cNvSpPr/>
            <p:nvPr/>
          </p:nvSpPr>
          <p:spPr>
            <a:xfrm>
              <a:off x="-2491881" y="1700964"/>
              <a:ext cx="95494" cy="95494"/>
            </a:xfrm>
            <a:custGeom>
              <a:avLst/>
              <a:gdLst/>
              <a:ahLst/>
              <a:cxnLst/>
              <a:rect l="l" t="t" r="r" b="b"/>
              <a:pathLst>
                <a:path w="5744" h="5744" extrusionOk="0">
                  <a:moveTo>
                    <a:pt x="2773" y="1"/>
                  </a:moveTo>
                  <a:lnTo>
                    <a:pt x="1783" y="199"/>
                  </a:lnTo>
                  <a:lnTo>
                    <a:pt x="793" y="991"/>
                  </a:lnTo>
                  <a:lnTo>
                    <a:pt x="199" y="1783"/>
                  </a:lnTo>
                  <a:lnTo>
                    <a:pt x="1" y="2971"/>
                  </a:lnTo>
                  <a:lnTo>
                    <a:pt x="199" y="3961"/>
                  </a:lnTo>
                  <a:lnTo>
                    <a:pt x="793" y="4952"/>
                  </a:lnTo>
                  <a:lnTo>
                    <a:pt x="1783" y="5546"/>
                  </a:lnTo>
                  <a:lnTo>
                    <a:pt x="2773" y="5744"/>
                  </a:lnTo>
                  <a:lnTo>
                    <a:pt x="3961" y="5546"/>
                  </a:lnTo>
                  <a:lnTo>
                    <a:pt x="4952" y="4952"/>
                  </a:lnTo>
                  <a:lnTo>
                    <a:pt x="5546" y="3961"/>
                  </a:lnTo>
                  <a:lnTo>
                    <a:pt x="5744" y="2971"/>
                  </a:lnTo>
                  <a:lnTo>
                    <a:pt x="5546" y="1783"/>
                  </a:lnTo>
                  <a:lnTo>
                    <a:pt x="4952" y="991"/>
                  </a:lnTo>
                  <a:lnTo>
                    <a:pt x="3961" y="199"/>
                  </a:lnTo>
                  <a:lnTo>
                    <a:pt x="2773" y="1"/>
                  </a:lnTo>
                  <a:close/>
                </a:path>
              </a:pathLst>
            </a:custGeom>
            <a:solidFill>
              <a:srgbClr val="C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90;p57">
              <a:extLst>
                <a:ext uri="{FF2B5EF4-FFF2-40B4-BE49-F238E27FC236}">
                  <a16:creationId xmlns:a16="http://schemas.microsoft.com/office/drawing/2014/main" id="{8ACF809A-78DA-4ABF-887E-6943EEE6165B}"/>
                </a:ext>
              </a:extLst>
            </p:cNvPr>
            <p:cNvSpPr/>
            <p:nvPr/>
          </p:nvSpPr>
          <p:spPr>
            <a:xfrm>
              <a:off x="-2623568" y="1579153"/>
              <a:ext cx="39534" cy="49409"/>
            </a:xfrm>
            <a:custGeom>
              <a:avLst/>
              <a:gdLst/>
              <a:ahLst/>
              <a:cxnLst/>
              <a:rect l="l" t="t" r="r" b="b"/>
              <a:pathLst>
                <a:path w="2378" h="2972" extrusionOk="0">
                  <a:moveTo>
                    <a:pt x="1387" y="1"/>
                  </a:moveTo>
                  <a:lnTo>
                    <a:pt x="1189" y="199"/>
                  </a:lnTo>
                  <a:lnTo>
                    <a:pt x="991" y="595"/>
                  </a:lnTo>
                  <a:lnTo>
                    <a:pt x="595" y="991"/>
                  </a:lnTo>
                  <a:lnTo>
                    <a:pt x="199" y="1387"/>
                  </a:lnTo>
                  <a:lnTo>
                    <a:pt x="199" y="1783"/>
                  </a:lnTo>
                  <a:lnTo>
                    <a:pt x="1" y="1981"/>
                  </a:lnTo>
                  <a:lnTo>
                    <a:pt x="1" y="2179"/>
                  </a:lnTo>
                  <a:lnTo>
                    <a:pt x="199" y="2575"/>
                  </a:lnTo>
                  <a:lnTo>
                    <a:pt x="793" y="2773"/>
                  </a:lnTo>
                  <a:lnTo>
                    <a:pt x="1387" y="2971"/>
                  </a:lnTo>
                  <a:lnTo>
                    <a:pt x="2179" y="2773"/>
                  </a:lnTo>
                  <a:lnTo>
                    <a:pt x="2377" y="2773"/>
                  </a:lnTo>
                  <a:lnTo>
                    <a:pt x="2377" y="2575"/>
                  </a:lnTo>
                  <a:lnTo>
                    <a:pt x="2179" y="2377"/>
                  </a:lnTo>
                  <a:lnTo>
                    <a:pt x="1981" y="2179"/>
                  </a:lnTo>
                  <a:lnTo>
                    <a:pt x="1387" y="2377"/>
                  </a:lnTo>
                  <a:lnTo>
                    <a:pt x="793" y="2179"/>
                  </a:lnTo>
                  <a:lnTo>
                    <a:pt x="595" y="1981"/>
                  </a:lnTo>
                  <a:lnTo>
                    <a:pt x="793" y="1783"/>
                  </a:lnTo>
                  <a:lnTo>
                    <a:pt x="1387" y="1189"/>
                  </a:lnTo>
                  <a:lnTo>
                    <a:pt x="1585" y="793"/>
                  </a:lnTo>
                  <a:lnTo>
                    <a:pt x="1783" y="199"/>
                  </a:lnTo>
                  <a:lnTo>
                    <a:pt x="1783"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4C64AC4-3535-E05F-4638-6F9CF71B2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692" y="-516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8"/>
        <p:cNvGrpSpPr/>
        <p:nvPr/>
      </p:nvGrpSpPr>
      <p:grpSpPr>
        <a:xfrm>
          <a:off x="0" y="0"/>
          <a:ext cx="0" cy="0"/>
          <a:chOff x="0" y="0"/>
          <a:chExt cx="0" cy="0"/>
        </a:xfrm>
      </p:grpSpPr>
      <p:grpSp>
        <p:nvGrpSpPr>
          <p:cNvPr id="1459" name="Google Shape;1459;p29"/>
          <p:cNvGrpSpPr/>
          <p:nvPr/>
        </p:nvGrpSpPr>
        <p:grpSpPr>
          <a:xfrm>
            <a:off x="7669782" y="2869532"/>
            <a:ext cx="1011711" cy="1175022"/>
            <a:chOff x="7669782" y="2869532"/>
            <a:chExt cx="1011711" cy="1175022"/>
          </a:xfrm>
        </p:grpSpPr>
        <p:sp>
          <p:nvSpPr>
            <p:cNvPr id="1460" name="Google Shape;1460;p29"/>
            <p:cNvSpPr/>
            <p:nvPr/>
          </p:nvSpPr>
          <p:spPr>
            <a:xfrm>
              <a:off x="7702860" y="2944300"/>
              <a:ext cx="888239" cy="1056832"/>
            </a:xfrm>
            <a:custGeom>
              <a:avLst/>
              <a:gdLst/>
              <a:ahLst/>
              <a:cxnLst/>
              <a:rect l="l" t="t" r="r" b="b"/>
              <a:pathLst>
                <a:path w="11654" h="13866" extrusionOk="0">
                  <a:moveTo>
                    <a:pt x="4082" y="1"/>
                  </a:moveTo>
                  <a:lnTo>
                    <a:pt x="0" y="10901"/>
                  </a:lnTo>
                  <a:lnTo>
                    <a:pt x="8141" y="13866"/>
                  </a:lnTo>
                  <a:lnTo>
                    <a:pt x="11653" y="3011"/>
                  </a:lnTo>
                  <a:lnTo>
                    <a:pt x="408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9"/>
            <p:cNvSpPr/>
            <p:nvPr/>
          </p:nvSpPr>
          <p:spPr>
            <a:xfrm>
              <a:off x="7723666" y="2873038"/>
              <a:ext cx="954319" cy="1037701"/>
            </a:xfrm>
            <a:custGeom>
              <a:avLst/>
              <a:gdLst/>
              <a:ahLst/>
              <a:cxnLst/>
              <a:rect l="l" t="t" r="r" b="b"/>
              <a:pathLst>
                <a:path w="12521" h="13615" extrusionOk="0">
                  <a:moveTo>
                    <a:pt x="3444" y="1"/>
                  </a:moveTo>
                  <a:lnTo>
                    <a:pt x="1" y="9236"/>
                  </a:lnTo>
                  <a:lnTo>
                    <a:pt x="9009" y="13615"/>
                  </a:lnTo>
                  <a:lnTo>
                    <a:pt x="12452" y="4379"/>
                  </a:lnTo>
                  <a:lnTo>
                    <a:pt x="12498" y="4174"/>
                  </a:lnTo>
                  <a:lnTo>
                    <a:pt x="12521" y="3991"/>
                  </a:lnTo>
                  <a:lnTo>
                    <a:pt x="12475" y="3809"/>
                  </a:lnTo>
                  <a:lnTo>
                    <a:pt x="12429" y="3627"/>
                  </a:lnTo>
                  <a:lnTo>
                    <a:pt x="12338" y="3467"/>
                  </a:lnTo>
                  <a:lnTo>
                    <a:pt x="12201" y="3330"/>
                  </a:lnTo>
                  <a:lnTo>
                    <a:pt x="12064" y="3216"/>
                  </a:lnTo>
                  <a:lnTo>
                    <a:pt x="11882" y="3125"/>
                  </a:lnTo>
                  <a:lnTo>
                    <a:pt x="344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9"/>
            <p:cNvSpPr/>
            <p:nvPr/>
          </p:nvSpPr>
          <p:spPr>
            <a:xfrm>
              <a:off x="7940956" y="3328426"/>
              <a:ext cx="483295" cy="307690"/>
            </a:xfrm>
            <a:custGeom>
              <a:avLst/>
              <a:gdLst/>
              <a:ahLst/>
              <a:cxnLst/>
              <a:rect l="l" t="t" r="r" b="b"/>
              <a:pathLst>
                <a:path w="6341" h="4037" extrusionOk="0">
                  <a:moveTo>
                    <a:pt x="730" y="0"/>
                  </a:moveTo>
                  <a:lnTo>
                    <a:pt x="0" y="1962"/>
                  </a:lnTo>
                  <a:lnTo>
                    <a:pt x="5610" y="4037"/>
                  </a:lnTo>
                  <a:lnTo>
                    <a:pt x="6340" y="2076"/>
                  </a:ln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676794" y="3587406"/>
              <a:ext cx="719646" cy="358070"/>
            </a:xfrm>
            <a:custGeom>
              <a:avLst/>
              <a:gdLst/>
              <a:ahLst/>
              <a:cxnLst/>
              <a:rect l="l" t="t" r="r" b="b"/>
              <a:pathLst>
                <a:path w="9442" h="4698" extrusionOk="0">
                  <a:moveTo>
                    <a:pt x="570" y="0"/>
                  </a:moveTo>
                  <a:lnTo>
                    <a:pt x="525" y="137"/>
                  </a:lnTo>
                  <a:lnTo>
                    <a:pt x="639" y="183"/>
                  </a:lnTo>
                  <a:lnTo>
                    <a:pt x="753" y="274"/>
                  </a:lnTo>
                  <a:lnTo>
                    <a:pt x="844" y="365"/>
                  </a:lnTo>
                  <a:lnTo>
                    <a:pt x="890" y="479"/>
                  </a:lnTo>
                  <a:lnTo>
                    <a:pt x="935" y="616"/>
                  </a:lnTo>
                  <a:lnTo>
                    <a:pt x="958" y="730"/>
                  </a:lnTo>
                  <a:lnTo>
                    <a:pt x="958" y="867"/>
                  </a:lnTo>
                  <a:lnTo>
                    <a:pt x="912" y="1004"/>
                  </a:lnTo>
                  <a:lnTo>
                    <a:pt x="867" y="1118"/>
                  </a:lnTo>
                  <a:lnTo>
                    <a:pt x="776" y="1232"/>
                  </a:lnTo>
                  <a:lnTo>
                    <a:pt x="684" y="1323"/>
                  </a:lnTo>
                  <a:lnTo>
                    <a:pt x="570" y="1391"/>
                  </a:lnTo>
                  <a:lnTo>
                    <a:pt x="433" y="1437"/>
                  </a:lnTo>
                  <a:lnTo>
                    <a:pt x="183" y="1437"/>
                  </a:lnTo>
                  <a:lnTo>
                    <a:pt x="46" y="1414"/>
                  </a:lnTo>
                  <a:lnTo>
                    <a:pt x="0" y="1528"/>
                  </a:lnTo>
                  <a:lnTo>
                    <a:pt x="8347" y="4630"/>
                  </a:lnTo>
                  <a:lnTo>
                    <a:pt x="8506" y="4675"/>
                  </a:lnTo>
                  <a:lnTo>
                    <a:pt x="8666" y="4698"/>
                  </a:lnTo>
                  <a:lnTo>
                    <a:pt x="8826" y="4675"/>
                  </a:lnTo>
                  <a:lnTo>
                    <a:pt x="8962" y="4607"/>
                  </a:lnTo>
                  <a:lnTo>
                    <a:pt x="9099" y="4538"/>
                  </a:lnTo>
                  <a:lnTo>
                    <a:pt x="9213" y="4424"/>
                  </a:lnTo>
                  <a:lnTo>
                    <a:pt x="9327" y="4310"/>
                  </a:lnTo>
                  <a:lnTo>
                    <a:pt x="9396" y="4151"/>
                  </a:lnTo>
                  <a:lnTo>
                    <a:pt x="9441" y="3991"/>
                  </a:lnTo>
                  <a:lnTo>
                    <a:pt x="9441" y="3831"/>
                  </a:lnTo>
                  <a:lnTo>
                    <a:pt x="9418" y="3672"/>
                  </a:lnTo>
                  <a:lnTo>
                    <a:pt x="9373" y="3535"/>
                  </a:lnTo>
                  <a:lnTo>
                    <a:pt x="9282" y="3398"/>
                  </a:lnTo>
                  <a:lnTo>
                    <a:pt x="9190" y="3284"/>
                  </a:lnTo>
                  <a:lnTo>
                    <a:pt x="9054" y="3170"/>
                  </a:lnTo>
                  <a:lnTo>
                    <a:pt x="8917" y="3102"/>
                  </a:lnTo>
                  <a:lnTo>
                    <a:pt x="5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9"/>
            <p:cNvSpPr/>
            <p:nvPr/>
          </p:nvSpPr>
          <p:spPr>
            <a:xfrm>
              <a:off x="7671535" y="3576965"/>
              <a:ext cx="744035" cy="382459"/>
            </a:xfrm>
            <a:custGeom>
              <a:avLst/>
              <a:gdLst/>
              <a:ahLst/>
              <a:cxnLst/>
              <a:rect l="l" t="t" r="r" b="b"/>
              <a:pathLst>
                <a:path w="9762" h="5018" extrusionOk="0">
                  <a:moveTo>
                    <a:pt x="685" y="0"/>
                  </a:moveTo>
                  <a:lnTo>
                    <a:pt x="594" y="274"/>
                  </a:lnTo>
                  <a:lnTo>
                    <a:pt x="2692" y="1049"/>
                  </a:lnTo>
                  <a:lnTo>
                    <a:pt x="9031" y="3398"/>
                  </a:lnTo>
                  <a:lnTo>
                    <a:pt x="9145" y="3467"/>
                  </a:lnTo>
                  <a:lnTo>
                    <a:pt x="9259" y="3558"/>
                  </a:lnTo>
                  <a:lnTo>
                    <a:pt x="9351" y="3649"/>
                  </a:lnTo>
                  <a:lnTo>
                    <a:pt x="9419" y="3763"/>
                  </a:lnTo>
                  <a:lnTo>
                    <a:pt x="9465" y="3877"/>
                  </a:lnTo>
                  <a:lnTo>
                    <a:pt x="9465" y="4014"/>
                  </a:lnTo>
                  <a:lnTo>
                    <a:pt x="9465" y="4151"/>
                  </a:lnTo>
                  <a:lnTo>
                    <a:pt x="9419" y="4288"/>
                  </a:lnTo>
                  <a:lnTo>
                    <a:pt x="9373" y="4402"/>
                  </a:lnTo>
                  <a:lnTo>
                    <a:pt x="9282" y="4516"/>
                  </a:lnTo>
                  <a:lnTo>
                    <a:pt x="9191" y="4607"/>
                  </a:lnTo>
                  <a:lnTo>
                    <a:pt x="9077" y="4653"/>
                  </a:lnTo>
                  <a:lnTo>
                    <a:pt x="8963" y="4698"/>
                  </a:lnTo>
                  <a:lnTo>
                    <a:pt x="8826" y="4721"/>
                  </a:lnTo>
                  <a:lnTo>
                    <a:pt x="8689" y="4721"/>
                  </a:lnTo>
                  <a:lnTo>
                    <a:pt x="8552" y="4675"/>
                  </a:lnTo>
                  <a:lnTo>
                    <a:pt x="2213" y="2326"/>
                  </a:lnTo>
                  <a:lnTo>
                    <a:pt x="115" y="1551"/>
                  </a:lnTo>
                  <a:lnTo>
                    <a:pt x="1" y="1802"/>
                  </a:lnTo>
                  <a:lnTo>
                    <a:pt x="8461" y="4949"/>
                  </a:lnTo>
                  <a:lnTo>
                    <a:pt x="8644" y="4995"/>
                  </a:lnTo>
                  <a:lnTo>
                    <a:pt x="8826" y="5017"/>
                  </a:lnTo>
                  <a:lnTo>
                    <a:pt x="9009" y="4972"/>
                  </a:lnTo>
                  <a:lnTo>
                    <a:pt x="9191" y="4926"/>
                  </a:lnTo>
                  <a:lnTo>
                    <a:pt x="9351" y="4835"/>
                  </a:lnTo>
                  <a:lnTo>
                    <a:pt x="9487" y="4698"/>
                  </a:lnTo>
                  <a:lnTo>
                    <a:pt x="9601" y="4561"/>
                  </a:lnTo>
                  <a:lnTo>
                    <a:pt x="9693" y="4379"/>
                  </a:lnTo>
                  <a:lnTo>
                    <a:pt x="9738" y="4196"/>
                  </a:lnTo>
                  <a:lnTo>
                    <a:pt x="9761" y="3991"/>
                  </a:lnTo>
                  <a:lnTo>
                    <a:pt x="9738" y="3809"/>
                  </a:lnTo>
                  <a:lnTo>
                    <a:pt x="9670" y="3649"/>
                  </a:lnTo>
                  <a:lnTo>
                    <a:pt x="9579" y="3489"/>
                  </a:lnTo>
                  <a:lnTo>
                    <a:pt x="9465" y="3330"/>
                  </a:lnTo>
                  <a:lnTo>
                    <a:pt x="9305" y="3216"/>
                  </a:lnTo>
                  <a:lnTo>
                    <a:pt x="9123" y="3147"/>
                  </a:lnTo>
                  <a:lnTo>
                    <a:pt x="685" y="0"/>
                  </a:lnTo>
                  <a:close/>
                </a:path>
              </a:pathLst>
            </a:custGeom>
            <a:solidFill>
              <a:srgbClr val="CC3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9"/>
            <p:cNvSpPr/>
            <p:nvPr/>
          </p:nvSpPr>
          <p:spPr>
            <a:xfrm>
              <a:off x="7669782" y="2869532"/>
              <a:ext cx="1011711" cy="1093340"/>
            </a:xfrm>
            <a:custGeom>
              <a:avLst/>
              <a:gdLst/>
              <a:ahLst/>
              <a:cxnLst/>
              <a:rect l="l" t="t" r="r" b="b"/>
              <a:pathLst>
                <a:path w="13274" h="14345" extrusionOk="0">
                  <a:moveTo>
                    <a:pt x="4174" y="92"/>
                  </a:moveTo>
                  <a:lnTo>
                    <a:pt x="12566" y="3216"/>
                  </a:lnTo>
                  <a:lnTo>
                    <a:pt x="12703" y="3285"/>
                  </a:lnTo>
                  <a:lnTo>
                    <a:pt x="12817" y="3353"/>
                  </a:lnTo>
                  <a:lnTo>
                    <a:pt x="12931" y="3467"/>
                  </a:lnTo>
                  <a:lnTo>
                    <a:pt x="13022" y="3558"/>
                  </a:lnTo>
                  <a:lnTo>
                    <a:pt x="13091" y="3673"/>
                  </a:lnTo>
                  <a:lnTo>
                    <a:pt x="13136" y="3809"/>
                  </a:lnTo>
                  <a:lnTo>
                    <a:pt x="13159" y="3946"/>
                  </a:lnTo>
                  <a:lnTo>
                    <a:pt x="13182" y="4083"/>
                  </a:lnTo>
                  <a:lnTo>
                    <a:pt x="13159" y="4243"/>
                  </a:lnTo>
                  <a:lnTo>
                    <a:pt x="13114" y="4402"/>
                  </a:lnTo>
                  <a:lnTo>
                    <a:pt x="9670" y="13638"/>
                  </a:lnTo>
                  <a:lnTo>
                    <a:pt x="9624" y="13775"/>
                  </a:lnTo>
                  <a:lnTo>
                    <a:pt x="9533" y="13889"/>
                  </a:lnTo>
                  <a:lnTo>
                    <a:pt x="9442" y="14003"/>
                  </a:lnTo>
                  <a:lnTo>
                    <a:pt x="9328" y="14094"/>
                  </a:lnTo>
                  <a:lnTo>
                    <a:pt x="9214" y="14163"/>
                  </a:lnTo>
                  <a:lnTo>
                    <a:pt x="9077" y="14208"/>
                  </a:lnTo>
                  <a:lnTo>
                    <a:pt x="8963" y="14231"/>
                  </a:lnTo>
                  <a:lnTo>
                    <a:pt x="8826" y="14254"/>
                  </a:lnTo>
                  <a:lnTo>
                    <a:pt x="8644" y="14231"/>
                  </a:lnTo>
                  <a:lnTo>
                    <a:pt x="8484" y="14185"/>
                  </a:lnTo>
                  <a:lnTo>
                    <a:pt x="92" y="11061"/>
                  </a:lnTo>
                  <a:lnTo>
                    <a:pt x="138" y="10970"/>
                  </a:lnTo>
                  <a:lnTo>
                    <a:pt x="170" y="10874"/>
                  </a:lnTo>
                  <a:lnTo>
                    <a:pt x="252" y="10902"/>
                  </a:lnTo>
                  <a:lnTo>
                    <a:pt x="480" y="10902"/>
                  </a:lnTo>
                  <a:lnTo>
                    <a:pt x="594" y="10879"/>
                  </a:lnTo>
                  <a:lnTo>
                    <a:pt x="685" y="10833"/>
                  </a:lnTo>
                  <a:lnTo>
                    <a:pt x="776" y="10787"/>
                  </a:lnTo>
                  <a:lnTo>
                    <a:pt x="868" y="10719"/>
                  </a:lnTo>
                  <a:lnTo>
                    <a:pt x="936" y="10628"/>
                  </a:lnTo>
                  <a:lnTo>
                    <a:pt x="1004" y="10537"/>
                  </a:lnTo>
                  <a:lnTo>
                    <a:pt x="1050" y="10445"/>
                  </a:lnTo>
                  <a:lnTo>
                    <a:pt x="1096" y="10309"/>
                  </a:lnTo>
                  <a:lnTo>
                    <a:pt x="1096" y="10195"/>
                  </a:lnTo>
                  <a:lnTo>
                    <a:pt x="1096" y="10081"/>
                  </a:lnTo>
                  <a:lnTo>
                    <a:pt x="1073" y="9967"/>
                  </a:lnTo>
                  <a:lnTo>
                    <a:pt x="1027" y="9875"/>
                  </a:lnTo>
                  <a:lnTo>
                    <a:pt x="982" y="9784"/>
                  </a:lnTo>
                  <a:lnTo>
                    <a:pt x="913" y="9693"/>
                  </a:lnTo>
                  <a:lnTo>
                    <a:pt x="822" y="9624"/>
                  </a:lnTo>
                  <a:lnTo>
                    <a:pt x="731" y="9556"/>
                  </a:lnTo>
                  <a:lnTo>
                    <a:pt x="672" y="9532"/>
                  </a:lnTo>
                  <a:lnTo>
                    <a:pt x="708" y="9442"/>
                  </a:lnTo>
                  <a:lnTo>
                    <a:pt x="754" y="9305"/>
                  </a:lnTo>
                  <a:lnTo>
                    <a:pt x="4174" y="92"/>
                  </a:lnTo>
                  <a:close/>
                  <a:moveTo>
                    <a:pt x="4129" y="1"/>
                  </a:moveTo>
                  <a:lnTo>
                    <a:pt x="4106" y="24"/>
                  </a:lnTo>
                  <a:lnTo>
                    <a:pt x="662" y="9260"/>
                  </a:lnTo>
                  <a:lnTo>
                    <a:pt x="617" y="9396"/>
                  </a:lnTo>
                  <a:lnTo>
                    <a:pt x="571" y="9533"/>
                  </a:lnTo>
                  <a:lnTo>
                    <a:pt x="571" y="9556"/>
                  </a:lnTo>
                  <a:lnTo>
                    <a:pt x="594" y="9579"/>
                  </a:lnTo>
                  <a:lnTo>
                    <a:pt x="685" y="9624"/>
                  </a:lnTo>
                  <a:lnTo>
                    <a:pt x="776" y="9693"/>
                  </a:lnTo>
                  <a:lnTo>
                    <a:pt x="845" y="9761"/>
                  </a:lnTo>
                  <a:lnTo>
                    <a:pt x="890" y="9830"/>
                  </a:lnTo>
                  <a:lnTo>
                    <a:pt x="936" y="9898"/>
                  </a:lnTo>
                  <a:lnTo>
                    <a:pt x="982" y="9989"/>
                  </a:lnTo>
                  <a:lnTo>
                    <a:pt x="1004" y="10081"/>
                  </a:lnTo>
                  <a:lnTo>
                    <a:pt x="1004" y="10195"/>
                  </a:lnTo>
                  <a:lnTo>
                    <a:pt x="1004" y="10286"/>
                  </a:lnTo>
                  <a:lnTo>
                    <a:pt x="959" y="10400"/>
                  </a:lnTo>
                  <a:lnTo>
                    <a:pt x="936" y="10491"/>
                  </a:lnTo>
                  <a:lnTo>
                    <a:pt x="868" y="10582"/>
                  </a:lnTo>
                  <a:lnTo>
                    <a:pt x="799" y="10651"/>
                  </a:lnTo>
                  <a:lnTo>
                    <a:pt x="731" y="10719"/>
                  </a:lnTo>
                  <a:lnTo>
                    <a:pt x="640" y="10765"/>
                  </a:lnTo>
                  <a:lnTo>
                    <a:pt x="571" y="10787"/>
                  </a:lnTo>
                  <a:lnTo>
                    <a:pt x="457" y="10810"/>
                  </a:lnTo>
                  <a:lnTo>
                    <a:pt x="252" y="10810"/>
                  </a:lnTo>
                  <a:lnTo>
                    <a:pt x="161" y="10787"/>
                  </a:lnTo>
                  <a:lnTo>
                    <a:pt x="115" y="10787"/>
                  </a:lnTo>
                  <a:lnTo>
                    <a:pt x="92" y="10810"/>
                  </a:lnTo>
                  <a:lnTo>
                    <a:pt x="47" y="10924"/>
                  </a:lnTo>
                  <a:lnTo>
                    <a:pt x="1" y="11084"/>
                  </a:lnTo>
                  <a:lnTo>
                    <a:pt x="1" y="11107"/>
                  </a:lnTo>
                  <a:lnTo>
                    <a:pt x="24" y="11130"/>
                  </a:lnTo>
                  <a:lnTo>
                    <a:pt x="8461" y="14277"/>
                  </a:lnTo>
                  <a:lnTo>
                    <a:pt x="8644" y="14322"/>
                  </a:lnTo>
                  <a:lnTo>
                    <a:pt x="8826" y="14345"/>
                  </a:lnTo>
                  <a:lnTo>
                    <a:pt x="8963" y="14322"/>
                  </a:lnTo>
                  <a:lnTo>
                    <a:pt x="9123" y="14299"/>
                  </a:lnTo>
                  <a:lnTo>
                    <a:pt x="9260" y="14231"/>
                  </a:lnTo>
                  <a:lnTo>
                    <a:pt x="9396" y="14163"/>
                  </a:lnTo>
                  <a:lnTo>
                    <a:pt x="9510" y="14071"/>
                  </a:lnTo>
                  <a:lnTo>
                    <a:pt x="9602" y="13957"/>
                  </a:lnTo>
                  <a:lnTo>
                    <a:pt x="9693" y="13820"/>
                  </a:lnTo>
                  <a:lnTo>
                    <a:pt x="9761" y="13684"/>
                  </a:lnTo>
                  <a:lnTo>
                    <a:pt x="13205" y="4425"/>
                  </a:lnTo>
                  <a:lnTo>
                    <a:pt x="13250" y="4265"/>
                  </a:lnTo>
                  <a:lnTo>
                    <a:pt x="13273" y="4083"/>
                  </a:lnTo>
                  <a:lnTo>
                    <a:pt x="13250" y="3923"/>
                  </a:lnTo>
                  <a:lnTo>
                    <a:pt x="13228" y="3787"/>
                  </a:lnTo>
                  <a:lnTo>
                    <a:pt x="13159" y="3650"/>
                  </a:lnTo>
                  <a:lnTo>
                    <a:pt x="13091" y="3513"/>
                  </a:lnTo>
                  <a:lnTo>
                    <a:pt x="12999" y="3399"/>
                  </a:lnTo>
                  <a:lnTo>
                    <a:pt x="12885" y="3285"/>
                  </a:lnTo>
                  <a:lnTo>
                    <a:pt x="12749" y="3194"/>
                  </a:lnTo>
                  <a:lnTo>
                    <a:pt x="12612" y="3125"/>
                  </a:lnTo>
                  <a:lnTo>
                    <a:pt x="41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7669782" y="3573459"/>
              <a:ext cx="749218" cy="389395"/>
            </a:xfrm>
            <a:custGeom>
              <a:avLst/>
              <a:gdLst/>
              <a:ahLst/>
              <a:cxnLst/>
              <a:rect l="l" t="t" r="r" b="b"/>
              <a:pathLst>
                <a:path w="9830" h="5109" extrusionOk="0">
                  <a:moveTo>
                    <a:pt x="738" y="112"/>
                  </a:moveTo>
                  <a:lnTo>
                    <a:pt x="9146" y="3216"/>
                  </a:lnTo>
                  <a:lnTo>
                    <a:pt x="9260" y="3285"/>
                  </a:lnTo>
                  <a:lnTo>
                    <a:pt x="9396" y="3376"/>
                  </a:lnTo>
                  <a:lnTo>
                    <a:pt x="9488" y="3467"/>
                  </a:lnTo>
                  <a:lnTo>
                    <a:pt x="9579" y="3581"/>
                  </a:lnTo>
                  <a:lnTo>
                    <a:pt x="9647" y="3695"/>
                  </a:lnTo>
                  <a:lnTo>
                    <a:pt x="9693" y="3809"/>
                  </a:lnTo>
                  <a:lnTo>
                    <a:pt x="9716" y="3946"/>
                  </a:lnTo>
                  <a:lnTo>
                    <a:pt x="9738" y="4083"/>
                  </a:lnTo>
                  <a:lnTo>
                    <a:pt x="9716" y="4242"/>
                  </a:lnTo>
                  <a:lnTo>
                    <a:pt x="9670" y="4402"/>
                  </a:lnTo>
                  <a:lnTo>
                    <a:pt x="9624" y="4539"/>
                  </a:lnTo>
                  <a:lnTo>
                    <a:pt x="9533" y="4653"/>
                  </a:lnTo>
                  <a:lnTo>
                    <a:pt x="9442" y="4767"/>
                  </a:lnTo>
                  <a:lnTo>
                    <a:pt x="9328" y="4858"/>
                  </a:lnTo>
                  <a:lnTo>
                    <a:pt x="9214" y="4927"/>
                  </a:lnTo>
                  <a:lnTo>
                    <a:pt x="9077" y="4972"/>
                  </a:lnTo>
                  <a:lnTo>
                    <a:pt x="8963" y="4995"/>
                  </a:lnTo>
                  <a:lnTo>
                    <a:pt x="8826" y="5018"/>
                  </a:lnTo>
                  <a:lnTo>
                    <a:pt x="8644" y="4995"/>
                  </a:lnTo>
                  <a:lnTo>
                    <a:pt x="8484" y="4949"/>
                  </a:lnTo>
                  <a:lnTo>
                    <a:pt x="92" y="1825"/>
                  </a:lnTo>
                  <a:lnTo>
                    <a:pt x="161" y="1643"/>
                  </a:lnTo>
                  <a:lnTo>
                    <a:pt x="2236" y="2418"/>
                  </a:lnTo>
                  <a:lnTo>
                    <a:pt x="8553" y="4767"/>
                  </a:lnTo>
                  <a:lnTo>
                    <a:pt x="8689" y="4813"/>
                  </a:lnTo>
                  <a:lnTo>
                    <a:pt x="8918" y="4813"/>
                  </a:lnTo>
                  <a:lnTo>
                    <a:pt x="9032" y="4790"/>
                  </a:lnTo>
                  <a:lnTo>
                    <a:pt x="9123" y="4744"/>
                  </a:lnTo>
                  <a:lnTo>
                    <a:pt x="9214" y="4699"/>
                  </a:lnTo>
                  <a:lnTo>
                    <a:pt x="9305" y="4630"/>
                  </a:lnTo>
                  <a:lnTo>
                    <a:pt x="9374" y="4539"/>
                  </a:lnTo>
                  <a:lnTo>
                    <a:pt x="9442" y="4448"/>
                  </a:lnTo>
                  <a:lnTo>
                    <a:pt x="9488" y="4334"/>
                  </a:lnTo>
                  <a:lnTo>
                    <a:pt x="9533" y="4220"/>
                  </a:lnTo>
                  <a:lnTo>
                    <a:pt x="9533" y="4083"/>
                  </a:lnTo>
                  <a:lnTo>
                    <a:pt x="9533" y="3992"/>
                  </a:lnTo>
                  <a:lnTo>
                    <a:pt x="9510" y="3878"/>
                  </a:lnTo>
                  <a:lnTo>
                    <a:pt x="9465" y="3764"/>
                  </a:lnTo>
                  <a:lnTo>
                    <a:pt x="9419" y="3672"/>
                  </a:lnTo>
                  <a:lnTo>
                    <a:pt x="9351" y="3604"/>
                  </a:lnTo>
                  <a:lnTo>
                    <a:pt x="9260" y="3513"/>
                  </a:lnTo>
                  <a:lnTo>
                    <a:pt x="9168" y="3467"/>
                  </a:lnTo>
                  <a:lnTo>
                    <a:pt x="9077" y="3399"/>
                  </a:lnTo>
                  <a:lnTo>
                    <a:pt x="2738" y="1050"/>
                  </a:lnTo>
                  <a:lnTo>
                    <a:pt x="672" y="295"/>
                  </a:lnTo>
                  <a:lnTo>
                    <a:pt x="672" y="295"/>
                  </a:lnTo>
                  <a:lnTo>
                    <a:pt x="738" y="112"/>
                  </a:lnTo>
                  <a:close/>
                  <a:moveTo>
                    <a:pt x="685" y="1"/>
                  </a:moveTo>
                  <a:lnTo>
                    <a:pt x="671" y="28"/>
                  </a:lnTo>
                  <a:lnTo>
                    <a:pt x="662" y="24"/>
                  </a:lnTo>
                  <a:lnTo>
                    <a:pt x="571" y="297"/>
                  </a:lnTo>
                  <a:lnTo>
                    <a:pt x="571" y="320"/>
                  </a:lnTo>
                  <a:lnTo>
                    <a:pt x="594" y="343"/>
                  </a:lnTo>
                  <a:lnTo>
                    <a:pt x="2715" y="1141"/>
                  </a:lnTo>
                  <a:lnTo>
                    <a:pt x="9032" y="3490"/>
                  </a:lnTo>
                  <a:lnTo>
                    <a:pt x="9123" y="3535"/>
                  </a:lnTo>
                  <a:lnTo>
                    <a:pt x="9214" y="3581"/>
                  </a:lnTo>
                  <a:lnTo>
                    <a:pt x="9282" y="3650"/>
                  </a:lnTo>
                  <a:lnTo>
                    <a:pt x="9328" y="3741"/>
                  </a:lnTo>
                  <a:lnTo>
                    <a:pt x="9396" y="3809"/>
                  </a:lnTo>
                  <a:lnTo>
                    <a:pt x="9419" y="3900"/>
                  </a:lnTo>
                  <a:lnTo>
                    <a:pt x="9442" y="3992"/>
                  </a:lnTo>
                  <a:lnTo>
                    <a:pt x="9442" y="4083"/>
                  </a:lnTo>
                  <a:lnTo>
                    <a:pt x="9442" y="4197"/>
                  </a:lnTo>
                  <a:lnTo>
                    <a:pt x="9419" y="4311"/>
                  </a:lnTo>
                  <a:lnTo>
                    <a:pt x="9374" y="4402"/>
                  </a:lnTo>
                  <a:lnTo>
                    <a:pt x="9305" y="4493"/>
                  </a:lnTo>
                  <a:lnTo>
                    <a:pt x="9237" y="4562"/>
                  </a:lnTo>
                  <a:lnTo>
                    <a:pt x="9168" y="4607"/>
                  </a:lnTo>
                  <a:lnTo>
                    <a:pt x="9100" y="4653"/>
                  </a:lnTo>
                  <a:lnTo>
                    <a:pt x="9009" y="4699"/>
                  </a:lnTo>
                  <a:lnTo>
                    <a:pt x="8918" y="4721"/>
                  </a:lnTo>
                  <a:lnTo>
                    <a:pt x="8712" y="4721"/>
                  </a:lnTo>
                  <a:lnTo>
                    <a:pt x="8598" y="4676"/>
                  </a:lnTo>
                  <a:lnTo>
                    <a:pt x="2259" y="2327"/>
                  </a:lnTo>
                  <a:lnTo>
                    <a:pt x="161" y="1551"/>
                  </a:lnTo>
                  <a:lnTo>
                    <a:pt x="115" y="1551"/>
                  </a:lnTo>
                  <a:lnTo>
                    <a:pt x="92" y="1574"/>
                  </a:lnTo>
                  <a:lnTo>
                    <a:pt x="1" y="1848"/>
                  </a:lnTo>
                  <a:lnTo>
                    <a:pt x="1" y="1871"/>
                  </a:lnTo>
                  <a:lnTo>
                    <a:pt x="24" y="1894"/>
                  </a:lnTo>
                  <a:lnTo>
                    <a:pt x="8461" y="5041"/>
                  </a:lnTo>
                  <a:lnTo>
                    <a:pt x="8644" y="5086"/>
                  </a:lnTo>
                  <a:lnTo>
                    <a:pt x="8826" y="5109"/>
                  </a:lnTo>
                  <a:lnTo>
                    <a:pt x="8963" y="5086"/>
                  </a:lnTo>
                  <a:lnTo>
                    <a:pt x="9123" y="5063"/>
                  </a:lnTo>
                  <a:lnTo>
                    <a:pt x="9260" y="4995"/>
                  </a:lnTo>
                  <a:lnTo>
                    <a:pt x="9396" y="4927"/>
                  </a:lnTo>
                  <a:lnTo>
                    <a:pt x="9510" y="4835"/>
                  </a:lnTo>
                  <a:lnTo>
                    <a:pt x="9602" y="4721"/>
                  </a:lnTo>
                  <a:lnTo>
                    <a:pt x="9693" y="4584"/>
                  </a:lnTo>
                  <a:lnTo>
                    <a:pt x="9761" y="4448"/>
                  </a:lnTo>
                  <a:lnTo>
                    <a:pt x="9807" y="4265"/>
                  </a:lnTo>
                  <a:lnTo>
                    <a:pt x="9830" y="4083"/>
                  </a:lnTo>
                  <a:lnTo>
                    <a:pt x="9807" y="3946"/>
                  </a:lnTo>
                  <a:lnTo>
                    <a:pt x="9784" y="3786"/>
                  </a:lnTo>
                  <a:lnTo>
                    <a:pt x="9716" y="3650"/>
                  </a:lnTo>
                  <a:lnTo>
                    <a:pt x="9647" y="3513"/>
                  </a:lnTo>
                  <a:lnTo>
                    <a:pt x="9556" y="3399"/>
                  </a:lnTo>
                  <a:lnTo>
                    <a:pt x="9442" y="3307"/>
                  </a:lnTo>
                  <a:lnTo>
                    <a:pt x="9305" y="3216"/>
                  </a:lnTo>
                  <a:lnTo>
                    <a:pt x="9168" y="3148"/>
                  </a:lnTo>
                  <a:lnTo>
                    <a:pt x="73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7951398" y="3775125"/>
              <a:ext cx="192983" cy="269429"/>
            </a:xfrm>
            <a:custGeom>
              <a:avLst/>
              <a:gdLst/>
              <a:ahLst/>
              <a:cxnLst/>
              <a:rect l="l" t="t" r="r" b="b"/>
              <a:pathLst>
                <a:path w="2532" h="3535" extrusionOk="0">
                  <a:moveTo>
                    <a:pt x="1118" y="0"/>
                  </a:moveTo>
                  <a:lnTo>
                    <a:pt x="0" y="3010"/>
                  </a:lnTo>
                  <a:lnTo>
                    <a:pt x="0" y="3010"/>
                  </a:lnTo>
                  <a:lnTo>
                    <a:pt x="844" y="2714"/>
                  </a:lnTo>
                  <a:lnTo>
                    <a:pt x="1391" y="3535"/>
                  </a:lnTo>
                  <a:lnTo>
                    <a:pt x="2532" y="502"/>
                  </a:lnTo>
                  <a:lnTo>
                    <a:pt x="1118"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010465" y="3762931"/>
              <a:ext cx="159981" cy="62651"/>
            </a:xfrm>
            <a:custGeom>
              <a:avLst/>
              <a:gdLst/>
              <a:ahLst/>
              <a:cxnLst/>
              <a:rect l="l" t="t" r="r" b="b"/>
              <a:pathLst>
                <a:path w="2099" h="822" extrusionOk="0">
                  <a:moveTo>
                    <a:pt x="23" y="0"/>
                  </a:moveTo>
                  <a:lnTo>
                    <a:pt x="1" y="23"/>
                  </a:lnTo>
                  <a:lnTo>
                    <a:pt x="1" y="69"/>
                  </a:lnTo>
                  <a:lnTo>
                    <a:pt x="23" y="92"/>
                  </a:lnTo>
                  <a:lnTo>
                    <a:pt x="2053" y="821"/>
                  </a:lnTo>
                  <a:lnTo>
                    <a:pt x="2076" y="821"/>
                  </a:lnTo>
                  <a:lnTo>
                    <a:pt x="2099" y="799"/>
                  </a:lnTo>
                  <a:lnTo>
                    <a:pt x="2099" y="776"/>
                  </a:lnTo>
                  <a:lnTo>
                    <a:pt x="2076" y="75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9"/>
            <p:cNvSpPr/>
            <p:nvPr/>
          </p:nvSpPr>
          <p:spPr>
            <a:xfrm>
              <a:off x="8010465" y="3762931"/>
              <a:ext cx="159981" cy="62651"/>
            </a:xfrm>
            <a:custGeom>
              <a:avLst/>
              <a:gdLst/>
              <a:ahLst/>
              <a:cxnLst/>
              <a:rect l="l" t="t" r="r" b="b"/>
              <a:pathLst>
                <a:path w="2099" h="822" fill="none" extrusionOk="0">
                  <a:moveTo>
                    <a:pt x="23" y="92"/>
                  </a:moveTo>
                  <a:lnTo>
                    <a:pt x="2053" y="821"/>
                  </a:lnTo>
                  <a:lnTo>
                    <a:pt x="2053" y="821"/>
                  </a:lnTo>
                  <a:lnTo>
                    <a:pt x="2076" y="821"/>
                  </a:lnTo>
                  <a:lnTo>
                    <a:pt x="2099" y="799"/>
                  </a:lnTo>
                  <a:lnTo>
                    <a:pt x="2099" y="799"/>
                  </a:lnTo>
                  <a:lnTo>
                    <a:pt x="2099" y="776"/>
                  </a:lnTo>
                  <a:lnTo>
                    <a:pt x="2076" y="753"/>
                  </a:lnTo>
                  <a:lnTo>
                    <a:pt x="69" y="0"/>
                  </a:lnTo>
                  <a:lnTo>
                    <a:pt x="69"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29"/>
          <p:cNvGrpSpPr/>
          <p:nvPr/>
        </p:nvGrpSpPr>
        <p:grpSpPr>
          <a:xfrm>
            <a:off x="7490828" y="1640786"/>
            <a:ext cx="926423" cy="1192419"/>
            <a:chOff x="7490828" y="1640786"/>
            <a:chExt cx="926423" cy="1192419"/>
          </a:xfrm>
        </p:grpSpPr>
        <p:sp>
          <p:nvSpPr>
            <p:cNvPr id="1471" name="Google Shape;1471;p29"/>
            <p:cNvSpPr/>
            <p:nvPr/>
          </p:nvSpPr>
          <p:spPr>
            <a:xfrm>
              <a:off x="7506453" y="1772867"/>
              <a:ext cx="910799" cy="1060338"/>
            </a:xfrm>
            <a:custGeom>
              <a:avLst/>
              <a:gdLst/>
              <a:ahLst/>
              <a:cxnLst/>
              <a:rect l="l" t="t" r="r" b="b"/>
              <a:pathLst>
                <a:path w="11950" h="13912" extrusionOk="0">
                  <a:moveTo>
                    <a:pt x="10376" y="0"/>
                  </a:moveTo>
                  <a:lnTo>
                    <a:pt x="10513" y="251"/>
                  </a:lnTo>
                  <a:lnTo>
                    <a:pt x="10650" y="502"/>
                  </a:lnTo>
                  <a:lnTo>
                    <a:pt x="10764" y="753"/>
                  </a:lnTo>
                  <a:lnTo>
                    <a:pt x="10855" y="1004"/>
                  </a:lnTo>
                  <a:lnTo>
                    <a:pt x="10924" y="1277"/>
                  </a:lnTo>
                  <a:lnTo>
                    <a:pt x="10992" y="1551"/>
                  </a:lnTo>
                  <a:lnTo>
                    <a:pt x="11015" y="1825"/>
                  </a:lnTo>
                  <a:lnTo>
                    <a:pt x="11038" y="2098"/>
                  </a:lnTo>
                  <a:lnTo>
                    <a:pt x="11038" y="2372"/>
                  </a:lnTo>
                  <a:lnTo>
                    <a:pt x="11015" y="2646"/>
                  </a:lnTo>
                  <a:lnTo>
                    <a:pt x="10969" y="2919"/>
                  </a:lnTo>
                  <a:lnTo>
                    <a:pt x="10901" y="3193"/>
                  </a:lnTo>
                  <a:lnTo>
                    <a:pt x="10810" y="3467"/>
                  </a:lnTo>
                  <a:lnTo>
                    <a:pt x="10718" y="3740"/>
                  </a:lnTo>
                  <a:lnTo>
                    <a:pt x="10582" y="3991"/>
                  </a:lnTo>
                  <a:lnTo>
                    <a:pt x="10445" y="4265"/>
                  </a:lnTo>
                  <a:lnTo>
                    <a:pt x="10285" y="4470"/>
                  </a:lnTo>
                  <a:lnTo>
                    <a:pt x="10126" y="4675"/>
                  </a:lnTo>
                  <a:lnTo>
                    <a:pt x="9966" y="4858"/>
                  </a:lnTo>
                  <a:lnTo>
                    <a:pt x="9783" y="5017"/>
                  </a:lnTo>
                  <a:lnTo>
                    <a:pt x="9601" y="5200"/>
                  </a:lnTo>
                  <a:lnTo>
                    <a:pt x="9419" y="5337"/>
                  </a:lnTo>
                  <a:lnTo>
                    <a:pt x="9213" y="5473"/>
                  </a:lnTo>
                  <a:lnTo>
                    <a:pt x="9008" y="5587"/>
                  </a:lnTo>
                  <a:lnTo>
                    <a:pt x="8780" y="5701"/>
                  </a:lnTo>
                  <a:lnTo>
                    <a:pt x="8575" y="5793"/>
                  </a:lnTo>
                  <a:lnTo>
                    <a:pt x="8347" y="5884"/>
                  </a:lnTo>
                  <a:lnTo>
                    <a:pt x="8119" y="5930"/>
                  </a:lnTo>
                  <a:lnTo>
                    <a:pt x="7868" y="5998"/>
                  </a:lnTo>
                  <a:lnTo>
                    <a:pt x="7640" y="6021"/>
                  </a:lnTo>
                  <a:lnTo>
                    <a:pt x="7412" y="6044"/>
                  </a:lnTo>
                  <a:lnTo>
                    <a:pt x="7161" y="6066"/>
                  </a:lnTo>
                  <a:lnTo>
                    <a:pt x="6887" y="6044"/>
                  </a:lnTo>
                  <a:lnTo>
                    <a:pt x="6636" y="6021"/>
                  </a:lnTo>
                  <a:lnTo>
                    <a:pt x="6363" y="5975"/>
                  </a:lnTo>
                  <a:lnTo>
                    <a:pt x="6112" y="5907"/>
                  </a:lnTo>
                  <a:lnTo>
                    <a:pt x="5838" y="5816"/>
                  </a:lnTo>
                  <a:lnTo>
                    <a:pt x="5587" y="5724"/>
                  </a:lnTo>
                  <a:lnTo>
                    <a:pt x="5337" y="5587"/>
                  </a:lnTo>
                  <a:lnTo>
                    <a:pt x="5086" y="5451"/>
                  </a:lnTo>
                  <a:lnTo>
                    <a:pt x="4881" y="5314"/>
                  </a:lnTo>
                  <a:lnTo>
                    <a:pt x="5131" y="5633"/>
                  </a:lnTo>
                  <a:lnTo>
                    <a:pt x="5405" y="5930"/>
                  </a:lnTo>
                  <a:lnTo>
                    <a:pt x="92" y="13136"/>
                  </a:lnTo>
                  <a:lnTo>
                    <a:pt x="46" y="13227"/>
                  </a:lnTo>
                  <a:lnTo>
                    <a:pt x="0" y="13295"/>
                  </a:lnTo>
                  <a:lnTo>
                    <a:pt x="0" y="13409"/>
                  </a:lnTo>
                  <a:lnTo>
                    <a:pt x="0" y="13501"/>
                  </a:lnTo>
                  <a:lnTo>
                    <a:pt x="23" y="13569"/>
                  </a:lnTo>
                  <a:lnTo>
                    <a:pt x="69" y="13660"/>
                  </a:lnTo>
                  <a:lnTo>
                    <a:pt x="114" y="13751"/>
                  </a:lnTo>
                  <a:lnTo>
                    <a:pt x="183" y="13797"/>
                  </a:lnTo>
                  <a:lnTo>
                    <a:pt x="320" y="13865"/>
                  </a:lnTo>
                  <a:lnTo>
                    <a:pt x="479" y="13911"/>
                  </a:lnTo>
                  <a:lnTo>
                    <a:pt x="593" y="13888"/>
                  </a:lnTo>
                  <a:lnTo>
                    <a:pt x="685" y="13843"/>
                  </a:lnTo>
                  <a:lnTo>
                    <a:pt x="776" y="13797"/>
                  </a:lnTo>
                  <a:lnTo>
                    <a:pt x="867" y="13706"/>
                  </a:lnTo>
                  <a:lnTo>
                    <a:pt x="6180" y="6500"/>
                  </a:lnTo>
                  <a:lnTo>
                    <a:pt x="6408" y="6614"/>
                  </a:lnTo>
                  <a:lnTo>
                    <a:pt x="6636" y="6728"/>
                  </a:lnTo>
                  <a:lnTo>
                    <a:pt x="6865" y="6796"/>
                  </a:lnTo>
                  <a:lnTo>
                    <a:pt x="7115" y="6865"/>
                  </a:lnTo>
                  <a:lnTo>
                    <a:pt x="7343" y="6933"/>
                  </a:lnTo>
                  <a:lnTo>
                    <a:pt x="7594" y="6956"/>
                  </a:lnTo>
                  <a:lnTo>
                    <a:pt x="7822" y="6979"/>
                  </a:lnTo>
                  <a:lnTo>
                    <a:pt x="8073" y="7001"/>
                  </a:lnTo>
                  <a:lnTo>
                    <a:pt x="8506" y="6979"/>
                  </a:lnTo>
                  <a:lnTo>
                    <a:pt x="8963" y="6887"/>
                  </a:lnTo>
                  <a:lnTo>
                    <a:pt x="9373" y="6773"/>
                  </a:lnTo>
                  <a:lnTo>
                    <a:pt x="9783" y="6591"/>
                  </a:lnTo>
                  <a:lnTo>
                    <a:pt x="10171" y="6363"/>
                  </a:lnTo>
                  <a:lnTo>
                    <a:pt x="10536" y="6112"/>
                  </a:lnTo>
                  <a:lnTo>
                    <a:pt x="10718" y="5952"/>
                  </a:lnTo>
                  <a:lnTo>
                    <a:pt x="10878" y="5793"/>
                  </a:lnTo>
                  <a:lnTo>
                    <a:pt x="11038" y="5610"/>
                  </a:lnTo>
                  <a:lnTo>
                    <a:pt x="11197" y="5428"/>
                  </a:lnTo>
                  <a:lnTo>
                    <a:pt x="11403" y="5086"/>
                  </a:lnTo>
                  <a:lnTo>
                    <a:pt x="11585" y="4744"/>
                  </a:lnTo>
                  <a:lnTo>
                    <a:pt x="11722" y="4402"/>
                  </a:lnTo>
                  <a:lnTo>
                    <a:pt x="11836" y="4037"/>
                  </a:lnTo>
                  <a:lnTo>
                    <a:pt x="11904" y="3672"/>
                  </a:lnTo>
                  <a:lnTo>
                    <a:pt x="11950" y="3284"/>
                  </a:lnTo>
                  <a:lnTo>
                    <a:pt x="11927" y="2919"/>
                  </a:lnTo>
                  <a:lnTo>
                    <a:pt x="11904" y="2554"/>
                  </a:lnTo>
                  <a:lnTo>
                    <a:pt x="11836" y="2190"/>
                  </a:lnTo>
                  <a:lnTo>
                    <a:pt x="11722" y="1825"/>
                  </a:lnTo>
                  <a:lnTo>
                    <a:pt x="11585" y="1483"/>
                  </a:lnTo>
                  <a:lnTo>
                    <a:pt x="11403" y="1141"/>
                  </a:lnTo>
                  <a:lnTo>
                    <a:pt x="11197" y="844"/>
                  </a:lnTo>
                  <a:lnTo>
                    <a:pt x="10946" y="548"/>
                  </a:lnTo>
                  <a:lnTo>
                    <a:pt x="10673" y="251"/>
                  </a:lnTo>
                  <a:lnTo>
                    <a:pt x="10376"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980893" y="2170865"/>
              <a:ext cx="71340" cy="12271"/>
            </a:xfrm>
            <a:custGeom>
              <a:avLst/>
              <a:gdLst/>
              <a:ahLst/>
              <a:cxnLst/>
              <a:rect l="l" t="t" r="r" b="b"/>
              <a:pathLst>
                <a:path w="936" h="161" fill="none" extrusionOk="0">
                  <a:moveTo>
                    <a:pt x="1" y="1"/>
                  </a:moveTo>
                  <a:lnTo>
                    <a:pt x="1" y="1"/>
                  </a:lnTo>
                  <a:lnTo>
                    <a:pt x="229" y="69"/>
                  </a:lnTo>
                  <a:lnTo>
                    <a:pt x="480" y="115"/>
                  </a:lnTo>
                  <a:lnTo>
                    <a:pt x="708" y="137"/>
                  </a:lnTo>
                  <a:lnTo>
                    <a:pt x="936" y="160"/>
                  </a:lnTo>
                  <a:lnTo>
                    <a:pt x="936" y="160"/>
                  </a:lnTo>
                  <a:lnTo>
                    <a:pt x="708" y="137"/>
                  </a:lnTo>
                  <a:lnTo>
                    <a:pt x="480" y="115"/>
                  </a:lnTo>
                  <a:lnTo>
                    <a:pt x="229" y="6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9"/>
            <p:cNvSpPr/>
            <p:nvPr/>
          </p:nvSpPr>
          <p:spPr>
            <a:xfrm>
              <a:off x="7494258" y="2144799"/>
              <a:ext cx="446787" cy="655318"/>
            </a:xfrm>
            <a:custGeom>
              <a:avLst/>
              <a:gdLst/>
              <a:ahLst/>
              <a:cxnLst/>
              <a:rect l="l" t="t" r="r" b="b"/>
              <a:pathLst>
                <a:path w="5862" h="8598" extrusionOk="0">
                  <a:moveTo>
                    <a:pt x="5041" y="1"/>
                  </a:moveTo>
                  <a:lnTo>
                    <a:pt x="69" y="7845"/>
                  </a:lnTo>
                  <a:lnTo>
                    <a:pt x="24" y="7936"/>
                  </a:lnTo>
                  <a:lnTo>
                    <a:pt x="1" y="8028"/>
                  </a:lnTo>
                  <a:lnTo>
                    <a:pt x="1" y="8119"/>
                  </a:lnTo>
                  <a:lnTo>
                    <a:pt x="1" y="8210"/>
                  </a:lnTo>
                  <a:lnTo>
                    <a:pt x="46" y="8301"/>
                  </a:lnTo>
                  <a:lnTo>
                    <a:pt x="92" y="8393"/>
                  </a:lnTo>
                  <a:lnTo>
                    <a:pt x="138" y="8461"/>
                  </a:lnTo>
                  <a:lnTo>
                    <a:pt x="229" y="8507"/>
                  </a:lnTo>
                  <a:lnTo>
                    <a:pt x="297" y="8552"/>
                  </a:lnTo>
                  <a:lnTo>
                    <a:pt x="388" y="8575"/>
                  </a:lnTo>
                  <a:lnTo>
                    <a:pt x="502" y="8598"/>
                  </a:lnTo>
                  <a:lnTo>
                    <a:pt x="594" y="8575"/>
                  </a:lnTo>
                  <a:lnTo>
                    <a:pt x="662" y="8552"/>
                  </a:lnTo>
                  <a:lnTo>
                    <a:pt x="753" y="8507"/>
                  </a:lnTo>
                  <a:lnTo>
                    <a:pt x="822" y="8438"/>
                  </a:lnTo>
                  <a:lnTo>
                    <a:pt x="890" y="8370"/>
                  </a:lnTo>
                  <a:lnTo>
                    <a:pt x="5861" y="525"/>
                  </a:lnTo>
                  <a:lnTo>
                    <a:pt x="5041" y="1"/>
                  </a:lnTo>
                  <a:close/>
                </a:path>
              </a:pathLst>
            </a:custGeom>
            <a:solidFill>
              <a:srgbClr val="D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9"/>
            <p:cNvSpPr/>
            <p:nvPr/>
          </p:nvSpPr>
          <p:spPr>
            <a:xfrm>
              <a:off x="7490828" y="2141293"/>
              <a:ext cx="453723" cy="662330"/>
            </a:xfrm>
            <a:custGeom>
              <a:avLst/>
              <a:gdLst/>
              <a:ahLst/>
              <a:cxnLst/>
              <a:rect l="l" t="t" r="r" b="b"/>
              <a:pathLst>
                <a:path w="5953" h="8690" extrusionOk="0">
                  <a:moveTo>
                    <a:pt x="5108" y="115"/>
                  </a:moveTo>
                  <a:lnTo>
                    <a:pt x="5838" y="571"/>
                  </a:lnTo>
                  <a:lnTo>
                    <a:pt x="890" y="8393"/>
                  </a:lnTo>
                  <a:lnTo>
                    <a:pt x="821" y="8484"/>
                  </a:lnTo>
                  <a:lnTo>
                    <a:pt x="730" y="8530"/>
                  </a:lnTo>
                  <a:lnTo>
                    <a:pt x="639" y="8575"/>
                  </a:lnTo>
                  <a:lnTo>
                    <a:pt x="525" y="8598"/>
                  </a:lnTo>
                  <a:lnTo>
                    <a:pt x="411" y="8575"/>
                  </a:lnTo>
                  <a:lnTo>
                    <a:pt x="297" y="8530"/>
                  </a:lnTo>
                  <a:lnTo>
                    <a:pt x="205" y="8461"/>
                  </a:lnTo>
                  <a:lnTo>
                    <a:pt x="137" y="8370"/>
                  </a:lnTo>
                  <a:lnTo>
                    <a:pt x="91" y="8256"/>
                  </a:lnTo>
                  <a:lnTo>
                    <a:pt x="91" y="8165"/>
                  </a:lnTo>
                  <a:lnTo>
                    <a:pt x="114" y="8028"/>
                  </a:lnTo>
                  <a:lnTo>
                    <a:pt x="160" y="7914"/>
                  </a:lnTo>
                  <a:lnTo>
                    <a:pt x="5108" y="115"/>
                  </a:lnTo>
                  <a:close/>
                  <a:moveTo>
                    <a:pt x="5086" y="1"/>
                  </a:moveTo>
                  <a:lnTo>
                    <a:pt x="5063" y="24"/>
                  </a:lnTo>
                  <a:lnTo>
                    <a:pt x="69" y="7868"/>
                  </a:lnTo>
                  <a:lnTo>
                    <a:pt x="23" y="8005"/>
                  </a:lnTo>
                  <a:lnTo>
                    <a:pt x="0" y="8165"/>
                  </a:lnTo>
                  <a:lnTo>
                    <a:pt x="23" y="8279"/>
                  </a:lnTo>
                  <a:lnTo>
                    <a:pt x="69" y="8416"/>
                  </a:lnTo>
                  <a:lnTo>
                    <a:pt x="137" y="8507"/>
                  </a:lnTo>
                  <a:lnTo>
                    <a:pt x="251" y="8598"/>
                  </a:lnTo>
                  <a:lnTo>
                    <a:pt x="388" y="8667"/>
                  </a:lnTo>
                  <a:lnTo>
                    <a:pt x="525" y="8689"/>
                  </a:lnTo>
                  <a:lnTo>
                    <a:pt x="661" y="8667"/>
                  </a:lnTo>
                  <a:lnTo>
                    <a:pt x="775" y="8621"/>
                  </a:lnTo>
                  <a:lnTo>
                    <a:pt x="890" y="8553"/>
                  </a:lnTo>
                  <a:lnTo>
                    <a:pt x="958" y="8439"/>
                  </a:lnTo>
                  <a:lnTo>
                    <a:pt x="5952" y="594"/>
                  </a:lnTo>
                  <a:lnTo>
                    <a:pt x="5952" y="548"/>
                  </a:lnTo>
                  <a:lnTo>
                    <a:pt x="5929" y="525"/>
                  </a:lnTo>
                  <a:lnTo>
                    <a:pt x="510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7758497" y="1644216"/>
              <a:ext cx="589237" cy="589314"/>
            </a:xfrm>
            <a:custGeom>
              <a:avLst/>
              <a:gdLst/>
              <a:ahLst/>
              <a:cxnLst/>
              <a:rect l="l" t="t" r="r" b="b"/>
              <a:pathLst>
                <a:path w="7731" h="7732" extrusionOk="0">
                  <a:moveTo>
                    <a:pt x="3854" y="685"/>
                  </a:moveTo>
                  <a:lnTo>
                    <a:pt x="4173" y="708"/>
                  </a:lnTo>
                  <a:lnTo>
                    <a:pt x="4492" y="753"/>
                  </a:lnTo>
                  <a:lnTo>
                    <a:pt x="4812" y="822"/>
                  </a:lnTo>
                  <a:lnTo>
                    <a:pt x="5108" y="936"/>
                  </a:lnTo>
                  <a:lnTo>
                    <a:pt x="5405" y="1073"/>
                  </a:lnTo>
                  <a:lnTo>
                    <a:pt x="5678" y="1255"/>
                  </a:lnTo>
                  <a:lnTo>
                    <a:pt x="5929" y="1438"/>
                  </a:lnTo>
                  <a:lnTo>
                    <a:pt x="6157" y="1643"/>
                  </a:lnTo>
                  <a:lnTo>
                    <a:pt x="6340" y="1871"/>
                  </a:lnTo>
                  <a:lnTo>
                    <a:pt x="6522" y="2122"/>
                  </a:lnTo>
                  <a:lnTo>
                    <a:pt x="6682" y="2395"/>
                  </a:lnTo>
                  <a:lnTo>
                    <a:pt x="6819" y="2669"/>
                  </a:lnTo>
                  <a:lnTo>
                    <a:pt x="6910" y="2965"/>
                  </a:lnTo>
                  <a:lnTo>
                    <a:pt x="6978" y="3262"/>
                  </a:lnTo>
                  <a:lnTo>
                    <a:pt x="7024" y="3558"/>
                  </a:lnTo>
                  <a:lnTo>
                    <a:pt x="7047" y="3878"/>
                  </a:lnTo>
                  <a:lnTo>
                    <a:pt x="7024" y="4197"/>
                  </a:lnTo>
                  <a:lnTo>
                    <a:pt x="6978" y="4516"/>
                  </a:lnTo>
                  <a:lnTo>
                    <a:pt x="6910" y="4835"/>
                  </a:lnTo>
                  <a:lnTo>
                    <a:pt x="6796" y="5132"/>
                  </a:lnTo>
                  <a:lnTo>
                    <a:pt x="6659" y="5428"/>
                  </a:lnTo>
                  <a:lnTo>
                    <a:pt x="6476" y="5679"/>
                  </a:lnTo>
                  <a:lnTo>
                    <a:pt x="6294" y="5930"/>
                  </a:lnTo>
                  <a:lnTo>
                    <a:pt x="6089" y="6158"/>
                  </a:lnTo>
                  <a:lnTo>
                    <a:pt x="5861" y="6363"/>
                  </a:lnTo>
                  <a:lnTo>
                    <a:pt x="5610" y="6546"/>
                  </a:lnTo>
                  <a:lnTo>
                    <a:pt x="5336" y="6705"/>
                  </a:lnTo>
                  <a:lnTo>
                    <a:pt x="5063" y="6819"/>
                  </a:lnTo>
                  <a:lnTo>
                    <a:pt x="4766" y="6933"/>
                  </a:lnTo>
                  <a:lnTo>
                    <a:pt x="4470" y="7002"/>
                  </a:lnTo>
                  <a:lnTo>
                    <a:pt x="4173" y="7047"/>
                  </a:lnTo>
                  <a:lnTo>
                    <a:pt x="3854" y="7070"/>
                  </a:lnTo>
                  <a:lnTo>
                    <a:pt x="3535" y="7047"/>
                  </a:lnTo>
                  <a:lnTo>
                    <a:pt x="3215" y="7002"/>
                  </a:lnTo>
                  <a:lnTo>
                    <a:pt x="2896" y="6911"/>
                  </a:lnTo>
                  <a:lnTo>
                    <a:pt x="2600" y="6797"/>
                  </a:lnTo>
                  <a:lnTo>
                    <a:pt x="2303" y="6660"/>
                  </a:lnTo>
                  <a:lnTo>
                    <a:pt x="2052" y="6500"/>
                  </a:lnTo>
                  <a:lnTo>
                    <a:pt x="1802" y="6318"/>
                  </a:lnTo>
                  <a:lnTo>
                    <a:pt x="1574" y="6090"/>
                  </a:lnTo>
                  <a:lnTo>
                    <a:pt x="1368" y="5862"/>
                  </a:lnTo>
                  <a:lnTo>
                    <a:pt x="1186" y="5611"/>
                  </a:lnTo>
                  <a:lnTo>
                    <a:pt x="1026" y="5360"/>
                  </a:lnTo>
                  <a:lnTo>
                    <a:pt x="912" y="5063"/>
                  </a:lnTo>
                  <a:lnTo>
                    <a:pt x="798" y="4790"/>
                  </a:lnTo>
                  <a:lnTo>
                    <a:pt x="730" y="4493"/>
                  </a:lnTo>
                  <a:lnTo>
                    <a:pt x="684" y="4174"/>
                  </a:lnTo>
                  <a:lnTo>
                    <a:pt x="661" y="3878"/>
                  </a:lnTo>
                  <a:lnTo>
                    <a:pt x="684" y="3558"/>
                  </a:lnTo>
                  <a:lnTo>
                    <a:pt x="730" y="3239"/>
                  </a:lnTo>
                  <a:lnTo>
                    <a:pt x="821" y="2920"/>
                  </a:lnTo>
                  <a:lnTo>
                    <a:pt x="935" y="2623"/>
                  </a:lnTo>
                  <a:lnTo>
                    <a:pt x="1072" y="2327"/>
                  </a:lnTo>
                  <a:lnTo>
                    <a:pt x="1231" y="2053"/>
                  </a:lnTo>
                  <a:lnTo>
                    <a:pt x="1414" y="1802"/>
                  </a:lnTo>
                  <a:lnTo>
                    <a:pt x="1642" y="1574"/>
                  </a:lnTo>
                  <a:lnTo>
                    <a:pt x="1870" y="1392"/>
                  </a:lnTo>
                  <a:lnTo>
                    <a:pt x="2121" y="1209"/>
                  </a:lnTo>
                  <a:lnTo>
                    <a:pt x="2372" y="1050"/>
                  </a:lnTo>
                  <a:lnTo>
                    <a:pt x="2668" y="913"/>
                  </a:lnTo>
                  <a:lnTo>
                    <a:pt x="2942" y="822"/>
                  </a:lnTo>
                  <a:lnTo>
                    <a:pt x="3238" y="753"/>
                  </a:lnTo>
                  <a:lnTo>
                    <a:pt x="3558" y="708"/>
                  </a:lnTo>
                  <a:lnTo>
                    <a:pt x="3854" y="685"/>
                  </a:lnTo>
                  <a:close/>
                  <a:moveTo>
                    <a:pt x="3740" y="1"/>
                  </a:move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lnTo>
                    <a:pt x="5587" y="411"/>
                  </a:lnTo>
                  <a:lnTo>
                    <a:pt x="5222" y="252"/>
                  </a:lnTo>
                  <a:lnTo>
                    <a:pt x="4857" y="138"/>
                  </a:lnTo>
                  <a:lnTo>
                    <a:pt x="4492" y="46"/>
                  </a:lnTo>
                  <a:lnTo>
                    <a:pt x="4128" y="1"/>
                  </a:lnTo>
                  <a:close/>
                </a:path>
              </a:pathLst>
            </a:custGeom>
            <a:solidFill>
              <a:srgbClr val="BC7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7758497" y="1644216"/>
              <a:ext cx="589237" cy="589314"/>
            </a:xfrm>
            <a:custGeom>
              <a:avLst/>
              <a:gdLst/>
              <a:ahLst/>
              <a:cxnLst/>
              <a:rect l="l" t="t" r="r" b="b"/>
              <a:pathLst>
                <a:path w="7731" h="7732" fill="none" extrusionOk="0">
                  <a:moveTo>
                    <a:pt x="5929" y="594"/>
                  </a:moveTo>
                  <a:lnTo>
                    <a:pt x="5929" y="594"/>
                  </a:lnTo>
                  <a:lnTo>
                    <a:pt x="5587" y="411"/>
                  </a:lnTo>
                  <a:lnTo>
                    <a:pt x="5222" y="252"/>
                  </a:lnTo>
                  <a:lnTo>
                    <a:pt x="4857" y="138"/>
                  </a:lnTo>
                  <a:lnTo>
                    <a:pt x="4492" y="46"/>
                  </a:lnTo>
                  <a:lnTo>
                    <a:pt x="4128" y="1"/>
                  </a:lnTo>
                  <a:lnTo>
                    <a:pt x="3740" y="1"/>
                  </a:lnTo>
                  <a:lnTo>
                    <a:pt x="3375" y="24"/>
                  </a:lnTo>
                  <a:lnTo>
                    <a:pt x="3010" y="92"/>
                  </a:lnTo>
                  <a:lnTo>
                    <a:pt x="2645" y="183"/>
                  </a:lnTo>
                  <a:lnTo>
                    <a:pt x="2303" y="320"/>
                  </a:lnTo>
                  <a:lnTo>
                    <a:pt x="1961" y="503"/>
                  </a:lnTo>
                  <a:lnTo>
                    <a:pt x="1642" y="685"/>
                  </a:lnTo>
                  <a:lnTo>
                    <a:pt x="1345" y="913"/>
                  </a:lnTo>
                  <a:lnTo>
                    <a:pt x="1072" y="1187"/>
                  </a:lnTo>
                  <a:lnTo>
                    <a:pt x="821" y="1483"/>
                  </a:lnTo>
                  <a:lnTo>
                    <a:pt x="593" y="1802"/>
                  </a:lnTo>
                  <a:lnTo>
                    <a:pt x="593" y="1802"/>
                  </a:lnTo>
                  <a:lnTo>
                    <a:pt x="388" y="2144"/>
                  </a:lnTo>
                  <a:lnTo>
                    <a:pt x="228" y="2509"/>
                  </a:lnTo>
                  <a:lnTo>
                    <a:pt x="114" y="2874"/>
                  </a:lnTo>
                  <a:lnTo>
                    <a:pt x="46" y="3239"/>
                  </a:lnTo>
                  <a:lnTo>
                    <a:pt x="0" y="3604"/>
                  </a:lnTo>
                  <a:lnTo>
                    <a:pt x="0" y="3992"/>
                  </a:lnTo>
                  <a:lnTo>
                    <a:pt x="23" y="4357"/>
                  </a:lnTo>
                  <a:lnTo>
                    <a:pt x="91" y="4721"/>
                  </a:lnTo>
                  <a:lnTo>
                    <a:pt x="182" y="5086"/>
                  </a:lnTo>
                  <a:lnTo>
                    <a:pt x="319" y="5428"/>
                  </a:lnTo>
                  <a:lnTo>
                    <a:pt x="479" y="5770"/>
                  </a:lnTo>
                  <a:lnTo>
                    <a:pt x="684" y="6090"/>
                  </a:lnTo>
                  <a:lnTo>
                    <a:pt x="912" y="6386"/>
                  </a:lnTo>
                  <a:lnTo>
                    <a:pt x="1163" y="6660"/>
                  </a:lnTo>
                  <a:lnTo>
                    <a:pt x="1459" y="6911"/>
                  </a:lnTo>
                  <a:lnTo>
                    <a:pt x="1779" y="7139"/>
                  </a:lnTo>
                  <a:lnTo>
                    <a:pt x="1779" y="7139"/>
                  </a:lnTo>
                  <a:lnTo>
                    <a:pt x="2121" y="7344"/>
                  </a:lnTo>
                  <a:lnTo>
                    <a:pt x="2486" y="7504"/>
                  </a:lnTo>
                  <a:lnTo>
                    <a:pt x="2851" y="7618"/>
                  </a:lnTo>
                  <a:lnTo>
                    <a:pt x="3215" y="7686"/>
                  </a:lnTo>
                  <a:lnTo>
                    <a:pt x="3603" y="7732"/>
                  </a:lnTo>
                  <a:lnTo>
                    <a:pt x="3968" y="7732"/>
                  </a:lnTo>
                  <a:lnTo>
                    <a:pt x="4333" y="7709"/>
                  </a:lnTo>
                  <a:lnTo>
                    <a:pt x="4698" y="7640"/>
                  </a:lnTo>
                  <a:lnTo>
                    <a:pt x="5063" y="7549"/>
                  </a:lnTo>
                  <a:lnTo>
                    <a:pt x="5405" y="7412"/>
                  </a:lnTo>
                  <a:lnTo>
                    <a:pt x="5747" y="7253"/>
                  </a:lnTo>
                  <a:lnTo>
                    <a:pt x="6066" y="7047"/>
                  </a:lnTo>
                  <a:lnTo>
                    <a:pt x="6362" y="6819"/>
                  </a:lnTo>
                  <a:lnTo>
                    <a:pt x="6636" y="6569"/>
                  </a:lnTo>
                  <a:lnTo>
                    <a:pt x="6910" y="6272"/>
                  </a:lnTo>
                  <a:lnTo>
                    <a:pt x="7138" y="5953"/>
                  </a:lnTo>
                  <a:lnTo>
                    <a:pt x="7138" y="5953"/>
                  </a:lnTo>
                  <a:lnTo>
                    <a:pt x="7320" y="5611"/>
                  </a:lnTo>
                  <a:lnTo>
                    <a:pt x="7480" y="5246"/>
                  </a:lnTo>
                  <a:lnTo>
                    <a:pt x="7594" y="4881"/>
                  </a:lnTo>
                  <a:lnTo>
                    <a:pt x="7685" y="4516"/>
                  </a:lnTo>
                  <a:lnTo>
                    <a:pt x="7731" y="4128"/>
                  </a:lnTo>
                  <a:lnTo>
                    <a:pt x="7731" y="3764"/>
                  </a:lnTo>
                  <a:lnTo>
                    <a:pt x="7708" y="3399"/>
                  </a:lnTo>
                  <a:lnTo>
                    <a:pt x="7639" y="3034"/>
                  </a:lnTo>
                  <a:lnTo>
                    <a:pt x="7548" y="2669"/>
                  </a:lnTo>
                  <a:lnTo>
                    <a:pt x="7411" y="2327"/>
                  </a:lnTo>
                  <a:lnTo>
                    <a:pt x="7229" y="1985"/>
                  </a:lnTo>
                  <a:lnTo>
                    <a:pt x="7047" y="1666"/>
                  </a:lnTo>
                  <a:lnTo>
                    <a:pt x="6819" y="1369"/>
                  </a:lnTo>
                  <a:lnTo>
                    <a:pt x="6545" y="1095"/>
                  </a:lnTo>
                  <a:lnTo>
                    <a:pt x="6248" y="822"/>
                  </a:lnTo>
                  <a:lnTo>
                    <a:pt x="5929" y="5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7808875" y="1696347"/>
              <a:ext cx="486725" cy="486801"/>
            </a:xfrm>
            <a:custGeom>
              <a:avLst/>
              <a:gdLst/>
              <a:ahLst/>
              <a:cxnLst/>
              <a:rect l="l" t="t" r="r" b="b"/>
              <a:pathLst>
                <a:path w="6386" h="6387" fill="none" extrusionOk="0">
                  <a:moveTo>
                    <a:pt x="6249" y="4151"/>
                  </a:moveTo>
                  <a:lnTo>
                    <a:pt x="6249" y="4151"/>
                  </a:lnTo>
                  <a:lnTo>
                    <a:pt x="6135" y="4448"/>
                  </a:lnTo>
                  <a:lnTo>
                    <a:pt x="5998" y="4744"/>
                  </a:lnTo>
                  <a:lnTo>
                    <a:pt x="5815" y="4995"/>
                  </a:lnTo>
                  <a:lnTo>
                    <a:pt x="5633" y="5246"/>
                  </a:lnTo>
                  <a:lnTo>
                    <a:pt x="5428" y="5474"/>
                  </a:lnTo>
                  <a:lnTo>
                    <a:pt x="5200" y="5679"/>
                  </a:lnTo>
                  <a:lnTo>
                    <a:pt x="4949" y="5862"/>
                  </a:lnTo>
                  <a:lnTo>
                    <a:pt x="4675" y="6021"/>
                  </a:lnTo>
                  <a:lnTo>
                    <a:pt x="4402" y="6135"/>
                  </a:lnTo>
                  <a:lnTo>
                    <a:pt x="4105" y="6249"/>
                  </a:lnTo>
                  <a:lnTo>
                    <a:pt x="3809" y="6318"/>
                  </a:lnTo>
                  <a:lnTo>
                    <a:pt x="3512" y="6363"/>
                  </a:lnTo>
                  <a:lnTo>
                    <a:pt x="3193" y="6386"/>
                  </a:lnTo>
                  <a:lnTo>
                    <a:pt x="2874" y="6363"/>
                  </a:lnTo>
                  <a:lnTo>
                    <a:pt x="2554" y="6318"/>
                  </a:lnTo>
                  <a:lnTo>
                    <a:pt x="2235" y="6227"/>
                  </a:lnTo>
                  <a:lnTo>
                    <a:pt x="2235" y="6227"/>
                  </a:lnTo>
                  <a:lnTo>
                    <a:pt x="1939" y="6113"/>
                  </a:lnTo>
                  <a:lnTo>
                    <a:pt x="1642" y="5976"/>
                  </a:lnTo>
                  <a:lnTo>
                    <a:pt x="1391" y="5816"/>
                  </a:lnTo>
                  <a:lnTo>
                    <a:pt x="1141" y="5634"/>
                  </a:lnTo>
                  <a:lnTo>
                    <a:pt x="913" y="5406"/>
                  </a:lnTo>
                  <a:lnTo>
                    <a:pt x="707" y="5178"/>
                  </a:lnTo>
                  <a:lnTo>
                    <a:pt x="525" y="4927"/>
                  </a:lnTo>
                  <a:lnTo>
                    <a:pt x="365" y="4676"/>
                  </a:lnTo>
                  <a:lnTo>
                    <a:pt x="251" y="4379"/>
                  </a:lnTo>
                  <a:lnTo>
                    <a:pt x="137" y="4106"/>
                  </a:lnTo>
                  <a:lnTo>
                    <a:pt x="69" y="3809"/>
                  </a:lnTo>
                  <a:lnTo>
                    <a:pt x="23" y="3490"/>
                  </a:lnTo>
                  <a:lnTo>
                    <a:pt x="0" y="3194"/>
                  </a:lnTo>
                  <a:lnTo>
                    <a:pt x="23" y="2874"/>
                  </a:lnTo>
                  <a:lnTo>
                    <a:pt x="69" y="2555"/>
                  </a:lnTo>
                  <a:lnTo>
                    <a:pt x="160" y="2236"/>
                  </a:lnTo>
                  <a:lnTo>
                    <a:pt x="160" y="2236"/>
                  </a:lnTo>
                  <a:lnTo>
                    <a:pt x="274" y="1939"/>
                  </a:lnTo>
                  <a:lnTo>
                    <a:pt x="411" y="1643"/>
                  </a:lnTo>
                  <a:lnTo>
                    <a:pt x="570" y="1369"/>
                  </a:lnTo>
                  <a:lnTo>
                    <a:pt x="753" y="1118"/>
                  </a:lnTo>
                  <a:lnTo>
                    <a:pt x="981" y="890"/>
                  </a:lnTo>
                  <a:lnTo>
                    <a:pt x="1209" y="708"/>
                  </a:lnTo>
                  <a:lnTo>
                    <a:pt x="1460" y="525"/>
                  </a:lnTo>
                  <a:lnTo>
                    <a:pt x="1711" y="366"/>
                  </a:lnTo>
                  <a:lnTo>
                    <a:pt x="2007" y="229"/>
                  </a:lnTo>
                  <a:lnTo>
                    <a:pt x="2281" y="138"/>
                  </a:lnTo>
                  <a:lnTo>
                    <a:pt x="2577" y="69"/>
                  </a:lnTo>
                  <a:lnTo>
                    <a:pt x="2897" y="24"/>
                  </a:lnTo>
                  <a:lnTo>
                    <a:pt x="3193" y="1"/>
                  </a:lnTo>
                  <a:lnTo>
                    <a:pt x="3512" y="24"/>
                  </a:lnTo>
                  <a:lnTo>
                    <a:pt x="3831" y="69"/>
                  </a:lnTo>
                  <a:lnTo>
                    <a:pt x="4151" y="138"/>
                  </a:lnTo>
                  <a:lnTo>
                    <a:pt x="4151" y="138"/>
                  </a:lnTo>
                  <a:lnTo>
                    <a:pt x="4447" y="252"/>
                  </a:lnTo>
                  <a:lnTo>
                    <a:pt x="4744" y="389"/>
                  </a:lnTo>
                  <a:lnTo>
                    <a:pt x="5017" y="571"/>
                  </a:lnTo>
                  <a:lnTo>
                    <a:pt x="5268" y="754"/>
                  </a:lnTo>
                  <a:lnTo>
                    <a:pt x="5496" y="959"/>
                  </a:lnTo>
                  <a:lnTo>
                    <a:pt x="5679" y="1187"/>
                  </a:lnTo>
                  <a:lnTo>
                    <a:pt x="5861" y="1438"/>
                  </a:lnTo>
                  <a:lnTo>
                    <a:pt x="6021" y="1711"/>
                  </a:lnTo>
                  <a:lnTo>
                    <a:pt x="6158" y="1985"/>
                  </a:lnTo>
                  <a:lnTo>
                    <a:pt x="6249" y="2281"/>
                  </a:lnTo>
                  <a:lnTo>
                    <a:pt x="6317" y="2578"/>
                  </a:lnTo>
                  <a:lnTo>
                    <a:pt x="6363" y="2874"/>
                  </a:lnTo>
                  <a:lnTo>
                    <a:pt x="6386" y="3194"/>
                  </a:lnTo>
                  <a:lnTo>
                    <a:pt x="6363" y="3513"/>
                  </a:lnTo>
                  <a:lnTo>
                    <a:pt x="6317" y="3832"/>
                  </a:lnTo>
                  <a:lnTo>
                    <a:pt x="6249" y="41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9"/>
            <p:cNvSpPr/>
            <p:nvPr/>
          </p:nvSpPr>
          <p:spPr>
            <a:xfrm>
              <a:off x="7808875" y="1696347"/>
              <a:ext cx="342445" cy="333833"/>
            </a:xfrm>
            <a:custGeom>
              <a:avLst/>
              <a:gdLst/>
              <a:ahLst/>
              <a:cxnLst/>
              <a:rect l="l" t="t" r="r" b="b"/>
              <a:pathLst>
                <a:path w="4493" h="4380" extrusionOk="0">
                  <a:moveTo>
                    <a:pt x="3398" y="1"/>
                  </a:moveTo>
                  <a:lnTo>
                    <a:pt x="3603" y="24"/>
                  </a:lnTo>
                  <a:lnTo>
                    <a:pt x="3831" y="69"/>
                  </a:lnTo>
                  <a:lnTo>
                    <a:pt x="4037" y="115"/>
                  </a:lnTo>
                  <a:lnTo>
                    <a:pt x="3991" y="252"/>
                  </a:lnTo>
                  <a:lnTo>
                    <a:pt x="4105" y="252"/>
                  </a:lnTo>
                  <a:lnTo>
                    <a:pt x="4493" y="275"/>
                  </a:lnTo>
                  <a:lnTo>
                    <a:pt x="4493" y="275"/>
                  </a:lnTo>
                  <a:lnTo>
                    <a:pt x="4151" y="138"/>
                  </a:lnTo>
                  <a:lnTo>
                    <a:pt x="4128" y="138"/>
                  </a:lnTo>
                  <a:lnTo>
                    <a:pt x="3900" y="69"/>
                  </a:lnTo>
                  <a:lnTo>
                    <a:pt x="3672" y="24"/>
                  </a:lnTo>
                  <a:lnTo>
                    <a:pt x="3421" y="1"/>
                  </a:lnTo>
                  <a:close/>
                  <a:moveTo>
                    <a:pt x="2053" y="206"/>
                  </a:moveTo>
                  <a:lnTo>
                    <a:pt x="1733" y="343"/>
                  </a:lnTo>
                  <a:lnTo>
                    <a:pt x="1437" y="525"/>
                  </a:lnTo>
                  <a:lnTo>
                    <a:pt x="1434" y="535"/>
                  </a:lnTo>
                  <a:lnTo>
                    <a:pt x="1434" y="535"/>
                  </a:lnTo>
                  <a:lnTo>
                    <a:pt x="1551" y="457"/>
                  </a:lnTo>
                  <a:lnTo>
                    <a:pt x="1756" y="343"/>
                  </a:lnTo>
                  <a:lnTo>
                    <a:pt x="1984" y="252"/>
                  </a:lnTo>
                  <a:lnTo>
                    <a:pt x="2046" y="227"/>
                  </a:lnTo>
                  <a:lnTo>
                    <a:pt x="2046" y="227"/>
                  </a:lnTo>
                  <a:lnTo>
                    <a:pt x="2053" y="206"/>
                  </a:lnTo>
                  <a:close/>
                  <a:moveTo>
                    <a:pt x="2942" y="1"/>
                  </a:moveTo>
                  <a:lnTo>
                    <a:pt x="2691" y="47"/>
                  </a:lnTo>
                  <a:lnTo>
                    <a:pt x="2440" y="92"/>
                  </a:lnTo>
                  <a:lnTo>
                    <a:pt x="2212" y="161"/>
                  </a:lnTo>
                  <a:lnTo>
                    <a:pt x="2046" y="227"/>
                  </a:lnTo>
                  <a:lnTo>
                    <a:pt x="2046" y="227"/>
                  </a:lnTo>
                  <a:lnTo>
                    <a:pt x="1802" y="1004"/>
                  </a:lnTo>
                  <a:lnTo>
                    <a:pt x="2098" y="822"/>
                  </a:lnTo>
                  <a:lnTo>
                    <a:pt x="2395" y="662"/>
                  </a:lnTo>
                  <a:lnTo>
                    <a:pt x="2714" y="525"/>
                  </a:lnTo>
                  <a:lnTo>
                    <a:pt x="3056" y="411"/>
                  </a:lnTo>
                  <a:lnTo>
                    <a:pt x="3170" y="1"/>
                  </a:lnTo>
                  <a:close/>
                  <a:moveTo>
                    <a:pt x="1434" y="535"/>
                  </a:moveTo>
                  <a:lnTo>
                    <a:pt x="1346" y="594"/>
                  </a:lnTo>
                  <a:lnTo>
                    <a:pt x="1141" y="754"/>
                  </a:lnTo>
                  <a:lnTo>
                    <a:pt x="958" y="913"/>
                  </a:lnTo>
                  <a:lnTo>
                    <a:pt x="776" y="1096"/>
                  </a:lnTo>
                  <a:lnTo>
                    <a:pt x="639" y="1301"/>
                  </a:lnTo>
                  <a:lnTo>
                    <a:pt x="479" y="1506"/>
                  </a:lnTo>
                  <a:lnTo>
                    <a:pt x="365" y="1734"/>
                  </a:lnTo>
                  <a:lnTo>
                    <a:pt x="251" y="1962"/>
                  </a:lnTo>
                  <a:lnTo>
                    <a:pt x="160" y="2213"/>
                  </a:lnTo>
                  <a:lnTo>
                    <a:pt x="160" y="2236"/>
                  </a:lnTo>
                  <a:lnTo>
                    <a:pt x="92" y="2464"/>
                  </a:lnTo>
                  <a:lnTo>
                    <a:pt x="46" y="2715"/>
                  </a:lnTo>
                  <a:lnTo>
                    <a:pt x="23" y="2943"/>
                  </a:lnTo>
                  <a:lnTo>
                    <a:pt x="0" y="3194"/>
                  </a:lnTo>
                  <a:lnTo>
                    <a:pt x="23" y="3490"/>
                  </a:lnTo>
                  <a:lnTo>
                    <a:pt x="69" y="3809"/>
                  </a:lnTo>
                  <a:lnTo>
                    <a:pt x="137" y="4106"/>
                  </a:lnTo>
                  <a:lnTo>
                    <a:pt x="244" y="4363"/>
                  </a:lnTo>
                  <a:lnTo>
                    <a:pt x="251" y="4357"/>
                  </a:lnTo>
                  <a:lnTo>
                    <a:pt x="228" y="4037"/>
                  </a:lnTo>
                  <a:lnTo>
                    <a:pt x="251" y="3695"/>
                  </a:lnTo>
                  <a:lnTo>
                    <a:pt x="297" y="3376"/>
                  </a:lnTo>
                  <a:lnTo>
                    <a:pt x="388" y="3057"/>
                  </a:lnTo>
                  <a:lnTo>
                    <a:pt x="502" y="2738"/>
                  </a:lnTo>
                  <a:lnTo>
                    <a:pt x="639" y="2418"/>
                  </a:lnTo>
                  <a:lnTo>
                    <a:pt x="798" y="2122"/>
                  </a:lnTo>
                  <a:lnTo>
                    <a:pt x="981" y="1825"/>
                  </a:lnTo>
                  <a:lnTo>
                    <a:pt x="1049" y="1734"/>
                  </a:lnTo>
                  <a:lnTo>
                    <a:pt x="1434" y="535"/>
                  </a:lnTo>
                  <a:close/>
                  <a:moveTo>
                    <a:pt x="244" y="4363"/>
                  </a:moveTo>
                  <a:lnTo>
                    <a:pt x="228" y="4379"/>
                  </a:lnTo>
                  <a:lnTo>
                    <a:pt x="251" y="4379"/>
                  </a:lnTo>
                  <a:lnTo>
                    <a:pt x="244" y="4363"/>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9"/>
            <p:cNvSpPr/>
            <p:nvPr/>
          </p:nvSpPr>
          <p:spPr>
            <a:xfrm>
              <a:off x="7808875" y="1696347"/>
              <a:ext cx="342445" cy="333833"/>
            </a:xfrm>
            <a:custGeom>
              <a:avLst/>
              <a:gdLst/>
              <a:ahLst/>
              <a:cxnLst/>
              <a:rect l="l" t="t" r="r" b="b"/>
              <a:pathLst>
                <a:path w="4493" h="4380" fill="none" extrusionOk="0">
                  <a:moveTo>
                    <a:pt x="3193" y="1"/>
                  </a:moveTo>
                  <a:lnTo>
                    <a:pt x="3193" y="1"/>
                  </a:lnTo>
                  <a:lnTo>
                    <a:pt x="3193" y="1"/>
                  </a:lnTo>
                  <a:lnTo>
                    <a:pt x="3193" y="1"/>
                  </a:lnTo>
                  <a:lnTo>
                    <a:pt x="2942" y="1"/>
                  </a:lnTo>
                  <a:lnTo>
                    <a:pt x="2691" y="47"/>
                  </a:lnTo>
                  <a:lnTo>
                    <a:pt x="2440" y="92"/>
                  </a:lnTo>
                  <a:lnTo>
                    <a:pt x="2212" y="161"/>
                  </a:lnTo>
                  <a:lnTo>
                    <a:pt x="1984" y="252"/>
                  </a:lnTo>
                  <a:lnTo>
                    <a:pt x="1756" y="343"/>
                  </a:lnTo>
                  <a:lnTo>
                    <a:pt x="1551" y="457"/>
                  </a:lnTo>
                  <a:lnTo>
                    <a:pt x="1346" y="594"/>
                  </a:lnTo>
                  <a:lnTo>
                    <a:pt x="1141" y="754"/>
                  </a:lnTo>
                  <a:lnTo>
                    <a:pt x="958" y="913"/>
                  </a:lnTo>
                  <a:lnTo>
                    <a:pt x="776" y="1096"/>
                  </a:lnTo>
                  <a:lnTo>
                    <a:pt x="639" y="1301"/>
                  </a:lnTo>
                  <a:lnTo>
                    <a:pt x="479" y="1506"/>
                  </a:lnTo>
                  <a:lnTo>
                    <a:pt x="365" y="1734"/>
                  </a:lnTo>
                  <a:lnTo>
                    <a:pt x="251" y="1962"/>
                  </a:lnTo>
                  <a:lnTo>
                    <a:pt x="160" y="2213"/>
                  </a:lnTo>
                  <a:lnTo>
                    <a:pt x="160" y="2213"/>
                  </a:lnTo>
                  <a:lnTo>
                    <a:pt x="160" y="2213"/>
                  </a:lnTo>
                  <a:lnTo>
                    <a:pt x="160" y="2213"/>
                  </a:lnTo>
                  <a:lnTo>
                    <a:pt x="160" y="2236"/>
                  </a:lnTo>
                  <a:lnTo>
                    <a:pt x="160" y="2236"/>
                  </a:lnTo>
                  <a:lnTo>
                    <a:pt x="160" y="2236"/>
                  </a:lnTo>
                  <a:lnTo>
                    <a:pt x="160" y="2236"/>
                  </a:lnTo>
                  <a:lnTo>
                    <a:pt x="160" y="2236"/>
                  </a:lnTo>
                  <a:lnTo>
                    <a:pt x="92" y="2464"/>
                  </a:lnTo>
                  <a:lnTo>
                    <a:pt x="46" y="2715"/>
                  </a:lnTo>
                  <a:lnTo>
                    <a:pt x="23" y="2943"/>
                  </a:lnTo>
                  <a:lnTo>
                    <a:pt x="0" y="3194"/>
                  </a:lnTo>
                  <a:lnTo>
                    <a:pt x="0" y="3194"/>
                  </a:lnTo>
                  <a:lnTo>
                    <a:pt x="23" y="3490"/>
                  </a:lnTo>
                  <a:lnTo>
                    <a:pt x="69" y="3809"/>
                  </a:lnTo>
                  <a:lnTo>
                    <a:pt x="137" y="4106"/>
                  </a:lnTo>
                  <a:lnTo>
                    <a:pt x="251" y="4379"/>
                  </a:lnTo>
                  <a:lnTo>
                    <a:pt x="251" y="4379"/>
                  </a:lnTo>
                  <a:lnTo>
                    <a:pt x="251" y="4379"/>
                  </a:lnTo>
                  <a:lnTo>
                    <a:pt x="251" y="4379"/>
                  </a:lnTo>
                  <a:lnTo>
                    <a:pt x="228" y="4379"/>
                  </a:lnTo>
                  <a:lnTo>
                    <a:pt x="251" y="4357"/>
                  </a:lnTo>
                  <a:lnTo>
                    <a:pt x="251" y="4357"/>
                  </a:lnTo>
                  <a:lnTo>
                    <a:pt x="228" y="4037"/>
                  </a:lnTo>
                  <a:lnTo>
                    <a:pt x="251" y="3695"/>
                  </a:lnTo>
                  <a:lnTo>
                    <a:pt x="297" y="3376"/>
                  </a:lnTo>
                  <a:lnTo>
                    <a:pt x="388" y="3057"/>
                  </a:lnTo>
                  <a:lnTo>
                    <a:pt x="502" y="2738"/>
                  </a:lnTo>
                  <a:lnTo>
                    <a:pt x="639" y="2418"/>
                  </a:lnTo>
                  <a:lnTo>
                    <a:pt x="798" y="2122"/>
                  </a:lnTo>
                  <a:lnTo>
                    <a:pt x="981" y="1825"/>
                  </a:lnTo>
                  <a:lnTo>
                    <a:pt x="981" y="1825"/>
                  </a:lnTo>
                  <a:lnTo>
                    <a:pt x="1049" y="1734"/>
                  </a:lnTo>
                  <a:lnTo>
                    <a:pt x="1437" y="525"/>
                  </a:lnTo>
                  <a:lnTo>
                    <a:pt x="1437" y="525"/>
                  </a:lnTo>
                  <a:lnTo>
                    <a:pt x="1733" y="343"/>
                  </a:lnTo>
                  <a:lnTo>
                    <a:pt x="2053" y="206"/>
                  </a:lnTo>
                  <a:lnTo>
                    <a:pt x="2053" y="206"/>
                  </a:lnTo>
                  <a:lnTo>
                    <a:pt x="2053" y="206"/>
                  </a:lnTo>
                  <a:lnTo>
                    <a:pt x="1802" y="1004"/>
                  </a:lnTo>
                  <a:lnTo>
                    <a:pt x="1802" y="1004"/>
                  </a:lnTo>
                  <a:lnTo>
                    <a:pt x="2098" y="822"/>
                  </a:lnTo>
                  <a:lnTo>
                    <a:pt x="2395" y="662"/>
                  </a:lnTo>
                  <a:lnTo>
                    <a:pt x="2714" y="525"/>
                  </a:lnTo>
                  <a:lnTo>
                    <a:pt x="3056" y="411"/>
                  </a:lnTo>
                  <a:lnTo>
                    <a:pt x="3170" y="1"/>
                  </a:lnTo>
                  <a:lnTo>
                    <a:pt x="3170" y="1"/>
                  </a:lnTo>
                  <a:lnTo>
                    <a:pt x="3193" y="1"/>
                  </a:lnTo>
                  <a:lnTo>
                    <a:pt x="3193" y="1"/>
                  </a:lnTo>
                  <a:lnTo>
                    <a:pt x="3398" y="1"/>
                  </a:lnTo>
                  <a:lnTo>
                    <a:pt x="3603" y="24"/>
                  </a:lnTo>
                  <a:lnTo>
                    <a:pt x="3831" y="69"/>
                  </a:lnTo>
                  <a:lnTo>
                    <a:pt x="4037" y="115"/>
                  </a:lnTo>
                  <a:lnTo>
                    <a:pt x="3991" y="252"/>
                  </a:lnTo>
                  <a:lnTo>
                    <a:pt x="3991" y="252"/>
                  </a:lnTo>
                  <a:lnTo>
                    <a:pt x="4105" y="252"/>
                  </a:lnTo>
                  <a:lnTo>
                    <a:pt x="4105" y="252"/>
                  </a:lnTo>
                  <a:lnTo>
                    <a:pt x="4493" y="275"/>
                  </a:lnTo>
                  <a:lnTo>
                    <a:pt x="4493" y="275"/>
                  </a:lnTo>
                  <a:lnTo>
                    <a:pt x="4493" y="275"/>
                  </a:lnTo>
                  <a:lnTo>
                    <a:pt x="4493" y="275"/>
                  </a:lnTo>
                  <a:lnTo>
                    <a:pt x="4493" y="275"/>
                  </a:lnTo>
                  <a:lnTo>
                    <a:pt x="4493" y="275"/>
                  </a:lnTo>
                  <a:lnTo>
                    <a:pt x="4493" y="275"/>
                  </a:lnTo>
                  <a:lnTo>
                    <a:pt x="4151" y="138"/>
                  </a:lnTo>
                  <a:lnTo>
                    <a:pt x="4151" y="138"/>
                  </a:lnTo>
                  <a:lnTo>
                    <a:pt x="4151" y="138"/>
                  </a:lnTo>
                  <a:lnTo>
                    <a:pt x="4151" y="138"/>
                  </a:lnTo>
                  <a:lnTo>
                    <a:pt x="4151" y="138"/>
                  </a:lnTo>
                  <a:lnTo>
                    <a:pt x="4128" y="138"/>
                  </a:lnTo>
                  <a:lnTo>
                    <a:pt x="4128" y="138"/>
                  </a:lnTo>
                  <a:lnTo>
                    <a:pt x="3900" y="69"/>
                  </a:lnTo>
                  <a:lnTo>
                    <a:pt x="3672" y="24"/>
                  </a:lnTo>
                  <a:lnTo>
                    <a:pt x="3421" y="1"/>
                  </a:lnTo>
                  <a:lnTo>
                    <a:pt x="3193" y="1"/>
                  </a:lnTo>
                  <a:lnTo>
                    <a:pt x="3193" y="1"/>
                  </a:lnTo>
                  <a:lnTo>
                    <a:pt x="31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9"/>
            <p:cNvSpPr/>
            <p:nvPr/>
          </p:nvSpPr>
          <p:spPr>
            <a:xfrm>
              <a:off x="7826252" y="1715477"/>
              <a:ext cx="469347" cy="467671"/>
            </a:xfrm>
            <a:custGeom>
              <a:avLst/>
              <a:gdLst/>
              <a:ahLst/>
              <a:cxnLst/>
              <a:rect l="l" t="t" r="r" b="b"/>
              <a:pathLst>
                <a:path w="6158" h="6136" extrusionOk="0">
                  <a:moveTo>
                    <a:pt x="821" y="1483"/>
                  </a:moveTo>
                  <a:lnTo>
                    <a:pt x="753" y="1574"/>
                  </a:lnTo>
                  <a:lnTo>
                    <a:pt x="570" y="1871"/>
                  </a:lnTo>
                  <a:lnTo>
                    <a:pt x="411" y="2167"/>
                  </a:lnTo>
                  <a:lnTo>
                    <a:pt x="274" y="2487"/>
                  </a:lnTo>
                  <a:lnTo>
                    <a:pt x="160" y="2806"/>
                  </a:lnTo>
                  <a:lnTo>
                    <a:pt x="69" y="3125"/>
                  </a:lnTo>
                  <a:lnTo>
                    <a:pt x="23" y="3444"/>
                  </a:lnTo>
                  <a:lnTo>
                    <a:pt x="0" y="3786"/>
                  </a:lnTo>
                  <a:lnTo>
                    <a:pt x="23" y="4106"/>
                  </a:lnTo>
                  <a:lnTo>
                    <a:pt x="821" y="1483"/>
                  </a:lnTo>
                  <a:close/>
                  <a:moveTo>
                    <a:pt x="2828" y="160"/>
                  </a:moveTo>
                  <a:lnTo>
                    <a:pt x="2486" y="274"/>
                  </a:lnTo>
                  <a:lnTo>
                    <a:pt x="2167" y="411"/>
                  </a:lnTo>
                  <a:lnTo>
                    <a:pt x="1870" y="571"/>
                  </a:lnTo>
                  <a:lnTo>
                    <a:pt x="1574" y="753"/>
                  </a:lnTo>
                  <a:lnTo>
                    <a:pt x="342" y="4744"/>
                  </a:lnTo>
                  <a:lnTo>
                    <a:pt x="548" y="5018"/>
                  </a:lnTo>
                  <a:lnTo>
                    <a:pt x="799" y="5269"/>
                  </a:lnTo>
                  <a:lnTo>
                    <a:pt x="1049" y="5497"/>
                  </a:lnTo>
                  <a:lnTo>
                    <a:pt x="1247" y="5618"/>
                  </a:lnTo>
                  <a:lnTo>
                    <a:pt x="1141" y="5542"/>
                  </a:lnTo>
                  <a:lnTo>
                    <a:pt x="2828" y="160"/>
                  </a:lnTo>
                  <a:close/>
                  <a:moveTo>
                    <a:pt x="1247" y="5618"/>
                  </a:moveTo>
                  <a:lnTo>
                    <a:pt x="1300" y="5656"/>
                  </a:lnTo>
                  <a:lnTo>
                    <a:pt x="1505" y="5770"/>
                  </a:lnTo>
                  <a:lnTo>
                    <a:pt x="1346" y="5679"/>
                  </a:lnTo>
                  <a:lnTo>
                    <a:pt x="1247" y="5618"/>
                  </a:lnTo>
                  <a:close/>
                  <a:moveTo>
                    <a:pt x="3763" y="1"/>
                  </a:moveTo>
                  <a:lnTo>
                    <a:pt x="1893" y="5930"/>
                  </a:lnTo>
                  <a:lnTo>
                    <a:pt x="1688" y="5862"/>
                  </a:lnTo>
                  <a:lnTo>
                    <a:pt x="1505" y="5770"/>
                  </a:lnTo>
                  <a:lnTo>
                    <a:pt x="1665" y="5862"/>
                  </a:lnTo>
                  <a:lnTo>
                    <a:pt x="2007" y="5976"/>
                  </a:lnTo>
                  <a:lnTo>
                    <a:pt x="2030" y="5976"/>
                  </a:lnTo>
                  <a:lnTo>
                    <a:pt x="2258" y="6044"/>
                  </a:lnTo>
                  <a:lnTo>
                    <a:pt x="2373" y="6065"/>
                  </a:lnTo>
                  <a:lnTo>
                    <a:pt x="2373" y="6065"/>
                  </a:lnTo>
                  <a:lnTo>
                    <a:pt x="4265" y="24"/>
                  </a:lnTo>
                  <a:lnTo>
                    <a:pt x="3877" y="1"/>
                  </a:lnTo>
                  <a:close/>
                  <a:moveTo>
                    <a:pt x="2373" y="6065"/>
                  </a:moveTo>
                  <a:lnTo>
                    <a:pt x="2372" y="6067"/>
                  </a:lnTo>
                  <a:lnTo>
                    <a:pt x="2623" y="6112"/>
                  </a:lnTo>
                  <a:lnTo>
                    <a:pt x="2874" y="6135"/>
                  </a:lnTo>
                  <a:lnTo>
                    <a:pt x="2876" y="6126"/>
                  </a:lnTo>
                  <a:lnTo>
                    <a:pt x="2876" y="6126"/>
                  </a:lnTo>
                  <a:lnTo>
                    <a:pt x="2737" y="6112"/>
                  </a:lnTo>
                  <a:lnTo>
                    <a:pt x="2509" y="6090"/>
                  </a:lnTo>
                  <a:lnTo>
                    <a:pt x="2373" y="6065"/>
                  </a:lnTo>
                  <a:close/>
                  <a:moveTo>
                    <a:pt x="4698" y="252"/>
                  </a:moveTo>
                  <a:lnTo>
                    <a:pt x="2876" y="6126"/>
                  </a:lnTo>
                  <a:lnTo>
                    <a:pt x="2876" y="6126"/>
                  </a:lnTo>
                  <a:lnTo>
                    <a:pt x="2965" y="6135"/>
                  </a:lnTo>
                  <a:lnTo>
                    <a:pt x="3216" y="6112"/>
                  </a:lnTo>
                  <a:lnTo>
                    <a:pt x="3467" y="6090"/>
                  </a:lnTo>
                  <a:lnTo>
                    <a:pt x="3718" y="6044"/>
                  </a:lnTo>
                  <a:lnTo>
                    <a:pt x="3968" y="5976"/>
                  </a:lnTo>
                  <a:lnTo>
                    <a:pt x="4196" y="5884"/>
                  </a:lnTo>
                  <a:lnTo>
                    <a:pt x="4424" y="5770"/>
                  </a:lnTo>
                  <a:lnTo>
                    <a:pt x="4630" y="5656"/>
                  </a:lnTo>
                  <a:lnTo>
                    <a:pt x="4835" y="5520"/>
                  </a:lnTo>
                  <a:lnTo>
                    <a:pt x="5040" y="5360"/>
                  </a:lnTo>
                  <a:lnTo>
                    <a:pt x="5223" y="5200"/>
                  </a:lnTo>
                  <a:lnTo>
                    <a:pt x="5382" y="5018"/>
                  </a:lnTo>
                  <a:lnTo>
                    <a:pt x="5542" y="4813"/>
                  </a:lnTo>
                  <a:lnTo>
                    <a:pt x="5701" y="4607"/>
                  </a:lnTo>
                  <a:lnTo>
                    <a:pt x="5816" y="4379"/>
                  </a:lnTo>
                  <a:lnTo>
                    <a:pt x="5930" y="4128"/>
                  </a:lnTo>
                  <a:lnTo>
                    <a:pt x="6021" y="3900"/>
                  </a:lnTo>
                  <a:lnTo>
                    <a:pt x="6089" y="3650"/>
                  </a:lnTo>
                  <a:lnTo>
                    <a:pt x="6112" y="3422"/>
                  </a:lnTo>
                  <a:lnTo>
                    <a:pt x="6158" y="3171"/>
                  </a:lnTo>
                  <a:lnTo>
                    <a:pt x="6158" y="2943"/>
                  </a:lnTo>
                  <a:lnTo>
                    <a:pt x="6158" y="2715"/>
                  </a:lnTo>
                  <a:lnTo>
                    <a:pt x="6135" y="2487"/>
                  </a:lnTo>
                  <a:lnTo>
                    <a:pt x="6089" y="2258"/>
                  </a:lnTo>
                  <a:lnTo>
                    <a:pt x="6021" y="2030"/>
                  </a:lnTo>
                  <a:lnTo>
                    <a:pt x="5952" y="1825"/>
                  </a:lnTo>
                  <a:lnTo>
                    <a:pt x="5861" y="1620"/>
                  </a:lnTo>
                  <a:lnTo>
                    <a:pt x="5770" y="1415"/>
                  </a:lnTo>
                  <a:lnTo>
                    <a:pt x="5656" y="1209"/>
                  </a:lnTo>
                  <a:lnTo>
                    <a:pt x="5519" y="1027"/>
                  </a:lnTo>
                  <a:lnTo>
                    <a:pt x="5382" y="845"/>
                  </a:lnTo>
                  <a:lnTo>
                    <a:pt x="5223" y="685"/>
                  </a:lnTo>
                  <a:lnTo>
                    <a:pt x="5063" y="525"/>
                  </a:lnTo>
                  <a:lnTo>
                    <a:pt x="4881" y="389"/>
                  </a:lnTo>
                  <a:lnTo>
                    <a:pt x="4698" y="252"/>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9"/>
            <p:cNvSpPr/>
            <p:nvPr/>
          </p:nvSpPr>
          <p:spPr>
            <a:xfrm>
              <a:off x="7826252" y="1828505"/>
              <a:ext cx="62651" cy="199919"/>
            </a:xfrm>
            <a:custGeom>
              <a:avLst/>
              <a:gdLst/>
              <a:ahLst/>
              <a:cxnLst/>
              <a:rect l="l" t="t" r="r" b="b"/>
              <a:pathLst>
                <a:path w="822" h="2623" fill="none" extrusionOk="0">
                  <a:moveTo>
                    <a:pt x="821" y="0"/>
                  </a:moveTo>
                  <a:lnTo>
                    <a:pt x="821" y="0"/>
                  </a:lnTo>
                  <a:lnTo>
                    <a:pt x="753" y="91"/>
                  </a:lnTo>
                  <a:lnTo>
                    <a:pt x="753" y="91"/>
                  </a:lnTo>
                  <a:lnTo>
                    <a:pt x="570" y="388"/>
                  </a:lnTo>
                  <a:lnTo>
                    <a:pt x="411" y="684"/>
                  </a:lnTo>
                  <a:lnTo>
                    <a:pt x="274" y="1004"/>
                  </a:lnTo>
                  <a:lnTo>
                    <a:pt x="160" y="1323"/>
                  </a:lnTo>
                  <a:lnTo>
                    <a:pt x="69" y="1642"/>
                  </a:lnTo>
                  <a:lnTo>
                    <a:pt x="23" y="1961"/>
                  </a:lnTo>
                  <a:lnTo>
                    <a:pt x="0" y="2303"/>
                  </a:lnTo>
                  <a:lnTo>
                    <a:pt x="23" y="2623"/>
                  </a:lnTo>
                  <a:lnTo>
                    <a:pt x="8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9"/>
            <p:cNvSpPr/>
            <p:nvPr/>
          </p:nvSpPr>
          <p:spPr>
            <a:xfrm>
              <a:off x="7828005" y="1715477"/>
              <a:ext cx="467594" cy="467671"/>
            </a:xfrm>
            <a:custGeom>
              <a:avLst/>
              <a:gdLst/>
              <a:ahLst/>
              <a:cxnLst/>
              <a:rect l="l" t="t" r="r" b="b"/>
              <a:pathLst>
                <a:path w="6135" h="6136" fill="none" extrusionOk="0">
                  <a:moveTo>
                    <a:pt x="3854" y="1"/>
                  </a:moveTo>
                  <a:lnTo>
                    <a:pt x="3854" y="1"/>
                  </a:lnTo>
                  <a:lnTo>
                    <a:pt x="3740" y="1"/>
                  </a:lnTo>
                  <a:lnTo>
                    <a:pt x="1870" y="5930"/>
                  </a:lnTo>
                  <a:lnTo>
                    <a:pt x="1870" y="5930"/>
                  </a:lnTo>
                  <a:lnTo>
                    <a:pt x="1665" y="5862"/>
                  </a:lnTo>
                  <a:lnTo>
                    <a:pt x="1482" y="5770"/>
                  </a:lnTo>
                  <a:lnTo>
                    <a:pt x="1277" y="5656"/>
                  </a:lnTo>
                  <a:lnTo>
                    <a:pt x="1118" y="5542"/>
                  </a:lnTo>
                  <a:lnTo>
                    <a:pt x="2805" y="160"/>
                  </a:lnTo>
                  <a:lnTo>
                    <a:pt x="2805" y="160"/>
                  </a:lnTo>
                  <a:lnTo>
                    <a:pt x="2463" y="274"/>
                  </a:lnTo>
                  <a:lnTo>
                    <a:pt x="2144" y="411"/>
                  </a:lnTo>
                  <a:lnTo>
                    <a:pt x="1847" y="571"/>
                  </a:lnTo>
                  <a:lnTo>
                    <a:pt x="1551" y="753"/>
                  </a:lnTo>
                  <a:lnTo>
                    <a:pt x="319" y="4744"/>
                  </a:lnTo>
                  <a:lnTo>
                    <a:pt x="319" y="4744"/>
                  </a:lnTo>
                  <a:lnTo>
                    <a:pt x="137" y="4448"/>
                  </a:lnTo>
                  <a:lnTo>
                    <a:pt x="0" y="4128"/>
                  </a:lnTo>
                  <a:lnTo>
                    <a:pt x="0" y="4128"/>
                  </a:lnTo>
                  <a:lnTo>
                    <a:pt x="0" y="4128"/>
                  </a:lnTo>
                  <a:lnTo>
                    <a:pt x="0" y="4128"/>
                  </a:lnTo>
                  <a:lnTo>
                    <a:pt x="137" y="4448"/>
                  </a:lnTo>
                  <a:lnTo>
                    <a:pt x="319" y="4744"/>
                  </a:lnTo>
                  <a:lnTo>
                    <a:pt x="525" y="5018"/>
                  </a:lnTo>
                  <a:lnTo>
                    <a:pt x="776" y="5269"/>
                  </a:lnTo>
                  <a:lnTo>
                    <a:pt x="1026" y="5497"/>
                  </a:lnTo>
                  <a:lnTo>
                    <a:pt x="1323" y="5679"/>
                  </a:lnTo>
                  <a:lnTo>
                    <a:pt x="1642" y="5862"/>
                  </a:lnTo>
                  <a:lnTo>
                    <a:pt x="1984" y="5976"/>
                  </a:lnTo>
                  <a:lnTo>
                    <a:pt x="1984" y="5976"/>
                  </a:lnTo>
                  <a:lnTo>
                    <a:pt x="1984" y="5976"/>
                  </a:lnTo>
                  <a:lnTo>
                    <a:pt x="2007" y="5976"/>
                  </a:lnTo>
                  <a:lnTo>
                    <a:pt x="2007" y="5976"/>
                  </a:lnTo>
                  <a:lnTo>
                    <a:pt x="2235" y="6044"/>
                  </a:lnTo>
                  <a:lnTo>
                    <a:pt x="2486" y="6090"/>
                  </a:lnTo>
                  <a:lnTo>
                    <a:pt x="2714" y="6112"/>
                  </a:lnTo>
                  <a:lnTo>
                    <a:pt x="2942" y="6135"/>
                  </a:lnTo>
                  <a:lnTo>
                    <a:pt x="2942" y="6135"/>
                  </a:lnTo>
                  <a:lnTo>
                    <a:pt x="2942" y="6135"/>
                  </a:lnTo>
                  <a:lnTo>
                    <a:pt x="2942" y="6135"/>
                  </a:lnTo>
                  <a:lnTo>
                    <a:pt x="2942" y="6135"/>
                  </a:lnTo>
                  <a:lnTo>
                    <a:pt x="2942" y="6135"/>
                  </a:lnTo>
                  <a:lnTo>
                    <a:pt x="3193" y="6112"/>
                  </a:lnTo>
                  <a:lnTo>
                    <a:pt x="3444" y="6090"/>
                  </a:lnTo>
                  <a:lnTo>
                    <a:pt x="3695" y="6044"/>
                  </a:lnTo>
                  <a:lnTo>
                    <a:pt x="3945" y="5976"/>
                  </a:lnTo>
                  <a:lnTo>
                    <a:pt x="4173" y="5884"/>
                  </a:lnTo>
                  <a:lnTo>
                    <a:pt x="4401" y="5770"/>
                  </a:lnTo>
                  <a:lnTo>
                    <a:pt x="4607" y="5656"/>
                  </a:lnTo>
                  <a:lnTo>
                    <a:pt x="4812" y="5520"/>
                  </a:lnTo>
                  <a:lnTo>
                    <a:pt x="5017" y="5360"/>
                  </a:lnTo>
                  <a:lnTo>
                    <a:pt x="5200" y="5200"/>
                  </a:lnTo>
                  <a:lnTo>
                    <a:pt x="5359" y="5018"/>
                  </a:lnTo>
                  <a:lnTo>
                    <a:pt x="5519" y="4813"/>
                  </a:lnTo>
                  <a:lnTo>
                    <a:pt x="5678" y="4607"/>
                  </a:lnTo>
                  <a:lnTo>
                    <a:pt x="5793" y="4379"/>
                  </a:lnTo>
                  <a:lnTo>
                    <a:pt x="5907" y="4128"/>
                  </a:lnTo>
                  <a:lnTo>
                    <a:pt x="5998" y="3900"/>
                  </a:lnTo>
                  <a:lnTo>
                    <a:pt x="5998" y="3900"/>
                  </a:lnTo>
                  <a:lnTo>
                    <a:pt x="5998" y="3900"/>
                  </a:lnTo>
                  <a:lnTo>
                    <a:pt x="6066" y="3650"/>
                  </a:lnTo>
                  <a:lnTo>
                    <a:pt x="6089" y="3422"/>
                  </a:lnTo>
                  <a:lnTo>
                    <a:pt x="6135" y="3171"/>
                  </a:lnTo>
                  <a:lnTo>
                    <a:pt x="6135" y="2943"/>
                  </a:lnTo>
                  <a:lnTo>
                    <a:pt x="6135" y="2943"/>
                  </a:lnTo>
                  <a:lnTo>
                    <a:pt x="6135" y="2715"/>
                  </a:lnTo>
                  <a:lnTo>
                    <a:pt x="6112" y="2487"/>
                  </a:lnTo>
                  <a:lnTo>
                    <a:pt x="6066" y="2258"/>
                  </a:lnTo>
                  <a:lnTo>
                    <a:pt x="5998" y="2030"/>
                  </a:lnTo>
                  <a:lnTo>
                    <a:pt x="5929" y="1825"/>
                  </a:lnTo>
                  <a:lnTo>
                    <a:pt x="5838" y="1620"/>
                  </a:lnTo>
                  <a:lnTo>
                    <a:pt x="5747" y="1415"/>
                  </a:lnTo>
                  <a:lnTo>
                    <a:pt x="5633" y="1209"/>
                  </a:lnTo>
                  <a:lnTo>
                    <a:pt x="5496" y="1027"/>
                  </a:lnTo>
                  <a:lnTo>
                    <a:pt x="5359" y="845"/>
                  </a:lnTo>
                  <a:lnTo>
                    <a:pt x="5200" y="685"/>
                  </a:lnTo>
                  <a:lnTo>
                    <a:pt x="5040" y="525"/>
                  </a:lnTo>
                  <a:lnTo>
                    <a:pt x="4858" y="389"/>
                  </a:lnTo>
                  <a:lnTo>
                    <a:pt x="4675" y="252"/>
                  </a:lnTo>
                  <a:lnTo>
                    <a:pt x="4470" y="138"/>
                  </a:lnTo>
                  <a:lnTo>
                    <a:pt x="4242" y="24"/>
                  </a:lnTo>
                  <a:lnTo>
                    <a:pt x="4242" y="24"/>
                  </a:lnTo>
                  <a:lnTo>
                    <a:pt x="4242" y="24"/>
                  </a:lnTo>
                  <a:lnTo>
                    <a:pt x="4242" y="24"/>
                  </a:lnTo>
                  <a:lnTo>
                    <a:pt x="4470" y="138"/>
                  </a:lnTo>
                  <a:lnTo>
                    <a:pt x="4675" y="252"/>
                  </a:lnTo>
                  <a:lnTo>
                    <a:pt x="2851" y="6135"/>
                  </a:lnTo>
                  <a:lnTo>
                    <a:pt x="2851" y="6135"/>
                  </a:lnTo>
                  <a:lnTo>
                    <a:pt x="2600" y="6112"/>
                  </a:lnTo>
                  <a:lnTo>
                    <a:pt x="2349" y="6067"/>
                  </a:lnTo>
                  <a:lnTo>
                    <a:pt x="4242" y="24"/>
                  </a:lnTo>
                  <a:lnTo>
                    <a:pt x="4242" y="24"/>
                  </a:lnTo>
                  <a:lnTo>
                    <a:pt x="38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9"/>
            <p:cNvSpPr/>
            <p:nvPr/>
          </p:nvSpPr>
          <p:spPr>
            <a:xfrm>
              <a:off x="8125169" y="1706788"/>
              <a:ext cx="170422" cy="215619"/>
            </a:xfrm>
            <a:custGeom>
              <a:avLst/>
              <a:gdLst/>
              <a:ahLst/>
              <a:cxnLst/>
              <a:rect l="l" t="t" r="r" b="b"/>
              <a:pathLst>
                <a:path w="2236" h="2829" extrusionOk="0">
                  <a:moveTo>
                    <a:pt x="1" y="1"/>
                  </a:moveTo>
                  <a:lnTo>
                    <a:pt x="343" y="138"/>
                  </a:lnTo>
                  <a:lnTo>
                    <a:pt x="252" y="92"/>
                  </a:lnTo>
                  <a:lnTo>
                    <a:pt x="1" y="1"/>
                  </a:lnTo>
                  <a:close/>
                  <a:moveTo>
                    <a:pt x="343" y="138"/>
                  </a:moveTo>
                  <a:lnTo>
                    <a:pt x="480" y="206"/>
                  </a:lnTo>
                  <a:lnTo>
                    <a:pt x="571" y="252"/>
                  </a:lnTo>
                  <a:lnTo>
                    <a:pt x="571" y="252"/>
                  </a:lnTo>
                  <a:lnTo>
                    <a:pt x="343" y="138"/>
                  </a:lnTo>
                  <a:lnTo>
                    <a:pt x="343" y="138"/>
                  </a:lnTo>
                  <a:close/>
                  <a:moveTo>
                    <a:pt x="571" y="252"/>
                  </a:moveTo>
                  <a:lnTo>
                    <a:pt x="760" y="357"/>
                  </a:lnTo>
                  <a:lnTo>
                    <a:pt x="708" y="320"/>
                  </a:lnTo>
                  <a:lnTo>
                    <a:pt x="571" y="252"/>
                  </a:lnTo>
                  <a:close/>
                  <a:moveTo>
                    <a:pt x="760" y="357"/>
                  </a:moveTo>
                  <a:lnTo>
                    <a:pt x="822" y="400"/>
                  </a:lnTo>
                  <a:lnTo>
                    <a:pt x="776" y="366"/>
                  </a:lnTo>
                  <a:lnTo>
                    <a:pt x="760" y="357"/>
                  </a:lnTo>
                  <a:close/>
                  <a:moveTo>
                    <a:pt x="822" y="400"/>
                  </a:moveTo>
                  <a:lnTo>
                    <a:pt x="959" y="503"/>
                  </a:lnTo>
                  <a:lnTo>
                    <a:pt x="981" y="520"/>
                  </a:lnTo>
                  <a:lnTo>
                    <a:pt x="981" y="520"/>
                  </a:lnTo>
                  <a:lnTo>
                    <a:pt x="936" y="480"/>
                  </a:lnTo>
                  <a:lnTo>
                    <a:pt x="822" y="400"/>
                  </a:lnTo>
                  <a:close/>
                  <a:moveTo>
                    <a:pt x="981" y="520"/>
                  </a:moveTo>
                  <a:lnTo>
                    <a:pt x="1118" y="639"/>
                  </a:lnTo>
                  <a:lnTo>
                    <a:pt x="1301" y="799"/>
                  </a:lnTo>
                  <a:lnTo>
                    <a:pt x="1141" y="639"/>
                  </a:lnTo>
                  <a:lnTo>
                    <a:pt x="981" y="520"/>
                  </a:lnTo>
                  <a:close/>
                  <a:moveTo>
                    <a:pt x="1460" y="959"/>
                  </a:moveTo>
                  <a:lnTo>
                    <a:pt x="1597" y="1141"/>
                  </a:lnTo>
                  <a:lnTo>
                    <a:pt x="1734" y="1323"/>
                  </a:lnTo>
                  <a:lnTo>
                    <a:pt x="1848" y="1529"/>
                  </a:lnTo>
                  <a:lnTo>
                    <a:pt x="1939" y="1734"/>
                  </a:lnTo>
                  <a:lnTo>
                    <a:pt x="2008" y="1888"/>
                  </a:lnTo>
                  <a:lnTo>
                    <a:pt x="1985" y="1825"/>
                  </a:lnTo>
                  <a:lnTo>
                    <a:pt x="1894" y="1597"/>
                  </a:lnTo>
                  <a:lnTo>
                    <a:pt x="1779" y="1392"/>
                  </a:lnTo>
                  <a:lnTo>
                    <a:pt x="1643" y="1187"/>
                  </a:lnTo>
                  <a:lnTo>
                    <a:pt x="1483" y="981"/>
                  </a:lnTo>
                  <a:lnTo>
                    <a:pt x="1460" y="959"/>
                  </a:lnTo>
                  <a:close/>
                  <a:moveTo>
                    <a:pt x="2008" y="1888"/>
                  </a:moveTo>
                  <a:lnTo>
                    <a:pt x="2076" y="2076"/>
                  </a:lnTo>
                  <a:lnTo>
                    <a:pt x="2030" y="1939"/>
                  </a:lnTo>
                  <a:lnTo>
                    <a:pt x="2008" y="1888"/>
                  </a:lnTo>
                  <a:close/>
                  <a:moveTo>
                    <a:pt x="2076" y="2076"/>
                  </a:moveTo>
                  <a:lnTo>
                    <a:pt x="2076" y="2076"/>
                  </a:lnTo>
                  <a:lnTo>
                    <a:pt x="2076" y="2076"/>
                  </a:lnTo>
                  <a:lnTo>
                    <a:pt x="2076" y="2076"/>
                  </a:lnTo>
                  <a:close/>
                  <a:moveTo>
                    <a:pt x="2076" y="2076"/>
                  </a:moveTo>
                  <a:lnTo>
                    <a:pt x="2144" y="2304"/>
                  </a:lnTo>
                  <a:lnTo>
                    <a:pt x="2190" y="2555"/>
                  </a:lnTo>
                  <a:lnTo>
                    <a:pt x="2231" y="2778"/>
                  </a:lnTo>
                  <a:lnTo>
                    <a:pt x="2213" y="2601"/>
                  </a:lnTo>
                  <a:lnTo>
                    <a:pt x="2167" y="2372"/>
                  </a:lnTo>
                  <a:lnTo>
                    <a:pt x="2099" y="2144"/>
                  </a:lnTo>
                  <a:lnTo>
                    <a:pt x="2076" y="2076"/>
                  </a:lnTo>
                  <a:close/>
                  <a:moveTo>
                    <a:pt x="2231" y="2778"/>
                  </a:moveTo>
                  <a:lnTo>
                    <a:pt x="2236" y="2829"/>
                  </a:lnTo>
                  <a:lnTo>
                    <a:pt x="2236" y="2806"/>
                  </a:lnTo>
                  <a:lnTo>
                    <a:pt x="2231" y="2778"/>
                  </a:lnTo>
                  <a:close/>
                </a:path>
              </a:pathLst>
            </a:custGeom>
            <a:solidFill>
              <a:srgbClr val="DA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9"/>
            <p:cNvSpPr/>
            <p:nvPr/>
          </p:nvSpPr>
          <p:spPr>
            <a:xfrm>
              <a:off x="8052154" y="2183059"/>
              <a:ext cx="76" cy="76"/>
            </a:xfrm>
            <a:custGeom>
              <a:avLst/>
              <a:gdLst/>
              <a:ahLst/>
              <a:cxnLst/>
              <a:rect l="l" t="t" r="r" b="b"/>
              <a:pathLst>
                <a:path w="1" h="1" fill="none" extrusionOk="0">
                  <a:moveTo>
                    <a:pt x="1" y="0"/>
                  </a:move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979216" y="2170865"/>
              <a:ext cx="1753" cy="76"/>
            </a:xfrm>
            <a:custGeom>
              <a:avLst/>
              <a:gdLst/>
              <a:ahLst/>
              <a:cxnLst/>
              <a:rect l="l" t="t" r="r" b="b"/>
              <a:pathLst>
                <a:path w="23" h="1" fill="none" extrusionOk="0">
                  <a:moveTo>
                    <a:pt x="0" y="1"/>
                  </a:moveTo>
                  <a:lnTo>
                    <a:pt x="0" y="1"/>
                  </a:lnTo>
                  <a:lnTo>
                    <a:pt x="23" y="1"/>
                  </a:lnTo>
                  <a:lnTo>
                    <a:pt x="2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052154" y="2012718"/>
              <a:ext cx="232997" cy="170422"/>
            </a:xfrm>
            <a:custGeom>
              <a:avLst/>
              <a:gdLst/>
              <a:ahLst/>
              <a:cxnLst/>
              <a:rect l="l" t="t" r="r" b="b"/>
              <a:pathLst>
                <a:path w="3057" h="2236" fill="none" extrusionOk="0">
                  <a:moveTo>
                    <a:pt x="3057" y="0"/>
                  </a:moveTo>
                  <a:lnTo>
                    <a:pt x="3057" y="0"/>
                  </a:lnTo>
                  <a:lnTo>
                    <a:pt x="2966" y="228"/>
                  </a:lnTo>
                  <a:lnTo>
                    <a:pt x="2852" y="479"/>
                  </a:lnTo>
                  <a:lnTo>
                    <a:pt x="2737" y="707"/>
                  </a:lnTo>
                  <a:lnTo>
                    <a:pt x="2578" y="913"/>
                  </a:lnTo>
                  <a:lnTo>
                    <a:pt x="2418" y="1118"/>
                  </a:lnTo>
                  <a:lnTo>
                    <a:pt x="2259" y="1300"/>
                  </a:lnTo>
                  <a:lnTo>
                    <a:pt x="2076" y="1460"/>
                  </a:lnTo>
                  <a:lnTo>
                    <a:pt x="1871" y="1620"/>
                  </a:lnTo>
                  <a:lnTo>
                    <a:pt x="1666" y="1756"/>
                  </a:lnTo>
                  <a:lnTo>
                    <a:pt x="1460" y="1870"/>
                  </a:lnTo>
                  <a:lnTo>
                    <a:pt x="1232" y="1984"/>
                  </a:lnTo>
                  <a:lnTo>
                    <a:pt x="1004" y="2076"/>
                  </a:lnTo>
                  <a:lnTo>
                    <a:pt x="754" y="2144"/>
                  </a:lnTo>
                  <a:lnTo>
                    <a:pt x="503" y="2190"/>
                  </a:lnTo>
                  <a:lnTo>
                    <a:pt x="252" y="2212"/>
                  </a:lnTo>
                  <a:lnTo>
                    <a:pt x="1" y="2235"/>
                  </a:lnTo>
                  <a:lnTo>
                    <a:pt x="1" y="2235"/>
                  </a:lnTo>
                  <a:lnTo>
                    <a:pt x="252" y="2212"/>
                  </a:lnTo>
                  <a:lnTo>
                    <a:pt x="503" y="2190"/>
                  </a:lnTo>
                  <a:lnTo>
                    <a:pt x="754" y="2144"/>
                  </a:lnTo>
                  <a:lnTo>
                    <a:pt x="1004" y="2076"/>
                  </a:lnTo>
                  <a:lnTo>
                    <a:pt x="1232" y="1984"/>
                  </a:lnTo>
                  <a:lnTo>
                    <a:pt x="1460" y="1870"/>
                  </a:lnTo>
                  <a:lnTo>
                    <a:pt x="1666" y="1756"/>
                  </a:lnTo>
                  <a:lnTo>
                    <a:pt x="1871" y="1620"/>
                  </a:lnTo>
                  <a:lnTo>
                    <a:pt x="2076" y="1460"/>
                  </a:lnTo>
                  <a:lnTo>
                    <a:pt x="2259" y="1300"/>
                  </a:lnTo>
                  <a:lnTo>
                    <a:pt x="2418" y="1118"/>
                  </a:lnTo>
                  <a:lnTo>
                    <a:pt x="2578" y="913"/>
                  </a:lnTo>
                  <a:lnTo>
                    <a:pt x="2737" y="707"/>
                  </a:lnTo>
                  <a:lnTo>
                    <a:pt x="2852" y="479"/>
                  </a:lnTo>
                  <a:lnTo>
                    <a:pt x="2966" y="228"/>
                  </a:lnTo>
                  <a:lnTo>
                    <a:pt x="30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9"/>
            <p:cNvSpPr/>
            <p:nvPr/>
          </p:nvSpPr>
          <p:spPr>
            <a:xfrm>
              <a:off x="7808875" y="1866689"/>
              <a:ext cx="12195" cy="73093"/>
            </a:xfrm>
            <a:custGeom>
              <a:avLst/>
              <a:gdLst/>
              <a:ahLst/>
              <a:cxnLst/>
              <a:rect l="l" t="t" r="r" b="b"/>
              <a:pathLst>
                <a:path w="160" h="959" fill="none" extrusionOk="0">
                  <a:moveTo>
                    <a:pt x="160" y="1"/>
                  </a:moveTo>
                  <a:lnTo>
                    <a:pt x="160" y="1"/>
                  </a:lnTo>
                  <a:lnTo>
                    <a:pt x="160" y="1"/>
                  </a:lnTo>
                  <a:lnTo>
                    <a:pt x="92" y="229"/>
                  </a:lnTo>
                  <a:lnTo>
                    <a:pt x="46" y="480"/>
                  </a:lnTo>
                  <a:lnTo>
                    <a:pt x="23" y="708"/>
                  </a:lnTo>
                  <a:lnTo>
                    <a:pt x="0" y="959"/>
                  </a:lnTo>
                  <a:lnTo>
                    <a:pt x="0" y="959"/>
                  </a:lnTo>
                  <a:lnTo>
                    <a:pt x="23" y="708"/>
                  </a:lnTo>
                  <a:lnTo>
                    <a:pt x="46" y="480"/>
                  </a:lnTo>
                  <a:lnTo>
                    <a:pt x="92" y="229"/>
                  </a:lnTo>
                  <a:lnTo>
                    <a:pt x="160" y="1"/>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9"/>
            <p:cNvSpPr/>
            <p:nvPr/>
          </p:nvSpPr>
          <p:spPr>
            <a:xfrm>
              <a:off x="7820993" y="1865012"/>
              <a:ext cx="76" cy="1753"/>
            </a:xfrm>
            <a:custGeom>
              <a:avLst/>
              <a:gdLst/>
              <a:ahLst/>
              <a:cxnLst/>
              <a:rect l="l" t="t" r="r" b="b"/>
              <a:pathLst>
                <a:path w="1" h="23" fill="none" extrusionOk="0">
                  <a:moveTo>
                    <a:pt x="1" y="0"/>
                  </a:moveTo>
                  <a:lnTo>
                    <a:pt x="1" y="0"/>
                  </a:lnTo>
                  <a:lnTo>
                    <a:pt x="1" y="23"/>
                  </a:lnTo>
                  <a:lnTo>
                    <a:pt x="1"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8125169" y="1706788"/>
              <a:ext cx="170422" cy="232997"/>
            </a:xfrm>
            <a:custGeom>
              <a:avLst/>
              <a:gdLst/>
              <a:ahLst/>
              <a:cxnLst/>
              <a:rect l="l" t="t" r="r" b="b"/>
              <a:pathLst>
                <a:path w="2236" h="3057" fill="none" extrusionOk="0">
                  <a:moveTo>
                    <a:pt x="1" y="1"/>
                  </a:moveTo>
                  <a:lnTo>
                    <a:pt x="1" y="1"/>
                  </a:lnTo>
                  <a:lnTo>
                    <a:pt x="1" y="1"/>
                  </a:lnTo>
                  <a:lnTo>
                    <a:pt x="343" y="138"/>
                  </a:lnTo>
                  <a:lnTo>
                    <a:pt x="343" y="138"/>
                  </a:lnTo>
                  <a:lnTo>
                    <a:pt x="571" y="252"/>
                  </a:lnTo>
                  <a:lnTo>
                    <a:pt x="776" y="366"/>
                  </a:lnTo>
                  <a:lnTo>
                    <a:pt x="959" y="503"/>
                  </a:lnTo>
                  <a:lnTo>
                    <a:pt x="1141" y="639"/>
                  </a:lnTo>
                  <a:lnTo>
                    <a:pt x="1301" y="799"/>
                  </a:lnTo>
                  <a:lnTo>
                    <a:pt x="1460" y="959"/>
                  </a:lnTo>
                  <a:lnTo>
                    <a:pt x="1597" y="1141"/>
                  </a:lnTo>
                  <a:lnTo>
                    <a:pt x="1734" y="1323"/>
                  </a:lnTo>
                  <a:lnTo>
                    <a:pt x="1848" y="1529"/>
                  </a:lnTo>
                  <a:lnTo>
                    <a:pt x="1939" y="1734"/>
                  </a:lnTo>
                  <a:lnTo>
                    <a:pt x="2030" y="1939"/>
                  </a:lnTo>
                  <a:lnTo>
                    <a:pt x="2099" y="2144"/>
                  </a:lnTo>
                  <a:lnTo>
                    <a:pt x="2167" y="2372"/>
                  </a:lnTo>
                  <a:lnTo>
                    <a:pt x="2213" y="2601"/>
                  </a:lnTo>
                  <a:lnTo>
                    <a:pt x="2236" y="2829"/>
                  </a:lnTo>
                  <a:lnTo>
                    <a:pt x="2236" y="3057"/>
                  </a:lnTo>
                  <a:lnTo>
                    <a:pt x="2236" y="3057"/>
                  </a:lnTo>
                  <a:lnTo>
                    <a:pt x="2236" y="2806"/>
                  </a:lnTo>
                  <a:lnTo>
                    <a:pt x="2190" y="2555"/>
                  </a:lnTo>
                  <a:lnTo>
                    <a:pt x="2144" y="2304"/>
                  </a:lnTo>
                  <a:lnTo>
                    <a:pt x="2076" y="2076"/>
                  </a:lnTo>
                  <a:lnTo>
                    <a:pt x="1985" y="1825"/>
                  </a:lnTo>
                  <a:lnTo>
                    <a:pt x="1894" y="1597"/>
                  </a:lnTo>
                  <a:lnTo>
                    <a:pt x="1779" y="1392"/>
                  </a:lnTo>
                  <a:lnTo>
                    <a:pt x="1643" y="1187"/>
                  </a:lnTo>
                  <a:lnTo>
                    <a:pt x="1483" y="981"/>
                  </a:lnTo>
                  <a:lnTo>
                    <a:pt x="1301" y="799"/>
                  </a:lnTo>
                  <a:lnTo>
                    <a:pt x="1118" y="639"/>
                  </a:lnTo>
                  <a:lnTo>
                    <a:pt x="936" y="480"/>
                  </a:lnTo>
                  <a:lnTo>
                    <a:pt x="708" y="320"/>
                  </a:lnTo>
                  <a:lnTo>
                    <a:pt x="480" y="206"/>
                  </a:lnTo>
                  <a:lnTo>
                    <a:pt x="252" y="92"/>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8123416" y="1706788"/>
              <a:ext cx="1829" cy="76"/>
            </a:xfrm>
            <a:custGeom>
              <a:avLst/>
              <a:gdLst/>
              <a:ahLst/>
              <a:cxnLst/>
              <a:rect l="l" t="t" r="r" b="b"/>
              <a:pathLst>
                <a:path w="24" h="1" fill="none" extrusionOk="0">
                  <a:moveTo>
                    <a:pt x="1" y="1"/>
                  </a:moveTo>
                  <a:lnTo>
                    <a:pt x="1" y="1"/>
                  </a:lnTo>
                  <a:lnTo>
                    <a:pt x="24" y="1"/>
                  </a:lnTo>
                  <a:lnTo>
                    <a:pt x="2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7820993" y="1696347"/>
              <a:ext cx="231244" cy="168746"/>
            </a:xfrm>
            <a:custGeom>
              <a:avLst/>
              <a:gdLst/>
              <a:ahLst/>
              <a:cxnLst/>
              <a:rect l="l" t="t" r="r" b="b"/>
              <a:pathLst>
                <a:path w="3034" h="2214" fill="none" extrusionOk="0">
                  <a:moveTo>
                    <a:pt x="3034" y="1"/>
                  </a:moveTo>
                  <a:lnTo>
                    <a:pt x="3034" y="1"/>
                  </a:lnTo>
                  <a:lnTo>
                    <a:pt x="2783" y="1"/>
                  </a:lnTo>
                  <a:lnTo>
                    <a:pt x="2532" y="47"/>
                  </a:lnTo>
                  <a:lnTo>
                    <a:pt x="2281" y="92"/>
                  </a:lnTo>
                  <a:lnTo>
                    <a:pt x="2053" y="161"/>
                  </a:lnTo>
                  <a:lnTo>
                    <a:pt x="1825" y="252"/>
                  </a:lnTo>
                  <a:lnTo>
                    <a:pt x="1597" y="343"/>
                  </a:lnTo>
                  <a:lnTo>
                    <a:pt x="1392" y="457"/>
                  </a:lnTo>
                  <a:lnTo>
                    <a:pt x="1187" y="594"/>
                  </a:lnTo>
                  <a:lnTo>
                    <a:pt x="982" y="754"/>
                  </a:lnTo>
                  <a:lnTo>
                    <a:pt x="799" y="913"/>
                  </a:lnTo>
                  <a:lnTo>
                    <a:pt x="617" y="1096"/>
                  </a:lnTo>
                  <a:lnTo>
                    <a:pt x="480" y="1301"/>
                  </a:lnTo>
                  <a:lnTo>
                    <a:pt x="320" y="1506"/>
                  </a:lnTo>
                  <a:lnTo>
                    <a:pt x="206" y="1734"/>
                  </a:lnTo>
                  <a:lnTo>
                    <a:pt x="92" y="1962"/>
                  </a:lnTo>
                  <a:lnTo>
                    <a:pt x="1" y="2213"/>
                  </a:lnTo>
                  <a:lnTo>
                    <a:pt x="1" y="2213"/>
                  </a:lnTo>
                  <a:lnTo>
                    <a:pt x="92" y="1962"/>
                  </a:lnTo>
                  <a:lnTo>
                    <a:pt x="206" y="1734"/>
                  </a:lnTo>
                  <a:lnTo>
                    <a:pt x="320" y="1506"/>
                  </a:lnTo>
                  <a:lnTo>
                    <a:pt x="480" y="1301"/>
                  </a:lnTo>
                  <a:lnTo>
                    <a:pt x="617" y="1096"/>
                  </a:lnTo>
                  <a:lnTo>
                    <a:pt x="799" y="913"/>
                  </a:lnTo>
                  <a:lnTo>
                    <a:pt x="982" y="754"/>
                  </a:lnTo>
                  <a:lnTo>
                    <a:pt x="1187" y="594"/>
                  </a:lnTo>
                  <a:lnTo>
                    <a:pt x="1392" y="457"/>
                  </a:lnTo>
                  <a:lnTo>
                    <a:pt x="1597" y="343"/>
                  </a:lnTo>
                  <a:lnTo>
                    <a:pt x="1825" y="252"/>
                  </a:lnTo>
                  <a:lnTo>
                    <a:pt x="2053" y="161"/>
                  </a:lnTo>
                  <a:lnTo>
                    <a:pt x="2281" y="92"/>
                  </a:lnTo>
                  <a:lnTo>
                    <a:pt x="2532" y="47"/>
                  </a:lnTo>
                  <a:lnTo>
                    <a:pt x="2783" y="1"/>
                  </a:lnTo>
                  <a:lnTo>
                    <a:pt x="30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9"/>
            <p:cNvSpPr/>
            <p:nvPr/>
          </p:nvSpPr>
          <p:spPr>
            <a:xfrm>
              <a:off x="8052154" y="1696347"/>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9"/>
            <p:cNvSpPr/>
            <p:nvPr/>
          </p:nvSpPr>
          <p:spPr>
            <a:xfrm>
              <a:off x="7494258" y="2574121"/>
              <a:ext cx="175605" cy="225985"/>
            </a:xfrm>
            <a:custGeom>
              <a:avLst/>
              <a:gdLst/>
              <a:ahLst/>
              <a:cxnLst/>
              <a:rect l="l" t="t" r="r" b="b"/>
              <a:pathLst>
                <a:path w="2304" h="2965" extrusionOk="0">
                  <a:moveTo>
                    <a:pt x="1483" y="0"/>
                  </a:moveTo>
                  <a:lnTo>
                    <a:pt x="69" y="2212"/>
                  </a:lnTo>
                  <a:lnTo>
                    <a:pt x="24" y="2303"/>
                  </a:lnTo>
                  <a:lnTo>
                    <a:pt x="1" y="2395"/>
                  </a:lnTo>
                  <a:lnTo>
                    <a:pt x="1" y="2486"/>
                  </a:lnTo>
                  <a:lnTo>
                    <a:pt x="1" y="2577"/>
                  </a:lnTo>
                  <a:lnTo>
                    <a:pt x="46" y="2668"/>
                  </a:lnTo>
                  <a:lnTo>
                    <a:pt x="92" y="2760"/>
                  </a:lnTo>
                  <a:lnTo>
                    <a:pt x="138" y="2828"/>
                  </a:lnTo>
                  <a:lnTo>
                    <a:pt x="229" y="2874"/>
                  </a:lnTo>
                  <a:lnTo>
                    <a:pt x="297" y="2919"/>
                  </a:lnTo>
                  <a:lnTo>
                    <a:pt x="388" y="2942"/>
                  </a:lnTo>
                  <a:lnTo>
                    <a:pt x="502" y="2965"/>
                  </a:lnTo>
                  <a:lnTo>
                    <a:pt x="594" y="2942"/>
                  </a:lnTo>
                  <a:lnTo>
                    <a:pt x="662" y="2919"/>
                  </a:lnTo>
                  <a:lnTo>
                    <a:pt x="753" y="2874"/>
                  </a:lnTo>
                  <a:lnTo>
                    <a:pt x="822" y="2805"/>
                  </a:lnTo>
                  <a:lnTo>
                    <a:pt x="890" y="2737"/>
                  </a:lnTo>
                  <a:lnTo>
                    <a:pt x="2304" y="502"/>
                  </a:lnTo>
                  <a:lnTo>
                    <a:pt x="1483" y="0"/>
                  </a:lnTo>
                  <a:close/>
                </a:path>
              </a:pathLst>
            </a:custGeom>
            <a:solidFill>
              <a:srgbClr val="B4C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8151234" y="1717230"/>
              <a:ext cx="76" cy="76"/>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9"/>
            <p:cNvSpPr/>
            <p:nvPr/>
          </p:nvSpPr>
          <p:spPr>
            <a:xfrm>
              <a:off x="8151234" y="1717230"/>
              <a:ext cx="76" cy="76"/>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9"/>
            <p:cNvSpPr/>
            <p:nvPr/>
          </p:nvSpPr>
          <p:spPr>
            <a:xfrm>
              <a:off x="8007035" y="1717230"/>
              <a:ext cx="177358" cy="465918"/>
            </a:xfrm>
            <a:custGeom>
              <a:avLst/>
              <a:gdLst/>
              <a:ahLst/>
              <a:cxnLst/>
              <a:rect l="l" t="t" r="r" b="b"/>
              <a:pathLst>
                <a:path w="2327" h="6113" extrusionOk="0">
                  <a:moveTo>
                    <a:pt x="1893" y="1"/>
                  </a:moveTo>
                  <a:lnTo>
                    <a:pt x="0" y="6044"/>
                  </a:lnTo>
                  <a:lnTo>
                    <a:pt x="251" y="6089"/>
                  </a:lnTo>
                  <a:lnTo>
                    <a:pt x="502" y="6112"/>
                  </a:lnTo>
                  <a:lnTo>
                    <a:pt x="2326" y="229"/>
                  </a:lnTo>
                  <a:lnTo>
                    <a:pt x="2121" y="115"/>
                  </a:lnTo>
                  <a:lnTo>
                    <a:pt x="189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9"/>
            <p:cNvSpPr/>
            <p:nvPr/>
          </p:nvSpPr>
          <p:spPr>
            <a:xfrm>
              <a:off x="8007035" y="1717230"/>
              <a:ext cx="177358" cy="465918"/>
            </a:xfrm>
            <a:custGeom>
              <a:avLst/>
              <a:gdLst/>
              <a:ahLst/>
              <a:cxnLst/>
              <a:rect l="l" t="t" r="r" b="b"/>
              <a:pathLst>
                <a:path w="2327" h="6113" fill="none" extrusionOk="0">
                  <a:moveTo>
                    <a:pt x="1893" y="1"/>
                  </a:moveTo>
                  <a:lnTo>
                    <a:pt x="0" y="6044"/>
                  </a:lnTo>
                  <a:lnTo>
                    <a:pt x="0" y="6044"/>
                  </a:lnTo>
                  <a:lnTo>
                    <a:pt x="251" y="6089"/>
                  </a:lnTo>
                  <a:lnTo>
                    <a:pt x="502" y="6112"/>
                  </a:lnTo>
                  <a:lnTo>
                    <a:pt x="2326" y="229"/>
                  </a:lnTo>
                  <a:lnTo>
                    <a:pt x="2326" y="229"/>
                  </a:lnTo>
                  <a:lnTo>
                    <a:pt x="2121" y="115"/>
                  </a:lnTo>
                  <a:lnTo>
                    <a:pt x="1893" y="1"/>
                  </a:lnTo>
                  <a:lnTo>
                    <a:pt x="1893" y="1"/>
                  </a:lnTo>
                  <a:lnTo>
                    <a:pt x="18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7826252" y="1712047"/>
              <a:ext cx="139097" cy="318132"/>
            </a:xfrm>
            <a:custGeom>
              <a:avLst/>
              <a:gdLst/>
              <a:ahLst/>
              <a:cxnLst/>
              <a:rect l="l" t="t" r="r" b="b"/>
              <a:pathLst>
                <a:path w="1825" h="4174" extrusionOk="0">
                  <a:moveTo>
                    <a:pt x="1825" y="0"/>
                  </a:moveTo>
                  <a:lnTo>
                    <a:pt x="1505" y="137"/>
                  </a:lnTo>
                  <a:lnTo>
                    <a:pt x="1209" y="319"/>
                  </a:lnTo>
                  <a:lnTo>
                    <a:pt x="821" y="1528"/>
                  </a:lnTo>
                  <a:lnTo>
                    <a:pt x="1004" y="1323"/>
                  </a:lnTo>
                  <a:lnTo>
                    <a:pt x="1186" y="1140"/>
                  </a:lnTo>
                  <a:lnTo>
                    <a:pt x="1369" y="958"/>
                  </a:lnTo>
                  <a:lnTo>
                    <a:pt x="1574" y="798"/>
                  </a:lnTo>
                  <a:lnTo>
                    <a:pt x="1825" y="0"/>
                  </a:lnTo>
                  <a:close/>
                  <a:moveTo>
                    <a:pt x="23" y="4151"/>
                  </a:moveTo>
                  <a:lnTo>
                    <a:pt x="0" y="4173"/>
                  </a:lnTo>
                  <a:lnTo>
                    <a:pt x="23" y="4173"/>
                  </a:lnTo>
                  <a:lnTo>
                    <a:pt x="23" y="415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7826252" y="2028342"/>
              <a:ext cx="1829" cy="1829"/>
            </a:xfrm>
            <a:custGeom>
              <a:avLst/>
              <a:gdLst/>
              <a:ahLst/>
              <a:cxnLst/>
              <a:rect l="l" t="t" r="r" b="b"/>
              <a:pathLst>
                <a:path w="24" h="24" fill="none" extrusionOk="0">
                  <a:moveTo>
                    <a:pt x="23" y="1"/>
                  </a:moveTo>
                  <a:lnTo>
                    <a:pt x="0" y="23"/>
                  </a:lnTo>
                  <a:lnTo>
                    <a:pt x="0" y="23"/>
                  </a:lnTo>
                  <a:lnTo>
                    <a:pt x="23" y="23"/>
                  </a:lnTo>
                  <a:lnTo>
                    <a:pt x="23" y="23"/>
                  </a:lnTo>
                  <a:lnTo>
                    <a:pt x="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7888825" y="1712047"/>
              <a:ext cx="76522" cy="116537"/>
            </a:xfrm>
            <a:custGeom>
              <a:avLst/>
              <a:gdLst/>
              <a:ahLst/>
              <a:cxnLst/>
              <a:rect l="l" t="t" r="r" b="b"/>
              <a:pathLst>
                <a:path w="1004" h="1529" fill="none" extrusionOk="0">
                  <a:moveTo>
                    <a:pt x="1004" y="0"/>
                  </a:moveTo>
                  <a:lnTo>
                    <a:pt x="1004" y="0"/>
                  </a:lnTo>
                  <a:lnTo>
                    <a:pt x="684" y="137"/>
                  </a:lnTo>
                  <a:lnTo>
                    <a:pt x="388" y="319"/>
                  </a:lnTo>
                  <a:lnTo>
                    <a:pt x="0" y="1528"/>
                  </a:lnTo>
                  <a:lnTo>
                    <a:pt x="0" y="1528"/>
                  </a:lnTo>
                  <a:lnTo>
                    <a:pt x="183" y="1323"/>
                  </a:lnTo>
                  <a:lnTo>
                    <a:pt x="365" y="1140"/>
                  </a:lnTo>
                  <a:lnTo>
                    <a:pt x="548" y="958"/>
                  </a:lnTo>
                  <a:lnTo>
                    <a:pt x="753" y="798"/>
                  </a:lnTo>
                  <a:lnTo>
                    <a:pt x="10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7828005" y="1772867"/>
              <a:ext cx="118213" cy="304260"/>
            </a:xfrm>
            <a:custGeom>
              <a:avLst/>
              <a:gdLst/>
              <a:ahLst/>
              <a:cxnLst/>
              <a:rect l="l" t="t" r="r" b="b"/>
              <a:pathLst>
                <a:path w="1551" h="3992" extrusionOk="0">
                  <a:moveTo>
                    <a:pt x="1551" y="0"/>
                  </a:moveTo>
                  <a:lnTo>
                    <a:pt x="1346" y="160"/>
                  </a:lnTo>
                  <a:lnTo>
                    <a:pt x="1163" y="342"/>
                  </a:lnTo>
                  <a:lnTo>
                    <a:pt x="981" y="525"/>
                  </a:lnTo>
                  <a:lnTo>
                    <a:pt x="798" y="730"/>
                  </a:lnTo>
                  <a:lnTo>
                    <a:pt x="0" y="3353"/>
                  </a:lnTo>
                  <a:lnTo>
                    <a:pt x="0" y="3375"/>
                  </a:lnTo>
                  <a:lnTo>
                    <a:pt x="137" y="3695"/>
                  </a:lnTo>
                  <a:lnTo>
                    <a:pt x="319" y="3991"/>
                  </a:lnTo>
                  <a:lnTo>
                    <a:pt x="1551" y="0"/>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7828005" y="1772867"/>
              <a:ext cx="118213" cy="304260"/>
            </a:xfrm>
            <a:custGeom>
              <a:avLst/>
              <a:gdLst/>
              <a:ahLst/>
              <a:cxnLst/>
              <a:rect l="l" t="t" r="r" b="b"/>
              <a:pathLst>
                <a:path w="1551" h="3992" fill="none" extrusionOk="0">
                  <a:moveTo>
                    <a:pt x="1551" y="0"/>
                  </a:moveTo>
                  <a:lnTo>
                    <a:pt x="1551" y="0"/>
                  </a:lnTo>
                  <a:lnTo>
                    <a:pt x="1346" y="160"/>
                  </a:lnTo>
                  <a:lnTo>
                    <a:pt x="1163" y="342"/>
                  </a:lnTo>
                  <a:lnTo>
                    <a:pt x="981" y="525"/>
                  </a:lnTo>
                  <a:lnTo>
                    <a:pt x="798" y="730"/>
                  </a:lnTo>
                  <a:lnTo>
                    <a:pt x="0" y="3353"/>
                  </a:lnTo>
                  <a:lnTo>
                    <a:pt x="0" y="3353"/>
                  </a:lnTo>
                  <a:lnTo>
                    <a:pt x="0" y="3375"/>
                  </a:lnTo>
                  <a:lnTo>
                    <a:pt x="0" y="3375"/>
                  </a:lnTo>
                  <a:lnTo>
                    <a:pt x="137" y="3695"/>
                  </a:lnTo>
                  <a:lnTo>
                    <a:pt x="319" y="3991"/>
                  </a:lnTo>
                  <a:lnTo>
                    <a:pt x="15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8041789" y="1696347"/>
              <a:ext cx="74769" cy="31402"/>
            </a:xfrm>
            <a:custGeom>
              <a:avLst/>
              <a:gdLst/>
              <a:ahLst/>
              <a:cxnLst/>
              <a:rect l="l" t="t" r="r" b="b"/>
              <a:pathLst>
                <a:path w="981" h="412" extrusionOk="0">
                  <a:moveTo>
                    <a:pt x="114" y="1"/>
                  </a:moveTo>
                  <a:lnTo>
                    <a:pt x="0" y="411"/>
                  </a:lnTo>
                  <a:lnTo>
                    <a:pt x="228" y="343"/>
                  </a:lnTo>
                  <a:lnTo>
                    <a:pt x="456" y="297"/>
                  </a:lnTo>
                  <a:lnTo>
                    <a:pt x="684" y="275"/>
                  </a:lnTo>
                  <a:lnTo>
                    <a:pt x="935" y="252"/>
                  </a:lnTo>
                  <a:lnTo>
                    <a:pt x="981" y="115"/>
                  </a:lnTo>
                  <a:lnTo>
                    <a:pt x="775" y="69"/>
                  </a:lnTo>
                  <a:lnTo>
                    <a:pt x="547" y="24"/>
                  </a:lnTo>
                  <a:lnTo>
                    <a:pt x="342" y="1"/>
                  </a:lnTo>
                  <a:close/>
                </a:path>
              </a:pathLst>
            </a:custGeom>
            <a:solidFill>
              <a:srgbClr val="FC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8041789" y="1696347"/>
              <a:ext cx="74769" cy="31402"/>
            </a:xfrm>
            <a:custGeom>
              <a:avLst/>
              <a:gdLst/>
              <a:ahLst/>
              <a:cxnLst/>
              <a:rect l="l" t="t" r="r" b="b"/>
              <a:pathLst>
                <a:path w="981" h="412" fill="none" extrusionOk="0">
                  <a:moveTo>
                    <a:pt x="137" y="1"/>
                  </a:moveTo>
                  <a:lnTo>
                    <a:pt x="137" y="1"/>
                  </a:lnTo>
                  <a:lnTo>
                    <a:pt x="114" y="1"/>
                  </a:lnTo>
                  <a:lnTo>
                    <a:pt x="0" y="411"/>
                  </a:lnTo>
                  <a:lnTo>
                    <a:pt x="0" y="411"/>
                  </a:lnTo>
                  <a:lnTo>
                    <a:pt x="228" y="343"/>
                  </a:lnTo>
                  <a:lnTo>
                    <a:pt x="456" y="297"/>
                  </a:lnTo>
                  <a:lnTo>
                    <a:pt x="684" y="275"/>
                  </a:lnTo>
                  <a:lnTo>
                    <a:pt x="935" y="252"/>
                  </a:lnTo>
                  <a:lnTo>
                    <a:pt x="981" y="115"/>
                  </a:lnTo>
                  <a:lnTo>
                    <a:pt x="981" y="115"/>
                  </a:lnTo>
                  <a:lnTo>
                    <a:pt x="775" y="69"/>
                  </a:lnTo>
                  <a:lnTo>
                    <a:pt x="547" y="24"/>
                  </a:lnTo>
                  <a:lnTo>
                    <a:pt x="342" y="1"/>
                  </a:lnTo>
                  <a:lnTo>
                    <a:pt x="1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7913138" y="1715477"/>
              <a:ext cx="199995" cy="451970"/>
            </a:xfrm>
            <a:custGeom>
              <a:avLst/>
              <a:gdLst/>
              <a:ahLst/>
              <a:cxnLst/>
              <a:rect l="l" t="t" r="r" b="b"/>
              <a:pathLst>
                <a:path w="2624" h="5930" extrusionOk="0">
                  <a:moveTo>
                    <a:pt x="2623" y="1"/>
                  </a:moveTo>
                  <a:lnTo>
                    <a:pt x="2372" y="24"/>
                  </a:lnTo>
                  <a:lnTo>
                    <a:pt x="2144" y="46"/>
                  </a:lnTo>
                  <a:lnTo>
                    <a:pt x="1916" y="92"/>
                  </a:lnTo>
                  <a:lnTo>
                    <a:pt x="1688" y="160"/>
                  </a:lnTo>
                  <a:lnTo>
                    <a:pt x="1" y="5542"/>
                  </a:lnTo>
                  <a:lnTo>
                    <a:pt x="160" y="5656"/>
                  </a:lnTo>
                  <a:lnTo>
                    <a:pt x="365" y="5770"/>
                  </a:lnTo>
                  <a:lnTo>
                    <a:pt x="548" y="5862"/>
                  </a:lnTo>
                  <a:lnTo>
                    <a:pt x="753" y="5930"/>
                  </a:lnTo>
                  <a:lnTo>
                    <a:pt x="2623" y="1"/>
                  </a:lnTo>
                  <a:close/>
                </a:path>
              </a:pathLst>
            </a:custGeom>
            <a:solidFill>
              <a:srgbClr val="DF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7913138" y="1715477"/>
              <a:ext cx="199995" cy="451970"/>
            </a:xfrm>
            <a:custGeom>
              <a:avLst/>
              <a:gdLst/>
              <a:ahLst/>
              <a:cxnLst/>
              <a:rect l="l" t="t" r="r" b="b"/>
              <a:pathLst>
                <a:path w="2624" h="5930" fill="none" extrusionOk="0">
                  <a:moveTo>
                    <a:pt x="2623" y="1"/>
                  </a:moveTo>
                  <a:lnTo>
                    <a:pt x="2623" y="1"/>
                  </a:lnTo>
                  <a:lnTo>
                    <a:pt x="2372" y="24"/>
                  </a:lnTo>
                  <a:lnTo>
                    <a:pt x="2144" y="46"/>
                  </a:lnTo>
                  <a:lnTo>
                    <a:pt x="1916" y="92"/>
                  </a:lnTo>
                  <a:lnTo>
                    <a:pt x="1688" y="160"/>
                  </a:lnTo>
                  <a:lnTo>
                    <a:pt x="1" y="5542"/>
                  </a:lnTo>
                  <a:lnTo>
                    <a:pt x="1" y="5542"/>
                  </a:lnTo>
                  <a:lnTo>
                    <a:pt x="160" y="5656"/>
                  </a:lnTo>
                  <a:lnTo>
                    <a:pt x="365" y="5770"/>
                  </a:lnTo>
                  <a:lnTo>
                    <a:pt x="548" y="5862"/>
                  </a:lnTo>
                  <a:lnTo>
                    <a:pt x="753" y="5930"/>
                  </a:lnTo>
                  <a:lnTo>
                    <a:pt x="262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7753238" y="1640786"/>
              <a:ext cx="598003" cy="597926"/>
            </a:xfrm>
            <a:custGeom>
              <a:avLst/>
              <a:gdLst/>
              <a:ahLst/>
              <a:cxnLst/>
              <a:rect l="l" t="t" r="r" b="b"/>
              <a:pathLst>
                <a:path w="7846" h="7845" extrusionOk="0">
                  <a:moveTo>
                    <a:pt x="2281" y="365"/>
                  </a:moveTo>
                  <a:lnTo>
                    <a:pt x="2053" y="479"/>
                  </a:lnTo>
                  <a:lnTo>
                    <a:pt x="1848" y="593"/>
                  </a:lnTo>
                  <a:lnTo>
                    <a:pt x="1825" y="616"/>
                  </a:lnTo>
                  <a:lnTo>
                    <a:pt x="1848" y="662"/>
                  </a:lnTo>
                  <a:lnTo>
                    <a:pt x="1871" y="684"/>
                  </a:lnTo>
                  <a:lnTo>
                    <a:pt x="1893" y="684"/>
                  </a:lnTo>
                  <a:lnTo>
                    <a:pt x="2099" y="548"/>
                  </a:lnTo>
                  <a:lnTo>
                    <a:pt x="2304" y="456"/>
                  </a:lnTo>
                  <a:lnTo>
                    <a:pt x="2327" y="434"/>
                  </a:lnTo>
                  <a:lnTo>
                    <a:pt x="2327" y="388"/>
                  </a:lnTo>
                  <a:lnTo>
                    <a:pt x="2304" y="365"/>
                  </a:lnTo>
                  <a:close/>
                  <a:moveTo>
                    <a:pt x="4151" y="776"/>
                  </a:moveTo>
                  <a:lnTo>
                    <a:pt x="4402" y="798"/>
                  </a:lnTo>
                  <a:lnTo>
                    <a:pt x="4630" y="844"/>
                  </a:lnTo>
                  <a:lnTo>
                    <a:pt x="4858" y="912"/>
                  </a:lnTo>
                  <a:lnTo>
                    <a:pt x="5109" y="1004"/>
                  </a:lnTo>
                  <a:lnTo>
                    <a:pt x="5337" y="1118"/>
                  </a:lnTo>
                  <a:lnTo>
                    <a:pt x="5565" y="1232"/>
                  </a:lnTo>
                  <a:lnTo>
                    <a:pt x="5770" y="1369"/>
                  </a:lnTo>
                  <a:lnTo>
                    <a:pt x="5975" y="1528"/>
                  </a:lnTo>
                  <a:lnTo>
                    <a:pt x="6158" y="1688"/>
                  </a:lnTo>
                  <a:lnTo>
                    <a:pt x="6317" y="1870"/>
                  </a:lnTo>
                  <a:lnTo>
                    <a:pt x="6477" y="2075"/>
                  </a:lnTo>
                  <a:lnTo>
                    <a:pt x="6614" y="2281"/>
                  </a:lnTo>
                  <a:lnTo>
                    <a:pt x="6728" y="2486"/>
                  </a:lnTo>
                  <a:lnTo>
                    <a:pt x="6842" y="2714"/>
                  </a:lnTo>
                  <a:lnTo>
                    <a:pt x="6910" y="2942"/>
                  </a:lnTo>
                  <a:lnTo>
                    <a:pt x="6979" y="3170"/>
                  </a:lnTo>
                  <a:lnTo>
                    <a:pt x="7024" y="3421"/>
                  </a:lnTo>
                  <a:lnTo>
                    <a:pt x="7070" y="3672"/>
                  </a:lnTo>
                  <a:lnTo>
                    <a:pt x="7070" y="3923"/>
                  </a:lnTo>
                  <a:lnTo>
                    <a:pt x="7070" y="4151"/>
                  </a:lnTo>
                  <a:lnTo>
                    <a:pt x="7047" y="4379"/>
                  </a:lnTo>
                  <a:lnTo>
                    <a:pt x="7002" y="4630"/>
                  </a:lnTo>
                  <a:lnTo>
                    <a:pt x="6933" y="4858"/>
                  </a:lnTo>
                  <a:lnTo>
                    <a:pt x="6842" y="5108"/>
                  </a:lnTo>
                  <a:lnTo>
                    <a:pt x="6728" y="5336"/>
                  </a:lnTo>
                  <a:lnTo>
                    <a:pt x="6614" y="5565"/>
                  </a:lnTo>
                  <a:lnTo>
                    <a:pt x="6477" y="5770"/>
                  </a:lnTo>
                  <a:lnTo>
                    <a:pt x="6317" y="5952"/>
                  </a:lnTo>
                  <a:lnTo>
                    <a:pt x="6158" y="6135"/>
                  </a:lnTo>
                  <a:lnTo>
                    <a:pt x="5975" y="6317"/>
                  </a:lnTo>
                  <a:lnTo>
                    <a:pt x="5770" y="6454"/>
                  </a:lnTo>
                  <a:lnTo>
                    <a:pt x="5565" y="6591"/>
                  </a:lnTo>
                  <a:lnTo>
                    <a:pt x="5360" y="6728"/>
                  </a:lnTo>
                  <a:lnTo>
                    <a:pt x="5132" y="6819"/>
                  </a:lnTo>
                  <a:lnTo>
                    <a:pt x="4904" y="6910"/>
                  </a:lnTo>
                  <a:lnTo>
                    <a:pt x="4676" y="6978"/>
                  </a:lnTo>
                  <a:lnTo>
                    <a:pt x="4425" y="7024"/>
                  </a:lnTo>
                  <a:lnTo>
                    <a:pt x="4174" y="7047"/>
                  </a:lnTo>
                  <a:lnTo>
                    <a:pt x="3923" y="7070"/>
                  </a:lnTo>
                  <a:lnTo>
                    <a:pt x="3695" y="7047"/>
                  </a:lnTo>
                  <a:lnTo>
                    <a:pt x="3467" y="7024"/>
                  </a:lnTo>
                  <a:lnTo>
                    <a:pt x="3216" y="6978"/>
                  </a:lnTo>
                  <a:lnTo>
                    <a:pt x="2988" y="6910"/>
                  </a:lnTo>
                  <a:lnTo>
                    <a:pt x="2737" y="6819"/>
                  </a:lnTo>
                  <a:lnTo>
                    <a:pt x="2509" y="6728"/>
                  </a:lnTo>
                  <a:lnTo>
                    <a:pt x="2281" y="6591"/>
                  </a:lnTo>
                  <a:lnTo>
                    <a:pt x="2076" y="6454"/>
                  </a:lnTo>
                  <a:lnTo>
                    <a:pt x="1893" y="6294"/>
                  </a:lnTo>
                  <a:lnTo>
                    <a:pt x="1711" y="6135"/>
                  </a:lnTo>
                  <a:lnTo>
                    <a:pt x="1528" y="5952"/>
                  </a:lnTo>
                  <a:lnTo>
                    <a:pt x="1392" y="5770"/>
                  </a:lnTo>
                  <a:lnTo>
                    <a:pt x="1255" y="5565"/>
                  </a:lnTo>
                  <a:lnTo>
                    <a:pt x="1118" y="5336"/>
                  </a:lnTo>
                  <a:lnTo>
                    <a:pt x="1027" y="5131"/>
                  </a:lnTo>
                  <a:lnTo>
                    <a:pt x="936" y="4903"/>
                  </a:lnTo>
                  <a:lnTo>
                    <a:pt x="867" y="4652"/>
                  </a:lnTo>
                  <a:lnTo>
                    <a:pt x="822" y="4424"/>
                  </a:lnTo>
                  <a:lnTo>
                    <a:pt x="799" y="4173"/>
                  </a:lnTo>
                  <a:lnTo>
                    <a:pt x="776" y="3923"/>
                  </a:lnTo>
                  <a:lnTo>
                    <a:pt x="799" y="3695"/>
                  </a:lnTo>
                  <a:lnTo>
                    <a:pt x="822" y="3444"/>
                  </a:lnTo>
                  <a:lnTo>
                    <a:pt x="867" y="3216"/>
                  </a:lnTo>
                  <a:lnTo>
                    <a:pt x="936" y="2988"/>
                  </a:lnTo>
                  <a:lnTo>
                    <a:pt x="1027" y="2737"/>
                  </a:lnTo>
                  <a:lnTo>
                    <a:pt x="1118" y="2509"/>
                  </a:lnTo>
                  <a:lnTo>
                    <a:pt x="1255" y="2281"/>
                  </a:lnTo>
                  <a:lnTo>
                    <a:pt x="1392" y="2075"/>
                  </a:lnTo>
                  <a:lnTo>
                    <a:pt x="1528" y="1870"/>
                  </a:lnTo>
                  <a:lnTo>
                    <a:pt x="1711" y="1688"/>
                  </a:lnTo>
                  <a:lnTo>
                    <a:pt x="1893" y="1528"/>
                  </a:lnTo>
                  <a:lnTo>
                    <a:pt x="2076" y="1369"/>
                  </a:lnTo>
                  <a:lnTo>
                    <a:pt x="2281" y="1232"/>
                  </a:lnTo>
                  <a:lnTo>
                    <a:pt x="2509" y="1118"/>
                  </a:lnTo>
                  <a:lnTo>
                    <a:pt x="2714" y="1004"/>
                  </a:lnTo>
                  <a:lnTo>
                    <a:pt x="2942" y="935"/>
                  </a:lnTo>
                  <a:lnTo>
                    <a:pt x="3193" y="867"/>
                  </a:lnTo>
                  <a:lnTo>
                    <a:pt x="3421" y="821"/>
                  </a:lnTo>
                  <a:lnTo>
                    <a:pt x="3672" y="776"/>
                  </a:lnTo>
                  <a:close/>
                  <a:moveTo>
                    <a:pt x="3672" y="684"/>
                  </a:moveTo>
                  <a:lnTo>
                    <a:pt x="3421" y="730"/>
                  </a:lnTo>
                  <a:lnTo>
                    <a:pt x="3170" y="776"/>
                  </a:lnTo>
                  <a:lnTo>
                    <a:pt x="2920" y="844"/>
                  </a:lnTo>
                  <a:lnTo>
                    <a:pt x="2692" y="935"/>
                  </a:lnTo>
                  <a:lnTo>
                    <a:pt x="2463" y="1026"/>
                  </a:lnTo>
                  <a:lnTo>
                    <a:pt x="2235" y="1163"/>
                  </a:lnTo>
                  <a:lnTo>
                    <a:pt x="2030" y="1300"/>
                  </a:lnTo>
                  <a:lnTo>
                    <a:pt x="1825" y="1460"/>
                  </a:lnTo>
                  <a:lnTo>
                    <a:pt x="1643" y="1619"/>
                  </a:lnTo>
                  <a:lnTo>
                    <a:pt x="1460" y="1802"/>
                  </a:lnTo>
                  <a:lnTo>
                    <a:pt x="1300" y="2007"/>
                  </a:lnTo>
                  <a:lnTo>
                    <a:pt x="1164" y="2235"/>
                  </a:lnTo>
                  <a:lnTo>
                    <a:pt x="1050" y="2463"/>
                  </a:lnTo>
                  <a:lnTo>
                    <a:pt x="936" y="2691"/>
                  </a:lnTo>
                  <a:lnTo>
                    <a:pt x="844" y="2942"/>
                  </a:lnTo>
                  <a:lnTo>
                    <a:pt x="776" y="3193"/>
                  </a:lnTo>
                  <a:lnTo>
                    <a:pt x="730" y="3444"/>
                  </a:lnTo>
                  <a:lnTo>
                    <a:pt x="708" y="3672"/>
                  </a:lnTo>
                  <a:lnTo>
                    <a:pt x="685" y="3923"/>
                  </a:lnTo>
                  <a:lnTo>
                    <a:pt x="708" y="4173"/>
                  </a:lnTo>
                  <a:lnTo>
                    <a:pt x="730" y="4424"/>
                  </a:lnTo>
                  <a:lnTo>
                    <a:pt x="776" y="4675"/>
                  </a:lnTo>
                  <a:lnTo>
                    <a:pt x="844" y="4926"/>
                  </a:lnTo>
                  <a:lnTo>
                    <a:pt x="936" y="5154"/>
                  </a:lnTo>
                  <a:lnTo>
                    <a:pt x="1050" y="5382"/>
                  </a:lnTo>
                  <a:lnTo>
                    <a:pt x="1164" y="5610"/>
                  </a:lnTo>
                  <a:lnTo>
                    <a:pt x="1300" y="5815"/>
                  </a:lnTo>
                  <a:lnTo>
                    <a:pt x="1460" y="6021"/>
                  </a:lnTo>
                  <a:lnTo>
                    <a:pt x="1643" y="6203"/>
                  </a:lnTo>
                  <a:lnTo>
                    <a:pt x="1825" y="6385"/>
                  </a:lnTo>
                  <a:lnTo>
                    <a:pt x="2030" y="6545"/>
                  </a:lnTo>
                  <a:lnTo>
                    <a:pt x="2235" y="6682"/>
                  </a:lnTo>
                  <a:lnTo>
                    <a:pt x="2463" y="6796"/>
                  </a:lnTo>
                  <a:lnTo>
                    <a:pt x="2714" y="6910"/>
                  </a:lnTo>
                  <a:lnTo>
                    <a:pt x="2965" y="7001"/>
                  </a:lnTo>
                  <a:lnTo>
                    <a:pt x="3193" y="7070"/>
                  </a:lnTo>
                  <a:lnTo>
                    <a:pt x="3444" y="7115"/>
                  </a:lnTo>
                  <a:lnTo>
                    <a:pt x="3695" y="7138"/>
                  </a:lnTo>
                  <a:lnTo>
                    <a:pt x="3923" y="7161"/>
                  </a:lnTo>
                  <a:lnTo>
                    <a:pt x="4197" y="7138"/>
                  </a:lnTo>
                  <a:lnTo>
                    <a:pt x="4447" y="7115"/>
                  </a:lnTo>
                  <a:lnTo>
                    <a:pt x="4698" y="7070"/>
                  </a:lnTo>
                  <a:lnTo>
                    <a:pt x="4926" y="7001"/>
                  </a:lnTo>
                  <a:lnTo>
                    <a:pt x="5177" y="6910"/>
                  </a:lnTo>
                  <a:lnTo>
                    <a:pt x="5405" y="6796"/>
                  </a:lnTo>
                  <a:lnTo>
                    <a:pt x="5610" y="6682"/>
                  </a:lnTo>
                  <a:lnTo>
                    <a:pt x="5816" y="6545"/>
                  </a:lnTo>
                  <a:lnTo>
                    <a:pt x="6021" y="6385"/>
                  </a:lnTo>
                  <a:lnTo>
                    <a:pt x="6203" y="6203"/>
                  </a:lnTo>
                  <a:lnTo>
                    <a:pt x="6386" y="6021"/>
                  </a:lnTo>
                  <a:lnTo>
                    <a:pt x="6545" y="5815"/>
                  </a:lnTo>
                  <a:lnTo>
                    <a:pt x="6682" y="5610"/>
                  </a:lnTo>
                  <a:lnTo>
                    <a:pt x="6819" y="5382"/>
                  </a:lnTo>
                  <a:lnTo>
                    <a:pt x="6933" y="5131"/>
                  </a:lnTo>
                  <a:lnTo>
                    <a:pt x="7024" y="4880"/>
                  </a:lnTo>
                  <a:lnTo>
                    <a:pt x="7070" y="4652"/>
                  </a:lnTo>
                  <a:lnTo>
                    <a:pt x="7116" y="4402"/>
                  </a:lnTo>
                  <a:lnTo>
                    <a:pt x="7161" y="4151"/>
                  </a:lnTo>
                  <a:lnTo>
                    <a:pt x="7161" y="3923"/>
                  </a:lnTo>
                  <a:lnTo>
                    <a:pt x="7161" y="3649"/>
                  </a:lnTo>
                  <a:lnTo>
                    <a:pt x="7116" y="3398"/>
                  </a:lnTo>
                  <a:lnTo>
                    <a:pt x="7070" y="3147"/>
                  </a:lnTo>
                  <a:lnTo>
                    <a:pt x="7002" y="2919"/>
                  </a:lnTo>
                  <a:lnTo>
                    <a:pt x="6910" y="2668"/>
                  </a:lnTo>
                  <a:lnTo>
                    <a:pt x="6819" y="2440"/>
                  </a:lnTo>
                  <a:lnTo>
                    <a:pt x="6682" y="2235"/>
                  </a:lnTo>
                  <a:lnTo>
                    <a:pt x="6545" y="2030"/>
                  </a:lnTo>
                  <a:lnTo>
                    <a:pt x="6386" y="1825"/>
                  </a:lnTo>
                  <a:lnTo>
                    <a:pt x="6226" y="1642"/>
                  </a:lnTo>
                  <a:lnTo>
                    <a:pt x="6044" y="1460"/>
                  </a:lnTo>
                  <a:lnTo>
                    <a:pt x="5839" y="1300"/>
                  </a:lnTo>
                  <a:lnTo>
                    <a:pt x="5610" y="1163"/>
                  </a:lnTo>
                  <a:lnTo>
                    <a:pt x="5382" y="1026"/>
                  </a:lnTo>
                  <a:lnTo>
                    <a:pt x="5154" y="912"/>
                  </a:lnTo>
                  <a:lnTo>
                    <a:pt x="4904" y="821"/>
                  </a:lnTo>
                  <a:lnTo>
                    <a:pt x="4653" y="776"/>
                  </a:lnTo>
                  <a:lnTo>
                    <a:pt x="4402" y="707"/>
                  </a:lnTo>
                  <a:lnTo>
                    <a:pt x="4174" y="684"/>
                  </a:lnTo>
                  <a:close/>
                  <a:moveTo>
                    <a:pt x="3923" y="0"/>
                  </a:moveTo>
                  <a:lnTo>
                    <a:pt x="3604" y="23"/>
                  </a:lnTo>
                  <a:lnTo>
                    <a:pt x="3262" y="69"/>
                  </a:lnTo>
                  <a:lnTo>
                    <a:pt x="2942" y="137"/>
                  </a:lnTo>
                  <a:lnTo>
                    <a:pt x="2600" y="228"/>
                  </a:lnTo>
                  <a:lnTo>
                    <a:pt x="2578" y="251"/>
                  </a:lnTo>
                  <a:lnTo>
                    <a:pt x="2578" y="297"/>
                  </a:lnTo>
                  <a:lnTo>
                    <a:pt x="2600" y="320"/>
                  </a:lnTo>
                  <a:lnTo>
                    <a:pt x="2646" y="320"/>
                  </a:lnTo>
                  <a:lnTo>
                    <a:pt x="2965" y="228"/>
                  </a:lnTo>
                  <a:lnTo>
                    <a:pt x="3284" y="137"/>
                  </a:lnTo>
                  <a:lnTo>
                    <a:pt x="3604" y="114"/>
                  </a:lnTo>
                  <a:lnTo>
                    <a:pt x="3923" y="91"/>
                  </a:lnTo>
                  <a:lnTo>
                    <a:pt x="4197" y="91"/>
                  </a:lnTo>
                  <a:lnTo>
                    <a:pt x="4447" y="137"/>
                  </a:lnTo>
                  <a:lnTo>
                    <a:pt x="4721" y="183"/>
                  </a:lnTo>
                  <a:lnTo>
                    <a:pt x="4972" y="228"/>
                  </a:lnTo>
                  <a:lnTo>
                    <a:pt x="5223" y="320"/>
                  </a:lnTo>
                  <a:lnTo>
                    <a:pt x="5496" y="434"/>
                  </a:lnTo>
                  <a:lnTo>
                    <a:pt x="5725" y="548"/>
                  </a:lnTo>
                  <a:lnTo>
                    <a:pt x="5975" y="684"/>
                  </a:lnTo>
                  <a:lnTo>
                    <a:pt x="6181" y="821"/>
                  </a:lnTo>
                  <a:lnTo>
                    <a:pt x="6386" y="981"/>
                  </a:lnTo>
                  <a:lnTo>
                    <a:pt x="6568" y="1140"/>
                  </a:lnTo>
                  <a:lnTo>
                    <a:pt x="6728" y="1323"/>
                  </a:lnTo>
                  <a:lnTo>
                    <a:pt x="6888" y="1505"/>
                  </a:lnTo>
                  <a:lnTo>
                    <a:pt x="7047" y="1688"/>
                  </a:lnTo>
                  <a:lnTo>
                    <a:pt x="7184" y="1893"/>
                  </a:lnTo>
                  <a:lnTo>
                    <a:pt x="7298" y="2098"/>
                  </a:lnTo>
                  <a:lnTo>
                    <a:pt x="7412" y="2304"/>
                  </a:lnTo>
                  <a:lnTo>
                    <a:pt x="7503" y="2532"/>
                  </a:lnTo>
                  <a:lnTo>
                    <a:pt x="7572" y="2760"/>
                  </a:lnTo>
                  <a:lnTo>
                    <a:pt x="7640" y="2988"/>
                  </a:lnTo>
                  <a:lnTo>
                    <a:pt x="7686" y="3216"/>
                  </a:lnTo>
                  <a:lnTo>
                    <a:pt x="7731" y="3444"/>
                  </a:lnTo>
                  <a:lnTo>
                    <a:pt x="7754" y="3695"/>
                  </a:lnTo>
                  <a:lnTo>
                    <a:pt x="7754" y="3923"/>
                  </a:lnTo>
                  <a:lnTo>
                    <a:pt x="7754" y="4173"/>
                  </a:lnTo>
                  <a:lnTo>
                    <a:pt x="7708" y="4447"/>
                  </a:lnTo>
                  <a:lnTo>
                    <a:pt x="7663" y="4698"/>
                  </a:lnTo>
                  <a:lnTo>
                    <a:pt x="7617" y="4972"/>
                  </a:lnTo>
                  <a:lnTo>
                    <a:pt x="7526" y="5222"/>
                  </a:lnTo>
                  <a:lnTo>
                    <a:pt x="7412" y="5473"/>
                  </a:lnTo>
                  <a:lnTo>
                    <a:pt x="7298" y="5724"/>
                  </a:lnTo>
                  <a:lnTo>
                    <a:pt x="7161" y="5975"/>
                  </a:lnTo>
                  <a:lnTo>
                    <a:pt x="7024" y="6180"/>
                  </a:lnTo>
                  <a:lnTo>
                    <a:pt x="6865" y="6363"/>
                  </a:lnTo>
                  <a:lnTo>
                    <a:pt x="6705" y="6545"/>
                  </a:lnTo>
                  <a:lnTo>
                    <a:pt x="6523" y="6728"/>
                  </a:lnTo>
                  <a:lnTo>
                    <a:pt x="6340" y="6887"/>
                  </a:lnTo>
                  <a:lnTo>
                    <a:pt x="6158" y="7024"/>
                  </a:lnTo>
                  <a:lnTo>
                    <a:pt x="5953" y="7161"/>
                  </a:lnTo>
                  <a:lnTo>
                    <a:pt x="5747" y="7275"/>
                  </a:lnTo>
                  <a:lnTo>
                    <a:pt x="5542" y="7389"/>
                  </a:lnTo>
                  <a:lnTo>
                    <a:pt x="5314" y="7480"/>
                  </a:lnTo>
                  <a:lnTo>
                    <a:pt x="5086" y="7571"/>
                  </a:lnTo>
                  <a:lnTo>
                    <a:pt x="4858" y="7617"/>
                  </a:lnTo>
                  <a:lnTo>
                    <a:pt x="4630" y="7685"/>
                  </a:lnTo>
                  <a:lnTo>
                    <a:pt x="4402" y="7708"/>
                  </a:lnTo>
                  <a:lnTo>
                    <a:pt x="4151" y="7731"/>
                  </a:lnTo>
                  <a:lnTo>
                    <a:pt x="3923" y="7754"/>
                  </a:lnTo>
                  <a:lnTo>
                    <a:pt x="3672" y="7731"/>
                  </a:lnTo>
                  <a:lnTo>
                    <a:pt x="3398" y="7708"/>
                  </a:lnTo>
                  <a:lnTo>
                    <a:pt x="3148" y="7663"/>
                  </a:lnTo>
                  <a:lnTo>
                    <a:pt x="2874" y="7594"/>
                  </a:lnTo>
                  <a:lnTo>
                    <a:pt x="2623" y="7503"/>
                  </a:lnTo>
                  <a:lnTo>
                    <a:pt x="2372" y="7412"/>
                  </a:lnTo>
                  <a:lnTo>
                    <a:pt x="2121" y="7298"/>
                  </a:lnTo>
                  <a:lnTo>
                    <a:pt x="1871" y="7138"/>
                  </a:lnTo>
                  <a:lnTo>
                    <a:pt x="1665" y="7001"/>
                  </a:lnTo>
                  <a:lnTo>
                    <a:pt x="1483" y="6842"/>
                  </a:lnTo>
                  <a:lnTo>
                    <a:pt x="1278" y="6682"/>
                  </a:lnTo>
                  <a:lnTo>
                    <a:pt x="1118" y="6522"/>
                  </a:lnTo>
                  <a:lnTo>
                    <a:pt x="958" y="6340"/>
                  </a:lnTo>
                  <a:lnTo>
                    <a:pt x="822" y="6135"/>
                  </a:lnTo>
                  <a:lnTo>
                    <a:pt x="685" y="5929"/>
                  </a:lnTo>
                  <a:lnTo>
                    <a:pt x="571" y="5724"/>
                  </a:lnTo>
                  <a:lnTo>
                    <a:pt x="457" y="5519"/>
                  </a:lnTo>
                  <a:lnTo>
                    <a:pt x="365" y="5314"/>
                  </a:lnTo>
                  <a:lnTo>
                    <a:pt x="274" y="5086"/>
                  </a:lnTo>
                  <a:lnTo>
                    <a:pt x="229" y="4858"/>
                  </a:lnTo>
                  <a:lnTo>
                    <a:pt x="160" y="4630"/>
                  </a:lnTo>
                  <a:lnTo>
                    <a:pt x="137" y="4379"/>
                  </a:lnTo>
                  <a:lnTo>
                    <a:pt x="115" y="4151"/>
                  </a:lnTo>
                  <a:lnTo>
                    <a:pt x="92" y="3923"/>
                  </a:lnTo>
                  <a:lnTo>
                    <a:pt x="115" y="3649"/>
                  </a:lnTo>
                  <a:lnTo>
                    <a:pt x="137" y="3398"/>
                  </a:lnTo>
                  <a:lnTo>
                    <a:pt x="183" y="3124"/>
                  </a:lnTo>
                  <a:lnTo>
                    <a:pt x="251" y="2874"/>
                  </a:lnTo>
                  <a:lnTo>
                    <a:pt x="320" y="2600"/>
                  </a:lnTo>
                  <a:lnTo>
                    <a:pt x="434" y="2349"/>
                  </a:lnTo>
                  <a:lnTo>
                    <a:pt x="548" y="2121"/>
                  </a:lnTo>
                  <a:lnTo>
                    <a:pt x="708" y="1870"/>
                  </a:lnTo>
                  <a:lnTo>
                    <a:pt x="844" y="1665"/>
                  </a:lnTo>
                  <a:lnTo>
                    <a:pt x="1004" y="1460"/>
                  </a:lnTo>
                  <a:lnTo>
                    <a:pt x="1164" y="1277"/>
                  </a:lnTo>
                  <a:lnTo>
                    <a:pt x="1346" y="1095"/>
                  </a:lnTo>
                  <a:lnTo>
                    <a:pt x="1346" y="1072"/>
                  </a:lnTo>
                  <a:lnTo>
                    <a:pt x="1346" y="1049"/>
                  </a:lnTo>
                  <a:lnTo>
                    <a:pt x="1300" y="1026"/>
                  </a:lnTo>
                  <a:lnTo>
                    <a:pt x="1278" y="1026"/>
                  </a:lnTo>
                  <a:lnTo>
                    <a:pt x="1095" y="1209"/>
                  </a:lnTo>
                  <a:lnTo>
                    <a:pt x="936" y="1414"/>
                  </a:lnTo>
                  <a:lnTo>
                    <a:pt x="776" y="1597"/>
                  </a:lnTo>
                  <a:lnTo>
                    <a:pt x="616" y="1825"/>
                  </a:lnTo>
                  <a:lnTo>
                    <a:pt x="479" y="2075"/>
                  </a:lnTo>
                  <a:lnTo>
                    <a:pt x="343" y="2326"/>
                  </a:lnTo>
                  <a:lnTo>
                    <a:pt x="251" y="2577"/>
                  </a:lnTo>
                  <a:lnTo>
                    <a:pt x="160" y="2851"/>
                  </a:lnTo>
                  <a:lnTo>
                    <a:pt x="92" y="3102"/>
                  </a:lnTo>
                  <a:lnTo>
                    <a:pt x="46" y="3375"/>
                  </a:lnTo>
                  <a:lnTo>
                    <a:pt x="23" y="3649"/>
                  </a:lnTo>
                  <a:lnTo>
                    <a:pt x="1" y="3923"/>
                  </a:lnTo>
                  <a:lnTo>
                    <a:pt x="23" y="4151"/>
                  </a:lnTo>
                  <a:lnTo>
                    <a:pt x="46" y="4402"/>
                  </a:lnTo>
                  <a:lnTo>
                    <a:pt x="69" y="4630"/>
                  </a:lnTo>
                  <a:lnTo>
                    <a:pt x="137" y="4880"/>
                  </a:lnTo>
                  <a:lnTo>
                    <a:pt x="206" y="5108"/>
                  </a:lnTo>
                  <a:lnTo>
                    <a:pt x="274" y="5336"/>
                  </a:lnTo>
                  <a:lnTo>
                    <a:pt x="365" y="5565"/>
                  </a:lnTo>
                  <a:lnTo>
                    <a:pt x="479" y="5770"/>
                  </a:lnTo>
                  <a:lnTo>
                    <a:pt x="594" y="5998"/>
                  </a:lnTo>
                  <a:lnTo>
                    <a:pt x="730" y="6203"/>
                  </a:lnTo>
                  <a:lnTo>
                    <a:pt x="890" y="6385"/>
                  </a:lnTo>
                  <a:lnTo>
                    <a:pt x="1050" y="6568"/>
                  </a:lnTo>
                  <a:lnTo>
                    <a:pt x="1232" y="6750"/>
                  </a:lnTo>
                  <a:lnTo>
                    <a:pt x="1414" y="6933"/>
                  </a:lnTo>
                  <a:lnTo>
                    <a:pt x="1620" y="7070"/>
                  </a:lnTo>
                  <a:lnTo>
                    <a:pt x="1825" y="7229"/>
                  </a:lnTo>
                  <a:lnTo>
                    <a:pt x="2076" y="7366"/>
                  </a:lnTo>
                  <a:lnTo>
                    <a:pt x="2327" y="7503"/>
                  </a:lnTo>
                  <a:lnTo>
                    <a:pt x="2600" y="7594"/>
                  </a:lnTo>
                  <a:lnTo>
                    <a:pt x="2851" y="7685"/>
                  </a:lnTo>
                  <a:lnTo>
                    <a:pt x="3125" y="7754"/>
                  </a:lnTo>
                  <a:lnTo>
                    <a:pt x="3376" y="7799"/>
                  </a:lnTo>
                  <a:lnTo>
                    <a:pt x="3649" y="7822"/>
                  </a:lnTo>
                  <a:lnTo>
                    <a:pt x="3923" y="7845"/>
                  </a:lnTo>
                  <a:lnTo>
                    <a:pt x="4174" y="7822"/>
                  </a:lnTo>
                  <a:lnTo>
                    <a:pt x="4402" y="7799"/>
                  </a:lnTo>
                  <a:lnTo>
                    <a:pt x="4653" y="7777"/>
                  </a:lnTo>
                  <a:lnTo>
                    <a:pt x="4881" y="7708"/>
                  </a:lnTo>
                  <a:lnTo>
                    <a:pt x="5109" y="7640"/>
                  </a:lnTo>
                  <a:lnTo>
                    <a:pt x="5337" y="7571"/>
                  </a:lnTo>
                  <a:lnTo>
                    <a:pt x="5565" y="7480"/>
                  </a:lnTo>
                  <a:lnTo>
                    <a:pt x="5793" y="7366"/>
                  </a:lnTo>
                  <a:lnTo>
                    <a:pt x="5998" y="7252"/>
                  </a:lnTo>
                  <a:lnTo>
                    <a:pt x="6203" y="7115"/>
                  </a:lnTo>
                  <a:lnTo>
                    <a:pt x="6409" y="6956"/>
                  </a:lnTo>
                  <a:lnTo>
                    <a:pt x="6591" y="6796"/>
                  </a:lnTo>
                  <a:lnTo>
                    <a:pt x="6774" y="6614"/>
                  </a:lnTo>
                  <a:lnTo>
                    <a:pt x="6933" y="6431"/>
                  </a:lnTo>
                  <a:lnTo>
                    <a:pt x="7093" y="6226"/>
                  </a:lnTo>
                  <a:lnTo>
                    <a:pt x="7230" y="6021"/>
                  </a:lnTo>
                  <a:lnTo>
                    <a:pt x="7389" y="5770"/>
                  </a:lnTo>
                  <a:lnTo>
                    <a:pt x="7503" y="5519"/>
                  </a:lnTo>
                  <a:lnTo>
                    <a:pt x="7617" y="5245"/>
                  </a:lnTo>
                  <a:lnTo>
                    <a:pt x="7686" y="4994"/>
                  </a:lnTo>
                  <a:lnTo>
                    <a:pt x="7754" y="4721"/>
                  </a:lnTo>
                  <a:lnTo>
                    <a:pt x="7800" y="4470"/>
                  </a:lnTo>
                  <a:lnTo>
                    <a:pt x="7845" y="4196"/>
                  </a:lnTo>
                  <a:lnTo>
                    <a:pt x="7845" y="3923"/>
                  </a:lnTo>
                  <a:lnTo>
                    <a:pt x="7845" y="3672"/>
                  </a:lnTo>
                  <a:lnTo>
                    <a:pt x="7823" y="3444"/>
                  </a:lnTo>
                  <a:lnTo>
                    <a:pt x="7777" y="3193"/>
                  </a:lnTo>
                  <a:lnTo>
                    <a:pt x="7731" y="2965"/>
                  </a:lnTo>
                  <a:lnTo>
                    <a:pt x="7663" y="2737"/>
                  </a:lnTo>
                  <a:lnTo>
                    <a:pt x="7572" y="2509"/>
                  </a:lnTo>
                  <a:lnTo>
                    <a:pt x="7480" y="2281"/>
                  </a:lnTo>
                  <a:lnTo>
                    <a:pt x="7366" y="2053"/>
                  </a:lnTo>
                  <a:lnTo>
                    <a:pt x="7252" y="1847"/>
                  </a:lnTo>
                  <a:lnTo>
                    <a:pt x="7116" y="1642"/>
                  </a:lnTo>
                  <a:lnTo>
                    <a:pt x="6979" y="1437"/>
                  </a:lnTo>
                  <a:lnTo>
                    <a:pt x="6796" y="1254"/>
                  </a:lnTo>
                  <a:lnTo>
                    <a:pt x="6637" y="1072"/>
                  </a:lnTo>
                  <a:lnTo>
                    <a:pt x="6431" y="912"/>
                  </a:lnTo>
                  <a:lnTo>
                    <a:pt x="6249" y="753"/>
                  </a:lnTo>
                  <a:lnTo>
                    <a:pt x="6021" y="616"/>
                  </a:lnTo>
                  <a:lnTo>
                    <a:pt x="5770" y="456"/>
                  </a:lnTo>
                  <a:lnTo>
                    <a:pt x="5519" y="342"/>
                  </a:lnTo>
                  <a:lnTo>
                    <a:pt x="5268" y="228"/>
                  </a:lnTo>
                  <a:lnTo>
                    <a:pt x="4995" y="160"/>
                  </a:lnTo>
                  <a:lnTo>
                    <a:pt x="4744" y="91"/>
                  </a:lnTo>
                  <a:lnTo>
                    <a:pt x="4470" y="46"/>
                  </a:lnTo>
                  <a:lnTo>
                    <a:pt x="41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7490828" y="2570615"/>
              <a:ext cx="182541" cy="232997"/>
            </a:xfrm>
            <a:custGeom>
              <a:avLst/>
              <a:gdLst/>
              <a:ahLst/>
              <a:cxnLst/>
              <a:rect l="l" t="t" r="r" b="b"/>
              <a:pathLst>
                <a:path w="2395" h="3057" extrusionOk="0">
                  <a:moveTo>
                    <a:pt x="1554" y="100"/>
                  </a:moveTo>
                  <a:lnTo>
                    <a:pt x="2281" y="571"/>
                  </a:lnTo>
                  <a:lnTo>
                    <a:pt x="890" y="2760"/>
                  </a:lnTo>
                  <a:lnTo>
                    <a:pt x="821" y="2851"/>
                  </a:lnTo>
                  <a:lnTo>
                    <a:pt x="730" y="2897"/>
                  </a:lnTo>
                  <a:lnTo>
                    <a:pt x="639" y="2942"/>
                  </a:lnTo>
                  <a:lnTo>
                    <a:pt x="525" y="2965"/>
                  </a:lnTo>
                  <a:lnTo>
                    <a:pt x="411" y="2942"/>
                  </a:lnTo>
                  <a:lnTo>
                    <a:pt x="297" y="2897"/>
                  </a:lnTo>
                  <a:lnTo>
                    <a:pt x="205" y="2828"/>
                  </a:lnTo>
                  <a:lnTo>
                    <a:pt x="137" y="2737"/>
                  </a:lnTo>
                  <a:lnTo>
                    <a:pt x="91" y="2623"/>
                  </a:lnTo>
                  <a:lnTo>
                    <a:pt x="91" y="2532"/>
                  </a:lnTo>
                  <a:lnTo>
                    <a:pt x="114" y="2395"/>
                  </a:lnTo>
                  <a:lnTo>
                    <a:pt x="160" y="2281"/>
                  </a:lnTo>
                  <a:lnTo>
                    <a:pt x="1554" y="100"/>
                  </a:lnTo>
                  <a:close/>
                  <a:moveTo>
                    <a:pt x="1482" y="1"/>
                  </a:moveTo>
                  <a:lnTo>
                    <a:pt x="69" y="2235"/>
                  </a:lnTo>
                  <a:lnTo>
                    <a:pt x="23" y="2372"/>
                  </a:lnTo>
                  <a:lnTo>
                    <a:pt x="0" y="2532"/>
                  </a:lnTo>
                  <a:lnTo>
                    <a:pt x="23" y="2646"/>
                  </a:lnTo>
                  <a:lnTo>
                    <a:pt x="69" y="2783"/>
                  </a:lnTo>
                  <a:lnTo>
                    <a:pt x="137" y="2874"/>
                  </a:lnTo>
                  <a:lnTo>
                    <a:pt x="251" y="2965"/>
                  </a:lnTo>
                  <a:lnTo>
                    <a:pt x="388" y="3034"/>
                  </a:lnTo>
                  <a:lnTo>
                    <a:pt x="525" y="3056"/>
                  </a:lnTo>
                  <a:lnTo>
                    <a:pt x="661" y="3034"/>
                  </a:lnTo>
                  <a:lnTo>
                    <a:pt x="775" y="2988"/>
                  </a:lnTo>
                  <a:lnTo>
                    <a:pt x="890" y="2920"/>
                  </a:lnTo>
                  <a:lnTo>
                    <a:pt x="958" y="2806"/>
                  </a:lnTo>
                  <a:lnTo>
                    <a:pt x="2372" y="571"/>
                  </a:lnTo>
                  <a:lnTo>
                    <a:pt x="2395" y="548"/>
                  </a:lnTo>
                  <a:lnTo>
                    <a:pt x="2372" y="502"/>
                  </a:lnTo>
                  <a:lnTo>
                    <a:pt x="15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9"/>
          <p:cNvSpPr/>
          <p:nvPr/>
        </p:nvSpPr>
        <p:spPr>
          <a:xfrm>
            <a:off x="1482392" y="2221243"/>
            <a:ext cx="53962" cy="38337"/>
          </a:xfrm>
          <a:custGeom>
            <a:avLst/>
            <a:gdLst/>
            <a:ahLst/>
            <a:cxnLst/>
            <a:rect l="l" t="t" r="r" b="b"/>
            <a:pathLst>
              <a:path w="708" h="503" extrusionOk="0">
                <a:moveTo>
                  <a:pt x="639" y="1"/>
                </a:moveTo>
                <a:lnTo>
                  <a:pt x="23" y="411"/>
                </a:lnTo>
                <a:lnTo>
                  <a:pt x="0" y="434"/>
                </a:lnTo>
                <a:lnTo>
                  <a:pt x="23" y="480"/>
                </a:lnTo>
                <a:lnTo>
                  <a:pt x="46" y="503"/>
                </a:lnTo>
                <a:lnTo>
                  <a:pt x="92" y="480"/>
                </a:lnTo>
                <a:lnTo>
                  <a:pt x="685" y="69"/>
                </a:lnTo>
                <a:lnTo>
                  <a:pt x="707" y="47"/>
                </a:lnTo>
                <a:lnTo>
                  <a:pt x="707" y="24"/>
                </a:lnTo>
                <a:lnTo>
                  <a:pt x="68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1482392" y="2221243"/>
            <a:ext cx="53962" cy="38337"/>
          </a:xfrm>
          <a:custGeom>
            <a:avLst/>
            <a:gdLst/>
            <a:ahLst/>
            <a:cxnLst/>
            <a:rect l="l" t="t" r="r" b="b"/>
            <a:pathLst>
              <a:path w="708" h="503" fill="none" extrusionOk="0">
                <a:moveTo>
                  <a:pt x="639" y="1"/>
                </a:moveTo>
                <a:lnTo>
                  <a:pt x="23" y="411"/>
                </a:lnTo>
                <a:lnTo>
                  <a:pt x="23" y="411"/>
                </a:lnTo>
                <a:lnTo>
                  <a:pt x="0" y="434"/>
                </a:lnTo>
                <a:lnTo>
                  <a:pt x="23" y="480"/>
                </a:lnTo>
                <a:lnTo>
                  <a:pt x="23" y="480"/>
                </a:lnTo>
                <a:lnTo>
                  <a:pt x="46" y="503"/>
                </a:lnTo>
                <a:lnTo>
                  <a:pt x="92" y="480"/>
                </a:lnTo>
                <a:lnTo>
                  <a:pt x="685" y="69"/>
                </a:lnTo>
                <a:lnTo>
                  <a:pt x="685" y="69"/>
                </a:lnTo>
                <a:lnTo>
                  <a:pt x="707" y="47"/>
                </a:lnTo>
                <a:lnTo>
                  <a:pt x="707" y="24"/>
                </a:lnTo>
                <a:lnTo>
                  <a:pt x="707" y="24"/>
                </a:lnTo>
                <a:lnTo>
                  <a:pt x="685" y="1"/>
                </a:lnTo>
                <a:lnTo>
                  <a:pt x="6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29"/>
          <p:cNvGrpSpPr/>
          <p:nvPr/>
        </p:nvGrpSpPr>
        <p:grpSpPr>
          <a:xfrm>
            <a:off x="493422" y="1380053"/>
            <a:ext cx="2174378" cy="1892815"/>
            <a:chOff x="493422" y="1380053"/>
            <a:chExt cx="2174378" cy="1892815"/>
          </a:xfrm>
        </p:grpSpPr>
        <p:sp>
          <p:nvSpPr>
            <p:cNvPr id="1513" name="Google Shape;1513;p29"/>
            <p:cNvSpPr/>
            <p:nvPr/>
          </p:nvSpPr>
          <p:spPr>
            <a:xfrm>
              <a:off x="1583225" y="1380053"/>
              <a:ext cx="1084575" cy="768349"/>
            </a:xfrm>
            <a:custGeom>
              <a:avLst/>
              <a:gdLst/>
              <a:ahLst/>
              <a:cxnLst/>
              <a:rect l="l" t="t" r="r" b="b"/>
              <a:pathLst>
                <a:path w="14230" h="10081" extrusionOk="0">
                  <a:moveTo>
                    <a:pt x="12086" y="1"/>
                  </a:moveTo>
                  <a:lnTo>
                    <a:pt x="12041" y="23"/>
                  </a:lnTo>
                  <a:lnTo>
                    <a:pt x="12018" y="69"/>
                  </a:lnTo>
                  <a:lnTo>
                    <a:pt x="12018" y="92"/>
                  </a:lnTo>
                  <a:lnTo>
                    <a:pt x="12018" y="137"/>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536" y="5314"/>
                  </a:lnTo>
                  <a:lnTo>
                    <a:pt x="10399" y="5154"/>
                  </a:lnTo>
                  <a:lnTo>
                    <a:pt x="10262" y="4995"/>
                  </a:lnTo>
                  <a:lnTo>
                    <a:pt x="10148" y="4835"/>
                  </a:lnTo>
                  <a:lnTo>
                    <a:pt x="10034" y="4630"/>
                  </a:lnTo>
                  <a:lnTo>
                    <a:pt x="9943" y="4425"/>
                  </a:lnTo>
                  <a:lnTo>
                    <a:pt x="9874" y="4197"/>
                  </a:lnTo>
                  <a:lnTo>
                    <a:pt x="9806" y="3946"/>
                  </a:lnTo>
                  <a:lnTo>
                    <a:pt x="9715" y="3490"/>
                  </a:lnTo>
                  <a:lnTo>
                    <a:pt x="9555" y="3079"/>
                  </a:lnTo>
                  <a:lnTo>
                    <a:pt x="9373" y="2692"/>
                  </a:lnTo>
                  <a:lnTo>
                    <a:pt x="9167" y="2349"/>
                  </a:lnTo>
                  <a:lnTo>
                    <a:pt x="8917" y="2030"/>
                  </a:lnTo>
                  <a:lnTo>
                    <a:pt x="8643" y="1757"/>
                  </a:lnTo>
                  <a:lnTo>
                    <a:pt x="8369" y="1506"/>
                  </a:lnTo>
                  <a:lnTo>
                    <a:pt x="8050" y="1278"/>
                  </a:lnTo>
                  <a:lnTo>
                    <a:pt x="7731" y="1095"/>
                  </a:lnTo>
                  <a:lnTo>
                    <a:pt x="7389" y="936"/>
                  </a:lnTo>
                  <a:lnTo>
                    <a:pt x="7024" y="799"/>
                  </a:lnTo>
                  <a:lnTo>
                    <a:pt x="6659" y="685"/>
                  </a:lnTo>
                  <a:lnTo>
                    <a:pt x="6294" y="616"/>
                  </a:lnTo>
                  <a:lnTo>
                    <a:pt x="5929" y="548"/>
                  </a:lnTo>
                  <a:lnTo>
                    <a:pt x="5564" y="525"/>
                  </a:lnTo>
                  <a:lnTo>
                    <a:pt x="5177" y="502"/>
                  </a:lnTo>
                  <a:lnTo>
                    <a:pt x="4766" y="525"/>
                  </a:lnTo>
                  <a:lnTo>
                    <a:pt x="4378" y="571"/>
                  </a:lnTo>
                  <a:lnTo>
                    <a:pt x="3968" y="639"/>
                  </a:lnTo>
                  <a:lnTo>
                    <a:pt x="3603" y="730"/>
                  </a:lnTo>
                  <a:lnTo>
                    <a:pt x="3261" y="822"/>
                  </a:lnTo>
                  <a:lnTo>
                    <a:pt x="2942" y="958"/>
                  </a:lnTo>
                  <a:lnTo>
                    <a:pt x="2645" y="111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23" y="6705"/>
                  </a:lnTo>
                  <a:lnTo>
                    <a:pt x="68" y="7161"/>
                  </a:lnTo>
                  <a:lnTo>
                    <a:pt x="137" y="7640"/>
                  </a:lnTo>
                  <a:lnTo>
                    <a:pt x="228" y="8119"/>
                  </a:lnTo>
                  <a:lnTo>
                    <a:pt x="342" y="8598"/>
                  </a:lnTo>
                  <a:lnTo>
                    <a:pt x="502" y="9077"/>
                  </a:lnTo>
                  <a:lnTo>
                    <a:pt x="684" y="9556"/>
                  </a:lnTo>
                  <a:lnTo>
                    <a:pt x="889" y="10035"/>
                  </a:lnTo>
                  <a:lnTo>
                    <a:pt x="912" y="10057"/>
                  </a:lnTo>
                  <a:lnTo>
                    <a:pt x="958" y="10080"/>
                  </a:lnTo>
                  <a:lnTo>
                    <a:pt x="1026" y="10080"/>
                  </a:lnTo>
                  <a:lnTo>
                    <a:pt x="1049" y="10057"/>
                  </a:lnTo>
                  <a:lnTo>
                    <a:pt x="1072" y="10035"/>
                  </a:lnTo>
                  <a:lnTo>
                    <a:pt x="1072" y="9989"/>
                  </a:lnTo>
                  <a:lnTo>
                    <a:pt x="1072" y="9966"/>
                  </a:lnTo>
                  <a:lnTo>
                    <a:pt x="867" y="9487"/>
                  </a:lnTo>
                  <a:lnTo>
                    <a:pt x="684" y="9008"/>
                  </a:lnTo>
                  <a:lnTo>
                    <a:pt x="525" y="8529"/>
                  </a:lnTo>
                  <a:lnTo>
                    <a:pt x="411" y="8073"/>
                  </a:lnTo>
                  <a:lnTo>
                    <a:pt x="296" y="7594"/>
                  </a:lnTo>
                  <a:lnTo>
                    <a:pt x="228" y="7138"/>
                  </a:lnTo>
                  <a:lnTo>
                    <a:pt x="205" y="6682"/>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737" y="1278"/>
                  </a:lnTo>
                  <a:lnTo>
                    <a:pt x="3010" y="1118"/>
                  </a:lnTo>
                  <a:lnTo>
                    <a:pt x="3329" y="1004"/>
                  </a:lnTo>
                  <a:lnTo>
                    <a:pt x="3649" y="890"/>
                  </a:lnTo>
                  <a:lnTo>
                    <a:pt x="4014" y="799"/>
                  </a:lnTo>
                  <a:lnTo>
                    <a:pt x="4401" y="753"/>
                  </a:lnTo>
                  <a:lnTo>
                    <a:pt x="4789" y="708"/>
                  </a:lnTo>
                  <a:lnTo>
                    <a:pt x="5177" y="685"/>
                  </a:lnTo>
                  <a:lnTo>
                    <a:pt x="5542" y="708"/>
                  </a:lnTo>
                  <a:lnTo>
                    <a:pt x="5906" y="730"/>
                  </a:lnTo>
                  <a:lnTo>
                    <a:pt x="6271" y="799"/>
                  </a:lnTo>
                  <a:lnTo>
                    <a:pt x="6613" y="867"/>
                  </a:lnTo>
                  <a:lnTo>
                    <a:pt x="6978" y="981"/>
                  </a:lnTo>
                  <a:lnTo>
                    <a:pt x="7297" y="1095"/>
                  </a:lnTo>
                  <a:lnTo>
                    <a:pt x="7640" y="1255"/>
                  </a:lnTo>
                  <a:lnTo>
                    <a:pt x="7959" y="1437"/>
                  </a:lnTo>
                  <a:lnTo>
                    <a:pt x="8255" y="1643"/>
                  </a:lnTo>
                  <a:lnTo>
                    <a:pt x="8529" y="1893"/>
                  </a:lnTo>
                  <a:lnTo>
                    <a:pt x="8780" y="2144"/>
                  </a:lnTo>
                  <a:lnTo>
                    <a:pt x="9008" y="2441"/>
                  </a:lnTo>
                  <a:lnTo>
                    <a:pt x="9213" y="2783"/>
                  </a:lnTo>
                  <a:lnTo>
                    <a:pt x="9395" y="3148"/>
                  </a:lnTo>
                  <a:lnTo>
                    <a:pt x="9532" y="3558"/>
                  </a:lnTo>
                  <a:lnTo>
                    <a:pt x="9646" y="3991"/>
                  </a:lnTo>
                  <a:lnTo>
                    <a:pt x="9692" y="4242"/>
                  </a:lnTo>
                  <a:lnTo>
                    <a:pt x="9783" y="4493"/>
                  </a:lnTo>
                  <a:lnTo>
                    <a:pt x="9874" y="4721"/>
                  </a:lnTo>
                  <a:lnTo>
                    <a:pt x="9988" y="4926"/>
                  </a:lnTo>
                  <a:lnTo>
                    <a:pt x="10125" y="5109"/>
                  </a:lnTo>
                  <a:lnTo>
                    <a:pt x="10262" y="5291"/>
                  </a:lnTo>
                  <a:lnTo>
                    <a:pt x="10422" y="5451"/>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07" y="3604"/>
                  </a:lnTo>
                  <a:lnTo>
                    <a:pt x="14116" y="3193"/>
                  </a:lnTo>
                  <a:lnTo>
                    <a:pt x="13979" y="2737"/>
                  </a:lnTo>
                  <a:lnTo>
                    <a:pt x="13751" y="2258"/>
                  </a:lnTo>
                  <a:lnTo>
                    <a:pt x="13477" y="1734"/>
                  </a:lnTo>
                  <a:lnTo>
                    <a:pt x="13135" y="1209"/>
                  </a:lnTo>
                  <a:lnTo>
                    <a:pt x="12702" y="639"/>
                  </a:lnTo>
                  <a:lnTo>
                    <a:pt x="12178" y="46"/>
                  </a:lnTo>
                  <a:lnTo>
                    <a:pt x="12155" y="23"/>
                  </a:lnTo>
                  <a:lnTo>
                    <a:pt x="1210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1583225" y="1380053"/>
              <a:ext cx="1084575" cy="768349"/>
            </a:xfrm>
            <a:custGeom>
              <a:avLst/>
              <a:gdLst/>
              <a:ahLst/>
              <a:cxnLst/>
              <a:rect l="l" t="t" r="r" b="b"/>
              <a:pathLst>
                <a:path w="14230" h="10081" fill="none" extrusionOk="0">
                  <a:moveTo>
                    <a:pt x="1072" y="9966"/>
                  </a:moveTo>
                  <a:lnTo>
                    <a:pt x="1072" y="9966"/>
                  </a:lnTo>
                  <a:lnTo>
                    <a:pt x="867" y="9487"/>
                  </a:lnTo>
                  <a:lnTo>
                    <a:pt x="684" y="9008"/>
                  </a:lnTo>
                  <a:lnTo>
                    <a:pt x="525" y="8529"/>
                  </a:lnTo>
                  <a:lnTo>
                    <a:pt x="411" y="8073"/>
                  </a:lnTo>
                  <a:lnTo>
                    <a:pt x="296" y="7594"/>
                  </a:lnTo>
                  <a:lnTo>
                    <a:pt x="228" y="7138"/>
                  </a:lnTo>
                  <a:lnTo>
                    <a:pt x="205" y="6682"/>
                  </a:lnTo>
                  <a:lnTo>
                    <a:pt x="182" y="6226"/>
                  </a:lnTo>
                  <a:lnTo>
                    <a:pt x="182" y="6226"/>
                  </a:lnTo>
                  <a:lnTo>
                    <a:pt x="182" y="5884"/>
                  </a:lnTo>
                  <a:lnTo>
                    <a:pt x="228" y="5519"/>
                  </a:lnTo>
                  <a:lnTo>
                    <a:pt x="274" y="5177"/>
                  </a:lnTo>
                  <a:lnTo>
                    <a:pt x="319" y="4835"/>
                  </a:lnTo>
                  <a:lnTo>
                    <a:pt x="411" y="4493"/>
                  </a:lnTo>
                  <a:lnTo>
                    <a:pt x="502" y="4174"/>
                  </a:lnTo>
                  <a:lnTo>
                    <a:pt x="616" y="3855"/>
                  </a:lnTo>
                  <a:lnTo>
                    <a:pt x="753" y="3535"/>
                  </a:lnTo>
                  <a:lnTo>
                    <a:pt x="912" y="3239"/>
                  </a:lnTo>
                  <a:lnTo>
                    <a:pt x="1095" y="2942"/>
                  </a:lnTo>
                  <a:lnTo>
                    <a:pt x="1277" y="2669"/>
                  </a:lnTo>
                  <a:lnTo>
                    <a:pt x="1482" y="2395"/>
                  </a:lnTo>
                  <a:lnTo>
                    <a:pt x="1710" y="2121"/>
                  </a:lnTo>
                  <a:lnTo>
                    <a:pt x="1961" y="1893"/>
                  </a:lnTo>
                  <a:lnTo>
                    <a:pt x="2212" y="1643"/>
                  </a:lnTo>
                  <a:lnTo>
                    <a:pt x="2486" y="1437"/>
                  </a:lnTo>
                  <a:lnTo>
                    <a:pt x="2486" y="1437"/>
                  </a:lnTo>
                  <a:lnTo>
                    <a:pt x="2737" y="1278"/>
                  </a:lnTo>
                  <a:lnTo>
                    <a:pt x="3010" y="1118"/>
                  </a:lnTo>
                  <a:lnTo>
                    <a:pt x="3329" y="1004"/>
                  </a:lnTo>
                  <a:lnTo>
                    <a:pt x="3649" y="890"/>
                  </a:lnTo>
                  <a:lnTo>
                    <a:pt x="4014" y="799"/>
                  </a:lnTo>
                  <a:lnTo>
                    <a:pt x="4401" y="753"/>
                  </a:lnTo>
                  <a:lnTo>
                    <a:pt x="4789" y="708"/>
                  </a:lnTo>
                  <a:lnTo>
                    <a:pt x="5177" y="685"/>
                  </a:lnTo>
                  <a:lnTo>
                    <a:pt x="5177" y="685"/>
                  </a:lnTo>
                  <a:lnTo>
                    <a:pt x="5542" y="708"/>
                  </a:lnTo>
                  <a:lnTo>
                    <a:pt x="5906" y="730"/>
                  </a:lnTo>
                  <a:lnTo>
                    <a:pt x="6271" y="799"/>
                  </a:lnTo>
                  <a:lnTo>
                    <a:pt x="6613" y="867"/>
                  </a:lnTo>
                  <a:lnTo>
                    <a:pt x="6978" y="981"/>
                  </a:lnTo>
                  <a:lnTo>
                    <a:pt x="7297" y="1095"/>
                  </a:lnTo>
                  <a:lnTo>
                    <a:pt x="7640" y="1255"/>
                  </a:lnTo>
                  <a:lnTo>
                    <a:pt x="7959" y="1437"/>
                  </a:lnTo>
                  <a:lnTo>
                    <a:pt x="7959" y="1437"/>
                  </a:lnTo>
                  <a:lnTo>
                    <a:pt x="8255" y="1643"/>
                  </a:lnTo>
                  <a:lnTo>
                    <a:pt x="8529" y="1893"/>
                  </a:lnTo>
                  <a:lnTo>
                    <a:pt x="8780" y="2144"/>
                  </a:lnTo>
                  <a:lnTo>
                    <a:pt x="9008" y="2441"/>
                  </a:lnTo>
                  <a:lnTo>
                    <a:pt x="9213" y="2783"/>
                  </a:lnTo>
                  <a:lnTo>
                    <a:pt x="9395" y="3148"/>
                  </a:lnTo>
                  <a:lnTo>
                    <a:pt x="9532" y="3558"/>
                  </a:lnTo>
                  <a:lnTo>
                    <a:pt x="9646" y="3991"/>
                  </a:lnTo>
                  <a:lnTo>
                    <a:pt x="9646" y="3991"/>
                  </a:lnTo>
                  <a:lnTo>
                    <a:pt x="9692" y="4242"/>
                  </a:lnTo>
                  <a:lnTo>
                    <a:pt x="9783" y="4493"/>
                  </a:lnTo>
                  <a:lnTo>
                    <a:pt x="9874" y="4721"/>
                  </a:lnTo>
                  <a:lnTo>
                    <a:pt x="9988" y="4926"/>
                  </a:lnTo>
                  <a:lnTo>
                    <a:pt x="10125" y="5109"/>
                  </a:lnTo>
                  <a:lnTo>
                    <a:pt x="10262" y="5291"/>
                  </a:lnTo>
                  <a:lnTo>
                    <a:pt x="10422" y="5451"/>
                  </a:lnTo>
                  <a:lnTo>
                    <a:pt x="10581" y="5588"/>
                  </a:lnTo>
                  <a:lnTo>
                    <a:pt x="10581" y="5588"/>
                  </a:lnTo>
                  <a:lnTo>
                    <a:pt x="10741" y="5702"/>
                  </a:lnTo>
                  <a:lnTo>
                    <a:pt x="10923" y="5816"/>
                  </a:lnTo>
                  <a:lnTo>
                    <a:pt x="11106" y="5907"/>
                  </a:lnTo>
                  <a:lnTo>
                    <a:pt x="11311" y="5975"/>
                  </a:lnTo>
                  <a:lnTo>
                    <a:pt x="11493" y="6021"/>
                  </a:lnTo>
                  <a:lnTo>
                    <a:pt x="11699" y="6067"/>
                  </a:lnTo>
                  <a:lnTo>
                    <a:pt x="11904" y="6089"/>
                  </a:lnTo>
                  <a:lnTo>
                    <a:pt x="12086" y="6112"/>
                  </a:lnTo>
                  <a:lnTo>
                    <a:pt x="12086" y="6112"/>
                  </a:lnTo>
                  <a:lnTo>
                    <a:pt x="12292" y="6089"/>
                  </a:lnTo>
                  <a:lnTo>
                    <a:pt x="12497" y="6067"/>
                  </a:lnTo>
                  <a:lnTo>
                    <a:pt x="12702" y="6021"/>
                  </a:lnTo>
                  <a:lnTo>
                    <a:pt x="12885" y="5975"/>
                  </a:lnTo>
                  <a:lnTo>
                    <a:pt x="13067" y="5884"/>
                  </a:lnTo>
                  <a:lnTo>
                    <a:pt x="13249" y="5793"/>
                  </a:lnTo>
                  <a:lnTo>
                    <a:pt x="13409" y="5702"/>
                  </a:lnTo>
                  <a:lnTo>
                    <a:pt x="13569" y="5565"/>
                  </a:lnTo>
                  <a:lnTo>
                    <a:pt x="13569" y="5565"/>
                  </a:lnTo>
                  <a:lnTo>
                    <a:pt x="13705" y="5428"/>
                  </a:lnTo>
                  <a:lnTo>
                    <a:pt x="13842" y="5268"/>
                  </a:lnTo>
                  <a:lnTo>
                    <a:pt x="13956" y="5086"/>
                  </a:lnTo>
                  <a:lnTo>
                    <a:pt x="14048" y="4904"/>
                  </a:lnTo>
                  <a:lnTo>
                    <a:pt x="14116" y="4698"/>
                  </a:lnTo>
                  <a:lnTo>
                    <a:pt x="14184" y="4493"/>
                  </a:lnTo>
                  <a:lnTo>
                    <a:pt x="14207" y="4242"/>
                  </a:lnTo>
                  <a:lnTo>
                    <a:pt x="14230" y="4014"/>
                  </a:lnTo>
                  <a:lnTo>
                    <a:pt x="14230" y="4014"/>
                  </a:lnTo>
                  <a:lnTo>
                    <a:pt x="14207" y="3604"/>
                  </a:lnTo>
                  <a:lnTo>
                    <a:pt x="14116" y="3193"/>
                  </a:lnTo>
                  <a:lnTo>
                    <a:pt x="13979" y="2737"/>
                  </a:lnTo>
                  <a:lnTo>
                    <a:pt x="13751" y="2258"/>
                  </a:lnTo>
                  <a:lnTo>
                    <a:pt x="13477" y="1734"/>
                  </a:lnTo>
                  <a:lnTo>
                    <a:pt x="13135" y="1209"/>
                  </a:lnTo>
                  <a:lnTo>
                    <a:pt x="12702" y="639"/>
                  </a:lnTo>
                  <a:lnTo>
                    <a:pt x="12178" y="46"/>
                  </a:lnTo>
                  <a:lnTo>
                    <a:pt x="12178" y="46"/>
                  </a:lnTo>
                  <a:lnTo>
                    <a:pt x="12155" y="23"/>
                  </a:lnTo>
                  <a:lnTo>
                    <a:pt x="12109" y="1"/>
                  </a:lnTo>
                  <a:lnTo>
                    <a:pt x="12086" y="1"/>
                  </a:lnTo>
                  <a:lnTo>
                    <a:pt x="12041" y="23"/>
                  </a:lnTo>
                  <a:lnTo>
                    <a:pt x="12041" y="23"/>
                  </a:lnTo>
                  <a:lnTo>
                    <a:pt x="12018" y="69"/>
                  </a:lnTo>
                  <a:lnTo>
                    <a:pt x="12018" y="92"/>
                  </a:lnTo>
                  <a:lnTo>
                    <a:pt x="12018" y="137"/>
                  </a:lnTo>
                  <a:lnTo>
                    <a:pt x="12041" y="160"/>
                  </a:lnTo>
                  <a:lnTo>
                    <a:pt x="12041" y="160"/>
                  </a:lnTo>
                  <a:lnTo>
                    <a:pt x="12542" y="753"/>
                  </a:lnTo>
                  <a:lnTo>
                    <a:pt x="12976" y="1300"/>
                  </a:lnTo>
                  <a:lnTo>
                    <a:pt x="13318" y="1825"/>
                  </a:lnTo>
                  <a:lnTo>
                    <a:pt x="13591" y="2327"/>
                  </a:lnTo>
                  <a:lnTo>
                    <a:pt x="13797" y="2806"/>
                  </a:lnTo>
                  <a:lnTo>
                    <a:pt x="13934" y="3239"/>
                  </a:lnTo>
                  <a:lnTo>
                    <a:pt x="14025" y="3626"/>
                  </a:lnTo>
                  <a:lnTo>
                    <a:pt x="14048" y="4014"/>
                  </a:lnTo>
                  <a:lnTo>
                    <a:pt x="14048" y="4014"/>
                  </a:lnTo>
                  <a:lnTo>
                    <a:pt x="14025" y="4242"/>
                  </a:lnTo>
                  <a:lnTo>
                    <a:pt x="14002" y="4447"/>
                  </a:lnTo>
                  <a:lnTo>
                    <a:pt x="13956" y="4653"/>
                  </a:lnTo>
                  <a:lnTo>
                    <a:pt x="13888" y="4835"/>
                  </a:lnTo>
                  <a:lnTo>
                    <a:pt x="13797" y="5018"/>
                  </a:lnTo>
                  <a:lnTo>
                    <a:pt x="13683" y="5154"/>
                  </a:lnTo>
                  <a:lnTo>
                    <a:pt x="13569" y="5314"/>
                  </a:lnTo>
                  <a:lnTo>
                    <a:pt x="13455" y="5428"/>
                  </a:lnTo>
                  <a:lnTo>
                    <a:pt x="13455" y="5428"/>
                  </a:lnTo>
                  <a:lnTo>
                    <a:pt x="13318" y="5542"/>
                  </a:lnTo>
                  <a:lnTo>
                    <a:pt x="13158" y="5656"/>
                  </a:lnTo>
                  <a:lnTo>
                    <a:pt x="12999" y="5725"/>
                  </a:lnTo>
                  <a:lnTo>
                    <a:pt x="12816" y="5793"/>
                  </a:lnTo>
                  <a:lnTo>
                    <a:pt x="12656" y="5861"/>
                  </a:lnTo>
                  <a:lnTo>
                    <a:pt x="12474" y="5884"/>
                  </a:lnTo>
                  <a:lnTo>
                    <a:pt x="12292" y="5907"/>
                  </a:lnTo>
                  <a:lnTo>
                    <a:pt x="12086" y="5930"/>
                  </a:lnTo>
                  <a:lnTo>
                    <a:pt x="12086" y="5930"/>
                  </a:lnTo>
                  <a:lnTo>
                    <a:pt x="11904" y="5907"/>
                  </a:lnTo>
                  <a:lnTo>
                    <a:pt x="11721" y="5884"/>
                  </a:lnTo>
                  <a:lnTo>
                    <a:pt x="11539" y="5861"/>
                  </a:lnTo>
                  <a:lnTo>
                    <a:pt x="11357" y="5793"/>
                  </a:lnTo>
                  <a:lnTo>
                    <a:pt x="11174" y="5725"/>
                  </a:lnTo>
                  <a:lnTo>
                    <a:pt x="11015" y="5656"/>
                  </a:lnTo>
                  <a:lnTo>
                    <a:pt x="10855" y="5542"/>
                  </a:lnTo>
                  <a:lnTo>
                    <a:pt x="10695" y="5451"/>
                  </a:lnTo>
                  <a:lnTo>
                    <a:pt x="10695" y="5451"/>
                  </a:lnTo>
                  <a:lnTo>
                    <a:pt x="10536" y="5314"/>
                  </a:lnTo>
                  <a:lnTo>
                    <a:pt x="10399" y="5154"/>
                  </a:lnTo>
                  <a:lnTo>
                    <a:pt x="10262" y="4995"/>
                  </a:lnTo>
                  <a:lnTo>
                    <a:pt x="10148" y="4835"/>
                  </a:lnTo>
                  <a:lnTo>
                    <a:pt x="10034" y="4630"/>
                  </a:lnTo>
                  <a:lnTo>
                    <a:pt x="9943" y="4425"/>
                  </a:lnTo>
                  <a:lnTo>
                    <a:pt x="9874" y="4197"/>
                  </a:lnTo>
                  <a:lnTo>
                    <a:pt x="9806" y="3946"/>
                  </a:lnTo>
                  <a:lnTo>
                    <a:pt x="9806" y="3946"/>
                  </a:lnTo>
                  <a:lnTo>
                    <a:pt x="9715" y="3490"/>
                  </a:lnTo>
                  <a:lnTo>
                    <a:pt x="9555" y="3079"/>
                  </a:lnTo>
                  <a:lnTo>
                    <a:pt x="9373" y="2692"/>
                  </a:lnTo>
                  <a:lnTo>
                    <a:pt x="9167" y="2349"/>
                  </a:lnTo>
                  <a:lnTo>
                    <a:pt x="8917" y="2030"/>
                  </a:lnTo>
                  <a:lnTo>
                    <a:pt x="8643" y="1757"/>
                  </a:lnTo>
                  <a:lnTo>
                    <a:pt x="8369" y="1506"/>
                  </a:lnTo>
                  <a:lnTo>
                    <a:pt x="8050" y="1278"/>
                  </a:lnTo>
                  <a:lnTo>
                    <a:pt x="8050" y="1278"/>
                  </a:lnTo>
                  <a:lnTo>
                    <a:pt x="7731" y="1095"/>
                  </a:lnTo>
                  <a:lnTo>
                    <a:pt x="7389" y="936"/>
                  </a:lnTo>
                  <a:lnTo>
                    <a:pt x="7024" y="799"/>
                  </a:lnTo>
                  <a:lnTo>
                    <a:pt x="6659" y="685"/>
                  </a:lnTo>
                  <a:lnTo>
                    <a:pt x="6294" y="616"/>
                  </a:lnTo>
                  <a:lnTo>
                    <a:pt x="5929" y="548"/>
                  </a:lnTo>
                  <a:lnTo>
                    <a:pt x="5564" y="525"/>
                  </a:lnTo>
                  <a:lnTo>
                    <a:pt x="5177" y="502"/>
                  </a:lnTo>
                  <a:lnTo>
                    <a:pt x="5177" y="502"/>
                  </a:lnTo>
                  <a:lnTo>
                    <a:pt x="4766" y="525"/>
                  </a:lnTo>
                  <a:lnTo>
                    <a:pt x="4378" y="571"/>
                  </a:lnTo>
                  <a:lnTo>
                    <a:pt x="3968" y="639"/>
                  </a:lnTo>
                  <a:lnTo>
                    <a:pt x="3603" y="730"/>
                  </a:lnTo>
                  <a:lnTo>
                    <a:pt x="3261" y="822"/>
                  </a:lnTo>
                  <a:lnTo>
                    <a:pt x="2942" y="958"/>
                  </a:lnTo>
                  <a:lnTo>
                    <a:pt x="2645" y="1118"/>
                  </a:lnTo>
                  <a:lnTo>
                    <a:pt x="2394" y="1278"/>
                  </a:lnTo>
                  <a:lnTo>
                    <a:pt x="2394" y="1278"/>
                  </a:lnTo>
                  <a:lnTo>
                    <a:pt x="2098" y="1506"/>
                  </a:lnTo>
                  <a:lnTo>
                    <a:pt x="1824" y="1757"/>
                  </a:lnTo>
                  <a:lnTo>
                    <a:pt x="1574" y="2007"/>
                  </a:lnTo>
                  <a:lnTo>
                    <a:pt x="1345" y="2281"/>
                  </a:lnTo>
                  <a:lnTo>
                    <a:pt x="1117" y="2555"/>
                  </a:lnTo>
                  <a:lnTo>
                    <a:pt x="935" y="2851"/>
                  </a:lnTo>
                  <a:lnTo>
                    <a:pt x="753" y="3148"/>
                  </a:lnTo>
                  <a:lnTo>
                    <a:pt x="593" y="3467"/>
                  </a:lnTo>
                  <a:lnTo>
                    <a:pt x="456" y="3786"/>
                  </a:lnTo>
                  <a:lnTo>
                    <a:pt x="342" y="4105"/>
                  </a:lnTo>
                  <a:lnTo>
                    <a:pt x="228" y="4447"/>
                  </a:lnTo>
                  <a:lnTo>
                    <a:pt x="160" y="4790"/>
                  </a:lnTo>
                  <a:lnTo>
                    <a:pt x="91" y="5132"/>
                  </a:lnTo>
                  <a:lnTo>
                    <a:pt x="46" y="5496"/>
                  </a:lnTo>
                  <a:lnTo>
                    <a:pt x="0" y="5861"/>
                  </a:lnTo>
                  <a:lnTo>
                    <a:pt x="0" y="6226"/>
                  </a:lnTo>
                  <a:lnTo>
                    <a:pt x="0" y="6226"/>
                  </a:lnTo>
                  <a:lnTo>
                    <a:pt x="23" y="6705"/>
                  </a:lnTo>
                  <a:lnTo>
                    <a:pt x="68" y="7161"/>
                  </a:lnTo>
                  <a:lnTo>
                    <a:pt x="137" y="7640"/>
                  </a:lnTo>
                  <a:lnTo>
                    <a:pt x="228" y="8119"/>
                  </a:lnTo>
                  <a:lnTo>
                    <a:pt x="342" y="8598"/>
                  </a:lnTo>
                  <a:lnTo>
                    <a:pt x="502" y="9077"/>
                  </a:lnTo>
                  <a:lnTo>
                    <a:pt x="684" y="9556"/>
                  </a:lnTo>
                  <a:lnTo>
                    <a:pt x="889" y="10035"/>
                  </a:lnTo>
                  <a:lnTo>
                    <a:pt x="889" y="10035"/>
                  </a:lnTo>
                  <a:lnTo>
                    <a:pt x="912" y="10057"/>
                  </a:lnTo>
                  <a:lnTo>
                    <a:pt x="958" y="10080"/>
                  </a:lnTo>
                  <a:lnTo>
                    <a:pt x="981" y="10080"/>
                  </a:lnTo>
                  <a:lnTo>
                    <a:pt x="1026" y="10080"/>
                  </a:lnTo>
                  <a:lnTo>
                    <a:pt x="1026" y="10080"/>
                  </a:lnTo>
                  <a:lnTo>
                    <a:pt x="1049" y="10057"/>
                  </a:lnTo>
                  <a:lnTo>
                    <a:pt x="1072" y="10035"/>
                  </a:lnTo>
                  <a:lnTo>
                    <a:pt x="1072" y="9989"/>
                  </a:lnTo>
                  <a:lnTo>
                    <a:pt x="1072" y="99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493422" y="2144799"/>
              <a:ext cx="1161174" cy="945631"/>
            </a:xfrm>
            <a:custGeom>
              <a:avLst/>
              <a:gdLst/>
              <a:ahLst/>
              <a:cxnLst/>
              <a:rect l="l" t="t" r="r" b="b"/>
              <a:pathLst>
                <a:path w="15235" h="12407" extrusionOk="0">
                  <a:moveTo>
                    <a:pt x="15188" y="1"/>
                  </a:moveTo>
                  <a:lnTo>
                    <a:pt x="12817" y="1027"/>
                  </a:lnTo>
                  <a:lnTo>
                    <a:pt x="753" y="10696"/>
                  </a:lnTo>
                  <a:lnTo>
                    <a:pt x="548" y="10878"/>
                  </a:lnTo>
                  <a:lnTo>
                    <a:pt x="115" y="11220"/>
                  </a:lnTo>
                  <a:lnTo>
                    <a:pt x="46" y="11312"/>
                  </a:lnTo>
                  <a:lnTo>
                    <a:pt x="1" y="11448"/>
                  </a:lnTo>
                  <a:lnTo>
                    <a:pt x="23" y="11562"/>
                  </a:lnTo>
                  <a:lnTo>
                    <a:pt x="69" y="11676"/>
                  </a:lnTo>
                  <a:lnTo>
                    <a:pt x="571" y="12292"/>
                  </a:lnTo>
                  <a:lnTo>
                    <a:pt x="616" y="12338"/>
                  </a:lnTo>
                  <a:lnTo>
                    <a:pt x="685" y="12383"/>
                  </a:lnTo>
                  <a:lnTo>
                    <a:pt x="753" y="12406"/>
                  </a:lnTo>
                  <a:lnTo>
                    <a:pt x="822" y="12406"/>
                  </a:lnTo>
                  <a:lnTo>
                    <a:pt x="913" y="12383"/>
                  </a:lnTo>
                  <a:lnTo>
                    <a:pt x="1004" y="12338"/>
                  </a:lnTo>
                  <a:lnTo>
                    <a:pt x="1437" y="11996"/>
                  </a:lnTo>
                  <a:lnTo>
                    <a:pt x="1665" y="11813"/>
                  </a:lnTo>
                  <a:lnTo>
                    <a:pt x="13706" y="2144"/>
                  </a:lnTo>
                  <a:lnTo>
                    <a:pt x="15234" y="46"/>
                  </a:lnTo>
                  <a:lnTo>
                    <a:pt x="15188"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493422" y="2144799"/>
              <a:ext cx="1161174" cy="945631"/>
            </a:xfrm>
            <a:custGeom>
              <a:avLst/>
              <a:gdLst/>
              <a:ahLst/>
              <a:cxnLst/>
              <a:rect l="l" t="t" r="r" b="b"/>
              <a:pathLst>
                <a:path w="15235" h="12407" fill="none" extrusionOk="0">
                  <a:moveTo>
                    <a:pt x="15188" y="1"/>
                  </a:moveTo>
                  <a:lnTo>
                    <a:pt x="12817" y="1027"/>
                  </a:lnTo>
                  <a:lnTo>
                    <a:pt x="753" y="10696"/>
                  </a:lnTo>
                  <a:lnTo>
                    <a:pt x="548" y="10878"/>
                  </a:lnTo>
                  <a:lnTo>
                    <a:pt x="115" y="11220"/>
                  </a:lnTo>
                  <a:lnTo>
                    <a:pt x="115" y="11220"/>
                  </a:lnTo>
                  <a:lnTo>
                    <a:pt x="46" y="11312"/>
                  </a:lnTo>
                  <a:lnTo>
                    <a:pt x="1" y="11448"/>
                  </a:lnTo>
                  <a:lnTo>
                    <a:pt x="23" y="11562"/>
                  </a:lnTo>
                  <a:lnTo>
                    <a:pt x="69" y="11676"/>
                  </a:lnTo>
                  <a:lnTo>
                    <a:pt x="571" y="12292"/>
                  </a:lnTo>
                  <a:lnTo>
                    <a:pt x="571" y="12292"/>
                  </a:lnTo>
                  <a:lnTo>
                    <a:pt x="616" y="12338"/>
                  </a:lnTo>
                  <a:lnTo>
                    <a:pt x="685" y="12383"/>
                  </a:lnTo>
                  <a:lnTo>
                    <a:pt x="753" y="12406"/>
                  </a:lnTo>
                  <a:lnTo>
                    <a:pt x="822" y="12406"/>
                  </a:lnTo>
                  <a:lnTo>
                    <a:pt x="822" y="12406"/>
                  </a:lnTo>
                  <a:lnTo>
                    <a:pt x="913" y="12383"/>
                  </a:lnTo>
                  <a:lnTo>
                    <a:pt x="1004" y="12338"/>
                  </a:lnTo>
                  <a:lnTo>
                    <a:pt x="1437" y="11996"/>
                  </a:lnTo>
                  <a:lnTo>
                    <a:pt x="1665" y="11813"/>
                  </a:lnTo>
                  <a:lnTo>
                    <a:pt x="13706" y="2144"/>
                  </a:lnTo>
                  <a:lnTo>
                    <a:pt x="15234" y="46"/>
                  </a:lnTo>
                  <a:lnTo>
                    <a:pt x="15234" y="46"/>
                  </a:lnTo>
                  <a:lnTo>
                    <a:pt x="15188" y="1"/>
                  </a:lnTo>
                  <a:lnTo>
                    <a:pt x="15188" y="1"/>
                  </a:lnTo>
                  <a:lnTo>
                    <a:pt x="1518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1650981" y="2141293"/>
              <a:ext cx="7012" cy="7088"/>
            </a:xfrm>
            <a:custGeom>
              <a:avLst/>
              <a:gdLst/>
              <a:ahLst/>
              <a:cxnLst/>
              <a:rect l="l" t="t" r="r" b="b"/>
              <a:pathLst>
                <a:path w="92" h="93" extrusionOk="0">
                  <a:moveTo>
                    <a:pt x="92" y="1"/>
                  </a:moveTo>
                  <a:lnTo>
                    <a:pt x="0" y="47"/>
                  </a:lnTo>
                  <a:lnTo>
                    <a:pt x="46" y="92"/>
                  </a:lnTo>
                  <a:lnTo>
                    <a:pt x="92" y="1"/>
                  </a:lnTo>
                  <a:close/>
                </a:path>
              </a:pathLst>
            </a:custGeom>
            <a:solidFill>
              <a:srgbClr val="56A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1650981" y="2141293"/>
              <a:ext cx="7012" cy="7088"/>
            </a:xfrm>
            <a:custGeom>
              <a:avLst/>
              <a:gdLst/>
              <a:ahLst/>
              <a:cxnLst/>
              <a:rect l="l" t="t" r="r" b="b"/>
              <a:pathLst>
                <a:path w="92" h="93" fill="none" extrusionOk="0">
                  <a:moveTo>
                    <a:pt x="92" y="1"/>
                  </a:moveTo>
                  <a:lnTo>
                    <a:pt x="0" y="47"/>
                  </a:lnTo>
                  <a:lnTo>
                    <a:pt x="0" y="47"/>
                  </a:lnTo>
                  <a:lnTo>
                    <a:pt x="0" y="47"/>
                  </a:lnTo>
                  <a:lnTo>
                    <a:pt x="0" y="47"/>
                  </a:lnTo>
                  <a:lnTo>
                    <a:pt x="46" y="92"/>
                  </a:lnTo>
                  <a:lnTo>
                    <a:pt x="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96765" y="3140707"/>
              <a:ext cx="95729" cy="88717"/>
            </a:xfrm>
            <a:custGeom>
              <a:avLst/>
              <a:gdLst/>
              <a:ahLst/>
              <a:cxnLst/>
              <a:rect l="l" t="t" r="r" b="b"/>
              <a:pathLst>
                <a:path w="1256" h="1164" extrusionOk="0">
                  <a:moveTo>
                    <a:pt x="183" y="0"/>
                  </a:moveTo>
                  <a:lnTo>
                    <a:pt x="1" y="229"/>
                  </a:lnTo>
                  <a:lnTo>
                    <a:pt x="1073" y="1164"/>
                  </a:lnTo>
                  <a:lnTo>
                    <a:pt x="1255" y="935"/>
                  </a:lnTo>
                  <a:lnTo>
                    <a:pt x="1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3763" y="3158084"/>
              <a:ext cx="114784" cy="109601"/>
            </a:xfrm>
            <a:custGeom>
              <a:avLst/>
              <a:gdLst/>
              <a:ahLst/>
              <a:cxnLst/>
              <a:rect l="l" t="t" r="r" b="b"/>
              <a:pathLst>
                <a:path w="1506" h="1438" extrusionOk="0">
                  <a:moveTo>
                    <a:pt x="434" y="1"/>
                  </a:moveTo>
                  <a:lnTo>
                    <a:pt x="92" y="411"/>
                  </a:lnTo>
                  <a:lnTo>
                    <a:pt x="23" y="502"/>
                  </a:lnTo>
                  <a:lnTo>
                    <a:pt x="1" y="639"/>
                  </a:lnTo>
                  <a:lnTo>
                    <a:pt x="46" y="753"/>
                  </a:lnTo>
                  <a:lnTo>
                    <a:pt x="115" y="844"/>
                  </a:lnTo>
                  <a:lnTo>
                    <a:pt x="707" y="1369"/>
                  </a:lnTo>
                  <a:lnTo>
                    <a:pt x="821" y="1437"/>
                  </a:lnTo>
                  <a:lnTo>
                    <a:pt x="935" y="1437"/>
                  </a:lnTo>
                  <a:lnTo>
                    <a:pt x="1050" y="1414"/>
                  </a:lnTo>
                  <a:lnTo>
                    <a:pt x="1164" y="1346"/>
                  </a:lnTo>
                  <a:lnTo>
                    <a:pt x="1506" y="936"/>
                  </a:lnTo>
                  <a:lnTo>
                    <a:pt x="434"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485822" y="2141293"/>
              <a:ext cx="172175" cy="186123"/>
            </a:xfrm>
            <a:custGeom>
              <a:avLst/>
              <a:gdLst/>
              <a:ahLst/>
              <a:cxnLst/>
              <a:rect l="l" t="t" r="r" b="b"/>
              <a:pathLst>
                <a:path w="2259" h="2442" extrusionOk="0">
                  <a:moveTo>
                    <a:pt x="2259" y="1"/>
                  </a:moveTo>
                  <a:lnTo>
                    <a:pt x="1" y="1506"/>
                  </a:lnTo>
                  <a:lnTo>
                    <a:pt x="1073" y="2441"/>
                  </a:lnTo>
                  <a:lnTo>
                    <a:pt x="2259"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710712" y="2256074"/>
              <a:ext cx="856913" cy="955996"/>
            </a:xfrm>
            <a:custGeom>
              <a:avLst/>
              <a:gdLst/>
              <a:ahLst/>
              <a:cxnLst/>
              <a:rect l="l" t="t" r="r" b="b"/>
              <a:pathLst>
                <a:path w="11243" h="12543" extrusionOk="0">
                  <a:moveTo>
                    <a:pt x="10171" y="0"/>
                  </a:moveTo>
                  <a:lnTo>
                    <a:pt x="0" y="11607"/>
                  </a:lnTo>
                  <a:lnTo>
                    <a:pt x="1072" y="12542"/>
                  </a:lnTo>
                  <a:lnTo>
                    <a:pt x="11243" y="935"/>
                  </a:lnTo>
                  <a:lnTo>
                    <a:pt x="11220" y="867"/>
                  </a:lnTo>
                  <a:lnTo>
                    <a:pt x="11152" y="707"/>
                  </a:lnTo>
                  <a:lnTo>
                    <a:pt x="11038" y="502"/>
                  </a:lnTo>
                  <a:lnTo>
                    <a:pt x="10946" y="411"/>
                  </a:lnTo>
                  <a:lnTo>
                    <a:pt x="10855" y="296"/>
                  </a:lnTo>
                  <a:lnTo>
                    <a:pt x="10741" y="205"/>
                  </a:lnTo>
                  <a:lnTo>
                    <a:pt x="10627" y="137"/>
                  </a:lnTo>
                  <a:lnTo>
                    <a:pt x="10422" y="46"/>
                  </a:lnTo>
                  <a:lnTo>
                    <a:pt x="1023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1609291" y="2141293"/>
              <a:ext cx="48703" cy="53962"/>
            </a:xfrm>
            <a:custGeom>
              <a:avLst/>
              <a:gdLst/>
              <a:ahLst/>
              <a:cxnLst/>
              <a:rect l="l" t="t" r="r" b="b"/>
              <a:pathLst>
                <a:path w="639" h="708" extrusionOk="0">
                  <a:moveTo>
                    <a:pt x="639" y="1"/>
                  </a:moveTo>
                  <a:lnTo>
                    <a:pt x="0" y="434"/>
                  </a:lnTo>
                  <a:lnTo>
                    <a:pt x="297" y="708"/>
                  </a:lnTo>
                  <a:lnTo>
                    <a:pt x="639" y="1"/>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710712" y="2256074"/>
              <a:ext cx="810040" cy="907293"/>
            </a:xfrm>
            <a:custGeom>
              <a:avLst/>
              <a:gdLst/>
              <a:ahLst/>
              <a:cxnLst/>
              <a:rect l="l" t="t" r="r" b="b"/>
              <a:pathLst>
                <a:path w="10628" h="11904" extrusionOk="0">
                  <a:moveTo>
                    <a:pt x="10171" y="0"/>
                  </a:moveTo>
                  <a:lnTo>
                    <a:pt x="0" y="11607"/>
                  </a:lnTo>
                  <a:lnTo>
                    <a:pt x="342" y="11904"/>
                  </a:lnTo>
                  <a:lnTo>
                    <a:pt x="10627" y="137"/>
                  </a:lnTo>
                  <a:lnTo>
                    <a:pt x="10467" y="68"/>
                  </a:lnTo>
                  <a:lnTo>
                    <a:pt x="10308" y="23"/>
                  </a:lnTo>
                  <a:lnTo>
                    <a:pt x="10171" y="0"/>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768026" y="2294258"/>
              <a:ext cx="799598" cy="917811"/>
            </a:xfrm>
            <a:custGeom>
              <a:avLst/>
              <a:gdLst/>
              <a:ahLst/>
              <a:cxnLst/>
              <a:rect l="l" t="t" r="r" b="b"/>
              <a:pathLst>
                <a:path w="10491" h="12042" extrusionOk="0">
                  <a:moveTo>
                    <a:pt x="10286" y="1"/>
                  </a:moveTo>
                  <a:lnTo>
                    <a:pt x="1" y="11768"/>
                  </a:lnTo>
                  <a:lnTo>
                    <a:pt x="320" y="12041"/>
                  </a:lnTo>
                  <a:lnTo>
                    <a:pt x="10491" y="434"/>
                  </a:lnTo>
                  <a:lnTo>
                    <a:pt x="10445" y="297"/>
                  </a:lnTo>
                  <a:lnTo>
                    <a:pt x="10377" y="160"/>
                  </a:lnTo>
                  <a:lnTo>
                    <a:pt x="10286" y="1"/>
                  </a:lnTo>
                  <a:close/>
                </a:path>
              </a:pathLst>
            </a:custGeom>
            <a:solidFill>
              <a:srgbClr val="F3CD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693335" y="3137201"/>
              <a:ext cx="102589" cy="95729"/>
            </a:xfrm>
            <a:custGeom>
              <a:avLst/>
              <a:gdLst/>
              <a:ahLst/>
              <a:cxnLst/>
              <a:rect l="l" t="t" r="r" b="b"/>
              <a:pathLst>
                <a:path w="1346" h="1256" extrusionOk="0">
                  <a:moveTo>
                    <a:pt x="251" y="115"/>
                  </a:moveTo>
                  <a:lnTo>
                    <a:pt x="1254" y="1004"/>
                  </a:lnTo>
                  <a:lnTo>
                    <a:pt x="1115" y="1164"/>
                  </a:lnTo>
                  <a:lnTo>
                    <a:pt x="114" y="275"/>
                  </a:lnTo>
                  <a:lnTo>
                    <a:pt x="251" y="115"/>
                  </a:lnTo>
                  <a:close/>
                  <a:moveTo>
                    <a:pt x="228" y="1"/>
                  </a:moveTo>
                  <a:lnTo>
                    <a:pt x="205" y="24"/>
                  </a:lnTo>
                  <a:lnTo>
                    <a:pt x="23" y="252"/>
                  </a:lnTo>
                  <a:lnTo>
                    <a:pt x="0" y="275"/>
                  </a:lnTo>
                  <a:lnTo>
                    <a:pt x="23" y="297"/>
                  </a:lnTo>
                  <a:lnTo>
                    <a:pt x="1095" y="1255"/>
                  </a:lnTo>
                  <a:lnTo>
                    <a:pt x="1118" y="1255"/>
                  </a:lnTo>
                  <a:lnTo>
                    <a:pt x="1163" y="1232"/>
                  </a:lnTo>
                  <a:lnTo>
                    <a:pt x="1346" y="1027"/>
                  </a:lnTo>
                  <a:lnTo>
                    <a:pt x="1346" y="981"/>
                  </a:lnTo>
                  <a:lnTo>
                    <a:pt x="1346" y="959"/>
                  </a:lnTo>
                  <a:lnTo>
                    <a:pt x="274" y="24"/>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662010" y="3154578"/>
              <a:ext cx="120043" cy="118290"/>
            </a:xfrm>
            <a:custGeom>
              <a:avLst/>
              <a:gdLst/>
              <a:ahLst/>
              <a:cxnLst/>
              <a:rect l="l" t="t" r="r" b="b"/>
              <a:pathLst>
                <a:path w="1575" h="1552" extrusionOk="0">
                  <a:moveTo>
                    <a:pt x="457" y="1"/>
                  </a:moveTo>
                  <a:lnTo>
                    <a:pt x="434" y="24"/>
                  </a:lnTo>
                  <a:lnTo>
                    <a:pt x="69" y="411"/>
                  </a:lnTo>
                  <a:lnTo>
                    <a:pt x="69" y="457"/>
                  </a:lnTo>
                  <a:lnTo>
                    <a:pt x="69" y="480"/>
                  </a:lnTo>
                  <a:lnTo>
                    <a:pt x="115" y="503"/>
                  </a:lnTo>
                  <a:lnTo>
                    <a:pt x="138" y="480"/>
                  </a:lnTo>
                  <a:lnTo>
                    <a:pt x="457" y="115"/>
                  </a:lnTo>
                  <a:lnTo>
                    <a:pt x="1460" y="982"/>
                  </a:lnTo>
                  <a:lnTo>
                    <a:pt x="1141" y="1346"/>
                  </a:lnTo>
                  <a:lnTo>
                    <a:pt x="1050" y="1415"/>
                  </a:lnTo>
                  <a:lnTo>
                    <a:pt x="936" y="1460"/>
                  </a:lnTo>
                  <a:lnTo>
                    <a:pt x="844" y="1438"/>
                  </a:lnTo>
                  <a:lnTo>
                    <a:pt x="753" y="1392"/>
                  </a:lnTo>
                  <a:lnTo>
                    <a:pt x="160" y="867"/>
                  </a:lnTo>
                  <a:lnTo>
                    <a:pt x="115" y="799"/>
                  </a:lnTo>
                  <a:lnTo>
                    <a:pt x="92" y="753"/>
                  </a:lnTo>
                  <a:lnTo>
                    <a:pt x="69" y="731"/>
                  </a:lnTo>
                  <a:lnTo>
                    <a:pt x="24" y="708"/>
                  </a:lnTo>
                  <a:lnTo>
                    <a:pt x="1" y="731"/>
                  </a:lnTo>
                  <a:lnTo>
                    <a:pt x="1" y="776"/>
                  </a:lnTo>
                  <a:lnTo>
                    <a:pt x="46" y="867"/>
                  </a:lnTo>
                  <a:lnTo>
                    <a:pt x="115" y="936"/>
                  </a:lnTo>
                  <a:lnTo>
                    <a:pt x="708" y="1460"/>
                  </a:lnTo>
                  <a:lnTo>
                    <a:pt x="822" y="1529"/>
                  </a:lnTo>
                  <a:lnTo>
                    <a:pt x="936" y="1552"/>
                  </a:lnTo>
                  <a:lnTo>
                    <a:pt x="1004" y="1529"/>
                  </a:lnTo>
                  <a:lnTo>
                    <a:pt x="1095" y="1506"/>
                  </a:lnTo>
                  <a:lnTo>
                    <a:pt x="1164" y="1460"/>
                  </a:lnTo>
                  <a:lnTo>
                    <a:pt x="1209" y="1415"/>
                  </a:lnTo>
                  <a:lnTo>
                    <a:pt x="1574" y="1004"/>
                  </a:lnTo>
                  <a:lnTo>
                    <a:pt x="1574" y="982"/>
                  </a:lnTo>
                  <a:lnTo>
                    <a:pt x="1551" y="959"/>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550148" y="2137863"/>
              <a:ext cx="111354" cy="192983"/>
            </a:xfrm>
            <a:custGeom>
              <a:avLst/>
              <a:gdLst/>
              <a:ahLst/>
              <a:cxnLst/>
              <a:rect l="l" t="t" r="r" b="b"/>
              <a:pathLst>
                <a:path w="1461" h="2532" extrusionOk="0">
                  <a:moveTo>
                    <a:pt x="1415" y="0"/>
                  </a:moveTo>
                  <a:lnTo>
                    <a:pt x="1392" y="23"/>
                  </a:lnTo>
                  <a:lnTo>
                    <a:pt x="24" y="912"/>
                  </a:lnTo>
                  <a:lnTo>
                    <a:pt x="1" y="958"/>
                  </a:lnTo>
                  <a:lnTo>
                    <a:pt x="1" y="981"/>
                  </a:lnTo>
                  <a:lnTo>
                    <a:pt x="46" y="1004"/>
                  </a:lnTo>
                  <a:lnTo>
                    <a:pt x="69" y="1004"/>
                  </a:lnTo>
                  <a:lnTo>
                    <a:pt x="1301" y="183"/>
                  </a:lnTo>
                  <a:lnTo>
                    <a:pt x="1301" y="183"/>
                  </a:lnTo>
                  <a:lnTo>
                    <a:pt x="206" y="2463"/>
                  </a:lnTo>
                  <a:lnTo>
                    <a:pt x="206" y="2486"/>
                  </a:lnTo>
                  <a:lnTo>
                    <a:pt x="229" y="2532"/>
                  </a:lnTo>
                  <a:lnTo>
                    <a:pt x="252" y="2532"/>
                  </a:lnTo>
                  <a:lnTo>
                    <a:pt x="274" y="2509"/>
                  </a:lnTo>
                  <a:lnTo>
                    <a:pt x="1460" y="69"/>
                  </a:lnTo>
                  <a:lnTo>
                    <a:pt x="1460" y="46"/>
                  </a:lnTo>
                  <a:lnTo>
                    <a:pt x="1437" y="23"/>
                  </a:lnTo>
                  <a:lnTo>
                    <a:pt x="141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707206" y="2252568"/>
              <a:ext cx="863925" cy="963008"/>
            </a:xfrm>
            <a:custGeom>
              <a:avLst/>
              <a:gdLst/>
              <a:ahLst/>
              <a:cxnLst/>
              <a:rect l="l" t="t" r="r" b="b"/>
              <a:pathLst>
                <a:path w="11335" h="12635" extrusionOk="0">
                  <a:moveTo>
                    <a:pt x="10242" y="92"/>
                  </a:moveTo>
                  <a:lnTo>
                    <a:pt x="10331" y="114"/>
                  </a:lnTo>
                  <a:lnTo>
                    <a:pt x="10491" y="160"/>
                  </a:lnTo>
                  <a:lnTo>
                    <a:pt x="10673" y="251"/>
                  </a:lnTo>
                  <a:lnTo>
                    <a:pt x="10878" y="388"/>
                  </a:lnTo>
                  <a:lnTo>
                    <a:pt x="10970" y="479"/>
                  </a:lnTo>
                  <a:lnTo>
                    <a:pt x="11038" y="571"/>
                  </a:lnTo>
                  <a:lnTo>
                    <a:pt x="11175" y="776"/>
                  </a:lnTo>
                  <a:lnTo>
                    <a:pt x="11243" y="935"/>
                  </a:lnTo>
                  <a:lnTo>
                    <a:pt x="11243" y="961"/>
                  </a:lnTo>
                  <a:lnTo>
                    <a:pt x="11243" y="961"/>
                  </a:lnTo>
                  <a:lnTo>
                    <a:pt x="1118" y="12543"/>
                  </a:lnTo>
                  <a:lnTo>
                    <a:pt x="115" y="11653"/>
                  </a:lnTo>
                  <a:lnTo>
                    <a:pt x="10242" y="92"/>
                  </a:lnTo>
                  <a:close/>
                  <a:moveTo>
                    <a:pt x="10194" y="0"/>
                  </a:moveTo>
                  <a:lnTo>
                    <a:pt x="23" y="11631"/>
                  </a:lnTo>
                  <a:lnTo>
                    <a:pt x="1" y="11653"/>
                  </a:lnTo>
                  <a:lnTo>
                    <a:pt x="23" y="11699"/>
                  </a:lnTo>
                  <a:lnTo>
                    <a:pt x="1095" y="12634"/>
                  </a:lnTo>
                  <a:lnTo>
                    <a:pt x="1164" y="12634"/>
                  </a:lnTo>
                  <a:lnTo>
                    <a:pt x="11334" y="1004"/>
                  </a:lnTo>
                  <a:lnTo>
                    <a:pt x="11334" y="958"/>
                  </a:lnTo>
                  <a:lnTo>
                    <a:pt x="11312" y="890"/>
                  </a:lnTo>
                  <a:lnTo>
                    <a:pt x="11243" y="730"/>
                  </a:lnTo>
                  <a:lnTo>
                    <a:pt x="11129" y="525"/>
                  </a:lnTo>
                  <a:lnTo>
                    <a:pt x="11038" y="411"/>
                  </a:lnTo>
                  <a:lnTo>
                    <a:pt x="10924" y="320"/>
                  </a:lnTo>
                  <a:lnTo>
                    <a:pt x="10810" y="228"/>
                  </a:lnTo>
                  <a:lnTo>
                    <a:pt x="10696" y="160"/>
                  </a:lnTo>
                  <a:lnTo>
                    <a:pt x="10468" y="46"/>
                  </a:lnTo>
                  <a:lnTo>
                    <a:pt x="1030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605785" y="2137863"/>
              <a:ext cx="55715" cy="60898"/>
            </a:xfrm>
            <a:custGeom>
              <a:avLst/>
              <a:gdLst/>
              <a:ahLst/>
              <a:cxnLst/>
              <a:rect l="l" t="t" r="r" b="b"/>
              <a:pathLst>
                <a:path w="731" h="799" extrusionOk="0">
                  <a:moveTo>
                    <a:pt x="571" y="183"/>
                  </a:moveTo>
                  <a:lnTo>
                    <a:pt x="320" y="684"/>
                  </a:lnTo>
                  <a:lnTo>
                    <a:pt x="115" y="479"/>
                  </a:lnTo>
                  <a:lnTo>
                    <a:pt x="571" y="183"/>
                  </a:lnTo>
                  <a:close/>
                  <a:moveTo>
                    <a:pt x="685" y="0"/>
                  </a:moveTo>
                  <a:lnTo>
                    <a:pt x="662" y="23"/>
                  </a:lnTo>
                  <a:lnTo>
                    <a:pt x="23" y="456"/>
                  </a:lnTo>
                  <a:lnTo>
                    <a:pt x="0" y="479"/>
                  </a:lnTo>
                  <a:lnTo>
                    <a:pt x="0" y="525"/>
                  </a:lnTo>
                  <a:lnTo>
                    <a:pt x="320" y="798"/>
                  </a:lnTo>
                  <a:lnTo>
                    <a:pt x="365" y="798"/>
                  </a:lnTo>
                  <a:lnTo>
                    <a:pt x="388" y="776"/>
                  </a:lnTo>
                  <a:lnTo>
                    <a:pt x="730" y="69"/>
                  </a:lnTo>
                  <a:lnTo>
                    <a:pt x="730" y="46"/>
                  </a:lnTo>
                  <a:lnTo>
                    <a:pt x="707" y="23"/>
                  </a:lnTo>
                  <a:lnTo>
                    <a:pt x="685"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29"/>
          <p:cNvSpPr/>
          <p:nvPr/>
        </p:nvSpPr>
        <p:spPr>
          <a:xfrm>
            <a:off x="1385065" y="3074628"/>
            <a:ext cx="352887" cy="420721"/>
          </a:xfrm>
          <a:custGeom>
            <a:avLst/>
            <a:gdLst/>
            <a:ahLst/>
            <a:cxnLst/>
            <a:rect l="l" t="t" r="r" b="b"/>
            <a:pathLst>
              <a:path w="4630" h="5520" extrusionOk="0">
                <a:moveTo>
                  <a:pt x="2828" y="1"/>
                </a:moveTo>
                <a:lnTo>
                  <a:pt x="2828" y="343"/>
                </a:lnTo>
                <a:lnTo>
                  <a:pt x="2805" y="457"/>
                </a:lnTo>
                <a:lnTo>
                  <a:pt x="2737" y="548"/>
                </a:lnTo>
                <a:lnTo>
                  <a:pt x="2646" y="617"/>
                </a:lnTo>
                <a:lnTo>
                  <a:pt x="2532" y="639"/>
                </a:lnTo>
                <a:lnTo>
                  <a:pt x="2486" y="639"/>
                </a:lnTo>
                <a:lnTo>
                  <a:pt x="2577" y="822"/>
                </a:lnTo>
                <a:lnTo>
                  <a:pt x="2760" y="1027"/>
                </a:lnTo>
                <a:lnTo>
                  <a:pt x="2965" y="1187"/>
                </a:lnTo>
                <a:lnTo>
                  <a:pt x="3489" y="1597"/>
                </a:lnTo>
                <a:lnTo>
                  <a:pt x="3375" y="1460"/>
                </a:lnTo>
                <a:lnTo>
                  <a:pt x="3284" y="1324"/>
                </a:lnTo>
                <a:lnTo>
                  <a:pt x="3193" y="1187"/>
                </a:lnTo>
                <a:lnTo>
                  <a:pt x="3147" y="1027"/>
                </a:lnTo>
                <a:lnTo>
                  <a:pt x="3261" y="1027"/>
                </a:lnTo>
                <a:lnTo>
                  <a:pt x="3353" y="1004"/>
                </a:lnTo>
                <a:lnTo>
                  <a:pt x="3444" y="959"/>
                </a:lnTo>
                <a:lnTo>
                  <a:pt x="3489" y="890"/>
                </a:lnTo>
                <a:lnTo>
                  <a:pt x="3512" y="799"/>
                </a:lnTo>
                <a:lnTo>
                  <a:pt x="3558" y="320"/>
                </a:lnTo>
                <a:lnTo>
                  <a:pt x="3558" y="206"/>
                </a:lnTo>
                <a:lnTo>
                  <a:pt x="3512" y="138"/>
                </a:lnTo>
                <a:lnTo>
                  <a:pt x="3421" y="69"/>
                </a:lnTo>
                <a:lnTo>
                  <a:pt x="3330" y="47"/>
                </a:lnTo>
                <a:lnTo>
                  <a:pt x="2828" y="1"/>
                </a:lnTo>
                <a:close/>
                <a:moveTo>
                  <a:pt x="3786" y="1871"/>
                </a:moveTo>
                <a:lnTo>
                  <a:pt x="3854" y="1962"/>
                </a:lnTo>
                <a:lnTo>
                  <a:pt x="3968" y="2122"/>
                </a:lnTo>
                <a:lnTo>
                  <a:pt x="4060" y="2304"/>
                </a:lnTo>
                <a:lnTo>
                  <a:pt x="4128" y="2532"/>
                </a:lnTo>
                <a:lnTo>
                  <a:pt x="4174" y="2783"/>
                </a:lnTo>
                <a:lnTo>
                  <a:pt x="4196" y="3102"/>
                </a:lnTo>
                <a:lnTo>
                  <a:pt x="4196" y="3467"/>
                </a:lnTo>
                <a:lnTo>
                  <a:pt x="4174" y="4083"/>
                </a:lnTo>
                <a:lnTo>
                  <a:pt x="4151" y="4243"/>
                </a:lnTo>
                <a:lnTo>
                  <a:pt x="4082" y="4402"/>
                </a:lnTo>
                <a:lnTo>
                  <a:pt x="3991" y="4539"/>
                </a:lnTo>
                <a:lnTo>
                  <a:pt x="3854" y="4653"/>
                </a:lnTo>
                <a:lnTo>
                  <a:pt x="3558" y="4835"/>
                </a:lnTo>
                <a:lnTo>
                  <a:pt x="3147" y="5041"/>
                </a:lnTo>
                <a:lnTo>
                  <a:pt x="2896" y="5109"/>
                </a:lnTo>
                <a:lnTo>
                  <a:pt x="2577" y="5155"/>
                </a:lnTo>
                <a:lnTo>
                  <a:pt x="2190" y="5178"/>
                </a:lnTo>
                <a:lnTo>
                  <a:pt x="1802" y="5200"/>
                </a:lnTo>
                <a:lnTo>
                  <a:pt x="1323" y="5178"/>
                </a:lnTo>
                <a:lnTo>
                  <a:pt x="844" y="5155"/>
                </a:lnTo>
                <a:lnTo>
                  <a:pt x="0" y="5109"/>
                </a:lnTo>
                <a:lnTo>
                  <a:pt x="160" y="5178"/>
                </a:lnTo>
                <a:lnTo>
                  <a:pt x="297" y="5246"/>
                </a:lnTo>
                <a:lnTo>
                  <a:pt x="867" y="5337"/>
                </a:lnTo>
                <a:lnTo>
                  <a:pt x="1505" y="5428"/>
                </a:lnTo>
                <a:lnTo>
                  <a:pt x="2167" y="5497"/>
                </a:lnTo>
                <a:lnTo>
                  <a:pt x="2782" y="5520"/>
                </a:lnTo>
                <a:lnTo>
                  <a:pt x="3147" y="5520"/>
                </a:lnTo>
                <a:lnTo>
                  <a:pt x="3307" y="5497"/>
                </a:lnTo>
                <a:lnTo>
                  <a:pt x="3444" y="5451"/>
                </a:lnTo>
                <a:lnTo>
                  <a:pt x="3877" y="5292"/>
                </a:lnTo>
                <a:lnTo>
                  <a:pt x="4174" y="5155"/>
                </a:lnTo>
                <a:lnTo>
                  <a:pt x="4310" y="5064"/>
                </a:lnTo>
                <a:lnTo>
                  <a:pt x="4424" y="4927"/>
                </a:lnTo>
                <a:lnTo>
                  <a:pt x="4493" y="4790"/>
                </a:lnTo>
                <a:lnTo>
                  <a:pt x="4538" y="4630"/>
                </a:lnTo>
                <a:lnTo>
                  <a:pt x="4607" y="4014"/>
                </a:lnTo>
                <a:lnTo>
                  <a:pt x="4630" y="3672"/>
                </a:lnTo>
                <a:lnTo>
                  <a:pt x="4630" y="3353"/>
                </a:lnTo>
                <a:lnTo>
                  <a:pt x="4630" y="3080"/>
                </a:lnTo>
                <a:lnTo>
                  <a:pt x="4561" y="2851"/>
                </a:lnTo>
                <a:lnTo>
                  <a:pt x="4493" y="2646"/>
                </a:lnTo>
                <a:lnTo>
                  <a:pt x="4379" y="2487"/>
                </a:lnTo>
                <a:lnTo>
                  <a:pt x="4242" y="2304"/>
                </a:lnTo>
                <a:lnTo>
                  <a:pt x="4105" y="2167"/>
                </a:lnTo>
                <a:lnTo>
                  <a:pt x="3786" y="187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1574537" y="3074628"/>
            <a:ext cx="81705" cy="121796"/>
          </a:xfrm>
          <a:custGeom>
            <a:avLst/>
            <a:gdLst/>
            <a:ahLst/>
            <a:cxnLst/>
            <a:rect l="l" t="t" r="r" b="b"/>
            <a:pathLst>
              <a:path w="1072" h="1598" fill="none" extrusionOk="0">
                <a:moveTo>
                  <a:pt x="342" y="1"/>
                </a:moveTo>
                <a:lnTo>
                  <a:pt x="342" y="343"/>
                </a:lnTo>
                <a:lnTo>
                  <a:pt x="342" y="343"/>
                </a:lnTo>
                <a:lnTo>
                  <a:pt x="319" y="457"/>
                </a:lnTo>
                <a:lnTo>
                  <a:pt x="251" y="548"/>
                </a:lnTo>
                <a:lnTo>
                  <a:pt x="160" y="617"/>
                </a:lnTo>
                <a:lnTo>
                  <a:pt x="46" y="639"/>
                </a:lnTo>
                <a:lnTo>
                  <a:pt x="0" y="639"/>
                </a:lnTo>
                <a:lnTo>
                  <a:pt x="0" y="639"/>
                </a:lnTo>
                <a:lnTo>
                  <a:pt x="91" y="822"/>
                </a:lnTo>
                <a:lnTo>
                  <a:pt x="91" y="822"/>
                </a:lnTo>
                <a:lnTo>
                  <a:pt x="274" y="1027"/>
                </a:lnTo>
                <a:lnTo>
                  <a:pt x="479" y="1187"/>
                </a:lnTo>
                <a:lnTo>
                  <a:pt x="479" y="1187"/>
                </a:lnTo>
                <a:lnTo>
                  <a:pt x="1003" y="1597"/>
                </a:lnTo>
                <a:lnTo>
                  <a:pt x="1003" y="1597"/>
                </a:lnTo>
                <a:lnTo>
                  <a:pt x="889" y="1460"/>
                </a:lnTo>
                <a:lnTo>
                  <a:pt x="798" y="1324"/>
                </a:lnTo>
                <a:lnTo>
                  <a:pt x="707" y="1187"/>
                </a:lnTo>
                <a:lnTo>
                  <a:pt x="661" y="1027"/>
                </a:lnTo>
                <a:lnTo>
                  <a:pt x="753" y="1027"/>
                </a:lnTo>
                <a:lnTo>
                  <a:pt x="753" y="1027"/>
                </a:lnTo>
                <a:lnTo>
                  <a:pt x="775" y="1027"/>
                </a:lnTo>
                <a:lnTo>
                  <a:pt x="775" y="1027"/>
                </a:lnTo>
                <a:lnTo>
                  <a:pt x="867" y="1004"/>
                </a:lnTo>
                <a:lnTo>
                  <a:pt x="958" y="959"/>
                </a:lnTo>
                <a:lnTo>
                  <a:pt x="1003" y="890"/>
                </a:lnTo>
                <a:lnTo>
                  <a:pt x="1026" y="799"/>
                </a:lnTo>
                <a:lnTo>
                  <a:pt x="1072" y="320"/>
                </a:lnTo>
                <a:lnTo>
                  <a:pt x="1072" y="320"/>
                </a:lnTo>
                <a:lnTo>
                  <a:pt x="1072" y="206"/>
                </a:lnTo>
                <a:lnTo>
                  <a:pt x="1026" y="138"/>
                </a:lnTo>
                <a:lnTo>
                  <a:pt x="935" y="69"/>
                </a:lnTo>
                <a:lnTo>
                  <a:pt x="844" y="47"/>
                </a:lnTo>
                <a:lnTo>
                  <a:pt x="3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1339870" y="3123330"/>
            <a:ext cx="163487" cy="332080"/>
          </a:xfrm>
          <a:custGeom>
            <a:avLst/>
            <a:gdLst/>
            <a:ahLst/>
            <a:cxnLst/>
            <a:rect l="l" t="t" r="r" b="b"/>
            <a:pathLst>
              <a:path w="2145" h="4357" extrusionOk="0">
                <a:moveTo>
                  <a:pt x="1984" y="228"/>
                </a:moveTo>
                <a:lnTo>
                  <a:pt x="2053" y="320"/>
                </a:lnTo>
                <a:lnTo>
                  <a:pt x="2076" y="434"/>
                </a:lnTo>
                <a:lnTo>
                  <a:pt x="2053" y="571"/>
                </a:lnTo>
                <a:lnTo>
                  <a:pt x="2098" y="388"/>
                </a:lnTo>
                <a:lnTo>
                  <a:pt x="2144" y="228"/>
                </a:lnTo>
                <a:close/>
                <a:moveTo>
                  <a:pt x="1460" y="0"/>
                </a:moveTo>
                <a:lnTo>
                  <a:pt x="1437" y="183"/>
                </a:lnTo>
                <a:lnTo>
                  <a:pt x="1391" y="411"/>
                </a:lnTo>
                <a:lnTo>
                  <a:pt x="1277" y="616"/>
                </a:lnTo>
                <a:lnTo>
                  <a:pt x="1209" y="730"/>
                </a:lnTo>
                <a:lnTo>
                  <a:pt x="1118" y="821"/>
                </a:lnTo>
                <a:lnTo>
                  <a:pt x="776" y="1095"/>
                </a:lnTo>
                <a:lnTo>
                  <a:pt x="593" y="1255"/>
                </a:lnTo>
                <a:lnTo>
                  <a:pt x="434" y="1414"/>
                </a:lnTo>
                <a:lnTo>
                  <a:pt x="274" y="1597"/>
                </a:lnTo>
                <a:lnTo>
                  <a:pt x="160" y="1825"/>
                </a:lnTo>
                <a:lnTo>
                  <a:pt x="92" y="1939"/>
                </a:lnTo>
                <a:lnTo>
                  <a:pt x="69" y="2076"/>
                </a:lnTo>
                <a:lnTo>
                  <a:pt x="46" y="2212"/>
                </a:lnTo>
                <a:lnTo>
                  <a:pt x="23" y="2372"/>
                </a:lnTo>
                <a:lnTo>
                  <a:pt x="0" y="3284"/>
                </a:lnTo>
                <a:lnTo>
                  <a:pt x="0" y="3740"/>
                </a:lnTo>
                <a:lnTo>
                  <a:pt x="23" y="3854"/>
                </a:lnTo>
                <a:lnTo>
                  <a:pt x="46" y="3968"/>
                </a:lnTo>
                <a:lnTo>
                  <a:pt x="92" y="4060"/>
                </a:lnTo>
                <a:lnTo>
                  <a:pt x="137" y="4128"/>
                </a:lnTo>
                <a:lnTo>
                  <a:pt x="228" y="4219"/>
                </a:lnTo>
                <a:lnTo>
                  <a:pt x="297" y="4265"/>
                </a:lnTo>
                <a:lnTo>
                  <a:pt x="388" y="4333"/>
                </a:lnTo>
                <a:lnTo>
                  <a:pt x="502" y="4356"/>
                </a:lnTo>
                <a:lnTo>
                  <a:pt x="434" y="4265"/>
                </a:lnTo>
                <a:lnTo>
                  <a:pt x="388" y="4174"/>
                </a:lnTo>
                <a:lnTo>
                  <a:pt x="297" y="4105"/>
                </a:lnTo>
                <a:lnTo>
                  <a:pt x="206" y="3991"/>
                </a:lnTo>
                <a:lnTo>
                  <a:pt x="160" y="3877"/>
                </a:lnTo>
                <a:lnTo>
                  <a:pt x="137" y="3740"/>
                </a:lnTo>
                <a:lnTo>
                  <a:pt x="137" y="3102"/>
                </a:lnTo>
                <a:lnTo>
                  <a:pt x="160" y="2372"/>
                </a:lnTo>
                <a:lnTo>
                  <a:pt x="183" y="2144"/>
                </a:lnTo>
                <a:lnTo>
                  <a:pt x="228" y="1962"/>
                </a:lnTo>
                <a:lnTo>
                  <a:pt x="320" y="1779"/>
                </a:lnTo>
                <a:lnTo>
                  <a:pt x="411" y="1642"/>
                </a:lnTo>
                <a:lnTo>
                  <a:pt x="525" y="1506"/>
                </a:lnTo>
                <a:lnTo>
                  <a:pt x="662" y="1369"/>
                </a:lnTo>
                <a:lnTo>
                  <a:pt x="935" y="1141"/>
                </a:lnTo>
                <a:lnTo>
                  <a:pt x="1209" y="913"/>
                </a:lnTo>
                <a:lnTo>
                  <a:pt x="1255" y="867"/>
                </a:lnTo>
                <a:lnTo>
                  <a:pt x="1391" y="867"/>
                </a:lnTo>
                <a:lnTo>
                  <a:pt x="1460" y="685"/>
                </a:lnTo>
                <a:lnTo>
                  <a:pt x="1506" y="502"/>
                </a:lnTo>
                <a:lnTo>
                  <a:pt x="1528" y="411"/>
                </a:lnTo>
                <a:lnTo>
                  <a:pt x="1551" y="297"/>
                </a:lnTo>
                <a:lnTo>
                  <a:pt x="1597" y="228"/>
                </a:lnTo>
                <a:lnTo>
                  <a:pt x="1688" y="160"/>
                </a:lnTo>
                <a:lnTo>
                  <a:pt x="1802" y="137"/>
                </a:lnTo>
                <a:lnTo>
                  <a:pt x="1825" y="137"/>
                </a:lnTo>
                <a:lnTo>
                  <a:pt x="1779" y="92"/>
                </a:lnTo>
                <a:lnTo>
                  <a:pt x="1756" y="0"/>
                </a:lnTo>
                <a:close/>
              </a:path>
            </a:pathLst>
          </a:custGeom>
          <a:solidFill>
            <a:srgbClr val="FB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1491081" y="3140707"/>
            <a:ext cx="12271" cy="26143"/>
          </a:xfrm>
          <a:custGeom>
            <a:avLst/>
            <a:gdLst/>
            <a:ahLst/>
            <a:cxnLst/>
            <a:rect l="l" t="t" r="r" b="b"/>
            <a:pathLst>
              <a:path w="161" h="343" fill="none" extrusionOk="0">
                <a:moveTo>
                  <a:pt x="0" y="0"/>
                </a:moveTo>
                <a:lnTo>
                  <a:pt x="0" y="0"/>
                </a:lnTo>
                <a:lnTo>
                  <a:pt x="69" y="92"/>
                </a:lnTo>
                <a:lnTo>
                  <a:pt x="92" y="206"/>
                </a:lnTo>
                <a:lnTo>
                  <a:pt x="92" y="206"/>
                </a:lnTo>
                <a:lnTo>
                  <a:pt x="69" y="343"/>
                </a:lnTo>
                <a:lnTo>
                  <a:pt x="69" y="343"/>
                </a:lnTo>
                <a:lnTo>
                  <a:pt x="114" y="160"/>
                </a:lnTo>
                <a:lnTo>
                  <a:pt x="16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1339870" y="3123330"/>
            <a:ext cx="139097" cy="332080"/>
          </a:xfrm>
          <a:custGeom>
            <a:avLst/>
            <a:gdLst/>
            <a:ahLst/>
            <a:cxnLst/>
            <a:rect l="l" t="t" r="r" b="b"/>
            <a:pathLst>
              <a:path w="1825" h="4357" fill="none" extrusionOk="0">
                <a:moveTo>
                  <a:pt x="1756" y="0"/>
                </a:moveTo>
                <a:lnTo>
                  <a:pt x="1460" y="0"/>
                </a:lnTo>
                <a:lnTo>
                  <a:pt x="1460" y="0"/>
                </a:lnTo>
                <a:lnTo>
                  <a:pt x="1437" y="183"/>
                </a:lnTo>
                <a:lnTo>
                  <a:pt x="1391" y="411"/>
                </a:lnTo>
                <a:lnTo>
                  <a:pt x="1277" y="616"/>
                </a:lnTo>
                <a:lnTo>
                  <a:pt x="1209" y="730"/>
                </a:lnTo>
                <a:lnTo>
                  <a:pt x="1118" y="821"/>
                </a:lnTo>
                <a:lnTo>
                  <a:pt x="1118" y="821"/>
                </a:lnTo>
                <a:lnTo>
                  <a:pt x="776" y="1095"/>
                </a:lnTo>
                <a:lnTo>
                  <a:pt x="593" y="1255"/>
                </a:lnTo>
                <a:lnTo>
                  <a:pt x="434" y="1414"/>
                </a:lnTo>
                <a:lnTo>
                  <a:pt x="434" y="1414"/>
                </a:lnTo>
                <a:lnTo>
                  <a:pt x="274" y="1597"/>
                </a:lnTo>
                <a:lnTo>
                  <a:pt x="160" y="1825"/>
                </a:lnTo>
                <a:lnTo>
                  <a:pt x="92" y="1939"/>
                </a:lnTo>
                <a:lnTo>
                  <a:pt x="69" y="2076"/>
                </a:lnTo>
                <a:lnTo>
                  <a:pt x="46" y="2212"/>
                </a:lnTo>
                <a:lnTo>
                  <a:pt x="23" y="2372"/>
                </a:lnTo>
                <a:lnTo>
                  <a:pt x="23" y="2372"/>
                </a:lnTo>
                <a:lnTo>
                  <a:pt x="0" y="3284"/>
                </a:lnTo>
                <a:lnTo>
                  <a:pt x="0" y="3284"/>
                </a:lnTo>
                <a:lnTo>
                  <a:pt x="0" y="3740"/>
                </a:lnTo>
                <a:lnTo>
                  <a:pt x="0" y="3740"/>
                </a:lnTo>
                <a:lnTo>
                  <a:pt x="23" y="3854"/>
                </a:lnTo>
                <a:lnTo>
                  <a:pt x="46" y="3968"/>
                </a:lnTo>
                <a:lnTo>
                  <a:pt x="92" y="4060"/>
                </a:lnTo>
                <a:lnTo>
                  <a:pt x="137" y="4128"/>
                </a:lnTo>
                <a:lnTo>
                  <a:pt x="228" y="4219"/>
                </a:lnTo>
                <a:lnTo>
                  <a:pt x="297" y="4265"/>
                </a:lnTo>
                <a:lnTo>
                  <a:pt x="388" y="4333"/>
                </a:lnTo>
                <a:lnTo>
                  <a:pt x="502" y="4356"/>
                </a:lnTo>
                <a:lnTo>
                  <a:pt x="502" y="4356"/>
                </a:lnTo>
                <a:lnTo>
                  <a:pt x="434" y="4265"/>
                </a:lnTo>
                <a:lnTo>
                  <a:pt x="388" y="4174"/>
                </a:lnTo>
                <a:lnTo>
                  <a:pt x="388" y="4174"/>
                </a:lnTo>
                <a:lnTo>
                  <a:pt x="297" y="4105"/>
                </a:lnTo>
                <a:lnTo>
                  <a:pt x="206" y="3991"/>
                </a:lnTo>
                <a:lnTo>
                  <a:pt x="160" y="3877"/>
                </a:lnTo>
                <a:lnTo>
                  <a:pt x="137" y="3740"/>
                </a:lnTo>
                <a:lnTo>
                  <a:pt x="137" y="3740"/>
                </a:lnTo>
                <a:lnTo>
                  <a:pt x="137" y="3102"/>
                </a:lnTo>
                <a:lnTo>
                  <a:pt x="160" y="2372"/>
                </a:lnTo>
                <a:lnTo>
                  <a:pt x="160" y="2372"/>
                </a:lnTo>
                <a:lnTo>
                  <a:pt x="183" y="2144"/>
                </a:lnTo>
                <a:lnTo>
                  <a:pt x="228" y="1962"/>
                </a:lnTo>
                <a:lnTo>
                  <a:pt x="320" y="1779"/>
                </a:lnTo>
                <a:lnTo>
                  <a:pt x="411" y="1642"/>
                </a:lnTo>
                <a:lnTo>
                  <a:pt x="525" y="1506"/>
                </a:lnTo>
                <a:lnTo>
                  <a:pt x="662" y="1369"/>
                </a:lnTo>
                <a:lnTo>
                  <a:pt x="935" y="1141"/>
                </a:lnTo>
                <a:lnTo>
                  <a:pt x="935" y="1141"/>
                </a:lnTo>
                <a:lnTo>
                  <a:pt x="1209" y="913"/>
                </a:lnTo>
                <a:lnTo>
                  <a:pt x="1209" y="913"/>
                </a:lnTo>
                <a:lnTo>
                  <a:pt x="1255" y="867"/>
                </a:lnTo>
                <a:lnTo>
                  <a:pt x="1391" y="867"/>
                </a:lnTo>
                <a:lnTo>
                  <a:pt x="1391" y="867"/>
                </a:lnTo>
                <a:lnTo>
                  <a:pt x="1460" y="685"/>
                </a:lnTo>
                <a:lnTo>
                  <a:pt x="1460" y="685"/>
                </a:lnTo>
                <a:lnTo>
                  <a:pt x="1506" y="502"/>
                </a:lnTo>
                <a:lnTo>
                  <a:pt x="1528" y="411"/>
                </a:lnTo>
                <a:lnTo>
                  <a:pt x="1528" y="411"/>
                </a:lnTo>
                <a:lnTo>
                  <a:pt x="1528" y="411"/>
                </a:lnTo>
                <a:lnTo>
                  <a:pt x="1528" y="411"/>
                </a:lnTo>
                <a:lnTo>
                  <a:pt x="1528" y="411"/>
                </a:lnTo>
                <a:lnTo>
                  <a:pt x="1528" y="411"/>
                </a:lnTo>
                <a:lnTo>
                  <a:pt x="1551" y="297"/>
                </a:lnTo>
                <a:lnTo>
                  <a:pt x="1597" y="228"/>
                </a:lnTo>
                <a:lnTo>
                  <a:pt x="1688" y="160"/>
                </a:lnTo>
                <a:lnTo>
                  <a:pt x="1802" y="137"/>
                </a:lnTo>
                <a:lnTo>
                  <a:pt x="1802" y="137"/>
                </a:lnTo>
                <a:lnTo>
                  <a:pt x="1802" y="137"/>
                </a:lnTo>
                <a:lnTo>
                  <a:pt x="1802" y="137"/>
                </a:lnTo>
                <a:lnTo>
                  <a:pt x="1825" y="137"/>
                </a:lnTo>
                <a:lnTo>
                  <a:pt x="1825" y="137"/>
                </a:lnTo>
                <a:lnTo>
                  <a:pt x="1779" y="92"/>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369441" y="3123330"/>
            <a:ext cx="328574" cy="340768"/>
          </a:xfrm>
          <a:custGeom>
            <a:avLst/>
            <a:gdLst/>
            <a:ahLst/>
            <a:cxnLst/>
            <a:rect l="l" t="t" r="r" b="b"/>
            <a:pathLst>
              <a:path w="4311" h="4471" extrusionOk="0">
                <a:moveTo>
                  <a:pt x="1368" y="0"/>
                </a:moveTo>
                <a:lnTo>
                  <a:pt x="1391" y="92"/>
                </a:lnTo>
                <a:lnTo>
                  <a:pt x="1437" y="137"/>
                </a:lnTo>
                <a:lnTo>
                  <a:pt x="1528" y="160"/>
                </a:lnTo>
                <a:lnTo>
                  <a:pt x="1596" y="228"/>
                </a:lnTo>
                <a:lnTo>
                  <a:pt x="1756" y="228"/>
                </a:lnTo>
                <a:lnTo>
                  <a:pt x="1710" y="388"/>
                </a:lnTo>
                <a:lnTo>
                  <a:pt x="1665" y="571"/>
                </a:lnTo>
                <a:lnTo>
                  <a:pt x="1642" y="685"/>
                </a:lnTo>
                <a:lnTo>
                  <a:pt x="1596" y="867"/>
                </a:lnTo>
                <a:lnTo>
                  <a:pt x="3216" y="867"/>
                </a:lnTo>
                <a:lnTo>
                  <a:pt x="3284" y="913"/>
                </a:lnTo>
                <a:lnTo>
                  <a:pt x="3580" y="1163"/>
                </a:lnTo>
                <a:lnTo>
                  <a:pt x="3740" y="1277"/>
                </a:lnTo>
                <a:lnTo>
                  <a:pt x="3854" y="1414"/>
                </a:lnTo>
                <a:lnTo>
                  <a:pt x="3968" y="1574"/>
                </a:lnTo>
                <a:lnTo>
                  <a:pt x="4059" y="1734"/>
                </a:lnTo>
                <a:lnTo>
                  <a:pt x="4128" y="1939"/>
                </a:lnTo>
                <a:lnTo>
                  <a:pt x="4150" y="2144"/>
                </a:lnTo>
                <a:lnTo>
                  <a:pt x="4173" y="2486"/>
                </a:lnTo>
                <a:lnTo>
                  <a:pt x="4173" y="2828"/>
                </a:lnTo>
                <a:lnTo>
                  <a:pt x="4173" y="3421"/>
                </a:lnTo>
                <a:lnTo>
                  <a:pt x="4150" y="3558"/>
                </a:lnTo>
                <a:lnTo>
                  <a:pt x="4105" y="3649"/>
                </a:lnTo>
                <a:lnTo>
                  <a:pt x="4036" y="3763"/>
                </a:lnTo>
                <a:lnTo>
                  <a:pt x="3945" y="3832"/>
                </a:lnTo>
                <a:lnTo>
                  <a:pt x="3626" y="4014"/>
                </a:lnTo>
                <a:lnTo>
                  <a:pt x="3261" y="4196"/>
                </a:lnTo>
                <a:lnTo>
                  <a:pt x="3101" y="4242"/>
                </a:lnTo>
                <a:lnTo>
                  <a:pt x="2851" y="4288"/>
                </a:lnTo>
                <a:lnTo>
                  <a:pt x="2509" y="4333"/>
                </a:lnTo>
                <a:lnTo>
                  <a:pt x="1528" y="4333"/>
                </a:lnTo>
                <a:lnTo>
                  <a:pt x="1049" y="4310"/>
                </a:lnTo>
                <a:lnTo>
                  <a:pt x="205" y="4242"/>
                </a:lnTo>
                <a:lnTo>
                  <a:pt x="91" y="4219"/>
                </a:lnTo>
                <a:lnTo>
                  <a:pt x="0" y="4174"/>
                </a:lnTo>
                <a:lnTo>
                  <a:pt x="46" y="4265"/>
                </a:lnTo>
                <a:lnTo>
                  <a:pt x="114" y="4356"/>
                </a:lnTo>
                <a:lnTo>
                  <a:pt x="183" y="4356"/>
                </a:lnTo>
                <a:lnTo>
                  <a:pt x="1026" y="4425"/>
                </a:lnTo>
                <a:lnTo>
                  <a:pt x="1505" y="4447"/>
                </a:lnTo>
                <a:lnTo>
                  <a:pt x="2007" y="4470"/>
                </a:lnTo>
                <a:lnTo>
                  <a:pt x="2395" y="4447"/>
                </a:lnTo>
                <a:lnTo>
                  <a:pt x="2759" y="4425"/>
                </a:lnTo>
                <a:lnTo>
                  <a:pt x="3079" y="4379"/>
                </a:lnTo>
                <a:lnTo>
                  <a:pt x="3307" y="4310"/>
                </a:lnTo>
                <a:lnTo>
                  <a:pt x="3717" y="4105"/>
                </a:lnTo>
                <a:lnTo>
                  <a:pt x="4014" y="3946"/>
                </a:lnTo>
                <a:lnTo>
                  <a:pt x="4128" y="3854"/>
                </a:lnTo>
                <a:lnTo>
                  <a:pt x="4219" y="3718"/>
                </a:lnTo>
                <a:lnTo>
                  <a:pt x="4265" y="3581"/>
                </a:lnTo>
                <a:lnTo>
                  <a:pt x="4287" y="3421"/>
                </a:lnTo>
                <a:lnTo>
                  <a:pt x="4310" y="2828"/>
                </a:lnTo>
                <a:lnTo>
                  <a:pt x="4310" y="2463"/>
                </a:lnTo>
                <a:lnTo>
                  <a:pt x="4287" y="2144"/>
                </a:lnTo>
                <a:lnTo>
                  <a:pt x="4265" y="1962"/>
                </a:lnTo>
                <a:lnTo>
                  <a:pt x="4219" y="1802"/>
                </a:lnTo>
                <a:lnTo>
                  <a:pt x="4173" y="1665"/>
                </a:lnTo>
                <a:lnTo>
                  <a:pt x="4105" y="1528"/>
                </a:lnTo>
                <a:lnTo>
                  <a:pt x="4014" y="1414"/>
                </a:lnTo>
                <a:lnTo>
                  <a:pt x="3922" y="1300"/>
                </a:lnTo>
                <a:lnTo>
                  <a:pt x="3717" y="1095"/>
                </a:lnTo>
                <a:lnTo>
                  <a:pt x="3489" y="913"/>
                </a:lnTo>
                <a:lnTo>
                  <a:pt x="3261" y="753"/>
                </a:lnTo>
                <a:lnTo>
                  <a:pt x="3033" y="571"/>
                </a:lnTo>
                <a:lnTo>
                  <a:pt x="2828" y="365"/>
                </a:lnTo>
                <a:lnTo>
                  <a:pt x="2691" y="206"/>
                </a:lnTo>
                <a:lnTo>
                  <a:pt x="2600" y="0"/>
                </a:lnTo>
                <a:close/>
              </a:path>
            </a:pathLst>
          </a:custGeom>
          <a:solidFill>
            <a:srgbClr val="C5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369441" y="3123330"/>
            <a:ext cx="328574" cy="340768"/>
          </a:xfrm>
          <a:custGeom>
            <a:avLst/>
            <a:gdLst/>
            <a:ahLst/>
            <a:cxnLst/>
            <a:rect l="l" t="t" r="r" b="b"/>
            <a:pathLst>
              <a:path w="4311" h="4471" fill="none" extrusionOk="0">
                <a:moveTo>
                  <a:pt x="2600" y="0"/>
                </a:moveTo>
                <a:lnTo>
                  <a:pt x="1505" y="0"/>
                </a:lnTo>
                <a:lnTo>
                  <a:pt x="1505" y="0"/>
                </a:lnTo>
                <a:lnTo>
                  <a:pt x="1505" y="0"/>
                </a:lnTo>
                <a:lnTo>
                  <a:pt x="1368" y="0"/>
                </a:lnTo>
                <a:lnTo>
                  <a:pt x="1368" y="0"/>
                </a:lnTo>
                <a:lnTo>
                  <a:pt x="1391" y="92"/>
                </a:lnTo>
                <a:lnTo>
                  <a:pt x="1437" y="137"/>
                </a:lnTo>
                <a:lnTo>
                  <a:pt x="1437" y="137"/>
                </a:lnTo>
                <a:lnTo>
                  <a:pt x="1528" y="160"/>
                </a:lnTo>
                <a:lnTo>
                  <a:pt x="1596" y="228"/>
                </a:lnTo>
                <a:lnTo>
                  <a:pt x="1756" y="228"/>
                </a:lnTo>
                <a:lnTo>
                  <a:pt x="1756" y="228"/>
                </a:lnTo>
                <a:lnTo>
                  <a:pt x="1710" y="388"/>
                </a:lnTo>
                <a:lnTo>
                  <a:pt x="1665" y="571"/>
                </a:lnTo>
                <a:lnTo>
                  <a:pt x="1665" y="571"/>
                </a:lnTo>
                <a:lnTo>
                  <a:pt x="1642" y="685"/>
                </a:lnTo>
                <a:lnTo>
                  <a:pt x="1642" y="685"/>
                </a:lnTo>
                <a:lnTo>
                  <a:pt x="1596" y="867"/>
                </a:lnTo>
                <a:lnTo>
                  <a:pt x="3216" y="867"/>
                </a:lnTo>
                <a:lnTo>
                  <a:pt x="3216" y="867"/>
                </a:lnTo>
                <a:lnTo>
                  <a:pt x="3284" y="913"/>
                </a:lnTo>
                <a:lnTo>
                  <a:pt x="3284" y="913"/>
                </a:lnTo>
                <a:lnTo>
                  <a:pt x="3580" y="1163"/>
                </a:lnTo>
                <a:lnTo>
                  <a:pt x="3740" y="1277"/>
                </a:lnTo>
                <a:lnTo>
                  <a:pt x="3854" y="1414"/>
                </a:lnTo>
                <a:lnTo>
                  <a:pt x="3968" y="1574"/>
                </a:lnTo>
                <a:lnTo>
                  <a:pt x="4059" y="1734"/>
                </a:lnTo>
                <a:lnTo>
                  <a:pt x="4128" y="1939"/>
                </a:lnTo>
                <a:lnTo>
                  <a:pt x="4150" y="2144"/>
                </a:lnTo>
                <a:lnTo>
                  <a:pt x="4150" y="2144"/>
                </a:lnTo>
                <a:lnTo>
                  <a:pt x="4173" y="2486"/>
                </a:lnTo>
                <a:lnTo>
                  <a:pt x="4173" y="2828"/>
                </a:lnTo>
                <a:lnTo>
                  <a:pt x="4173" y="3421"/>
                </a:lnTo>
                <a:lnTo>
                  <a:pt x="4173" y="3421"/>
                </a:lnTo>
                <a:lnTo>
                  <a:pt x="4150" y="3558"/>
                </a:lnTo>
                <a:lnTo>
                  <a:pt x="4105" y="3649"/>
                </a:lnTo>
                <a:lnTo>
                  <a:pt x="4036" y="3763"/>
                </a:lnTo>
                <a:lnTo>
                  <a:pt x="3945" y="3832"/>
                </a:lnTo>
                <a:lnTo>
                  <a:pt x="3945" y="3832"/>
                </a:lnTo>
                <a:lnTo>
                  <a:pt x="3626" y="4014"/>
                </a:lnTo>
                <a:lnTo>
                  <a:pt x="3261" y="4196"/>
                </a:lnTo>
                <a:lnTo>
                  <a:pt x="3261" y="4196"/>
                </a:lnTo>
                <a:lnTo>
                  <a:pt x="3101" y="4242"/>
                </a:lnTo>
                <a:lnTo>
                  <a:pt x="2851" y="4288"/>
                </a:lnTo>
                <a:lnTo>
                  <a:pt x="2509" y="4333"/>
                </a:lnTo>
                <a:lnTo>
                  <a:pt x="2007" y="4333"/>
                </a:lnTo>
                <a:lnTo>
                  <a:pt x="2007" y="4333"/>
                </a:lnTo>
                <a:lnTo>
                  <a:pt x="1528" y="4333"/>
                </a:lnTo>
                <a:lnTo>
                  <a:pt x="1049" y="4310"/>
                </a:lnTo>
                <a:lnTo>
                  <a:pt x="205" y="4242"/>
                </a:lnTo>
                <a:lnTo>
                  <a:pt x="205" y="4242"/>
                </a:lnTo>
                <a:lnTo>
                  <a:pt x="91" y="4219"/>
                </a:lnTo>
                <a:lnTo>
                  <a:pt x="0" y="4174"/>
                </a:lnTo>
                <a:lnTo>
                  <a:pt x="0" y="4174"/>
                </a:lnTo>
                <a:lnTo>
                  <a:pt x="46" y="4265"/>
                </a:lnTo>
                <a:lnTo>
                  <a:pt x="114" y="4356"/>
                </a:lnTo>
                <a:lnTo>
                  <a:pt x="114" y="4356"/>
                </a:lnTo>
                <a:lnTo>
                  <a:pt x="183" y="4356"/>
                </a:lnTo>
                <a:lnTo>
                  <a:pt x="183" y="4356"/>
                </a:lnTo>
                <a:lnTo>
                  <a:pt x="1026" y="4425"/>
                </a:lnTo>
                <a:lnTo>
                  <a:pt x="1505" y="4447"/>
                </a:lnTo>
                <a:lnTo>
                  <a:pt x="2007" y="4470"/>
                </a:lnTo>
                <a:lnTo>
                  <a:pt x="2007" y="4470"/>
                </a:lnTo>
                <a:lnTo>
                  <a:pt x="2395" y="4447"/>
                </a:lnTo>
                <a:lnTo>
                  <a:pt x="2759" y="4425"/>
                </a:lnTo>
                <a:lnTo>
                  <a:pt x="2759" y="4425"/>
                </a:lnTo>
                <a:lnTo>
                  <a:pt x="3079" y="4379"/>
                </a:lnTo>
                <a:lnTo>
                  <a:pt x="3307" y="4310"/>
                </a:lnTo>
                <a:lnTo>
                  <a:pt x="3307" y="4310"/>
                </a:lnTo>
                <a:lnTo>
                  <a:pt x="3717" y="4105"/>
                </a:lnTo>
                <a:lnTo>
                  <a:pt x="4014" y="3946"/>
                </a:lnTo>
                <a:lnTo>
                  <a:pt x="4014" y="3946"/>
                </a:lnTo>
                <a:lnTo>
                  <a:pt x="4128" y="3854"/>
                </a:lnTo>
                <a:lnTo>
                  <a:pt x="4219" y="3718"/>
                </a:lnTo>
                <a:lnTo>
                  <a:pt x="4265" y="3581"/>
                </a:lnTo>
                <a:lnTo>
                  <a:pt x="4287" y="3421"/>
                </a:lnTo>
                <a:lnTo>
                  <a:pt x="4287" y="3421"/>
                </a:lnTo>
                <a:lnTo>
                  <a:pt x="4310" y="2828"/>
                </a:lnTo>
                <a:lnTo>
                  <a:pt x="4310" y="2828"/>
                </a:lnTo>
                <a:lnTo>
                  <a:pt x="4310" y="2463"/>
                </a:lnTo>
                <a:lnTo>
                  <a:pt x="4287" y="2144"/>
                </a:lnTo>
                <a:lnTo>
                  <a:pt x="4287" y="2144"/>
                </a:lnTo>
                <a:lnTo>
                  <a:pt x="4265" y="1962"/>
                </a:lnTo>
                <a:lnTo>
                  <a:pt x="4219" y="1802"/>
                </a:lnTo>
                <a:lnTo>
                  <a:pt x="4173" y="1665"/>
                </a:lnTo>
                <a:lnTo>
                  <a:pt x="4105" y="1528"/>
                </a:lnTo>
                <a:lnTo>
                  <a:pt x="4014" y="1414"/>
                </a:lnTo>
                <a:lnTo>
                  <a:pt x="3922" y="1300"/>
                </a:lnTo>
                <a:lnTo>
                  <a:pt x="3717" y="1095"/>
                </a:lnTo>
                <a:lnTo>
                  <a:pt x="3717" y="1095"/>
                </a:lnTo>
                <a:lnTo>
                  <a:pt x="3489" y="913"/>
                </a:lnTo>
                <a:lnTo>
                  <a:pt x="3261" y="753"/>
                </a:lnTo>
                <a:lnTo>
                  <a:pt x="3033" y="571"/>
                </a:lnTo>
                <a:lnTo>
                  <a:pt x="2828" y="365"/>
                </a:lnTo>
                <a:lnTo>
                  <a:pt x="2828" y="365"/>
                </a:lnTo>
                <a:lnTo>
                  <a:pt x="2691" y="206"/>
                </a:lnTo>
                <a:lnTo>
                  <a:pt x="2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350311" y="3189409"/>
            <a:ext cx="337262" cy="264246"/>
          </a:xfrm>
          <a:custGeom>
            <a:avLst/>
            <a:gdLst/>
            <a:ahLst/>
            <a:cxnLst/>
            <a:rect l="l" t="t" r="r" b="b"/>
            <a:pathLst>
              <a:path w="4425" h="3467" extrusionOk="0">
                <a:moveTo>
                  <a:pt x="1118" y="0"/>
                </a:moveTo>
                <a:lnTo>
                  <a:pt x="1072" y="46"/>
                </a:lnTo>
                <a:lnTo>
                  <a:pt x="798" y="274"/>
                </a:lnTo>
                <a:lnTo>
                  <a:pt x="525" y="502"/>
                </a:lnTo>
                <a:lnTo>
                  <a:pt x="388" y="639"/>
                </a:lnTo>
                <a:lnTo>
                  <a:pt x="274" y="775"/>
                </a:lnTo>
                <a:lnTo>
                  <a:pt x="183" y="912"/>
                </a:lnTo>
                <a:lnTo>
                  <a:pt x="91" y="1095"/>
                </a:lnTo>
                <a:lnTo>
                  <a:pt x="46" y="1277"/>
                </a:lnTo>
                <a:lnTo>
                  <a:pt x="23" y="1505"/>
                </a:lnTo>
                <a:lnTo>
                  <a:pt x="0" y="2235"/>
                </a:lnTo>
                <a:lnTo>
                  <a:pt x="0" y="2873"/>
                </a:lnTo>
                <a:lnTo>
                  <a:pt x="0" y="2965"/>
                </a:lnTo>
                <a:lnTo>
                  <a:pt x="46" y="3056"/>
                </a:lnTo>
                <a:lnTo>
                  <a:pt x="69" y="3147"/>
                </a:lnTo>
                <a:lnTo>
                  <a:pt x="137" y="3215"/>
                </a:lnTo>
                <a:lnTo>
                  <a:pt x="205" y="3284"/>
                </a:lnTo>
                <a:lnTo>
                  <a:pt x="274" y="3329"/>
                </a:lnTo>
                <a:lnTo>
                  <a:pt x="365" y="3352"/>
                </a:lnTo>
                <a:lnTo>
                  <a:pt x="456" y="3375"/>
                </a:lnTo>
                <a:lnTo>
                  <a:pt x="1300" y="3443"/>
                </a:lnTo>
                <a:lnTo>
                  <a:pt x="1779" y="3466"/>
                </a:lnTo>
                <a:lnTo>
                  <a:pt x="2760" y="3466"/>
                </a:lnTo>
                <a:lnTo>
                  <a:pt x="3102" y="3421"/>
                </a:lnTo>
                <a:lnTo>
                  <a:pt x="3352" y="3375"/>
                </a:lnTo>
                <a:lnTo>
                  <a:pt x="3512" y="3329"/>
                </a:lnTo>
                <a:lnTo>
                  <a:pt x="3877" y="3147"/>
                </a:lnTo>
                <a:lnTo>
                  <a:pt x="4196" y="2965"/>
                </a:lnTo>
                <a:lnTo>
                  <a:pt x="4287" y="2896"/>
                </a:lnTo>
                <a:lnTo>
                  <a:pt x="4356" y="2782"/>
                </a:lnTo>
                <a:lnTo>
                  <a:pt x="4401" y="2691"/>
                </a:lnTo>
                <a:lnTo>
                  <a:pt x="4424" y="2554"/>
                </a:lnTo>
                <a:lnTo>
                  <a:pt x="4424" y="1961"/>
                </a:lnTo>
                <a:lnTo>
                  <a:pt x="4424" y="1619"/>
                </a:lnTo>
                <a:lnTo>
                  <a:pt x="4401" y="1277"/>
                </a:lnTo>
                <a:lnTo>
                  <a:pt x="4379" y="1072"/>
                </a:lnTo>
                <a:lnTo>
                  <a:pt x="4310" y="867"/>
                </a:lnTo>
                <a:lnTo>
                  <a:pt x="4219" y="707"/>
                </a:lnTo>
                <a:lnTo>
                  <a:pt x="4105" y="547"/>
                </a:lnTo>
                <a:lnTo>
                  <a:pt x="3991" y="410"/>
                </a:lnTo>
                <a:lnTo>
                  <a:pt x="3831" y="296"/>
                </a:lnTo>
                <a:lnTo>
                  <a:pt x="3535" y="46"/>
                </a:lnTo>
                <a:lnTo>
                  <a:pt x="3467"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350311" y="3189409"/>
            <a:ext cx="337262" cy="264246"/>
          </a:xfrm>
          <a:custGeom>
            <a:avLst/>
            <a:gdLst/>
            <a:ahLst/>
            <a:cxnLst/>
            <a:rect l="l" t="t" r="r" b="b"/>
            <a:pathLst>
              <a:path w="4425" h="3467" fill="none" extrusionOk="0">
                <a:moveTo>
                  <a:pt x="3535" y="46"/>
                </a:moveTo>
                <a:lnTo>
                  <a:pt x="3535" y="46"/>
                </a:lnTo>
                <a:lnTo>
                  <a:pt x="3467" y="0"/>
                </a:lnTo>
                <a:lnTo>
                  <a:pt x="1118" y="0"/>
                </a:lnTo>
                <a:lnTo>
                  <a:pt x="1118" y="0"/>
                </a:lnTo>
                <a:lnTo>
                  <a:pt x="1072" y="46"/>
                </a:lnTo>
                <a:lnTo>
                  <a:pt x="1072" y="46"/>
                </a:lnTo>
                <a:lnTo>
                  <a:pt x="798" y="274"/>
                </a:lnTo>
                <a:lnTo>
                  <a:pt x="798" y="274"/>
                </a:lnTo>
                <a:lnTo>
                  <a:pt x="525" y="502"/>
                </a:lnTo>
                <a:lnTo>
                  <a:pt x="388" y="639"/>
                </a:lnTo>
                <a:lnTo>
                  <a:pt x="274" y="775"/>
                </a:lnTo>
                <a:lnTo>
                  <a:pt x="183" y="912"/>
                </a:lnTo>
                <a:lnTo>
                  <a:pt x="91" y="1095"/>
                </a:lnTo>
                <a:lnTo>
                  <a:pt x="46" y="1277"/>
                </a:lnTo>
                <a:lnTo>
                  <a:pt x="23" y="1505"/>
                </a:lnTo>
                <a:lnTo>
                  <a:pt x="23" y="1505"/>
                </a:lnTo>
                <a:lnTo>
                  <a:pt x="0" y="2235"/>
                </a:lnTo>
                <a:lnTo>
                  <a:pt x="0" y="2873"/>
                </a:lnTo>
                <a:lnTo>
                  <a:pt x="0" y="2873"/>
                </a:lnTo>
                <a:lnTo>
                  <a:pt x="0" y="2965"/>
                </a:lnTo>
                <a:lnTo>
                  <a:pt x="46" y="3056"/>
                </a:lnTo>
                <a:lnTo>
                  <a:pt x="69" y="3147"/>
                </a:lnTo>
                <a:lnTo>
                  <a:pt x="137" y="3215"/>
                </a:lnTo>
                <a:lnTo>
                  <a:pt x="205" y="3284"/>
                </a:lnTo>
                <a:lnTo>
                  <a:pt x="274" y="3329"/>
                </a:lnTo>
                <a:lnTo>
                  <a:pt x="365" y="3352"/>
                </a:lnTo>
                <a:lnTo>
                  <a:pt x="456" y="3375"/>
                </a:lnTo>
                <a:lnTo>
                  <a:pt x="456" y="3375"/>
                </a:lnTo>
                <a:lnTo>
                  <a:pt x="1300" y="3443"/>
                </a:lnTo>
                <a:lnTo>
                  <a:pt x="1779" y="3466"/>
                </a:lnTo>
                <a:lnTo>
                  <a:pt x="2258" y="3466"/>
                </a:lnTo>
                <a:lnTo>
                  <a:pt x="2258" y="3466"/>
                </a:lnTo>
                <a:lnTo>
                  <a:pt x="2760" y="3466"/>
                </a:lnTo>
                <a:lnTo>
                  <a:pt x="3102" y="3421"/>
                </a:lnTo>
                <a:lnTo>
                  <a:pt x="3352" y="3375"/>
                </a:lnTo>
                <a:lnTo>
                  <a:pt x="3512" y="3329"/>
                </a:lnTo>
                <a:lnTo>
                  <a:pt x="3512" y="3329"/>
                </a:lnTo>
                <a:lnTo>
                  <a:pt x="3877" y="3147"/>
                </a:lnTo>
                <a:lnTo>
                  <a:pt x="4196" y="2965"/>
                </a:lnTo>
                <a:lnTo>
                  <a:pt x="4196" y="2965"/>
                </a:lnTo>
                <a:lnTo>
                  <a:pt x="4287" y="2896"/>
                </a:lnTo>
                <a:lnTo>
                  <a:pt x="4356" y="2782"/>
                </a:lnTo>
                <a:lnTo>
                  <a:pt x="4401" y="2691"/>
                </a:lnTo>
                <a:lnTo>
                  <a:pt x="4424" y="2554"/>
                </a:lnTo>
                <a:lnTo>
                  <a:pt x="4424" y="2554"/>
                </a:lnTo>
                <a:lnTo>
                  <a:pt x="4424" y="1961"/>
                </a:lnTo>
                <a:lnTo>
                  <a:pt x="4424" y="1619"/>
                </a:lnTo>
                <a:lnTo>
                  <a:pt x="4401" y="1277"/>
                </a:lnTo>
                <a:lnTo>
                  <a:pt x="4401" y="1277"/>
                </a:lnTo>
                <a:lnTo>
                  <a:pt x="4379" y="1072"/>
                </a:lnTo>
                <a:lnTo>
                  <a:pt x="4310" y="867"/>
                </a:lnTo>
                <a:lnTo>
                  <a:pt x="4219" y="707"/>
                </a:lnTo>
                <a:lnTo>
                  <a:pt x="4105" y="547"/>
                </a:lnTo>
                <a:lnTo>
                  <a:pt x="3991" y="410"/>
                </a:lnTo>
                <a:lnTo>
                  <a:pt x="3831" y="296"/>
                </a:lnTo>
                <a:lnTo>
                  <a:pt x="3535"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332934" y="3095511"/>
            <a:ext cx="372018" cy="375524"/>
          </a:xfrm>
          <a:custGeom>
            <a:avLst/>
            <a:gdLst/>
            <a:ahLst/>
            <a:cxnLst/>
            <a:rect l="l" t="t" r="r" b="b"/>
            <a:pathLst>
              <a:path w="4881" h="4927" extrusionOk="0">
                <a:moveTo>
                  <a:pt x="3016" y="94"/>
                </a:moveTo>
                <a:lnTo>
                  <a:pt x="3033" y="251"/>
                </a:lnTo>
                <a:lnTo>
                  <a:pt x="3102" y="434"/>
                </a:lnTo>
                <a:lnTo>
                  <a:pt x="3193" y="593"/>
                </a:lnTo>
                <a:lnTo>
                  <a:pt x="3307" y="730"/>
                </a:lnTo>
                <a:lnTo>
                  <a:pt x="3512" y="936"/>
                </a:lnTo>
                <a:lnTo>
                  <a:pt x="3740" y="1118"/>
                </a:lnTo>
                <a:lnTo>
                  <a:pt x="3968" y="1278"/>
                </a:lnTo>
                <a:lnTo>
                  <a:pt x="4196" y="1460"/>
                </a:lnTo>
                <a:lnTo>
                  <a:pt x="4401" y="1665"/>
                </a:lnTo>
                <a:lnTo>
                  <a:pt x="4493" y="1779"/>
                </a:lnTo>
                <a:lnTo>
                  <a:pt x="4584" y="1893"/>
                </a:lnTo>
                <a:lnTo>
                  <a:pt x="4652" y="2030"/>
                </a:lnTo>
                <a:lnTo>
                  <a:pt x="4698" y="2167"/>
                </a:lnTo>
                <a:lnTo>
                  <a:pt x="4744" y="2327"/>
                </a:lnTo>
                <a:lnTo>
                  <a:pt x="4766" y="2509"/>
                </a:lnTo>
                <a:lnTo>
                  <a:pt x="4789" y="2828"/>
                </a:lnTo>
                <a:lnTo>
                  <a:pt x="4789" y="3193"/>
                </a:lnTo>
                <a:lnTo>
                  <a:pt x="4766" y="3786"/>
                </a:lnTo>
                <a:lnTo>
                  <a:pt x="4744" y="3946"/>
                </a:lnTo>
                <a:lnTo>
                  <a:pt x="4698" y="4083"/>
                </a:lnTo>
                <a:lnTo>
                  <a:pt x="4607" y="4219"/>
                </a:lnTo>
                <a:lnTo>
                  <a:pt x="4493" y="4311"/>
                </a:lnTo>
                <a:lnTo>
                  <a:pt x="4196" y="4470"/>
                </a:lnTo>
                <a:lnTo>
                  <a:pt x="3786" y="4675"/>
                </a:lnTo>
                <a:lnTo>
                  <a:pt x="3558" y="4744"/>
                </a:lnTo>
                <a:lnTo>
                  <a:pt x="3238" y="4790"/>
                </a:lnTo>
                <a:lnTo>
                  <a:pt x="2874" y="4812"/>
                </a:lnTo>
                <a:lnTo>
                  <a:pt x="2486" y="4835"/>
                </a:lnTo>
                <a:lnTo>
                  <a:pt x="1984" y="4812"/>
                </a:lnTo>
                <a:lnTo>
                  <a:pt x="1505" y="4790"/>
                </a:lnTo>
                <a:lnTo>
                  <a:pt x="662" y="4721"/>
                </a:lnTo>
                <a:lnTo>
                  <a:pt x="548" y="4721"/>
                </a:lnTo>
                <a:lnTo>
                  <a:pt x="456" y="4675"/>
                </a:lnTo>
                <a:lnTo>
                  <a:pt x="342" y="4607"/>
                </a:lnTo>
                <a:lnTo>
                  <a:pt x="274" y="4539"/>
                </a:lnTo>
                <a:lnTo>
                  <a:pt x="205" y="4447"/>
                </a:lnTo>
                <a:lnTo>
                  <a:pt x="137" y="4333"/>
                </a:lnTo>
                <a:lnTo>
                  <a:pt x="114" y="4242"/>
                </a:lnTo>
                <a:lnTo>
                  <a:pt x="91" y="4105"/>
                </a:lnTo>
                <a:lnTo>
                  <a:pt x="91" y="3649"/>
                </a:lnTo>
                <a:lnTo>
                  <a:pt x="114" y="2737"/>
                </a:lnTo>
                <a:lnTo>
                  <a:pt x="137" y="2577"/>
                </a:lnTo>
                <a:lnTo>
                  <a:pt x="160" y="2441"/>
                </a:lnTo>
                <a:lnTo>
                  <a:pt x="183" y="2304"/>
                </a:lnTo>
                <a:lnTo>
                  <a:pt x="251" y="2190"/>
                </a:lnTo>
                <a:lnTo>
                  <a:pt x="365" y="1962"/>
                </a:lnTo>
                <a:lnTo>
                  <a:pt x="525" y="1779"/>
                </a:lnTo>
                <a:lnTo>
                  <a:pt x="684" y="1620"/>
                </a:lnTo>
                <a:lnTo>
                  <a:pt x="867" y="1460"/>
                </a:lnTo>
                <a:lnTo>
                  <a:pt x="1209" y="1186"/>
                </a:lnTo>
                <a:lnTo>
                  <a:pt x="1300" y="1072"/>
                </a:lnTo>
                <a:lnTo>
                  <a:pt x="1391" y="958"/>
                </a:lnTo>
                <a:lnTo>
                  <a:pt x="1460" y="822"/>
                </a:lnTo>
                <a:lnTo>
                  <a:pt x="1482" y="708"/>
                </a:lnTo>
                <a:lnTo>
                  <a:pt x="1528" y="479"/>
                </a:lnTo>
                <a:lnTo>
                  <a:pt x="1551" y="274"/>
                </a:lnTo>
                <a:lnTo>
                  <a:pt x="1551" y="180"/>
                </a:lnTo>
                <a:lnTo>
                  <a:pt x="1551" y="180"/>
                </a:lnTo>
                <a:lnTo>
                  <a:pt x="3016" y="94"/>
                </a:lnTo>
                <a:close/>
                <a:moveTo>
                  <a:pt x="3056" y="1"/>
                </a:moveTo>
                <a:lnTo>
                  <a:pt x="1482" y="92"/>
                </a:lnTo>
                <a:lnTo>
                  <a:pt x="1460" y="115"/>
                </a:lnTo>
                <a:lnTo>
                  <a:pt x="1460" y="137"/>
                </a:lnTo>
                <a:lnTo>
                  <a:pt x="1460" y="160"/>
                </a:lnTo>
                <a:lnTo>
                  <a:pt x="1460" y="274"/>
                </a:lnTo>
                <a:lnTo>
                  <a:pt x="1437" y="457"/>
                </a:lnTo>
                <a:lnTo>
                  <a:pt x="1414" y="685"/>
                </a:lnTo>
                <a:lnTo>
                  <a:pt x="1368" y="799"/>
                </a:lnTo>
                <a:lnTo>
                  <a:pt x="1300" y="913"/>
                </a:lnTo>
                <a:lnTo>
                  <a:pt x="1232" y="1027"/>
                </a:lnTo>
                <a:lnTo>
                  <a:pt x="1140" y="1118"/>
                </a:lnTo>
                <a:lnTo>
                  <a:pt x="821" y="1392"/>
                </a:lnTo>
                <a:lnTo>
                  <a:pt x="639" y="1551"/>
                </a:lnTo>
                <a:lnTo>
                  <a:pt x="456" y="1711"/>
                </a:lnTo>
                <a:lnTo>
                  <a:pt x="297" y="1916"/>
                </a:lnTo>
                <a:lnTo>
                  <a:pt x="160" y="2144"/>
                </a:lnTo>
                <a:lnTo>
                  <a:pt x="114" y="2281"/>
                </a:lnTo>
                <a:lnTo>
                  <a:pt x="69" y="2418"/>
                </a:lnTo>
                <a:lnTo>
                  <a:pt x="46" y="2577"/>
                </a:lnTo>
                <a:lnTo>
                  <a:pt x="23" y="2737"/>
                </a:lnTo>
                <a:lnTo>
                  <a:pt x="0" y="3649"/>
                </a:lnTo>
                <a:lnTo>
                  <a:pt x="0" y="4105"/>
                </a:lnTo>
                <a:lnTo>
                  <a:pt x="23" y="4242"/>
                </a:lnTo>
                <a:lnTo>
                  <a:pt x="69" y="4379"/>
                </a:lnTo>
                <a:lnTo>
                  <a:pt x="114" y="4493"/>
                </a:lnTo>
                <a:lnTo>
                  <a:pt x="205" y="4584"/>
                </a:lnTo>
                <a:lnTo>
                  <a:pt x="297" y="4675"/>
                </a:lnTo>
                <a:lnTo>
                  <a:pt x="411" y="4744"/>
                </a:lnTo>
                <a:lnTo>
                  <a:pt x="525" y="4790"/>
                </a:lnTo>
                <a:lnTo>
                  <a:pt x="662" y="4812"/>
                </a:lnTo>
                <a:lnTo>
                  <a:pt x="1505" y="4881"/>
                </a:lnTo>
                <a:lnTo>
                  <a:pt x="1984" y="4904"/>
                </a:lnTo>
                <a:lnTo>
                  <a:pt x="2486" y="4926"/>
                </a:lnTo>
                <a:lnTo>
                  <a:pt x="2874" y="4904"/>
                </a:lnTo>
                <a:lnTo>
                  <a:pt x="3261" y="4881"/>
                </a:lnTo>
                <a:lnTo>
                  <a:pt x="3580" y="4835"/>
                </a:lnTo>
                <a:lnTo>
                  <a:pt x="3831" y="4767"/>
                </a:lnTo>
                <a:lnTo>
                  <a:pt x="4242" y="4561"/>
                </a:lnTo>
                <a:lnTo>
                  <a:pt x="4538" y="4379"/>
                </a:lnTo>
                <a:lnTo>
                  <a:pt x="4675" y="4265"/>
                </a:lnTo>
                <a:lnTo>
                  <a:pt x="4766" y="4128"/>
                </a:lnTo>
                <a:lnTo>
                  <a:pt x="4835" y="3969"/>
                </a:lnTo>
                <a:lnTo>
                  <a:pt x="4858" y="3809"/>
                </a:lnTo>
                <a:lnTo>
                  <a:pt x="4880" y="3193"/>
                </a:lnTo>
                <a:lnTo>
                  <a:pt x="4880" y="2828"/>
                </a:lnTo>
                <a:lnTo>
                  <a:pt x="4858" y="2509"/>
                </a:lnTo>
                <a:lnTo>
                  <a:pt x="4812" y="2258"/>
                </a:lnTo>
                <a:lnTo>
                  <a:pt x="4744" y="2030"/>
                </a:lnTo>
                <a:lnTo>
                  <a:pt x="4652" y="1848"/>
                </a:lnTo>
                <a:lnTo>
                  <a:pt x="4538" y="1688"/>
                </a:lnTo>
                <a:lnTo>
                  <a:pt x="4333" y="1460"/>
                </a:lnTo>
                <a:lnTo>
                  <a:pt x="4105" y="1278"/>
                </a:lnTo>
                <a:lnTo>
                  <a:pt x="3649" y="913"/>
                </a:lnTo>
                <a:lnTo>
                  <a:pt x="3444" y="753"/>
                </a:lnTo>
                <a:lnTo>
                  <a:pt x="3261" y="548"/>
                </a:lnTo>
                <a:lnTo>
                  <a:pt x="3216" y="434"/>
                </a:lnTo>
                <a:lnTo>
                  <a:pt x="3147" y="320"/>
                </a:lnTo>
                <a:lnTo>
                  <a:pt x="3124" y="183"/>
                </a:lnTo>
                <a:lnTo>
                  <a:pt x="3102" y="46"/>
                </a:lnTo>
                <a:lnTo>
                  <a:pt x="307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332934" y="3095511"/>
            <a:ext cx="372018" cy="375524"/>
          </a:xfrm>
          <a:custGeom>
            <a:avLst/>
            <a:gdLst/>
            <a:ahLst/>
            <a:cxnLst/>
            <a:rect l="l" t="t" r="r" b="b"/>
            <a:pathLst>
              <a:path w="4881" h="4927" fill="none" extrusionOk="0">
                <a:moveTo>
                  <a:pt x="3056" y="46"/>
                </a:moveTo>
                <a:lnTo>
                  <a:pt x="3010" y="46"/>
                </a:lnTo>
                <a:lnTo>
                  <a:pt x="3010" y="46"/>
                </a:lnTo>
                <a:lnTo>
                  <a:pt x="3033" y="251"/>
                </a:lnTo>
                <a:lnTo>
                  <a:pt x="3102" y="434"/>
                </a:lnTo>
                <a:lnTo>
                  <a:pt x="3193" y="593"/>
                </a:lnTo>
                <a:lnTo>
                  <a:pt x="3307" y="730"/>
                </a:lnTo>
                <a:lnTo>
                  <a:pt x="3307" y="730"/>
                </a:lnTo>
                <a:lnTo>
                  <a:pt x="3512" y="936"/>
                </a:lnTo>
                <a:lnTo>
                  <a:pt x="3740" y="1118"/>
                </a:lnTo>
                <a:lnTo>
                  <a:pt x="3968" y="1278"/>
                </a:lnTo>
                <a:lnTo>
                  <a:pt x="4196" y="1460"/>
                </a:lnTo>
                <a:lnTo>
                  <a:pt x="4196" y="1460"/>
                </a:lnTo>
                <a:lnTo>
                  <a:pt x="4401" y="1665"/>
                </a:lnTo>
                <a:lnTo>
                  <a:pt x="4493" y="1779"/>
                </a:lnTo>
                <a:lnTo>
                  <a:pt x="4584" y="1893"/>
                </a:lnTo>
                <a:lnTo>
                  <a:pt x="4652" y="2030"/>
                </a:lnTo>
                <a:lnTo>
                  <a:pt x="4698" y="2167"/>
                </a:lnTo>
                <a:lnTo>
                  <a:pt x="4744" y="2327"/>
                </a:lnTo>
                <a:lnTo>
                  <a:pt x="4766" y="2509"/>
                </a:lnTo>
                <a:lnTo>
                  <a:pt x="4766" y="2509"/>
                </a:lnTo>
                <a:lnTo>
                  <a:pt x="4789" y="2828"/>
                </a:lnTo>
                <a:lnTo>
                  <a:pt x="4789" y="3193"/>
                </a:lnTo>
                <a:lnTo>
                  <a:pt x="4789" y="3193"/>
                </a:lnTo>
                <a:lnTo>
                  <a:pt x="4766" y="3786"/>
                </a:lnTo>
                <a:lnTo>
                  <a:pt x="4766" y="3786"/>
                </a:lnTo>
                <a:lnTo>
                  <a:pt x="4744" y="3946"/>
                </a:lnTo>
                <a:lnTo>
                  <a:pt x="4698" y="4083"/>
                </a:lnTo>
                <a:lnTo>
                  <a:pt x="4607" y="4219"/>
                </a:lnTo>
                <a:lnTo>
                  <a:pt x="4493" y="4311"/>
                </a:lnTo>
                <a:lnTo>
                  <a:pt x="4493" y="4311"/>
                </a:lnTo>
                <a:lnTo>
                  <a:pt x="4196" y="4470"/>
                </a:lnTo>
                <a:lnTo>
                  <a:pt x="3786" y="4675"/>
                </a:lnTo>
                <a:lnTo>
                  <a:pt x="3786" y="4675"/>
                </a:lnTo>
                <a:lnTo>
                  <a:pt x="3558" y="4744"/>
                </a:lnTo>
                <a:lnTo>
                  <a:pt x="3238" y="4790"/>
                </a:lnTo>
                <a:lnTo>
                  <a:pt x="3238" y="4790"/>
                </a:lnTo>
                <a:lnTo>
                  <a:pt x="2874" y="4812"/>
                </a:lnTo>
                <a:lnTo>
                  <a:pt x="2486" y="4835"/>
                </a:lnTo>
                <a:lnTo>
                  <a:pt x="2486" y="4835"/>
                </a:lnTo>
                <a:lnTo>
                  <a:pt x="1984" y="4812"/>
                </a:lnTo>
                <a:lnTo>
                  <a:pt x="1505" y="4790"/>
                </a:lnTo>
                <a:lnTo>
                  <a:pt x="662" y="4721"/>
                </a:lnTo>
                <a:lnTo>
                  <a:pt x="662" y="4721"/>
                </a:lnTo>
                <a:lnTo>
                  <a:pt x="548" y="4721"/>
                </a:lnTo>
                <a:lnTo>
                  <a:pt x="456" y="4675"/>
                </a:lnTo>
                <a:lnTo>
                  <a:pt x="342" y="4607"/>
                </a:lnTo>
                <a:lnTo>
                  <a:pt x="274" y="4539"/>
                </a:lnTo>
                <a:lnTo>
                  <a:pt x="205" y="4447"/>
                </a:lnTo>
                <a:lnTo>
                  <a:pt x="137" y="4333"/>
                </a:lnTo>
                <a:lnTo>
                  <a:pt x="114" y="4242"/>
                </a:lnTo>
                <a:lnTo>
                  <a:pt x="91" y="4105"/>
                </a:lnTo>
                <a:lnTo>
                  <a:pt x="91" y="4105"/>
                </a:lnTo>
                <a:lnTo>
                  <a:pt x="91" y="3649"/>
                </a:lnTo>
                <a:lnTo>
                  <a:pt x="91" y="3649"/>
                </a:lnTo>
                <a:lnTo>
                  <a:pt x="114" y="2737"/>
                </a:lnTo>
                <a:lnTo>
                  <a:pt x="114" y="2737"/>
                </a:lnTo>
                <a:lnTo>
                  <a:pt x="137" y="2577"/>
                </a:lnTo>
                <a:lnTo>
                  <a:pt x="160" y="2441"/>
                </a:lnTo>
                <a:lnTo>
                  <a:pt x="183" y="2304"/>
                </a:lnTo>
                <a:lnTo>
                  <a:pt x="251" y="2190"/>
                </a:lnTo>
                <a:lnTo>
                  <a:pt x="365" y="1962"/>
                </a:lnTo>
                <a:lnTo>
                  <a:pt x="525" y="1779"/>
                </a:lnTo>
                <a:lnTo>
                  <a:pt x="525" y="1779"/>
                </a:lnTo>
                <a:lnTo>
                  <a:pt x="684" y="1620"/>
                </a:lnTo>
                <a:lnTo>
                  <a:pt x="867" y="1460"/>
                </a:lnTo>
                <a:lnTo>
                  <a:pt x="1209" y="1186"/>
                </a:lnTo>
                <a:lnTo>
                  <a:pt x="1209" y="1186"/>
                </a:lnTo>
                <a:lnTo>
                  <a:pt x="1300" y="1072"/>
                </a:lnTo>
                <a:lnTo>
                  <a:pt x="1391" y="958"/>
                </a:lnTo>
                <a:lnTo>
                  <a:pt x="1460" y="822"/>
                </a:lnTo>
                <a:lnTo>
                  <a:pt x="1482" y="708"/>
                </a:lnTo>
                <a:lnTo>
                  <a:pt x="1528" y="479"/>
                </a:lnTo>
                <a:lnTo>
                  <a:pt x="1551" y="274"/>
                </a:lnTo>
                <a:lnTo>
                  <a:pt x="1551" y="274"/>
                </a:lnTo>
                <a:lnTo>
                  <a:pt x="1551" y="137"/>
                </a:lnTo>
                <a:lnTo>
                  <a:pt x="1505" y="137"/>
                </a:lnTo>
                <a:lnTo>
                  <a:pt x="1505" y="183"/>
                </a:lnTo>
                <a:lnTo>
                  <a:pt x="3056" y="92"/>
                </a:lnTo>
                <a:lnTo>
                  <a:pt x="3056" y="46"/>
                </a:lnTo>
                <a:lnTo>
                  <a:pt x="3010" y="46"/>
                </a:lnTo>
                <a:lnTo>
                  <a:pt x="3056" y="46"/>
                </a:lnTo>
                <a:lnTo>
                  <a:pt x="3056" y="1"/>
                </a:lnTo>
                <a:lnTo>
                  <a:pt x="1482" y="92"/>
                </a:lnTo>
                <a:lnTo>
                  <a:pt x="1482" y="92"/>
                </a:lnTo>
                <a:lnTo>
                  <a:pt x="1460" y="115"/>
                </a:lnTo>
                <a:lnTo>
                  <a:pt x="1460" y="115"/>
                </a:lnTo>
                <a:lnTo>
                  <a:pt x="1460" y="137"/>
                </a:lnTo>
                <a:lnTo>
                  <a:pt x="1460" y="160"/>
                </a:lnTo>
                <a:lnTo>
                  <a:pt x="1460" y="160"/>
                </a:lnTo>
                <a:lnTo>
                  <a:pt x="1460" y="274"/>
                </a:lnTo>
                <a:lnTo>
                  <a:pt x="1460" y="274"/>
                </a:lnTo>
                <a:lnTo>
                  <a:pt x="1437" y="457"/>
                </a:lnTo>
                <a:lnTo>
                  <a:pt x="1414" y="685"/>
                </a:lnTo>
                <a:lnTo>
                  <a:pt x="1368" y="799"/>
                </a:lnTo>
                <a:lnTo>
                  <a:pt x="1300" y="913"/>
                </a:lnTo>
                <a:lnTo>
                  <a:pt x="1232" y="1027"/>
                </a:lnTo>
                <a:lnTo>
                  <a:pt x="1140" y="1118"/>
                </a:lnTo>
                <a:lnTo>
                  <a:pt x="1140" y="1118"/>
                </a:lnTo>
                <a:lnTo>
                  <a:pt x="821" y="1392"/>
                </a:lnTo>
                <a:lnTo>
                  <a:pt x="639" y="1551"/>
                </a:lnTo>
                <a:lnTo>
                  <a:pt x="456" y="1711"/>
                </a:lnTo>
                <a:lnTo>
                  <a:pt x="456" y="1711"/>
                </a:lnTo>
                <a:lnTo>
                  <a:pt x="297" y="1916"/>
                </a:lnTo>
                <a:lnTo>
                  <a:pt x="160" y="2144"/>
                </a:lnTo>
                <a:lnTo>
                  <a:pt x="114" y="2281"/>
                </a:lnTo>
                <a:lnTo>
                  <a:pt x="69" y="2418"/>
                </a:lnTo>
                <a:lnTo>
                  <a:pt x="46" y="2577"/>
                </a:lnTo>
                <a:lnTo>
                  <a:pt x="23" y="2737"/>
                </a:lnTo>
                <a:lnTo>
                  <a:pt x="23" y="2737"/>
                </a:lnTo>
                <a:lnTo>
                  <a:pt x="0" y="3649"/>
                </a:lnTo>
                <a:lnTo>
                  <a:pt x="0" y="3649"/>
                </a:lnTo>
                <a:lnTo>
                  <a:pt x="0" y="4105"/>
                </a:lnTo>
                <a:lnTo>
                  <a:pt x="0" y="4105"/>
                </a:lnTo>
                <a:lnTo>
                  <a:pt x="23" y="4242"/>
                </a:lnTo>
                <a:lnTo>
                  <a:pt x="69" y="4379"/>
                </a:lnTo>
                <a:lnTo>
                  <a:pt x="114" y="4493"/>
                </a:lnTo>
                <a:lnTo>
                  <a:pt x="205" y="4584"/>
                </a:lnTo>
                <a:lnTo>
                  <a:pt x="297" y="4675"/>
                </a:lnTo>
                <a:lnTo>
                  <a:pt x="411" y="4744"/>
                </a:lnTo>
                <a:lnTo>
                  <a:pt x="525" y="4790"/>
                </a:lnTo>
                <a:lnTo>
                  <a:pt x="662" y="4812"/>
                </a:lnTo>
                <a:lnTo>
                  <a:pt x="662" y="4812"/>
                </a:lnTo>
                <a:lnTo>
                  <a:pt x="1505" y="4881"/>
                </a:lnTo>
                <a:lnTo>
                  <a:pt x="1984" y="4904"/>
                </a:lnTo>
                <a:lnTo>
                  <a:pt x="2486" y="4926"/>
                </a:lnTo>
                <a:lnTo>
                  <a:pt x="2486" y="4926"/>
                </a:lnTo>
                <a:lnTo>
                  <a:pt x="2874" y="4904"/>
                </a:lnTo>
                <a:lnTo>
                  <a:pt x="3261" y="4881"/>
                </a:lnTo>
                <a:lnTo>
                  <a:pt x="3261" y="4881"/>
                </a:lnTo>
                <a:lnTo>
                  <a:pt x="3580" y="4835"/>
                </a:lnTo>
                <a:lnTo>
                  <a:pt x="3831" y="4767"/>
                </a:lnTo>
                <a:lnTo>
                  <a:pt x="3831" y="4767"/>
                </a:lnTo>
                <a:lnTo>
                  <a:pt x="4242" y="4561"/>
                </a:lnTo>
                <a:lnTo>
                  <a:pt x="4538" y="4379"/>
                </a:lnTo>
                <a:lnTo>
                  <a:pt x="4538" y="4379"/>
                </a:lnTo>
                <a:lnTo>
                  <a:pt x="4675" y="4265"/>
                </a:lnTo>
                <a:lnTo>
                  <a:pt x="4766" y="4128"/>
                </a:lnTo>
                <a:lnTo>
                  <a:pt x="4835" y="3969"/>
                </a:lnTo>
                <a:lnTo>
                  <a:pt x="4858" y="3809"/>
                </a:lnTo>
                <a:lnTo>
                  <a:pt x="4858" y="3809"/>
                </a:lnTo>
                <a:lnTo>
                  <a:pt x="4880" y="3193"/>
                </a:lnTo>
                <a:lnTo>
                  <a:pt x="4880" y="3193"/>
                </a:lnTo>
                <a:lnTo>
                  <a:pt x="4880" y="2828"/>
                </a:lnTo>
                <a:lnTo>
                  <a:pt x="4858" y="2509"/>
                </a:lnTo>
                <a:lnTo>
                  <a:pt x="4858" y="2509"/>
                </a:lnTo>
                <a:lnTo>
                  <a:pt x="4812" y="2258"/>
                </a:lnTo>
                <a:lnTo>
                  <a:pt x="4744" y="2030"/>
                </a:lnTo>
                <a:lnTo>
                  <a:pt x="4652" y="1848"/>
                </a:lnTo>
                <a:lnTo>
                  <a:pt x="4538" y="1688"/>
                </a:lnTo>
                <a:lnTo>
                  <a:pt x="4538" y="1688"/>
                </a:lnTo>
                <a:lnTo>
                  <a:pt x="4333" y="1460"/>
                </a:lnTo>
                <a:lnTo>
                  <a:pt x="4105" y="1278"/>
                </a:lnTo>
                <a:lnTo>
                  <a:pt x="3649" y="913"/>
                </a:lnTo>
                <a:lnTo>
                  <a:pt x="3649" y="913"/>
                </a:lnTo>
                <a:lnTo>
                  <a:pt x="3444" y="753"/>
                </a:lnTo>
                <a:lnTo>
                  <a:pt x="3261" y="548"/>
                </a:lnTo>
                <a:lnTo>
                  <a:pt x="3261" y="548"/>
                </a:lnTo>
                <a:lnTo>
                  <a:pt x="3216" y="434"/>
                </a:lnTo>
                <a:lnTo>
                  <a:pt x="3147" y="320"/>
                </a:lnTo>
                <a:lnTo>
                  <a:pt x="3124" y="183"/>
                </a:lnTo>
                <a:lnTo>
                  <a:pt x="3102" y="46"/>
                </a:lnTo>
                <a:lnTo>
                  <a:pt x="3102" y="46"/>
                </a:lnTo>
                <a:lnTo>
                  <a:pt x="3079" y="1"/>
                </a:lnTo>
                <a:lnTo>
                  <a:pt x="3056" y="1"/>
                </a:lnTo>
                <a:lnTo>
                  <a:pt x="305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527588" y="3095511"/>
            <a:ext cx="177358" cy="363329"/>
          </a:xfrm>
          <a:custGeom>
            <a:avLst/>
            <a:gdLst/>
            <a:ahLst/>
            <a:cxnLst/>
            <a:rect l="l" t="t" r="r" b="b"/>
            <a:pathLst>
              <a:path w="2327" h="4767" extrusionOk="0">
                <a:moveTo>
                  <a:pt x="462" y="94"/>
                </a:moveTo>
                <a:lnTo>
                  <a:pt x="479" y="251"/>
                </a:lnTo>
                <a:lnTo>
                  <a:pt x="548" y="434"/>
                </a:lnTo>
                <a:lnTo>
                  <a:pt x="639" y="593"/>
                </a:lnTo>
                <a:lnTo>
                  <a:pt x="753" y="730"/>
                </a:lnTo>
                <a:lnTo>
                  <a:pt x="958" y="936"/>
                </a:lnTo>
                <a:lnTo>
                  <a:pt x="1186" y="1118"/>
                </a:lnTo>
                <a:lnTo>
                  <a:pt x="1414" y="1278"/>
                </a:lnTo>
                <a:lnTo>
                  <a:pt x="1642" y="1460"/>
                </a:lnTo>
                <a:lnTo>
                  <a:pt x="1847" y="1665"/>
                </a:lnTo>
                <a:lnTo>
                  <a:pt x="1939" y="1779"/>
                </a:lnTo>
                <a:lnTo>
                  <a:pt x="2030" y="1893"/>
                </a:lnTo>
                <a:lnTo>
                  <a:pt x="2098" y="2030"/>
                </a:lnTo>
                <a:lnTo>
                  <a:pt x="2144" y="2167"/>
                </a:lnTo>
                <a:lnTo>
                  <a:pt x="2190" y="2327"/>
                </a:lnTo>
                <a:lnTo>
                  <a:pt x="2212" y="2509"/>
                </a:lnTo>
                <a:lnTo>
                  <a:pt x="2235" y="2828"/>
                </a:lnTo>
                <a:lnTo>
                  <a:pt x="2235" y="3193"/>
                </a:lnTo>
                <a:lnTo>
                  <a:pt x="2212" y="3786"/>
                </a:lnTo>
                <a:lnTo>
                  <a:pt x="2190" y="3946"/>
                </a:lnTo>
                <a:lnTo>
                  <a:pt x="2144" y="4083"/>
                </a:lnTo>
                <a:lnTo>
                  <a:pt x="2053" y="4219"/>
                </a:lnTo>
                <a:lnTo>
                  <a:pt x="1939" y="4311"/>
                </a:lnTo>
                <a:lnTo>
                  <a:pt x="1642" y="4470"/>
                </a:lnTo>
                <a:lnTo>
                  <a:pt x="1314" y="4634"/>
                </a:lnTo>
                <a:lnTo>
                  <a:pt x="1314" y="4634"/>
                </a:lnTo>
                <a:lnTo>
                  <a:pt x="1369" y="4470"/>
                </a:lnTo>
                <a:lnTo>
                  <a:pt x="1437" y="4219"/>
                </a:lnTo>
                <a:lnTo>
                  <a:pt x="1460" y="3946"/>
                </a:lnTo>
                <a:lnTo>
                  <a:pt x="1460" y="3672"/>
                </a:lnTo>
                <a:lnTo>
                  <a:pt x="1437" y="3056"/>
                </a:lnTo>
                <a:lnTo>
                  <a:pt x="1414" y="2463"/>
                </a:lnTo>
                <a:lnTo>
                  <a:pt x="1391" y="2281"/>
                </a:lnTo>
                <a:lnTo>
                  <a:pt x="1369" y="2144"/>
                </a:lnTo>
                <a:lnTo>
                  <a:pt x="1323" y="1985"/>
                </a:lnTo>
                <a:lnTo>
                  <a:pt x="1255" y="1871"/>
                </a:lnTo>
                <a:lnTo>
                  <a:pt x="1163" y="1711"/>
                </a:lnTo>
                <a:lnTo>
                  <a:pt x="1026" y="1551"/>
                </a:lnTo>
                <a:lnTo>
                  <a:pt x="890" y="1437"/>
                </a:lnTo>
                <a:lnTo>
                  <a:pt x="753" y="1323"/>
                </a:lnTo>
                <a:lnTo>
                  <a:pt x="502" y="1118"/>
                </a:lnTo>
                <a:lnTo>
                  <a:pt x="388" y="1004"/>
                </a:lnTo>
                <a:lnTo>
                  <a:pt x="297" y="890"/>
                </a:lnTo>
                <a:lnTo>
                  <a:pt x="183" y="685"/>
                </a:lnTo>
                <a:lnTo>
                  <a:pt x="114" y="479"/>
                </a:lnTo>
                <a:lnTo>
                  <a:pt x="92" y="297"/>
                </a:lnTo>
                <a:lnTo>
                  <a:pt x="92" y="115"/>
                </a:lnTo>
                <a:lnTo>
                  <a:pt x="92" y="112"/>
                </a:lnTo>
                <a:lnTo>
                  <a:pt x="92" y="112"/>
                </a:lnTo>
                <a:lnTo>
                  <a:pt x="462" y="94"/>
                </a:lnTo>
                <a:close/>
                <a:moveTo>
                  <a:pt x="502" y="1"/>
                </a:moveTo>
                <a:lnTo>
                  <a:pt x="23" y="23"/>
                </a:lnTo>
                <a:lnTo>
                  <a:pt x="0" y="46"/>
                </a:lnTo>
                <a:lnTo>
                  <a:pt x="0" y="69"/>
                </a:lnTo>
                <a:lnTo>
                  <a:pt x="0" y="115"/>
                </a:lnTo>
                <a:lnTo>
                  <a:pt x="0" y="297"/>
                </a:lnTo>
                <a:lnTo>
                  <a:pt x="23" y="502"/>
                </a:lnTo>
                <a:lnTo>
                  <a:pt x="92" y="730"/>
                </a:lnTo>
                <a:lnTo>
                  <a:pt x="206" y="936"/>
                </a:lnTo>
                <a:lnTo>
                  <a:pt x="342" y="1118"/>
                </a:lnTo>
                <a:lnTo>
                  <a:pt x="525" y="1255"/>
                </a:lnTo>
                <a:lnTo>
                  <a:pt x="867" y="1551"/>
                </a:lnTo>
                <a:lnTo>
                  <a:pt x="1049" y="1711"/>
                </a:lnTo>
                <a:lnTo>
                  <a:pt x="1186" y="1916"/>
                </a:lnTo>
                <a:lnTo>
                  <a:pt x="1232" y="2030"/>
                </a:lnTo>
                <a:lnTo>
                  <a:pt x="1277" y="2167"/>
                </a:lnTo>
                <a:lnTo>
                  <a:pt x="1300" y="2304"/>
                </a:lnTo>
                <a:lnTo>
                  <a:pt x="1323" y="2463"/>
                </a:lnTo>
                <a:lnTo>
                  <a:pt x="1346" y="3079"/>
                </a:lnTo>
                <a:lnTo>
                  <a:pt x="1369" y="3672"/>
                </a:lnTo>
                <a:lnTo>
                  <a:pt x="1369" y="3946"/>
                </a:lnTo>
                <a:lnTo>
                  <a:pt x="1346" y="4197"/>
                </a:lnTo>
                <a:lnTo>
                  <a:pt x="1277" y="4447"/>
                </a:lnTo>
                <a:lnTo>
                  <a:pt x="1209" y="4698"/>
                </a:lnTo>
                <a:lnTo>
                  <a:pt x="1209" y="4721"/>
                </a:lnTo>
                <a:lnTo>
                  <a:pt x="1209" y="4744"/>
                </a:lnTo>
                <a:lnTo>
                  <a:pt x="1232" y="4767"/>
                </a:lnTo>
                <a:lnTo>
                  <a:pt x="1277" y="4767"/>
                </a:lnTo>
                <a:lnTo>
                  <a:pt x="1688" y="4561"/>
                </a:lnTo>
                <a:lnTo>
                  <a:pt x="1984" y="4379"/>
                </a:lnTo>
                <a:lnTo>
                  <a:pt x="2121" y="4265"/>
                </a:lnTo>
                <a:lnTo>
                  <a:pt x="2212" y="4128"/>
                </a:lnTo>
                <a:lnTo>
                  <a:pt x="2281" y="3969"/>
                </a:lnTo>
                <a:lnTo>
                  <a:pt x="2304" y="3809"/>
                </a:lnTo>
                <a:lnTo>
                  <a:pt x="2326" y="3193"/>
                </a:lnTo>
                <a:lnTo>
                  <a:pt x="2326" y="2828"/>
                </a:lnTo>
                <a:lnTo>
                  <a:pt x="2304" y="2509"/>
                </a:lnTo>
                <a:lnTo>
                  <a:pt x="2258" y="2258"/>
                </a:lnTo>
                <a:lnTo>
                  <a:pt x="2190" y="2030"/>
                </a:lnTo>
                <a:lnTo>
                  <a:pt x="2098" y="1848"/>
                </a:lnTo>
                <a:lnTo>
                  <a:pt x="1984" y="1688"/>
                </a:lnTo>
                <a:lnTo>
                  <a:pt x="1779" y="1460"/>
                </a:lnTo>
                <a:lnTo>
                  <a:pt x="1551" y="1278"/>
                </a:lnTo>
                <a:lnTo>
                  <a:pt x="1095" y="913"/>
                </a:lnTo>
                <a:lnTo>
                  <a:pt x="890" y="753"/>
                </a:lnTo>
                <a:lnTo>
                  <a:pt x="707" y="548"/>
                </a:lnTo>
                <a:lnTo>
                  <a:pt x="662" y="434"/>
                </a:lnTo>
                <a:lnTo>
                  <a:pt x="593" y="320"/>
                </a:lnTo>
                <a:lnTo>
                  <a:pt x="570" y="183"/>
                </a:lnTo>
                <a:lnTo>
                  <a:pt x="548" y="46"/>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390248" y="3276294"/>
            <a:ext cx="206931" cy="116537"/>
          </a:xfrm>
          <a:custGeom>
            <a:avLst/>
            <a:gdLst/>
            <a:ahLst/>
            <a:cxnLst/>
            <a:rect l="l" t="t" r="r" b="b"/>
            <a:pathLst>
              <a:path w="2715" h="1529" extrusionOk="0">
                <a:moveTo>
                  <a:pt x="252" y="0"/>
                </a:moveTo>
                <a:lnTo>
                  <a:pt x="160" y="23"/>
                </a:lnTo>
                <a:lnTo>
                  <a:pt x="69" y="91"/>
                </a:lnTo>
                <a:lnTo>
                  <a:pt x="24" y="160"/>
                </a:lnTo>
                <a:lnTo>
                  <a:pt x="1" y="274"/>
                </a:lnTo>
                <a:lnTo>
                  <a:pt x="1" y="1254"/>
                </a:lnTo>
                <a:lnTo>
                  <a:pt x="24" y="1346"/>
                </a:lnTo>
                <a:lnTo>
                  <a:pt x="69" y="1437"/>
                </a:lnTo>
                <a:lnTo>
                  <a:pt x="160" y="1505"/>
                </a:lnTo>
                <a:lnTo>
                  <a:pt x="252" y="1528"/>
                </a:lnTo>
                <a:lnTo>
                  <a:pt x="2441" y="1528"/>
                </a:lnTo>
                <a:lnTo>
                  <a:pt x="2555" y="1505"/>
                </a:lnTo>
                <a:lnTo>
                  <a:pt x="2623" y="1437"/>
                </a:lnTo>
                <a:lnTo>
                  <a:pt x="2692" y="1346"/>
                </a:lnTo>
                <a:lnTo>
                  <a:pt x="2714" y="1254"/>
                </a:lnTo>
                <a:lnTo>
                  <a:pt x="2714" y="274"/>
                </a:lnTo>
                <a:lnTo>
                  <a:pt x="2692" y="160"/>
                </a:lnTo>
                <a:lnTo>
                  <a:pt x="2623" y="91"/>
                </a:lnTo>
                <a:lnTo>
                  <a:pt x="2555" y="23"/>
                </a:lnTo>
                <a:lnTo>
                  <a:pt x="244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1390248" y="3276294"/>
            <a:ext cx="206931" cy="116537"/>
          </a:xfrm>
          <a:custGeom>
            <a:avLst/>
            <a:gdLst/>
            <a:ahLst/>
            <a:cxnLst/>
            <a:rect l="l" t="t" r="r" b="b"/>
            <a:pathLst>
              <a:path w="2715" h="1529" fill="none" extrusionOk="0">
                <a:moveTo>
                  <a:pt x="252" y="0"/>
                </a:moveTo>
                <a:lnTo>
                  <a:pt x="2441" y="0"/>
                </a:lnTo>
                <a:lnTo>
                  <a:pt x="2441" y="0"/>
                </a:lnTo>
                <a:lnTo>
                  <a:pt x="2555" y="23"/>
                </a:lnTo>
                <a:lnTo>
                  <a:pt x="2623" y="91"/>
                </a:lnTo>
                <a:lnTo>
                  <a:pt x="2692" y="160"/>
                </a:lnTo>
                <a:lnTo>
                  <a:pt x="2714" y="274"/>
                </a:lnTo>
                <a:lnTo>
                  <a:pt x="2714" y="1254"/>
                </a:lnTo>
                <a:lnTo>
                  <a:pt x="2714" y="1254"/>
                </a:lnTo>
                <a:lnTo>
                  <a:pt x="2692" y="1346"/>
                </a:lnTo>
                <a:lnTo>
                  <a:pt x="2623" y="1437"/>
                </a:lnTo>
                <a:lnTo>
                  <a:pt x="2555" y="1505"/>
                </a:lnTo>
                <a:lnTo>
                  <a:pt x="2441" y="1528"/>
                </a:lnTo>
                <a:lnTo>
                  <a:pt x="252" y="1528"/>
                </a:lnTo>
                <a:lnTo>
                  <a:pt x="252" y="1528"/>
                </a:lnTo>
                <a:lnTo>
                  <a:pt x="160" y="1505"/>
                </a:lnTo>
                <a:lnTo>
                  <a:pt x="69" y="1437"/>
                </a:lnTo>
                <a:lnTo>
                  <a:pt x="24" y="1346"/>
                </a:lnTo>
                <a:lnTo>
                  <a:pt x="1" y="1254"/>
                </a:lnTo>
                <a:lnTo>
                  <a:pt x="1" y="274"/>
                </a:lnTo>
                <a:lnTo>
                  <a:pt x="1" y="274"/>
                </a:lnTo>
                <a:lnTo>
                  <a:pt x="24" y="160"/>
                </a:lnTo>
                <a:lnTo>
                  <a:pt x="69" y="91"/>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1416314" y="3045133"/>
            <a:ext cx="180864" cy="74769"/>
          </a:xfrm>
          <a:custGeom>
            <a:avLst/>
            <a:gdLst/>
            <a:ahLst/>
            <a:cxnLst/>
            <a:rect l="l" t="t" r="r" b="b"/>
            <a:pathLst>
              <a:path w="2373" h="981" extrusionOk="0">
                <a:moveTo>
                  <a:pt x="252" y="0"/>
                </a:moveTo>
                <a:lnTo>
                  <a:pt x="160" y="23"/>
                </a:lnTo>
                <a:lnTo>
                  <a:pt x="69" y="69"/>
                </a:lnTo>
                <a:lnTo>
                  <a:pt x="24" y="137"/>
                </a:lnTo>
                <a:lnTo>
                  <a:pt x="1" y="251"/>
                </a:lnTo>
                <a:lnTo>
                  <a:pt x="1" y="730"/>
                </a:lnTo>
                <a:lnTo>
                  <a:pt x="24" y="844"/>
                </a:lnTo>
                <a:lnTo>
                  <a:pt x="69" y="912"/>
                </a:lnTo>
                <a:lnTo>
                  <a:pt x="160" y="958"/>
                </a:lnTo>
                <a:lnTo>
                  <a:pt x="252" y="981"/>
                </a:lnTo>
                <a:lnTo>
                  <a:pt x="2122" y="981"/>
                </a:lnTo>
                <a:lnTo>
                  <a:pt x="2213" y="958"/>
                </a:lnTo>
                <a:lnTo>
                  <a:pt x="2304" y="912"/>
                </a:lnTo>
                <a:lnTo>
                  <a:pt x="2350" y="844"/>
                </a:lnTo>
                <a:lnTo>
                  <a:pt x="2372" y="730"/>
                </a:lnTo>
                <a:lnTo>
                  <a:pt x="2372" y="251"/>
                </a:lnTo>
                <a:lnTo>
                  <a:pt x="2350" y="137"/>
                </a:lnTo>
                <a:lnTo>
                  <a:pt x="2304" y="69"/>
                </a:lnTo>
                <a:lnTo>
                  <a:pt x="2213" y="23"/>
                </a:lnTo>
                <a:lnTo>
                  <a:pt x="2122"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1416314" y="3045133"/>
            <a:ext cx="180864" cy="74769"/>
          </a:xfrm>
          <a:custGeom>
            <a:avLst/>
            <a:gdLst/>
            <a:ahLst/>
            <a:cxnLst/>
            <a:rect l="l" t="t" r="r" b="b"/>
            <a:pathLst>
              <a:path w="2373" h="981" fill="none" extrusionOk="0">
                <a:moveTo>
                  <a:pt x="252" y="0"/>
                </a:moveTo>
                <a:lnTo>
                  <a:pt x="2122" y="0"/>
                </a:lnTo>
                <a:lnTo>
                  <a:pt x="2122" y="0"/>
                </a:lnTo>
                <a:lnTo>
                  <a:pt x="2213" y="23"/>
                </a:lnTo>
                <a:lnTo>
                  <a:pt x="2304" y="69"/>
                </a:lnTo>
                <a:lnTo>
                  <a:pt x="2350" y="137"/>
                </a:lnTo>
                <a:lnTo>
                  <a:pt x="2372" y="251"/>
                </a:lnTo>
                <a:lnTo>
                  <a:pt x="2372" y="730"/>
                </a:lnTo>
                <a:lnTo>
                  <a:pt x="2372" y="730"/>
                </a:lnTo>
                <a:lnTo>
                  <a:pt x="2350" y="844"/>
                </a:lnTo>
                <a:lnTo>
                  <a:pt x="2304" y="912"/>
                </a:lnTo>
                <a:lnTo>
                  <a:pt x="2213" y="958"/>
                </a:lnTo>
                <a:lnTo>
                  <a:pt x="2122" y="981"/>
                </a:lnTo>
                <a:lnTo>
                  <a:pt x="252" y="981"/>
                </a:lnTo>
                <a:lnTo>
                  <a:pt x="252" y="981"/>
                </a:lnTo>
                <a:lnTo>
                  <a:pt x="160" y="958"/>
                </a:lnTo>
                <a:lnTo>
                  <a:pt x="69" y="912"/>
                </a:lnTo>
                <a:lnTo>
                  <a:pt x="24" y="844"/>
                </a:lnTo>
                <a:lnTo>
                  <a:pt x="1" y="730"/>
                </a:lnTo>
                <a:lnTo>
                  <a:pt x="1" y="251"/>
                </a:lnTo>
                <a:lnTo>
                  <a:pt x="1" y="251"/>
                </a:lnTo>
                <a:lnTo>
                  <a:pt x="24" y="137"/>
                </a:lnTo>
                <a:lnTo>
                  <a:pt x="69" y="69"/>
                </a:lnTo>
                <a:lnTo>
                  <a:pt x="160" y="23"/>
                </a:lnTo>
                <a:lnTo>
                  <a:pt x="2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1503275" y="3041627"/>
            <a:ext cx="7012" cy="81781"/>
          </a:xfrm>
          <a:custGeom>
            <a:avLst/>
            <a:gdLst/>
            <a:ahLst/>
            <a:cxnLst/>
            <a:rect l="l" t="t" r="r" b="b"/>
            <a:pathLst>
              <a:path w="92" h="1073" extrusionOk="0">
                <a:moveTo>
                  <a:pt x="0" y="1"/>
                </a:moveTo>
                <a:lnTo>
                  <a:pt x="0" y="46"/>
                </a:lnTo>
                <a:lnTo>
                  <a:pt x="0" y="1027"/>
                </a:lnTo>
                <a:lnTo>
                  <a:pt x="0" y="1072"/>
                </a:lnTo>
                <a:lnTo>
                  <a:pt x="68" y="1072"/>
                </a:lnTo>
                <a:lnTo>
                  <a:pt x="91" y="1027"/>
                </a:lnTo>
                <a:lnTo>
                  <a:pt x="91" y="46"/>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1503275"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8" y="1072"/>
                </a:lnTo>
                <a:lnTo>
                  <a:pt x="91" y="1027"/>
                </a:lnTo>
                <a:lnTo>
                  <a:pt x="91" y="46"/>
                </a:lnTo>
                <a:lnTo>
                  <a:pt x="91" y="46"/>
                </a:lnTo>
                <a:lnTo>
                  <a:pt x="68"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1480639" y="3041627"/>
            <a:ext cx="7012" cy="81781"/>
          </a:xfrm>
          <a:custGeom>
            <a:avLst/>
            <a:gdLst/>
            <a:ahLst/>
            <a:cxnLst/>
            <a:rect l="l" t="t" r="r" b="b"/>
            <a:pathLst>
              <a:path w="92" h="1073" extrusionOk="0">
                <a:moveTo>
                  <a:pt x="1" y="1"/>
                </a:moveTo>
                <a:lnTo>
                  <a:pt x="1" y="46"/>
                </a:lnTo>
                <a:lnTo>
                  <a:pt x="1" y="1027"/>
                </a:lnTo>
                <a:lnTo>
                  <a:pt x="1" y="1072"/>
                </a:lnTo>
                <a:lnTo>
                  <a:pt x="69" y="1072"/>
                </a:lnTo>
                <a:lnTo>
                  <a:pt x="92" y="1027"/>
                </a:lnTo>
                <a:lnTo>
                  <a:pt x="92"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1480639" y="3041627"/>
            <a:ext cx="7012" cy="81781"/>
          </a:xfrm>
          <a:custGeom>
            <a:avLst/>
            <a:gdLst/>
            <a:ahLst/>
            <a:cxnLst/>
            <a:rect l="l" t="t" r="r" b="b"/>
            <a:pathLst>
              <a:path w="92" h="1073" fill="none" extrusionOk="0">
                <a:moveTo>
                  <a:pt x="1" y="46"/>
                </a:moveTo>
                <a:lnTo>
                  <a:pt x="1" y="1027"/>
                </a:lnTo>
                <a:lnTo>
                  <a:pt x="1" y="1027"/>
                </a:lnTo>
                <a:lnTo>
                  <a:pt x="1" y="1072"/>
                </a:lnTo>
                <a:lnTo>
                  <a:pt x="46" y="1072"/>
                </a:lnTo>
                <a:lnTo>
                  <a:pt x="46" y="1072"/>
                </a:lnTo>
                <a:lnTo>
                  <a:pt x="69" y="1072"/>
                </a:lnTo>
                <a:lnTo>
                  <a:pt x="92" y="1027"/>
                </a:lnTo>
                <a:lnTo>
                  <a:pt x="92" y="46"/>
                </a:lnTo>
                <a:lnTo>
                  <a:pt x="92" y="46"/>
                </a:lnTo>
                <a:lnTo>
                  <a:pt x="69" y="1"/>
                </a:lnTo>
                <a:lnTo>
                  <a:pt x="46" y="1"/>
                </a:lnTo>
                <a:lnTo>
                  <a:pt x="46" y="1"/>
                </a:lnTo>
                <a:lnTo>
                  <a:pt x="1"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1456327"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1456327"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1433691"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1433691" y="3041627"/>
            <a:ext cx="7088" cy="81781"/>
          </a:xfrm>
          <a:custGeom>
            <a:avLst/>
            <a:gdLst/>
            <a:ahLst/>
            <a:cxnLst/>
            <a:rect l="l" t="t" r="r" b="b"/>
            <a:pathLst>
              <a:path w="93" h="1073" fill="none" extrusionOk="0">
                <a:moveTo>
                  <a:pt x="1" y="46"/>
                </a:moveTo>
                <a:lnTo>
                  <a:pt x="1" y="1027"/>
                </a:lnTo>
                <a:lnTo>
                  <a:pt x="1" y="1027"/>
                </a:lnTo>
                <a:lnTo>
                  <a:pt x="24" y="1072"/>
                </a:lnTo>
                <a:lnTo>
                  <a:pt x="46" y="1072"/>
                </a:lnTo>
                <a:lnTo>
                  <a:pt x="46" y="1072"/>
                </a:lnTo>
                <a:lnTo>
                  <a:pt x="92" y="1072"/>
                </a:lnTo>
                <a:lnTo>
                  <a:pt x="92" y="1027"/>
                </a:lnTo>
                <a:lnTo>
                  <a:pt x="92" y="46"/>
                </a:lnTo>
                <a:lnTo>
                  <a:pt x="92" y="46"/>
                </a:lnTo>
                <a:lnTo>
                  <a:pt x="92" y="1"/>
                </a:lnTo>
                <a:lnTo>
                  <a:pt x="46" y="1"/>
                </a:lnTo>
                <a:lnTo>
                  <a:pt x="46"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572784" y="3041627"/>
            <a:ext cx="7012" cy="81781"/>
          </a:xfrm>
          <a:custGeom>
            <a:avLst/>
            <a:gdLst/>
            <a:ahLst/>
            <a:cxnLst/>
            <a:rect l="l" t="t" r="r" b="b"/>
            <a:pathLst>
              <a:path w="92" h="1073" extrusionOk="0">
                <a:moveTo>
                  <a:pt x="0" y="1"/>
                </a:moveTo>
                <a:lnTo>
                  <a:pt x="0" y="46"/>
                </a:lnTo>
                <a:lnTo>
                  <a:pt x="0" y="1027"/>
                </a:lnTo>
                <a:lnTo>
                  <a:pt x="0" y="1072"/>
                </a:lnTo>
                <a:lnTo>
                  <a:pt x="69" y="1072"/>
                </a:lnTo>
                <a:lnTo>
                  <a:pt x="91" y="1027"/>
                </a:lnTo>
                <a:lnTo>
                  <a:pt x="91" y="46"/>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1572784" y="3041627"/>
            <a:ext cx="7012" cy="81781"/>
          </a:xfrm>
          <a:custGeom>
            <a:avLst/>
            <a:gdLst/>
            <a:ahLst/>
            <a:cxnLst/>
            <a:rect l="l" t="t" r="r" b="b"/>
            <a:pathLst>
              <a:path w="92" h="1073" fill="none" extrusionOk="0">
                <a:moveTo>
                  <a:pt x="0" y="46"/>
                </a:moveTo>
                <a:lnTo>
                  <a:pt x="0" y="1027"/>
                </a:lnTo>
                <a:lnTo>
                  <a:pt x="0" y="1027"/>
                </a:lnTo>
                <a:lnTo>
                  <a:pt x="0" y="1072"/>
                </a:lnTo>
                <a:lnTo>
                  <a:pt x="46" y="1072"/>
                </a:lnTo>
                <a:lnTo>
                  <a:pt x="46" y="1072"/>
                </a:lnTo>
                <a:lnTo>
                  <a:pt x="69" y="1072"/>
                </a:lnTo>
                <a:lnTo>
                  <a:pt x="91" y="1027"/>
                </a:lnTo>
                <a:lnTo>
                  <a:pt x="91" y="46"/>
                </a:lnTo>
                <a:lnTo>
                  <a:pt x="91" y="46"/>
                </a:lnTo>
                <a:lnTo>
                  <a:pt x="69" y="1"/>
                </a:lnTo>
                <a:lnTo>
                  <a:pt x="46" y="1"/>
                </a:lnTo>
                <a:lnTo>
                  <a:pt x="46" y="1"/>
                </a:lnTo>
                <a:lnTo>
                  <a:pt x="0"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1548395" y="3041627"/>
            <a:ext cx="7088" cy="81781"/>
          </a:xfrm>
          <a:custGeom>
            <a:avLst/>
            <a:gdLst/>
            <a:ahLst/>
            <a:cxnLst/>
            <a:rect l="l" t="t" r="r" b="b"/>
            <a:pathLst>
              <a:path w="93" h="1073" extrusionOk="0">
                <a:moveTo>
                  <a:pt x="24" y="1"/>
                </a:moveTo>
                <a:lnTo>
                  <a:pt x="1" y="46"/>
                </a:lnTo>
                <a:lnTo>
                  <a:pt x="1" y="1027"/>
                </a:lnTo>
                <a:lnTo>
                  <a:pt x="24"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1548395" y="3041627"/>
            <a:ext cx="7088" cy="81781"/>
          </a:xfrm>
          <a:custGeom>
            <a:avLst/>
            <a:gdLst/>
            <a:ahLst/>
            <a:cxnLst/>
            <a:rect l="l" t="t" r="r" b="b"/>
            <a:pathLst>
              <a:path w="93" h="1073" fill="none" extrusionOk="0">
                <a:moveTo>
                  <a:pt x="1" y="46"/>
                </a:moveTo>
                <a:lnTo>
                  <a:pt x="1" y="1027"/>
                </a:lnTo>
                <a:lnTo>
                  <a:pt x="1" y="1027"/>
                </a:lnTo>
                <a:lnTo>
                  <a:pt x="24" y="1072"/>
                </a:lnTo>
                <a:lnTo>
                  <a:pt x="47" y="1072"/>
                </a:lnTo>
                <a:lnTo>
                  <a:pt x="47" y="1072"/>
                </a:lnTo>
                <a:lnTo>
                  <a:pt x="92" y="1072"/>
                </a:lnTo>
                <a:lnTo>
                  <a:pt x="92" y="1027"/>
                </a:lnTo>
                <a:lnTo>
                  <a:pt x="92" y="46"/>
                </a:lnTo>
                <a:lnTo>
                  <a:pt x="92" y="46"/>
                </a:lnTo>
                <a:lnTo>
                  <a:pt x="92" y="1"/>
                </a:lnTo>
                <a:lnTo>
                  <a:pt x="47" y="1"/>
                </a:lnTo>
                <a:lnTo>
                  <a:pt x="47" y="1"/>
                </a:lnTo>
                <a:lnTo>
                  <a:pt x="24" y="1"/>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1525835" y="3041627"/>
            <a:ext cx="7012" cy="81781"/>
          </a:xfrm>
          <a:custGeom>
            <a:avLst/>
            <a:gdLst/>
            <a:ahLst/>
            <a:cxnLst/>
            <a:rect l="l" t="t" r="r" b="b"/>
            <a:pathLst>
              <a:path w="92" h="1073" extrusionOk="0">
                <a:moveTo>
                  <a:pt x="23" y="1"/>
                </a:moveTo>
                <a:lnTo>
                  <a:pt x="0" y="46"/>
                </a:lnTo>
                <a:lnTo>
                  <a:pt x="0" y="1027"/>
                </a:lnTo>
                <a:lnTo>
                  <a:pt x="23" y="1072"/>
                </a:lnTo>
                <a:lnTo>
                  <a:pt x="92" y="1072"/>
                </a:lnTo>
                <a:lnTo>
                  <a:pt x="92" y="1027"/>
                </a:lnTo>
                <a:lnTo>
                  <a:pt x="92"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525835" y="3041627"/>
            <a:ext cx="7012" cy="81781"/>
          </a:xfrm>
          <a:custGeom>
            <a:avLst/>
            <a:gdLst/>
            <a:ahLst/>
            <a:cxnLst/>
            <a:rect l="l" t="t" r="r" b="b"/>
            <a:pathLst>
              <a:path w="92" h="1073" fill="none" extrusionOk="0">
                <a:moveTo>
                  <a:pt x="0" y="46"/>
                </a:moveTo>
                <a:lnTo>
                  <a:pt x="0" y="1027"/>
                </a:lnTo>
                <a:lnTo>
                  <a:pt x="0" y="1027"/>
                </a:lnTo>
                <a:lnTo>
                  <a:pt x="23" y="1072"/>
                </a:lnTo>
                <a:lnTo>
                  <a:pt x="46" y="1072"/>
                </a:lnTo>
                <a:lnTo>
                  <a:pt x="46" y="1072"/>
                </a:lnTo>
                <a:lnTo>
                  <a:pt x="92" y="1072"/>
                </a:lnTo>
                <a:lnTo>
                  <a:pt x="92" y="1027"/>
                </a:lnTo>
                <a:lnTo>
                  <a:pt x="92" y="46"/>
                </a:lnTo>
                <a:lnTo>
                  <a:pt x="92" y="46"/>
                </a:lnTo>
                <a:lnTo>
                  <a:pt x="92" y="1"/>
                </a:lnTo>
                <a:lnTo>
                  <a:pt x="46" y="1"/>
                </a:lnTo>
                <a:lnTo>
                  <a:pt x="46" y="1"/>
                </a:lnTo>
                <a:lnTo>
                  <a:pt x="23" y="1"/>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1412884" y="3041627"/>
            <a:ext cx="187800" cy="81781"/>
          </a:xfrm>
          <a:custGeom>
            <a:avLst/>
            <a:gdLst/>
            <a:ahLst/>
            <a:cxnLst/>
            <a:rect l="l" t="t" r="r" b="b"/>
            <a:pathLst>
              <a:path w="2464" h="1073" extrusionOk="0">
                <a:moveTo>
                  <a:pt x="2167" y="92"/>
                </a:moveTo>
                <a:lnTo>
                  <a:pt x="2235" y="115"/>
                </a:lnTo>
                <a:lnTo>
                  <a:pt x="2303" y="137"/>
                </a:lnTo>
                <a:lnTo>
                  <a:pt x="2349" y="206"/>
                </a:lnTo>
                <a:lnTo>
                  <a:pt x="2372" y="297"/>
                </a:lnTo>
                <a:lnTo>
                  <a:pt x="2372" y="776"/>
                </a:lnTo>
                <a:lnTo>
                  <a:pt x="2349" y="867"/>
                </a:lnTo>
                <a:lnTo>
                  <a:pt x="2303" y="936"/>
                </a:lnTo>
                <a:lnTo>
                  <a:pt x="2235" y="981"/>
                </a:lnTo>
                <a:lnTo>
                  <a:pt x="205" y="981"/>
                </a:lnTo>
                <a:lnTo>
                  <a:pt x="160" y="936"/>
                </a:lnTo>
                <a:lnTo>
                  <a:pt x="114" y="867"/>
                </a:lnTo>
                <a:lnTo>
                  <a:pt x="91" y="776"/>
                </a:lnTo>
                <a:lnTo>
                  <a:pt x="91" y="297"/>
                </a:lnTo>
                <a:lnTo>
                  <a:pt x="114" y="206"/>
                </a:lnTo>
                <a:lnTo>
                  <a:pt x="160" y="137"/>
                </a:lnTo>
                <a:lnTo>
                  <a:pt x="205" y="115"/>
                </a:lnTo>
                <a:lnTo>
                  <a:pt x="297" y="92"/>
                </a:lnTo>
                <a:close/>
                <a:moveTo>
                  <a:pt x="297" y="1"/>
                </a:moveTo>
                <a:lnTo>
                  <a:pt x="183" y="23"/>
                </a:lnTo>
                <a:lnTo>
                  <a:pt x="91" y="92"/>
                </a:lnTo>
                <a:lnTo>
                  <a:pt x="23" y="183"/>
                </a:lnTo>
                <a:lnTo>
                  <a:pt x="0" y="297"/>
                </a:lnTo>
                <a:lnTo>
                  <a:pt x="0" y="776"/>
                </a:lnTo>
                <a:lnTo>
                  <a:pt x="23" y="890"/>
                </a:lnTo>
                <a:lnTo>
                  <a:pt x="91" y="981"/>
                </a:lnTo>
                <a:lnTo>
                  <a:pt x="183" y="1050"/>
                </a:lnTo>
                <a:lnTo>
                  <a:pt x="297" y="1072"/>
                </a:lnTo>
                <a:lnTo>
                  <a:pt x="2167" y="1072"/>
                </a:lnTo>
                <a:lnTo>
                  <a:pt x="2281" y="1050"/>
                </a:lnTo>
                <a:lnTo>
                  <a:pt x="2372" y="981"/>
                </a:lnTo>
                <a:lnTo>
                  <a:pt x="2440" y="890"/>
                </a:lnTo>
                <a:lnTo>
                  <a:pt x="2463" y="776"/>
                </a:lnTo>
                <a:lnTo>
                  <a:pt x="2463" y="297"/>
                </a:lnTo>
                <a:lnTo>
                  <a:pt x="2440" y="183"/>
                </a:lnTo>
                <a:lnTo>
                  <a:pt x="2372" y="92"/>
                </a:lnTo>
                <a:lnTo>
                  <a:pt x="2281" y="23"/>
                </a:lnTo>
                <a:lnTo>
                  <a:pt x="216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1412884" y="3041627"/>
            <a:ext cx="187800" cy="81781"/>
          </a:xfrm>
          <a:custGeom>
            <a:avLst/>
            <a:gdLst/>
            <a:ahLst/>
            <a:cxnLst/>
            <a:rect l="l" t="t" r="r" b="b"/>
            <a:pathLst>
              <a:path w="2464" h="1073" fill="none" extrusionOk="0">
                <a:moveTo>
                  <a:pt x="297" y="46"/>
                </a:moveTo>
                <a:lnTo>
                  <a:pt x="297" y="92"/>
                </a:lnTo>
                <a:lnTo>
                  <a:pt x="2167" y="92"/>
                </a:lnTo>
                <a:lnTo>
                  <a:pt x="2167" y="92"/>
                </a:lnTo>
                <a:lnTo>
                  <a:pt x="2235" y="115"/>
                </a:lnTo>
                <a:lnTo>
                  <a:pt x="2303" y="137"/>
                </a:lnTo>
                <a:lnTo>
                  <a:pt x="2349" y="206"/>
                </a:lnTo>
                <a:lnTo>
                  <a:pt x="2372" y="297"/>
                </a:lnTo>
                <a:lnTo>
                  <a:pt x="2372" y="776"/>
                </a:lnTo>
                <a:lnTo>
                  <a:pt x="2372" y="776"/>
                </a:lnTo>
                <a:lnTo>
                  <a:pt x="2349" y="867"/>
                </a:lnTo>
                <a:lnTo>
                  <a:pt x="2303" y="936"/>
                </a:lnTo>
                <a:lnTo>
                  <a:pt x="2235" y="981"/>
                </a:lnTo>
                <a:lnTo>
                  <a:pt x="2167" y="981"/>
                </a:lnTo>
                <a:lnTo>
                  <a:pt x="297" y="981"/>
                </a:lnTo>
                <a:lnTo>
                  <a:pt x="297" y="981"/>
                </a:lnTo>
                <a:lnTo>
                  <a:pt x="205" y="981"/>
                </a:lnTo>
                <a:lnTo>
                  <a:pt x="160" y="936"/>
                </a:lnTo>
                <a:lnTo>
                  <a:pt x="114" y="867"/>
                </a:lnTo>
                <a:lnTo>
                  <a:pt x="91" y="776"/>
                </a:lnTo>
                <a:lnTo>
                  <a:pt x="91" y="297"/>
                </a:lnTo>
                <a:lnTo>
                  <a:pt x="91" y="297"/>
                </a:lnTo>
                <a:lnTo>
                  <a:pt x="114" y="206"/>
                </a:lnTo>
                <a:lnTo>
                  <a:pt x="160" y="137"/>
                </a:lnTo>
                <a:lnTo>
                  <a:pt x="205" y="115"/>
                </a:lnTo>
                <a:lnTo>
                  <a:pt x="297" y="92"/>
                </a:lnTo>
                <a:lnTo>
                  <a:pt x="297" y="46"/>
                </a:lnTo>
                <a:lnTo>
                  <a:pt x="297" y="1"/>
                </a:lnTo>
                <a:lnTo>
                  <a:pt x="297" y="1"/>
                </a:lnTo>
                <a:lnTo>
                  <a:pt x="183" y="23"/>
                </a:lnTo>
                <a:lnTo>
                  <a:pt x="91" y="92"/>
                </a:lnTo>
                <a:lnTo>
                  <a:pt x="23" y="183"/>
                </a:lnTo>
                <a:lnTo>
                  <a:pt x="0" y="297"/>
                </a:lnTo>
                <a:lnTo>
                  <a:pt x="0" y="776"/>
                </a:lnTo>
                <a:lnTo>
                  <a:pt x="0" y="776"/>
                </a:lnTo>
                <a:lnTo>
                  <a:pt x="23" y="890"/>
                </a:lnTo>
                <a:lnTo>
                  <a:pt x="91" y="981"/>
                </a:lnTo>
                <a:lnTo>
                  <a:pt x="183" y="1050"/>
                </a:lnTo>
                <a:lnTo>
                  <a:pt x="297" y="1072"/>
                </a:lnTo>
                <a:lnTo>
                  <a:pt x="2167" y="1072"/>
                </a:lnTo>
                <a:lnTo>
                  <a:pt x="2167" y="1072"/>
                </a:lnTo>
                <a:lnTo>
                  <a:pt x="2281" y="1050"/>
                </a:lnTo>
                <a:lnTo>
                  <a:pt x="2372" y="981"/>
                </a:lnTo>
                <a:lnTo>
                  <a:pt x="2440" y="890"/>
                </a:lnTo>
                <a:lnTo>
                  <a:pt x="2463" y="776"/>
                </a:lnTo>
                <a:lnTo>
                  <a:pt x="2463" y="297"/>
                </a:lnTo>
                <a:lnTo>
                  <a:pt x="2463" y="297"/>
                </a:lnTo>
                <a:lnTo>
                  <a:pt x="2440" y="183"/>
                </a:lnTo>
                <a:lnTo>
                  <a:pt x="2372" y="92"/>
                </a:lnTo>
                <a:lnTo>
                  <a:pt x="2281" y="23"/>
                </a:lnTo>
                <a:lnTo>
                  <a:pt x="2167" y="1"/>
                </a:lnTo>
                <a:lnTo>
                  <a:pt x="297" y="1"/>
                </a:lnTo>
                <a:lnTo>
                  <a:pt x="297"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445885" y="3133771"/>
            <a:ext cx="52209" cy="55715"/>
          </a:xfrm>
          <a:custGeom>
            <a:avLst/>
            <a:gdLst/>
            <a:ahLst/>
            <a:cxnLst/>
            <a:rect l="l" t="t" r="r" b="b"/>
            <a:pathLst>
              <a:path w="685" h="731" extrusionOk="0">
                <a:moveTo>
                  <a:pt x="411" y="0"/>
                </a:moveTo>
                <a:lnTo>
                  <a:pt x="297" y="23"/>
                </a:lnTo>
                <a:lnTo>
                  <a:pt x="206" y="91"/>
                </a:lnTo>
                <a:lnTo>
                  <a:pt x="160" y="160"/>
                </a:lnTo>
                <a:lnTo>
                  <a:pt x="137" y="274"/>
                </a:lnTo>
                <a:lnTo>
                  <a:pt x="115" y="365"/>
                </a:lnTo>
                <a:lnTo>
                  <a:pt x="69" y="548"/>
                </a:lnTo>
                <a:lnTo>
                  <a:pt x="0" y="730"/>
                </a:lnTo>
                <a:lnTo>
                  <a:pt x="502" y="730"/>
                </a:lnTo>
                <a:lnTo>
                  <a:pt x="593" y="593"/>
                </a:lnTo>
                <a:lnTo>
                  <a:pt x="662" y="434"/>
                </a:lnTo>
                <a:lnTo>
                  <a:pt x="685" y="297"/>
                </a:lnTo>
                <a:lnTo>
                  <a:pt x="662" y="183"/>
                </a:lnTo>
                <a:lnTo>
                  <a:pt x="593" y="91"/>
                </a:lnTo>
                <a:lnTo>
                  <a:pt x="502" y="69"/>
                </a:lnTo>
                <a:lnTo>
                  <a:pt x="434" y="0"/>
                </a:lnTo>
                <a:close/>
              </a:path>
            </a:pathLst>
          </a:custGeom>
          <a:solidFill>
            <a:srgbClr val="FD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5885" y="3133771"/>
            <a:ext cx="52209" cy="55715"/>
          </a:xfrm>
          <a:custGeom>
            <a:avLst/>
            <a:gdLst/>
            <a:ahLst/>
            <a:cxnLst/>
            <a:rect l="l" t="t" r="r" b="b"/>
            <a:pathLst>
              <a:path w="685" h="731" fill="none" extrusionOk="0">
                <a:moveTo>
                  <a:pt x="411" y="0"/>
                </a:moveTo>
                <a:lnTo>
                  <a:pt x="411" y="0"/>
                </a:lnTo>
                <a:lnTo>
                  <a:pt x="297" y="23"/>
                </a:lnTo>
                <a:lnTo>
                  <a:pt x="206" y="91"/>
                </a:lnTo>
                <a:lnTo>
                  <a:pt x="160" y="160"/>
                </a:lnTo>
                <a:lnTo>
                  <a:pt x="137" y="274"/>
                </a:lnTo>
                <a:lnTo>
                  <a:pt x="137" y="274"/>
                </a:lnTo>
                <a:lnTo>
                  <a:pt x="137" y="274"/>
                </a:lnTo>
                <a:lnTo>
                  <a:pt x="137" y="274"/>
                </a:lnTo>
                <a:lnTo>
                  <a:pt x="137" y="274"/>
                </a:lnTo>
                <a:lnTo>
                  <a:pt x="115" y="365"/>
                </a:lnTo>
                <a:lnTo>
                  <a:pt x="69" y="548"/>
                </a:lnTo>
                <a:lnTo>
                  <a:pt x="69" y="548"/>
                </a:lnTo>
                <a:lnTo>
                  <a:pt x="0" y="730"/>
                </a:lnTo>
                <a:lnTo>
                  <a:pt x="502" y="730"/>
                </a:lnTo>
                <a:lnTo>
                  <a:pt x="502" y="730"/>
                </a:lnTo>
                <a:lnTo>
                  <a:pt x="593" y="593"/>
                </a:lnTo>
                <a:lnTo>
                  <a:pt x="662" y="434"/>
                </a:lnTo>
                <a:lnTo>
                  <a:pt x="662" y="434"/>
                </a:lnTo>
                <a:lnTo>
                  <a:pt x="685" y="297"/>
                </a:lnTo>
                <a:lnTo>
                  <a:pt x="685" y="297"/>
                </a:lnTo>
                <a:lnTo>
                  <a:pt x="662" y="183"/>
                </a:lnTo>
                <a:lnTo>
                  <a:pt x="593" y="91"/>
                </a:lnTo>
                <a:lnTo>
                  <a:pt x="593" y="91"/>
                </a:lnTo>
                <a:lnTo>
                  <a:pt x="593" y="91"/>
                </a:lnTo>
                <a:lnTo>
                  <a:pt x="502" y="69"/>
                </a:lnTo>
                <a:lnTo>
                  <a:pt x="434" y="0"/>
                </a:lnTo>
                <a:lnTo>
                  <a:pt x="434" y="0"/>
                </a:lnTo>
                <a:lnTo>
                  <a:pt x="411" y="0"/>
                </a:lnTo>
                <a:lnTo>
                  <a:pt x="411" y="0"/>
                </a:lnTo>
                <a:lnTo>
                  <a:pt x="41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1478886" y="3133771"/>
            <a:ext cx="17454" cy="55715"/>
          </a:xfrm>
          <a:custGeom>
            <a:avLst/>
            <a:gdLst/>
            <a:ahLst/>
            <a:cxnLst/>
            <a:rect l="l" t="t" r="r" b="b"/>
            <a:pathLst>
              <a:path w="229" h="731" extrusionOk="0">
                <a:moveTo>
                  <a:pt x="1" y="0"/>
                </a:moveTo>
                <a:lnTo>
                  <a:pt x="69" y="69"/>
                </a:lnTo>
                <a:lnTo>
                  <a:pt x="160" y="91"/>
                </a:lnTo>
                <a:lnTo>
                  <a:pt x="92" y="23"/>
                </a:lnTo>
                <a:lnTo>
                  <a:pt x="1" y="0"/>
                </a:lnTo>
                <a:close/>
                <a:moveTo>
                  <a:pt x="229" y="434"/>
                </a:moveTo>
                <a:lnTo>
                  <a:pt x="160" y="593"/>
                </a:lnTo>
                <a:lnTo>
                  <a:pt x="69" y="730"/>
                </a:lnTo>
                <a:lnTo>
                  <a:pt x="160" y="730"/>
                </a:lnTo>
                <a:lnTo>
                  <a:pt x="206" y="548"/>
                </a:lnTo>
                <a:lnTo>
                  <a:pt x="229" y="434"/>
                </a:lnTo>
                <a:close/>
              </a:path>
            </a:pathLst>
          </a:custGeom>
          <a:solidFill>
            <a:srgbClr val="E0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1484145" y="3166773"/>
            <a:ext cx="12195" cy="22713"/>
          </a:xfrm>
          <a:custGeom>
            <a:avLst/>
            <a:gdLst/>
            <a:ahLst/>
            <a:cxnLst/>
            <a:rect l="l" t="t" r="r" b="b"/>
            <a:pathLst>
              <a:path w="160" h="298" fill="none" extrusionOk="0">
                <a:moveTo>
                  <a:pt x="160" y="1"/>
                </a:moveTo>
                <a:lnTo>
                  <a:pt x="160" y="1"/>
                </a:lnTo>
                <a:lnTo>
                  <a:pt x="91" y="160"/>
                </a:lnTo>
                <a:lnTo>
                  <a:pt x="0" y="297"/>
                </a:lnTo>
                <a:lnTo>
                  <a:pt x="91" y="297"/>
                </a:lnTo>
                <a:lnTo>
                  <a:pt x="91" y="297"/>
                </a:lnTo>
                <a:lnTo>
                  <a:pt x="137" y="115"/>
                </a:lnTo>
                <a:lnTo>
                  <a:pt x="137" y="115"/>
                </a:lnTo>
                <a:lnTo>
                  <a:pt x="1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1478886" y="3133771"/>
            <a:ext cx="12271" cy="7012"/>
          </a:xfrm>
          <a:custGeom>
            <a:avLst/>
            <a:gdLst/>
            <a:ahLst/>
            <a:cxnLst/>
            <a:rect l="l" t="t" r="r" b="b"/>
            <a:pathLst>
              <a:path w="161" h="92" fill="none" extrusionOk="0">
                <a:moveTo>
                  <a:pt x="1" y="0"/>
                </a:moveTo>
                <a:lnTo>
                  <a:pt x="1" y="0"/>
                </a:lnTo>
                <a:lnTo>
                  <a:pt x="69" y="69"/>
                </a:lnTo>
                <a:lnTo>
                  <a:pt x="160" y="91"/>
                </a:lnTo>
                <a:lnTo>
                  <a:pt x="160" y="91"/>
                </a:lnTo>
                <a:lnTo>
                  <a:pt x="160" y="91"/>
                </a:lnTo>
                <a:lnTo>
                  <a:pt x="92" y="2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1357247" y="3189409"/>
            <a:ext cx="133914" cy="168669"/>
          </a:xfrm>
          <a:custGeom>
            <a:avLst/>
            <a:gdLst/>
            <a:ahLst/>
            <a:cxnLst/>
            <a:rect l="l" t="t" r="r" b="b"/>
            <a:pathLst>
              <a:path w="1757" h="2213" extrusionOk="0">
                <a:moveTo>
                  <a:pt x="1163" y="0"/>
                </a:moveTo>
                <a:lnTo>
                  <a:pt x="1141" y="46"/>
                </a:lnTo>
                <a:lnTo>
                  <a:pt x="1049" y="137"/>
                </a:lnTo>
                <a:lnTo>
                  <a:pt x="958" y="228"/>
                </a:lnTo>
                <a:lnTo>
                  <a:pt x="639" y="456"/>
                </a:lnTo>
                <a:lnTo>
                  <a:pt x="525" y="570"/>
                </a:lnTo>
                <a:lnTo>
                  <a:pt x="388" y="684"/>
                </a:lnTo>
                <a:lnTo>
                  <a:pt x="320" y="775"/>
                </a:lnTo>
                <a:lnTo>
                  <a:pt x="229" y="889"/>
                </a:lnTo>
                <a:lnTo>
                  <a:pt x="160" y="1026"/>
                </a:lnTo>
                <a:lnTo>
                  <a:pt x="114" y="1186"/>
                </a:lnTo>
                <a:lnTo>
                  <a:pt x="69" y="1345"/>
                </a:lnTo>
                <a:lnTo>
                  <a:pt x="46" y="1528"/>
                </a:lnTo>
                <a:lnTo>
                  <a:pt x="23" y="1710"/>
                </a:lnTo>
                <a:lnTo>
                  <a:pt x="0" y="1938"/>
                </a:lnTo>
                <a:lnTo>
                  <a:pt x="23" y="2052"/>
                </a:lnTo>
                <a:lnTo>
                  <a:pt x="92" y="2121"/>
                </a:lnTo>
                <a:lnTo>
                  <a:pt x="183" y="2189"/>
                </a:lnTo>
                <a:lnTo>
                  <a:pt x="274" y="2212"/>
                </a:lnTo>
                <a:lnTo>
                  <a:pt x="365" y="2212"/>
                </a:lnTo>
                <a:lnTo>
                  <a:pt x="434" y="2166"/>
                </a:lnTo>
                <a:lnTo>
                  <a:pt x="434" y="1414"/>
                </a:lnTo>
                <a:lnTo>
                  <a:pt x="457" y="1300"/>
                </a:lnTo>
                <a:lnTo>
                  <a:pt x="502" y="1231"/>
                </a:lnTo>
                <a:lnTo>
                  <a:pt x="593" y="1163"/>
                </a:lnTo>
                <a:lnTo>
                  <a:pt x="685" y="1140"/>
                </a:lnTo>
                <a:lnTo>
                  <a:pt x="730" y="1140"/>
                </a:lnTo>
                <a:lnTo>
                  <a:pt x="821" y="1026"/>
                </a:lnTo>
                <a:lnTo>
                  <a:pt x="935" y="912"/>
                </a:lnTo>
                <a:lnTo>
                  <a:pt x="1278" y="684"/>
                </a:lnTo>
                <a:lnTo>
                  <a:pt x="1392" y="593"/>
                </a:lnTo>
                <a:lnTo>
                  <a:pt x="1460" y="502"/>
                </a:lnTo>
                <a:lnTo>
                  <a:pt x="1597" y="319"/>
                </a:lnTo>
                <a:lnTo>
                  <a:pt x="1688" y="160"/>
                </a:lnTo>
                <a:lnTo>
                  <a:pt x="1756" y="0"/>
                </a:lnTo>
                <a:close/>
              </a:path>
            </a:pathLst>
          </a:custGeom>
          <a:solidFill>
            <a:srgbClr val="F59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1357247" y="3189409"/>
            <a:ext cx="133914" cy="168669"/>
          </a:xfrm>
          <a:custGeom>
            <a:avLst/>
            <a:gdLst/>
            <a:ahLst/>
            <a:cxnLst/>
            <a:rect l="l" t="t" r="r" b="b"/>
            <a:pathLst>
              <a:path w="1757" h="2213" fill="none" extrusionOk="0">
                <a:moveTo>
                  <a:pt x="1756" y="0"/>
                </a:moveTo>
                <a:lnTo>
                  <a:pt x="1665" y="0"/>
                </a:lnTo>
                <a:lnTo>
                  <a:pt x="1163" y="0"/>
                </a:lnTo>
                <a:lnTo>
                  <a:pt x="1163" y="0"/>
                </a:lnTo>
                <a:lnTo>
                  <a:pt x="1141" y="46"/>
                </a:lnTo>
                <a:lnTo>
                  <a:pt x="1141" y="46"/>
                </a:lnTo>
                <a:lnTo>
                  <a:pt x="1049" y="137"/>
                </a:lnTo>
                <a:lnTo>
                  <a:pt x="958" y="228"/>
                </a:lnTo>
                <a:lnTo>
                  <a:pt x="958" y="228"/>
                </a:lnTo>
                <a:lnTo>
                  <a:pt x="639" y="456"/>
                </a:lnTo>
                <a:lnTo>
                  <a:pt x="639" y="456"/>
                </a:lnTo>
                <a:lnTo>
                  <a:pt x="525" y="570"/>
                </a:lnTo>
                <a:lnTo>
                  <a:pt x="388" y="684"/>
                </a:lnTo>
                <a:lnTo>
                  <a:pt x="388" y="684"/>
                </a:lnTo>
                <a:lnTo>
                  <a:pt x="320" y="775"/>
                </a:lnTo>
                <a:lnTo>
                  <a:pt x="229" y="889"/>
                </a:lnTo>
                <a:lnTo>
                  <a:pt x="160" y="1026"/>
                </a:lnTo>
                <a:lnTo>
                  <a:pt x="114" y="1186"/>
                </a:lnTo>
                <a:lnTo>
                  <a:pt x="114" y="1186"/>
                </a:lnTo>
                <a:lnTo>
                  <a:pt x="69" y="1345"/>
                </a:lnTo>
                <a:lnTo>
                  <a:pt x="46" y="1528"/>
                </a:lnTo>
                <a:lnTo>
                  <a:pt x="23" y="1710"/>
                </a:lnTo>
                <a:lnTo>
                  <a:pt x="0" y="1938"/>
                </a:lnTo>
                <a:lnTo>
                  <a:pt x="0" y="1938"/>
                </a:lnTo>
                <a:lnTo>
                  <a:pt x="23" y="2052"/>
                </a:lnTo>
                <a:lnTo>
                  <a:pt x="92" y="2121"/>
                </a:lnTo>
                <a:lnTo>
                  <a:pt x="183" y="2189"/>
                </a:lnTo>
                <a:lnTo>
                  <a:pt x="274" y="2212"/>
                </a:lnTo>
                <a:lnTo>
                  <a:pt x="274" y="2212"/>
                </a:lnTo>
                <a:lnTo>
                  <a:pt x="274" y="2212"/>
                </a:lnTo>
                <a:lnTo>
                  <a:pt x="274" y="2212"/>
                </a:lnTo>
                <a:lnTo>
                  <a:pt x="365" y="2212"/>
                </a:lnTo>
                <a:lnTo>
                  <a:pt x="434" y="2166"/>
                </a:lnTo>
                <a:lnTo>
                  <a:pt x="434" y="1414"/>
                </a:lnTo>
                <a:lnTo>
                  <a:pt x="434" y="1414"/>
                </a:lnTo>
                <a:lnTo>
                  <a:pt x="457" y="1300"/>
                </a:lnTo>
                <a:lnTo>
                  <a:pt x="502" y="1231"/>
                </a:lnTo>
                <a:lnTo>
                  <a:pt x="593" y="1163"/>
                </a:lnTo>
                <a:lnTo>
                  <a:pt x="685" y="1140"/>
                </a:lnTo>
                <a:lnTo>
                  <a:pt x="730" y="1140"/>
                </a:lnTo>
                <a:lnTo>
                  <a:pt x="730" y="1140"/>
                </a:lnTo>
                <a:lnTo>
                  <a:pt x="821" y="1026"/>
                </a:lnTo>
                <a:lnTo>
                  <a:pt x="935" y="912"/>
                </a:lnTo>
                <a:lnTo>
                  <a:pt x="935" y="912"/>
                </a:lnTo>
                <a:lnTo>
                  <a:pt x="1278" y="684"/>
                </a:lnTo>
                <a:lnTo>
                  <a:pt x="1278" y="684"/>
                </a:lnTo>
                <a:lnTo>
                  <a:pt x="1392" y="593"/>
                </a:lnTo>
                <a:lnTo>
                  <a:pt x="1460" y="502"/>
                </a:lnTo>
                <a:lnTo>
                  <a:pt x="1597" y="319"/>
                </a:lnTo>
                <a:lnTo>
                  <a:pt x="1597" y="319"/>
                </a:lnTo>
                <a:lnTo>
                  <a:pt x="1688" y="16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1390248" y="3276294"/>
            <a:ext cx="22713" cy="78275"/>
          </a:xfrm>
          <a:custGeom>
            <a:avLst/>
            <a:gdLst/>
            <a:ahLst/>
            <a:cxnLst/>
            <a:rect l="l" t="t" r="r" b="b"/>
            <a:pathLst>
              <a:path w="298" h="1027" extrusionOk="0">
                <a:moveTo>
                  <a:pt x="252" y="0"/>
                </a:moveTo>
                <a:lnTo>
                  <a:pt x="160" y="23"/>
                </a:lnTo>
                <a:lnTo>
                  <a:pt x="69" y="91"/>
                </a:lnTo>
                <a:lnTo>
                  <a:pt x="24" y="160"/>
                </a:lnTo>
                <a:lnTo>
                  <a:pt x="1" y="274"/>
                </a:lnTo>
                <a:lnTo>
                  <a:pt x="1" y="1026"/>
                </a:lnTo>
                <a:lnTo>
                  <a:pt x="46" y="981"/>
                </a:lnTo>
                <a:lnTo>
                  <a:pt x="92" y="935"/>
                </a:lnTo>
                <a:lnTo>
                  <a:pt x="115" y="867"/>
                </a:lnTo>
                <a:lnTo>
                  <a:pt x="115" y="798"/>
                </a:lnTo>
                <a:lnTo>
                  <a:pt x="138" y="502"/>
                </a:lnTo>
                <a:lnTo>
                  <a:pt x="183" y="251"/>
                </a:lnTo>
                <a:lnTo>
                  <a:pt x="229" y="114"/>
                </a:lnTo>
                <a:lnTo>
                  <a:pt x="297" y="23"/>
                </a:lnTo>
                <a:lnTo>
                  <a:pt x="297" y="0"/>
                </a:lnTo>
                <a:close/>
              </a:path>
            </a:pathLst>
          </a:custGeom>
          <a:solidFill>
            <a:srgbClr val="ADE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390248" y="3276294"/>
            <a:ext cx="22713" cy="78275"/>
          </a:xfrm>
          <a:custGeom>
            <a:avLst/>
            <a:gdLst/>
            <a:ahLst/>
            <a:cxnLst/>
            <a:rect l="l" t="t" r="r" b="b"/>
            <a:pathLst>
              <a:path w="298" h="1027" fill="none" extrusionOk="0">
                <a:moveTo>
                  <a:pt x="297" y="0"/>
                </a:moveTo>
                <a:lnTo>
                  <a:pt x="252" y="0"/>
                </a:lnTo>
                <a:lnTo>
                  <a:pt x="252" y="0"/>
                </a:lnTo>
                <a:lnTo>
                  <a:pt x="160" y="23"/>
                </a:lnTo>
                <a:lnTo>
                  <a:pt x="69" y="91"/>
                </a:lnTo>
                <a:lnTo>
                  <a:pt x="24" y="160"/>
                </a:lnTo>
                <a:lnTo>
                  <a:pt x="1" y="274"/>
                </a:lnTo>
                <a:lnTo>
                  <a:pt x="1" y="1026"/>
                </a:lnTo>
                <a:lnTo>
                  <a:pt x="1" y="1026"/>
                </a:lnTo>
                <a:lnTo>
                  <a:pt x="46" y="981"/>
                </a:lnTo>
                <a:lnTo>
                  <a:pt x="92" y="935"/>
                </a:lnTo>
                <a:lnTo>
                  <a:pt x="115" y="867"/>
                </a:lnTo>
                <a:lnTo>
                  <a:pt x="115" y="798"/>
                </a:lnTo>
                <a:lnTo>
                  <a:pt x="115" y="798"/>
                </a:lnTo>
                <a:lnTo>
                  <a:pt x="138" y="502"/>
                </a:lnTo>
                <a:lnTo>
                  <a:pt x="183" y="251"/>
                </a:lnTo>
                <a:lnTo>
                  <a:pt x="183" y="251"/>
                </a:lnTo>
                <a:lnTo>
                  <a:pt x="229" y="114"/>
                </a:lnTo>
                <a:lnTo>
                  <a:pt x="297" y="23"/>
                </a:lnTo>
                <a:lnTo>
                  <a:pt x="297" y="23"/>
                </a:lnTo>
                <a:lnTo>
                  <a:pt x="2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138280" y="787401"/>
            <a:ext cx="594497" cy="471100"/>
          </a:xfrm>
          <a:custGeom>
            <a:avLst/>
            <a:gdLst/>
            <a:ahLst/>
            <a:cxnLst/>
            <a:rect l="l" t="t" r="r" b="b"/>
            <a:pathLst>
              <a:path w="7800" h="6181" extrusionOk="0">
                <a:moveTo>
                  <a:pt x="6180" y="0"/>
                </a:moveTo>
                <a:lnTo>
                  <a:pt x="0" y="2782"/>
                </a:lnTo>
                <a:lnTo>
                  <a:pt x="23" y="2965"/>
                </a:lnTo>
                <a:lnTo>
                  <a:pt x="114" y="3353"/>
                </a:lnTo>
                <a:lnTo>
                  <a:pt x="205" y="3626"/>
                </a:lnTo>
                <a:lnTo>
                  <a:pt x="319" y="3900"/>
                </a:lnTo>
                <a:lnTo>
                  <a:pt x="456" y="4196"/>
                </a:lnTo>
                <a:lnTo>
                  <a:pt x="616" y="4516"/>
                </a:lnTo>
                <a:lnTo>
                  <a:pt x="844" y="4835"/>
                </a:lnTo>
                <a:lnTo>
                  <a:pt x="1095" y="5131"/>
                </a:lnTo>
                <a:lnTo>
                  <a:pt x="1391" y="5405"/>
                </a:lnTo>
                <a:lnTo>
                  <a:pt x="1551" y="5542"/>
                </a:lnTo>
                <a:lnTo>
                  <a:pt x="1710" y="5656"/>
                </a:lnTo>
                <a:lnTo>
                  <a:pt x="1916" y="5770"/>
                </a:lnTo>
                <a:lnTo>
                  <a:pt x="2121" y="5861"/>
                </a:lnTo>
                <a:lnTo>
                  <a:pt x="2326" y="5952"/>
                </a:lnTo>
                <a:lnTo>
                  <a:pt x="2554" y="6043"/>
                </a:lnTo>
                <a:lnTo>
                  <a:pt x="2805" y="6089"/>
                </a:lnTo>
                <a:lnTo>
                  <a:pt x="3056" y="6135"/>
                </a:lnTo>
                <a:lnTo>
                  <a:pt x="3330" y="6157"/>
                </a:lnTo>
                <a:lnTo>
                  <a:pt x="3603" y="6180"/>
                </a:lnTo>
                <a:lnTo>
                  <a:pt x="3991" y="6157"/>
                </a:lnTo>
                <a:lnTo>
                  <a:pt x="4424" y="6112"/>
                </a:lnTo>
                <a:lnTo>
                  <a:pt x="4880" y="6021"/>
                </a:lnTo>
                <a:lnTo>
                  <a:pt x="5291" y="5907"/>
                </a:lnTo>
                <a:lnTo>
                  <a:pt x="5656" y="5793"/>
                </a:lnTo>
                <a:lnTo>
                  <a:pt x="5998" y="5656"/>
                </a:lnTo>
                <a:lnTo>
                  <a:pt x="6294" y="5496"/>
                </a:lnTo>
                <a:lnTo>
                  <a:pt x="6568" y="5314"/>
                </a:lnTo>
                <a:lnTo>
                  <a:pt x="6819" y="5131"/>
                </a:lnTo>
                <a:lnTo>
                  <a:pt x="7024" y="4949"/>
                </a:lnTo>
                <a:lnTo>
                  <a:pt x="7206" y="4744"/>
                </a:lnTo>
                <a:lnTo>
                  <a:pt x="7366" y="4538"/>
                </a:lnTo>
                <a:lnTo>
                  <a:pt x="7503" y="4310"/>
                </a:lnTo>
                <a:lnTo>
                  <a:pt x="7617" y="4082"/>
                </a:lnTo>
                <a:lnTo>
                  <a:pt x="7685" y="3854"/>
                </a:lnTo>
                <a:lnTo>
                  <a:pt x="7754" y="3603"/>
                </a:lnTo>
                <a:lnTo>
                  <a:pt x="7776" y="3375"/>
                </a:lnTo>
                <a:lnTo>
                  <a:pt x="7799" y="3124"/>
                </a:lnTo>
                <a:lnTo>
                  <a:pt x="7799" y="2874"/>
                </a:lnTo>
                <a:lnTo>
                  <a:pt x="7776" y="2646"/>
                </a:lnTo>
                <a:lnTo>
                  <a:pt x="7731" y="2395"/>
                </a:lnTo>
                <a:lnTo>
                  <a:pt x="7685" y="2167"/>
                </a:lnTo>
                <a:lnTo>
                  <a:pt x="7617" y="1916"/>
                </a:lnTo>
                <a:lnTo>
                  <a:pt x="7526" y="1688"/>
                </a:lnTo>
                <a:lnTo>
                  <a:pt x="7434" y="1483"/>
                </a:lnTo>
                <a:lnTo>
                  <a:pt x="7320" y="1255"/>
                </a:lnTo>
                <a:lnTo>
                  <a:pt x="7069" y="867"/>
                </a:lnTo>
                <a:lnTo>
                  <a:pt x="6933" y="684"/>
                </a:lnTo>
                <a:lnTo>
                  <a:pt x="6796" y="525"/>
                </a:lnTo>
                <a:lnTo>
                  <a:pt x="6659" y="365"/>
                </a:lnTo>
                <a:lnTo>
                  <a:pt x="6499" y="228"/>
                </a:lnTo>
                <a:lnTo>
                  <a:pt x="6340" y="114"/>
                </a:lnTo>
                <a:lnTo>
                  <a:pt x="6180"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206036" y="606618"/>
            <a:ext cx="196489" cy="163487"/>
          </a:xfrm>
          <a:custGeom>
            <a:avLst/>
            <a:gdLst/>
            <a:ahLst/>
            <a:cxnLst/>
            <a:rect l="l" t="t" r="r" b="b"/>
            <a:pathLst>
              <a:path w="2578" h="2145" extrusionOk="0">
                <a:moveTo>
                  <a:pt x="2213" y="1"/>
                </a:moveTo>
                <a:lnTo>
                  <a:pt x="2121" y="46"/>
                </a:lnTo>
                <a:lnTo>
                  <a:pt x="2053" y="115"/>
                </a:lnTo>
                <a:lnTo>
                  <a:pt x="1984" y="229"/>
                </a:lnTo>
                <a:lnTo>
                  <a:pt x="1939" y="365"/>
                </a:lnTo>
                <a:lnTo>
                  <a:pt x="1848" y="708"/>
                </a:lnTo>
                <a:lnTo>
                  <a:pt x="1802" y="1095"/>
                </a:lnTo>
                <a:lnTo>
                  <a:pt x="1802" y="1460"/>
                </a:lnTo>
                <a:lnTo>
                  <a:pt x="1802" y="1802"/>
                </a:lnTo>
                <a:lnTo>
                  <a:pt x="1802" y="2121"/>
                </a:lnTo>
                <a:lnTo>
                  <a:pt x="1984" y="1962"/>
                </a:lnTo>
                <a:lnTo>
                  <a:pt x="2121" y="1802"/>
                </a:lnTo>
                <a:lnTo>
                  <a:pt x="2235" y="1643"/>
                </a:lnTo>
                <a:lnTo>
                  <a:pt x="2349" y="1460"/>
                </a:lnTo>
                <a:lnTo>
                  <a:pt x="2441" y="1278"/>
                </a:lnTo>
                <a:lnTo>
                  <a:pt x="2486" y="1118"/>
                </a:lnTo>
                <a:lnTo>
                  <a:pt x="2532" y="936"/>
                </a:lnTo>
                <a:lnTo>
                  <a:pt x="2577" y="753"/>
                </a:lnTo>
                <a:lnTo>
                  <a:pt x="2577" y="594"/>
                </a:lnTo>
                <a:lnTo>
                  <a:pt x="2577" y="457"/>
                </a:lnTo>
                <a:lnTo>
                  <a:pt x="2532" y="320"/>
                </a:lnTo>
                <a:lnTo>
                  <a:pt x="2509" y="206"/>
                </a:lnTo>
                <a:lnTo>
                  <a:pt x="2441" y="115"/>
                </a:lnTo>
                <a:lnTo>
                  <a:pt x="2372" y="46"/>
                </a:lnTo>
                <a:lnTo>
                  <a:pt x="2304" y="23"/>
                </a:lnTo>
                <a:lnTo>
                  <a:pt x="2213" y="1"/>
                </a:lnTo>
                <a:close/>
                <a:moveTo>
                  <a:pt x="251" y="1346"/>
                </a:moveTo>
                <a:lnTo>
                  <a:pt x="160" y="1392"/>
                </a:lnTo>
                <a:lnTo>
                  <a:pt x="69" y="1483"/>
                </a:lnTo>
                <a:lnTo>
                  <a:pt x="23" y="1574"/>
                </a:lnTo>
                <a:lnTo>
                  <a:pt x="0" y="1665"/>
                </a:lnTo>
                <a:lnTo>
                  <a:pt x="23" y="1757"/>
                </a:lnTo>
                <a:lnTo>
                  <a:pt x="69" y="1825"/>
                </a:lnTo>
                <a:lnTo>
                  <a:pt x="137" y="1893"/>
                </a:lnTo>
                <a:lnTo>
                  <a:pt x="251" y="1962"/>
                </a:lnTo>
                <a:lnTo>
                  <a:pt x="502" y="2053"/>
                </a:lnTo>
                <a:lnTo>
                  <a:pt x="799" y="2121"/>
                </a:lnTo>
                <a:lnTo>
                  <a:pt x="1141" y="2144"/>
                </a:lnTo>
                <a:lnTo>
                  <a:pt x="1483" y="2144"/>
                </a:lnTo>
                <a:lnTo>
                  <a:pt x="1802" y="2121"/>
                </a:lnTo>
                <a:lnTo>
                  <a:pt x="1597" y="1939"/>
                </a:lnTo>
                <a:lnTo>
                  <a:pt x="1369" y="1779"/>
                </a:lnTo>
                <a:lnTo>
                  <a:pt x="1095" y="1597"/>
                </a:lnTo>
                <a:lnTo>
                  <a:pt x="799" y="1460"/>
                </a:lnTo>
                <a:lnTo>
                  <a:pt x="639" y="1392"/>
                </a:lnTo>
                <a:lnTo>
                  <a:pt x="502" y="1346"/>
                </a:lnTo>
                <a:close/>
              </a:path>
            </a:pathLst>
          </a:custGeom>
          <a:solidFill>
            <a:srgbClr val="7DE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202530" y="603188"/>
            <a:ext cx="203425" cy="172099"/>
          </a:xfrm>
          <a:custGeom>
            <a:avLst/>
            <a:gdLst/>
            <a:ahLst/>
            <a:cxnLst/>
            <a:rect l="l" t="t" r="r" b="b"/>
            <a:pathLst>
              <a:path w="2669" h="2258" extrusionOk="0">
                <a:moveTo>
                  <a:pt x="2259" y="0"/>
                </a:moveTo>
                <a:lnTo>
                  <a:pt x="2213" y="23"/>
                </a:lnTo>
                <a:lnTo>
                  <a:pt x="2213" y="68"/>
                </a:lnTo>
                <a:lnTo>
                  <a:pt x="2236" y="91"/>
                </a:lnTo>
                <a:lnTo>
                  <a:pt x="2281" y="91"/>
                </a:lnTo>
                <a:lnTo>
                  <a:pt x="2350" y="114"/>
                </a:lnTo>
                <a:lnTo>
                  <a:pt x="2418" y="160"/>
                </a:lnTo>
                <a:lnTo>
                  <a:pt x="2464" y="182"/>
                </a:lnTo>
                <a:lnTo>
                  <a:pt x="2487" y="160"/>
                </a:lnTo>
                <a:lnTo>
                  <a:pt x="2509" y="137"/>
                </a:lnTo>
                <a:lnTo>
                  <a:pt x="2487" y="91"/>
                </a:lnTo>
                <a:lnTo>
                  <a:pt x="2395" y="23"/>
                </a:lnTo>
                <a:lnTo>
                  <a:pt x="2281" y="0"/>
                </a:lnTo>
                <a:close/>
                <a:moveTo>
                  <a:pt x="2008" y="228"/>
                </a:moveTo>
                <a:lnTo>
                  <a:pt x="1985" y="251"/>
                </a:lnTo>
                <a:lnTo>
                  <a:pt x="1939" y="388"/>
                </a:lnTo>
                <a:lnTo>
                  <a:pt x="1894" y="570"/>
                </a:lnTo>
                <a:lnTo>
                  <a:pt x="1825" y="958"/>
                </a:lnTo>
                <a:lnTo>
                  <a:pt x="1802" y="1368"/>
                </a:lnTo>
                <a:lnTo>
                  <a:pt x="1802" y="1733"/>
                </a:lnTo>
                <a:lnTo>
                  <a:pt x="1802" y="2066"/>
                </a:lnTo>
                <a:lnTo>
                  <a:pt x="1757" y="2030"/>
                </a:lnTo>
                <a:lnTo>
                  <a:pt x="1460" y="1802"/>
                </a:lnTo>
                <a:lnTo>
                  <a:pt x="1255" y="1665"/>
                </a:lnTo>
                <a:lnTo>
                  <a:pt x="1050" y="1551"/>
                </a:lnTo>
                <a:lnTo>
                  <a:pt x="822" y="1437"/>
                </a:lnTo>
                <a:lnTo>
                  <a:pt x="617" y="1368"/>
                </a:lnTo>
                <a:lnTo>
                  <a:pt x="571" y="1368"/>
                </a:lnTo>
                <a:lnTo>
                  <a:pt x="548" y="1391"/>
                </a:lnTo>
                <a:lnTo>
                  <a:pt x="571" y="1437"/>
                </a:lnTo>
                <a:lnTo>
                  <a:pt x="594" y="1459"/>
                </a:lnTo>
                <a:lnTo>
                  <a:pt x="799" y="1528"/>
                </a:lnTo>
                <a:lnTo>
                  <a:pt x="1004" y="1619"/>
                </a:lnTo>
                <a:lnTo>
                  <a:pt x="1210" y="1756"/>
                </a:lnTo>
                <a:lnTo>
                  <a:pt x="1392" y="1870"/>
                </a:lnTo>
                <a:lnTo>
                  <a:pt x="1688" y="2098"/>
                </a:lnTo>
                <a:lnTo>
                  <a:pt x="1734" y="2132"/>
                </a:lnTo>
                <a:lnTo>
                  <a:pt x="1620" y="2144"/>
                </a:lnTo>
                <a:lnTo>
                  <a:pt x="1369" y="2166"/>
                </a:lnTo>
                <a:lnTo>
                  <a:pt x="1141" y="2144"/>
                </a:lnTo>
                <a:lnTo>
                  <a:pt x="913" y="2121"/>
                </a:lnTo>
                <a:lnTo>
                  <a:pt x="685" y="2075"/>
                </a:lnTo>
                <a:lnTo>
                  <a:pt x="503" y="2030"/>
                </a:lnTo>
                <a:lnTo>
                  <a:pt x="320" y="1961"/>
                </a:lnTo>
                <a:lnTo>
                  <a:pt x="206" y="1893"/>
                </a:lnTo>
                <a:lnTo>
                  <a:pt x="115" y="1802"/>
                </a:lnTo>
                <a:lnTo>
                  <a:pt x="92" y="1710"/>
                </a:lnTo>
                <a:lnTo>
                  <a:pt x="115" y="1642"/>
                </a:lnTo>
                <a:lnTo>
                  <a:pt x="161" y="1551"/>
                </a:lnTo>
                <a:lnTo>
                  <a:pt x="252" y="1482"/>
                </a:lnTo>
                <a:lnTo>
                  <a:pt x="343" y="1437"/>
                </a:lnTo>
                <a:lnTo>
                  <a:pt x="366" y="1414"/>
                </a:lnTo>
                <a:lnTo>
                  <a:pt x="389" y="1391"/>
                </a:lnTo>
                <a:lnTo>
                  <a:pt x="366" y="1368"/>
                </a:lnTo>
                <a:lnTo>
                  <a:pt x="320" y="1345"/>
                </a:lnTo>
                <a:lnTo>
                  <a:pt x="183" y="1391"/>
                </a:lnTo>
                <a:lnTo>
                  <a:pt x="138" y="1437"/>
                </a:lnTo>
                <a:lnTo>
                  <a:pt x="92" y="1505"/>
                </a:lnTo>
                <a:lnTo>
                  <a:pt x="24" y="1596"/>
                </a:lnTo>
                <a:lnTo>
                  <a:pt x="1" y="1710"/>
                </a:lnTo>
                <a:lnTo>
                  <a:pt x="24" y="1779"/>
                </a:lnTo>
                <a:lnTo>
                  <a:pt x="46" y="1847"/>
                </a:lnTo>
                <a:lnTo>
                  <a:pt x="92" y="1916"/>
                </a:lnTo>
                <a:lnTo>
                  <a:pt x="138" y="1961"/>
                </a:lnTo>
                <a:lnTo>
                  <a:pt x="252" y="2030"/>
                </a:lnTo>
                <a:lnTo>
                  <a:pt x="366" y="2075"/>
                </a:lnTo>
                <a:lnTo>
                  <a:pt x="662" y="2166"/>
                </a:lnTo>
                <a:lnTo>
                  <a:pt x="1027" y="2235"/>
                </a:lnTo>
                <a:lnTo>
                  <a:pt x="1369" y="2258"/>
                </a:lnTo>
                <a:lnTo>
                  <a:pt x="1620" y="2235"/>
                </a:lnTo>
                <a:lnTo>
                  <a:pt x="1848" y="2212"/>
                </a:lnTo>
                <a:lnTo>
                  <a:pt x="1871" y="2212"/>
                </a:lnTo>
                <a:lnTo>
                  <a:pt x="2076" y="2030"/>
                </a:lnTo>
                <a:lnTo>
                  <a:pt x="2236" y="1847"/>
                </a:lnTo>
                <a:lnTo>
                  <a:pt x="2373" y="1642"/>
                </a:lnTo>
                <a:lnTo>
                  <a:pt x="2487" y="1437"/>
                </a:lnTo>
                <a:lnTo>
                  <a:pt x="2555" y="1231"/>
                </a:lnTo>
                <a:lnTo>
                  <a:pt x="2623" y="1026"/>
                </a:lnTo>
                <a:lnTo>
                  <a:pt x="2646" y="844"/>
                </a:lnTo>
                <a:lnTo>
                  <a:pt x="2669" y="661"/>
                </a:lnTo>
                <a:lnTo>
                  <a:pt x="2646" y="433"/>
                </a:lnTo>
                <a:lnTo>
                  <a:pt x="2601" y="274"/>
                </a:lnTo>
                <a:lnTo>
                  <a:pt x="2578" y="228"/>
                </a:lnTo>
                <a:lnTo>
                  <a:pt x="2532" y="228"/>
                </a:lnTo>
                <a:lnTo>
                  <a:pt x="2509" y="251"/>
                </a:lnTo>
                <a:lnTo>
                  <a:pt x="2509" y="296"/>
                </a:lnTo>
                <a:lnTo>
                  <a:pt x="2555" y="456"/>
                </a:lnTo>
                <a:lnTo>
                  <a:pt x="2578" y="661"/>
                </a:lnTo>
                <a:lnTo>
                  <a:pt x="2555" y="821"/>
                </a:lnTo>
                <a:lnTo>
                  <a:pt x="2532" y="1003"/>
                </a:lnTo>
                <a:lnTo>
                  <a:pt x="2487" y="1209"/>
                </a:lnTo>
                <a:lnTo>
                  <a:pt x="2395" y="1391"/>
                </a:lnTo>
                <a:lnTo>
                  <a:pt x="2304" y="1596"/>
                </a:lnTo>
                <a:lnTo>
                  <a:pt x="2167" y="1779"/>
                </a:lnTo>
                <a:lnTo>
                  <a:pt x="2008" y="1961"/>
                </a:lnTo>
                <a:lnTo>
                  <a:pt x="1894" y="2061"/>
                </a:lnTo>
                <a:lnTo>
                  <a:pt x="1894" y="2052"/>
                </a:lnTo>
                <a:lnTo>
                  <a:pt x="1894" y="1733"/>
                </a:lnTo>
                <a:lnTo>
                  <a:pt x="1894" y="1368"/>
                </a:lnTo>
                <a:lnTo>
                  <a:pt x="1916" y="958"/>
                </a:lnTo>
                <a:lnTo>
                  <a:pt x="1985" y="593"/>
                </a:lnTo>
                <a:lnTo>
                  <a:pt x="2008" y="433"/>
                </a:lnTo>
                <a:lnTo>
                  <a:pt x="2076" y="296"/>
                </a:lnTo>
                <a:lnTo>
                  <a:pt x="2076" y="251"/>
                </a:lnTo>
                <a:lnTo>
                  <a:pt x="2053" y="228"/>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1318987" y="639619"/>
            <a:ext cx="43520" cy="175681"/>
          </a:xfrm>
          <a:custGeom>
            <a:avLst/>
            <a:gdLst/>
            <a:ahLst/>
            <a:cxnLst/>
            <a:rect l="l" t="t" r="r" b="b"/>
            <a:pathLst>
              <a:path w="571" h="2305" extrusionOk="0">
                <a:moveTo>
                  <a:pt x="46" y="1"/>
                </a:moveTo>
                <a:lnTo>
                  <a:pt x="24" y="24"/>
                </a:lnTo>
                <a:lnTo>
                  <a:pt x="1" y="47"/>
                </a:lnTo>
                <a:lnTo>
                  <a:pt x="24" y="275"/>
                </a:lnTo>
                <a:lnTo>
                  <a:pt x="92" y="822"/>
                </a:lnTo>
                <a:lnTo>
                  <a:pt x="160" y="1187"/>
                </a:lnTo>
                <a:lnTo>
                  <a:pt x="229" y="1552"/>
                </a:lnTo>
                <a:lnTo>
                  <a:pt x="343" y="1916"/>
                </a:lnTo>
                <a:lnTo>
                  <a:pt x="480" y="2281"/>
                </a:lnTo>
                <a:lnTo>
                  <a:pt x="502" y="2304"/>
                </a:lnTo>
                <a:lnTo>
                  <a:pt x="548" y="2304"/>
                </a:lnTo>
                <a:lnTo>
                  <a:pt x="571" y="2281"/>
                </a:lnTo>
                <a:lnTo>
                  <a:pt x="571" y="2236"/>
                </a:lnTo>
                <a:lnTo>
                  <a:pt x="434" y="1894"/>
                </a:lnTo>
                <a:lnTo>
                  <a:pt x="320" y="1529"/>
                </a:lnTo>
                <a:lnTo>
                  <a:pt x="252" y="1164"/>
                </a:lnTo>
                <a:lnTo>
                  <a:pt x="183" y="822"/>
                </a:lnTo>
                <a:lnTo>
                  <a:pt x="115" y="275"/>
                </a:lnTo>
                <a:lnTo>
                  <a:pt x="115" y="115"/>
                </a:lnTo>
                <a:lnTo>
                  <a:pt x="92" y="47"/>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1094837" y="665685"/>
            <a:ext cx="589237" cy="504179"/>
          </a:xfrm>
          <a:custGeom>
            <a:avLst/>
            <a:gdLst/>
            <a:ahLst/>
            <a:cxnLst/>
            <a:rect l="l" t="t" r="r" b="b"/>
            <a:pathLst>
              <a:path w="7731" h="6615" extrusionOk="0">
                <a:moveTo>
                  <a:pt x="5063" y="1"/>
                </a:moveTo>
                <a:lnTo>
                  <a:pt x="4835" y="24"/>
                </a:lnTo>
                <a:lnTo>
                  <a:pt x="4629" y="69"/>
                </a:lnTo>
                <a:lnTo>
                  <a:pt x="4424" y="138"/>
                </a:lnTo>
                <a:lnTo>
                  <a:pt x="4264" y="229"/>
                </a:lnTo>
                <a:lnTo>
                  <a:pt x="4082" y="320"/>
                </a:lnTo>
                <a:lnTo>
                  <a:pt x="3945" y="434"/>
                </a:lnTo>
                <a:lnTo>
                  <a:pt x="3808" y="571"/>
                </a:lnTo>
                <a:lnTo>
                  <a:pt x="3672" y="708"/>
                </a:lnTo>
                <a:lnTo>
                  <a:pt x="3443" y="1004"/>
                </a:lnTo>
                <a:lnTo>
                  <a:pt x="3261" y="1346"/>
                </a:lnTo>
                <a:lnTo>
                  <a:pt x="3147" y="1301"/>
                </a:lnTo>
                <a:lnTo>
                  <a:pt x="2851" y="1232"/>
                </a:lnTo>
                <a:lnTo>
                  <a:pt x="2440" y="1141"/>
                </a:lnTo>
                <a:lnTo>
                  <a:pt x="2189" y="1118"/>
                </a:lnTo>
                <a:lnTo>
                  <a:pt x="1938" y="1118"/>
                </a:lnTo>
                <a:lnTo>
                  <a:pt x="1665" y="1141"/>
                </a:lnTo>
                <a:lnTo>
                  <a:pt x="1391" y="1187"/>
                </a:lnTo>
                <a:lnTo>
                  <a:pt x="1140" y="1278"/>
                </a:lnTo>
                <a:lnTo>
                  <a:pt x="889" y="1392"/>
                </a:lnTo>
                <a:lnTo>
                  <a:pt x="753" y="1483"/>
                </a:lnTo>
                <a:lnTo>
                  <a:pt x="639" y="1574"/>
                </a:lnTo>
                <a:lnTo>
                  <a:pt x="525" y="1688"/>
                </a:lnTo>
                <a:lnTo>
                  <a:pt x="433" y="1803"/>
                </a:lnTo>
                <a:lnTo>
                  <a:pt x="342" y="1939"/>
                </a:lnTo>
                <a:lnTo>
                  <a:pt x="251" y="2099"/>
                </a:lnTo>
                <a:lnTo>
                  <a:pt x="160" y="2281"/>
                </a:lnTo>
                <a:lnTo>
                  <a:pt x="114" y="2464"/>
                </a:lnTo>
                <a:lnTo>
                  <a:pt x="23" y="2760"/>
                </a:lnTo>
                <a:lnTo>
                  <a:pt x="0" y="3102"/>
                </a:lnTo>
                <a:lnTo>
                  <a:pt x="23" y="3467"/>
                </a:lnTo>
                <a:lnTo>
                  <a:pt x="68" y="3832"/>
                </a:lnTo>
                <a:lnTo>
                  <a:pt x="182" y="4220"/>
                </a:lnTo>
                <a:lnTo>
                  <a:pt x="319" y="4607"/>
                </a:lnTo>
                <a:lnTo>
                  <a:pt x="502" y="4972"/>
                </a:lnTo>
                <a:lnTo>
                  <a:pt x="753" y="5337"/>
                </a:lnTo>
                <a:lnTo>
                  <a:pt x="889" y="5497"/>
                </a:lnTo>
                <a:lnTo>
                  <a:pt x="1026" y="5656"/>
                </a:lnTo>
                <a:lnTo>
                  <a:pt x="1186" y="5816"/>
                </a:lnTo>
                <a:lnTo>
                  <a:pt x="1345" y="5953"/>
                </a:lnTo>
                <a:lnTo>
                  <a:pt x="1551" y="6090"/>
                </a:lnTo>
                <a:lnTo>
                  <a:pt x="1733" y="6204"/>
                </a:lnTo>
                <a:lnTo>
                  <a:pt x="1938" y="6318"/>
                </a:lnTo>
                <a:lnTo>
                  <a:pt x="2166" y="6409"/>
                </a:lnTo>
                <a:lnTo>
                  <a:pt x="2394" y="6477"/>
                </a:lnTo>
                <a:lnTo>
                  <a:pt x="2645" y="6546"/>
                </a:lnTo>
                <a:lnTo>
                  <a:pt x="2896" y="6591"/>
                </a:lnTo>
                <a:lnTo>
                  <a:pt x="3170" y="6614"/>
                </a:lnTo>
                <a:lnTo>
                  <a:pt x="3763" y="6614"/>
                </a:lnTo>
                <a:lnTo>
                  <a:pt x="4082" y="6569"/>
                </a:lnTo>
                <a:lnTo>
                  <a:pt x="4401" y="6523"/>
                </a:lnTo>
                <a:lnTo>
                  <a:pt x="4721" y="6432"/>
                </a:lnTo>
                <a:lnTo>
                  <a:pt x="5040" y="6318"/>
                </a:lnTo>
                <a:lnTo>
                  <a:pt x="5313" y="6204"/>
                </a:lnTo>
                <a:lnTo>
                  <a:pt x="5610" y="6067"/>
                </a:lnTo>
                <a:lnTo>
                  <a:pt x="5861" y="5885"/>
                </a:lnTo>
                <a:lnTo>
                  <a:pt x="6112" y="5725"/>
                </a:lnTo>
                <a:lnTo>
                  <a:pt x="6340" y="5520"/>
                </a:lnTo>
                <a:lnTo>
                  <a:pt x="6545" y="5314"/>
                </a:lnTo>
                <a:lnTo>
                  <a:pt x="6750" y="5086"/>
                </a:lnTo>
                <a:lnTo>
                  <a:pt x="6933" y="4858"/>
                </a:lnTo>
                <a:lnTo>
                  <a:pt x="7092" y="4607"/>
                </a:lnTo>
                <a:lnTo>
                  <a:pt x="7229" y="4379"/>
                </a:lnTo>
                <a:lnTo>
                  <a:pt x="7366" y="4106"/>
                </a:lnTo>
                <a:lnTo>
                  <a:pt x="7480" y="3855"/>
                </a:lnTo>
                <a:lnTo>
                  <a:pt x="7571" y="3604"/>
                </a:lnTo>
                <a:lnTo>
                  <a:pt x="7639" y="3330"/>
                </a:lnTo>
                <a:lnTo>
                  <a:pt x="7685" y="3057"/>
                </a:lnTo>
                <a:lnTo>
                  <a:pt x="7731" y="2806"/>
                </a:lnTo>
                <a:lnTo>
                  <a:pt x="7731" y="2532"/>
                </a:lnTo>
                <a:lnTo>
                  <a:pt x="7731" y="2281"/>
                </a:lnTo>
                <a:lnTo>
                  <a:pt x="7708" y="2031"/>
                </a:lnTo>
                <a:lnTo>
                  <a:pt x="7685" y="1803"/>
                </a:lnTo>
                <a:lnTo>
                  <a:pt x="7617" y="1574"/>
                </a:lnTo>
                <a:lnTo>
                  <a:pt x="7525" y="1346"/>
                </a:lnTo>
                <a:lnTo>
                  <a:pt x="7434" y="1141"/>
                </a:lnTo>
                <a:lnTo>
                  <a:pt x="7297" y="936"/>
                </a:lnTo>
                <a:lnTo>
                  <a:pt x="7161" y="754"/>
                </a:lnTo>
                <a:lnTo>
                  <a:pt x="7001" y="594"/>
                </a:lnTo>
                <a:lnTo>
                  <a:pt x="6819" y="434"/>
                </a:lnTo>
                <a:lnTo>
                  <a:pt x="6613" y="320"/>
                </a:lnTo>
                <a:lnTo>
                  <a:pt x="6385" y="206"/>
                </a:lnTo>
                <a:lnTo>
                  <a:pt x="6134" y="138"/>
                </a:lnTo>
                <a:lnTo>
                  <a:pt x="5838" y="69"/>
                </a:lnTo>
                <a:lnTo>
                  <a:pt x="5564" y="24"/>
                </a:lnTo>
                <a:lnTo>
                  <a:pt x="5291"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1294674" y="764765"/>
            <a:ext cx="52209" cy="120043"/>
          </a:xfrm>
          <a:custGeom>
            <a:avLst/>
            <a:gdLst/>
            <a:ahLst/>
            <a:cxnLst/>
            <a:rect l="l" t="t" r="r" b="b"/>
            <a:pathLst>
              <a:path w="685" h="1575" extrusionOk="0">
                <a:moveTo>
                  <a:pt x="616" y="1"/>
                </a:moveTo>
                <a:lnTo>
                  <a:pt x="593" y="24"/>
                </a:lnTo>
                <a:lnTo>
                  <a:pt x="365" y="525"/>
                </a:lnTo>
                <a:lnTo>
                  <a:pt x="183" y="1027"/>
                </a:lnTo>
                <a:lnTo>
                  <a:pt x="1" y="1529"/>
                </a:lnTo>
                <a:lnTo>
                  <a:pt x="1" y="1552"/>
                </a:lnTo>
                <a:lnTo>
                  <a:pt x="23" y="1574"/>
                </a:lnTo>
                <a:lnTo>
                  <a:pt x="69" y="1574"/>
                </a:lnTo>
                <a:lnTo>
                  <a:pt x="69" y="1552"/>
                </a:lnTo>
                <a:lnTo>
                  <a:pt x="137" y="1415"/>
                </a:lnTo>
                <a:lnTo>
                  <a:pt x="343" y="822"/>
                </a:lnTo>
                <a:lnTo>
                  <a:pt x="502" y="434"/>
                </a:lnTo>
                <a:lnTo>
                  <a:pt x="685" y="69"/>
                </a:lnTo>
                <a:lnTo>
                  <a:pt x="685" y="24"/>
                </a:lnTo>
                <a:lnTo>
                  <a:pt x="662" y="1"/>
                </a:lnTo>
                <a:close/>
              </a:path>
            </a:pathLst>
          </a:custGeom>
          <a:solidFill>
            <a:srgbClr val="19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1159087" y="799519"/>
            <a:ext cx="524986" cy="370341"/>
          </a:xfrm>
          <a:custGeom>
            <a:avLst/>
            <a:gdLst/>
            <a:ahLst/>
            <a:cxnLst/>
            <a:rect l="l" t="t" r="r" b="b"/>
            <a:pathLst>
              <a:path w="6888" h="4859" extrusionOk="0">
                <a:moveTo>
                  <a:pt x="6819" y="1"/>
                </a:moveTo>
                <a:lnTo>
                  <a:pt x="6614" y="343"/>
                </a:lnTo>
                <a:lnTo>
                  <a:pt x="6409" y="639"/>
                </a:lnTo>
                <a:lnTo>
                  <a:pt x="6181" y="936"/>
                </a:lnTo>
                <a:lnTo>
                  <a:pt x="5953" y="1232"/>
                </a:lnTo>
                <a:lnTo>
                  <a:pt x="5725" y="1483"/>
                </a:lnTo>
                <a:lnTo>
                  <a:pt x="5497" y="1711"/>
                </a:lnTo>
                <a:lnTo>
                  <a:pt x="5246" y="1939"/>
                </a:lnTo>
                <a:lnTo>
                  <a:pt x="5018" y="2145"/>
                </a:lnTo>
                <a:lnTo>
                  <a:pt x="4767" y="2350"/>
                </a:lnTo>
                <a:lnTo>
                  <a:pt x="4516" y="2509"/>
                </a:lnTo>
                <a:lnTo>
                  <a:pt x="4014" y="2829"/>
                </a:lnTo>
                <a:lnTo>
                  <a:pt x="3535" y="3080"/>
                </a:lnTo>
                <a:lnTo>
                  <a:pt x="3034" y="3285"/>
                </a:lnTo>
                <a:lnTo>
                  <a:pt x="2578" y="3422"/>
                </a:lnTo>
                <a:lnTo>
                  <a:pt x="2122" y="3558"/>
                </a:lnTo>
                <a:lnTo>
                  <a:pt x="1665" y="3627"/>
                </a:lnTo>
                <a:lnTo>
                  <a:pt x="1255" y="3695"/>
                </a:lnTo>
                <a:lnTo>
                  <a:pt x="890" y="3718"/>
                </a:lnTo>
                <a:lnTo>
                  <a:pt x="1" y="3718"/>
                </a:lnTo>
                <a:lnTo>
                  <a:pt x="297" y="4014"/>
                </a:lnTo>
                <a:lnTo>
                  <a:pt x="457" y="4151"/>
                </a:lnTo>
                <a:lnTo>
                  <a:pt x="616" y="4288"/>
                </a:lnTo>
                <a:lnTo>
                  <a:pt x="799" y="4402"/>
                </a:lnTo>
                <a:lnTo>
                  <a:pt x="1004" y="4493"/>
                </a:lnTo>
                <a:lnTo>
                  <a:pt x="1209" y="4607"/>
                </a:lnTo>
                <a:lnTo>
                  <a:pt x="1415" y="4676"/>
                </a:lnTo>
                <a:lnTo>
                  <a:pt x="1643" y="4744"/>
                </a:lnTo>
                <a:lnTo>
                  <a:pt x="1871" y="4790"/>
                </a:lnTo>
                <a:lnTo>
                  <a:pt x="2122" y="4835"/>
                </a:lnTo>
                <a:lnTo>
                  <a:pt x="2395" y="4858"/>
                </a:lnTo>
                <a:lnTo>
                  <a:pt x="2669" y="4858"/>
                </a:lnTo>
                <a:lnTo>
                  <a:pt x="2943" y="4835"/>
                </a:lnTo>
                <a:lnTo>
                  <a:pt x="3239" y="4813"/>
                </a:lnTo>
                <a:lnTo>
                  <a:pt x="3558" y="4767"/>
                </a:lnTo>
                <a:lnTo>
                  <a:pt x="3992" y="4630"/>
                </a:lnTo>
                <a:lnTo>
                  <a:pt x="4425" y="4471"/>
                </a:lnTo>
                <a:lnTo>
                  <a:pt x="4790" y="4288"/>
                </a:lnTo>
                <a:lnTo>
                  <a:pt x="5155" y="4037"/>
                </a:lnTo>
                <a:lnTo>
                  <a:pt x="5474" y="3786"/>
                </a:lnTo>
                <a:lnTo>
                  <a:pt x="5770" y="3490"/>
                </a:lnTo>
                <a:lnTo>
                  <a:pt x="6021" y="3171"/>
                </a:lnTo>
                <a:lnTo>
                  <a:pt x="6249" y="2829"/>
                </a:lnTo>
                <a:lnTo>
                  <a:pt x="6454" y="2487"/>
                </a:lnTo>
                <a:lnTo>
                  <a:pt x="6614" y="2145"/>
                </a:lnTo>
                <a:lnTo>
                  <a:pt x="6728" y="1780"/>
                </a:lnTo>
                <a:lnTo>
                  <a:pt x="6819" y="1415"/>
                </a:lnTo>
                <a:lnTo>
                  <a:pt x="6888" y="1050"/>
                </a:lnTo>
                <a:lnTo>
                  <a:pt x="6888" y="685"/>
                </a:lnTo>
                <a:lnTo>
                  <a:pt x="6888" y="343"/>
                </a:lnTo>
                <a:lnTo>
                  <a:pt x="6819" y="1"/>
                </a:lnTo>
                <a:close/>
              </a:path>
            </a:pathLst>
          </a:custGeom>
          <a:solidFill>
            <a:srgbClr val="D14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1339870" y="662255"/>
            <a:ext cx="347704" cy="504103"/>
          </a:xfrm>
          <a:custGeom>
            <a:avLst/>
            <a:gdLst/>
            <a:ahLst/>
            <a:cxnLst/>
            <a:rect l="l" t="t" r="r" b="b"/>
            <a:pathLst>
              <a:path w="4562" h="6614" extrusionOk="0">
                <a:moveTo>
                  <a:pt x="1825" y="0"/>
                </a:moveTo>
                <a:lnTo>
                  <a:pt x="1642" y="23"/>
                </a:lnTo>
                <a:lnTo>
                  <a:pt x="1460" y="69"/>
                </a:lnTo>
                <a:lnTo>
                  <a:pt x="1300" y="114"/>
                </a:lnTo>
                <a:lnTo>
                  <a:pt x="1141" y="160"/>
                </a:lnTo>
                <a:lnTo>
                  <a:pt x="1004" y="228"/>
                </a:lnTo>
                <a:lnTo>
                  <a:pt x="753" y="411"/>
                </a:lnTo>
                <a:lnTo>
                  <a:pt x="525" y="616"/>
                </a:lnTo>
                <a:lnTo>
                  <a:pt x="320" y="844"/>
                </a:lnTo>
                <a:lnTo>
                  <a:pt x="160" y="1095"/>
                </a:lnTo>
                <a:lnTo>
                  <a:pt x="0" y="1369"/>
                </a:lnTo>
                <a:lnTo>
                  <a:pt x="0" y="1414"/>
                </a:lnTo>
                <a:lnTo>
                  <a:pt x="23" y="1437"/>
                </a:lnTo>
                <a:lnTo>
                  <a:pt x="69" y="1437"/>
                </a:lnTo>
                <a:lnTo>
                  <a:pt x="92" y="1414"/>
                </a:lnTo>
                <a:lnTo>
                  <a:pt x="228" y="1141"/>
                </a:lnTo>
                <a:lnTo>
                  <a:pt x="411" y="890"/>
                </a:lnTo>
                <a:lnTo>
                  <a:pt x="593" y="684"/>
                </a:lnTo>
                <a:lnTo>
                  <a:pt x="799" y="479"/>
                </a:lnTo>
                <a:lnTo>
                  <a:pt x="1049" y="320"/>
                </a:lnTo>
                <a:lnTo>
                  <a:pt x="1323" y="183"/>
                </a:lnTo>
                <a:lnTo>
                  <a:pt x="1483" y="137"/>
                </a:lnTo>
                <a:lnTo>
                  <a:pt x="1642" y="114"/>
                </a:lnTo>
                <a:lnTo>
                  <a:pt x="1825" y="92"/>
                </a:lnTo>
                <a:lnTo>
                  <a:pt x="2212" y="92"/>
                </a:lnTo>
                <a:lnTo>
                  <a:pt x="2440" y="114"/>
                </a:lnTo>
                <a:lnTo>
                  <a:pt x="2669" y="160"/>
                </a:lnTo>
                <a:lnTo>
                  <a:pt x="2897" y="228"/>
                </a:lnTo>
                <a:lnTo>
                  <a:pt x="3102" y="274"/>
                </a:lnTo>
                <a:lnTo>
                  <a:pt x="3284" y="365"/>
                </a:lnTo>
                <a:lnTo>
                  <a:pt x="3444" y="456"/>
                </a:lnTo>
                <a:lnTo>
                  <a:pt x="3604" y="548"/>
                </a:lnTo>
                <a:lnTo>
                  <a:pt x="3740" y="662"/>
                </a:lnTo>
                <a:lnTo>
                  <a:pt x="3877" y="776"/>
                </a:lnTo>
                <a:lnTo>
                  <a:pt x="3991" y="913"/>
                </a:lnTo>
                <a:lnTo>
                  <a:pt x="4105" y="1072"/>
                </a:lnTo>
                <a:lnTo>
                  <a:pt x="4196" y="1209"/>
                </a:lnTo>
                <a:lnTo>
                  <a:pt x="4265" y="1391"/>
                </a:lnTo>
                <a:lnTo>
                  <a:pt x="4333" y="1551"/>
                </a:lnTo>
                <a:lnTo>
                  <a:pt x="4379" y="1733"/>
                </a:lnTo>
                <a:lnTo>
                  <a:pt x="4447" y="2098"/>
                </a:lnTo>
                <a:lnTo>
                  <a:pt x="4470" y="2486"/>
                </a:lnTo>
                <a:lnTo>
                  <a:pt x="4470" y="2805"/>
                </a:lnTo>
                <a:lnTo>
                  <a:pt x="4424" y="3125"/>
                </a:lnTo>
                <a:lnTo>
                  <a:pt x="4356" y="3421"/>
                </a:lnTo>
                <a:lnTo>
                  <a:pt x="4265" y="3740"/>
                </a:lnTo>
                <a:lnTo>
                  <a:pt x="4151" y="4060"/>
                </a:lnTo>
                <a:lnTo>
                  <a:pt x="3991" y="4356"/>
                </a:lnTo>
                <a:lnTo>
                  <a:pt x="3809" y="4675"/>
                </a:lnTo>
                <a:lnTo>
                  <a:pt x="3626" y="4949"/>
                </a:lnTo>
                <a:lnTo>
                  <a:pt x="3398" y="5223"/>
                </a:lnTo>
                <a:lnTo>
                  <a:pt x="3147" y="5473"/>
                </a:lnTo>
                <a:lnTo>
                  <a:pt x="2874" y="5724"/>
                </a:lnTo>
                <a:lnTo>
                  <a:pt x="2577" y="5930"/>
                </a:lnTo>
                <a:lnTo>
                  <a:pt x="2258" y="6112"/>
                </a:lnTo>
                <a:lnTo>
                  <a:pt x="1916" y="6272"/>
                </a:lnTo>
                <a:lnTo>
                  <a:pt x="1551" y="6408"/>
                </a:lnTo>
                <a:lnTo>
                  <a:pt x="1163" y="6522"/>
                </a:lnTo>
                <a:lnTo>
                  <a:pt x="1141" y="6522"/>
                </a:lnTo>
                <a:lnTo>
                  <a:pt x="1141" y="6568"/>
                </a:lnTo>
                <a:lnTo>
                  <a:pt x="1163" y="6591"/>
                </a:lnTo>
                <a:lnTo>
                  <a:pt x="1186" y="6614"/>
                </a:lnTo>
                <a:lnTo>
                  <a:pt x="1597" y="6500"/>
                </a:lnTo>
                <a:lnTo>
                  <a:pt x="1962" y="6363"/>
                </a:lnTo>
                <a:lnTo>
                  <a:pt x="2304" y="6203"/>
                </a:lnTo>
                <a:lnTo>
                  <a:pt x="2623" y="5998"/>
                </a:lnTo>
                <a:lnTo>
                  <a:pt x="2942" y="5793"/>
                </a:lnTo>
                <a:lnTo>
                  <a:pt x="3216" y="5542"/>
                </a:lnTo>
                <a:lnTo>
                  <a:pt x="3467" y="5291"/>
                </a:lnTo>
                <a:lnTo>
                  <a:pt x="3695" y="4995"/>
                </a:lnTo>
                <a:lnTo>
                  <a:pt x="3900" y="4721"/>
                </a:lnTo>
                <a:lnTo>
                  <a:pt x="4082" y="4402"/>
                </a:lnTo>
                <a:lnTo>
                  <a:pt x="4219" y="4105"/>
                </a:lnTo>
                <a:lnTo>
                  <a:pt x="4356" y="3786"/>
                </a:lnTo>
                <a:lnTo>
                  <a:pt x="4447" y="3444"/>
                </a:lnTo>
                <a:lnTo>
                  <a:pt x="4516" y="3125"/>
                </a:lnTo>
                <a:lnTo>
                  <a:pt x="4561" y="2805"/>
                </a:lnTo>
                <a:lnTo>
                  <a:pt x="4561" y="2486"/>
                </a:lnTo>
                <a:lnTo>
                  <a:pt x="4538" y="2098"/>
                </a:lnTo>
                <a:lnTo>
                  <a:pt x="4470" y="1711"/>
                </a:lnTo>
                <a:lnTo>
                  <a:pt x="4424" y="1528"/>
                </a:lnTo>
                <a:lnTo>
                  <a:pt x="4356" y="1346"/>
                </a:lnTo>
                <a:lnTo>
                  <a:pt x="4265" y="1186"/>
                </a:lnTo>
                <a:lnTo>
                  <a:pt x="4174" y="1027"/>
                </a:lnTo>
                <a:lnTo>
                  <a:pt x="4060" y="867"/>
                </a:lnTo>
                <a:lnTo>
                  <a:pt x="3946" y="730"/>
                </a:lnTo>
                <a:lnTo>
                  <a:pt x="3809" y="593"/>
                </a:lnTo>
                <a:lnTo>
                  <a:pt x="3649" y="479"/>
                </a:lnTo>
                <a:lnTo>
                  <a:pt x="3489" y="365"/>
                </a:lnTo>
                <a:lnTo>
                  <a:pt x="3330" y="274"/>
                </a:lnTo>
                <a:lnTo>
                  <a:pt x="3125" y="183"/>
                </a:lnTo>
                <a:lnTo>
                  <a:pt x="2919" y="137"/>
                </a:lnTo>
                <a:lnTo>
                  <a:pt x="2669" y="69"/>
                </a:lnTo>
                <a:lnTo>
                  <a:pt x="2440" y="23"/>
                </a:lnTo>
                <a:lnTo>
                  <a:pt x="2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1091331" y="747388"/>
            <a:ext cx="255557" cy="396407"/>
          </a:xfrm>
          <a:custGeom>
            <a:avLst/>
            <a:gdLst/>
            <a:ahLst/>
            <a:cxnLst/>
            <a:rect l="l" t="t" r="r" b="b"/>
            <a:pathLst>
              <a:path w="3353" h="5201" extrusionOk="0">
                <a:moveTo>
                  <a:pt x="1756" y="1"/>
                </a:moveTo>
                <a:lnTo>
                  <a:pt x="1483" y="46"/>
                </a:lnTo>
                <a:lnTo>
                  <a:pt x="1209" y="138"/>
                </a:lnTo>
                <a:lnTo>
                  <a:pt x="935" y="274"/>
                </a:lnTo>
                <a:lnTo>
                  <a:pt x="799" y="343"/>
                </a:lnTo>
                <a:lnTo>
                  <a:pt x="685" y="457"/>
                </a:lnTo>
                <a:lnTo>
                  <a:pt x="571" y="571"/>
                </a:lnTo>
                <a:lnTo>
                  <a:pt x="456" y="685"/>
                </a:lnTo>
                <a:lnTo>
                  <a:pt x="342" y="845"/>
                </a:lnTo>
                <a:lnTo>
                  <a:pt x="251" y="1004"/>
                </a:lnTo>
                <a:lnTo>
                  <a:pt x="183" y="1187"/>
                </a:lnTo>
                <a:lnTo>
                  <a:pt x="114" y="1369"/>
                </a:lnTo>
                <a:lnTo>
                  <a:pt x="69" y="1551"/>
                </a:lnTo>
                <a:lnTo>
                  <a:pt x="23" y="1711"/>
                </a:lnTo>
                <a:lnTo>
                  <a:pt x="0" y="2099"/>
                </a:lnTo>
                <a:lnTo>
                  <a:pt x="23" y="2509"/>
                </a:lnTo>
                <a:lnTo>
                  <a:pt x="114" y="2943"/>
                </a:lnTo>
                <a:lnTo>
                  <a:pt x="251" y="3376"/>
                </a:lnTo>
                <a:lnTo>
                  <a:pt x="342" y="3581"/>
                </a:lnTo>
                <a:lnTo>
                  <a:pt x="434" y="3809"/>
                </a:lnTo>
                <a:lnTo>
                  <a:pt x="571" y="4014"/>
                </a:lnTo>
                <a:lnTo>
                  <a:pt x="685" y="4220"/>
                </a:lnTo>
                <a:lnTo>
                  <a:pt x="844" y="4402"/>
                </a:lnTo>
                <a:lnTo>
                  <a:pt x="1004" y="4584"/>
                </a:lnTo>
                <a:lnTo>
                  <a:pt x="1186" y="4767"/>
                </a:lnTo>
                <a:lnTo>
                  <a:pt x="1369" y="4927"/>
                </a:lnTo>
                <a:lnTo>
                  <a:pt x="1574" y="5063"/>
                </a:lnTo>
                <a:lnTo>
                  <a:pt x="1802" y="5200"/>
                </a:lnTo>
                <a:lnTo>
                  <a:pt x="1848" y="5200"/>
                </a:lnTo>
                <a:lnTo>
                  <a:pt x="1870" y="5177"/>
                </a:lnTo>
                <a:lnTo>
                  <a:pt x="1870" y="5155"/>
                </a:lnTo>
                <a:lnTo>
                  <a:pt x="1848" y="5109"/>
                </a:lnTo>
                <a:lnTo>
                  <a:pt x="1642" y="4995"/>
                </a:lnTo>
                <a:lnTo>
                  <a:pt x="1437" y="4858"/>
                </a:lnTo>
                <a:lnTo>
                  <a:pt x="1232" y="4698"/>
                </a:lnTo>
                <a:lnTo>
                  <a:pt x="1072" y="4516"/>
                </a:lnTo>
                <a:lnTo>
                  <a:pt x="913" y="4334"/>
                </a:lnTo>
                <a:lnTo>
                  <a:pt x="776" y="4151"/>
                </a:lnTo>
                <a:lnTo>
                  <a:pt x="639" y="3969"/>
                </a:lnTo>
                <a:lnTo>
                  <a:pt x="525" y="3764"/>
                </a:lnTo>
                <a:lnTo>
                  <a:pt x="411" y="3558"/>
                </a:lnTo>
                <a:lnTo>
                  <a:pt x="342" y="3353"/>
                </a:lnTo>
                <a:lnTo>
                  <a:pt x="206" y="2920"/>
                </a:lnTo>
                <a:lnTo>
                  <a:pt x="114" y="2509"/>
                </a:lnTo>
                <a:lnTo>
                  <a:pt x="92" y="2099"/>
                </a:lnTo>
                <a:lnTo>
                  <a:pt x="114" y="1734"/>
                </a:lnTo>
                <a:lnTo>
                  <a:pt x="160" y="1574"/>
                </a:lnTo>
                <a:lnTo>
                  <a:pt x="183" y="1415"/>
                </a:lnTo>
                <a:lnTo>
                  <a:pt x="251" y="1209"/>
                </a:lnTo>
                <a:lnTo>
                  <a:pt x="342" y="1050"/>
                </a:lnTo>
                <a:lnTo>
                  <a:pt x="434" y="890"/>
                </a:lnTo>
                <a:lnTo>
                  <a:pt x="525" y="753"/>
                </a:lnTo>
                <a:lnTo>
                  <a:pt x="639" y="616"/>
                </a:lnTo>
                <a:lnTo>
                  <a:pt x="730" y="525"/>
                </a:lnTo>
                <a:lnTo>
                  <a:pt x="844" y="434"/>
                </a:lnTo>
                <a:lnTo>
                  <a:pt x="981" y="343"/>
                </a:lnTo>
                <a:lnTo>
                  <a:pt x="1232" y="229"/>
                </a:lnTo>
                <a:lnTo>
                  <a:pt x="1505" y="138"/>
                </a:lnTo>
                <a:lnTo>
                  <a:pt x="1779" y="92"/>
                </a:lnTo>
                <a:lnTo>
                  <a:pt x="2281" y="92"/>
                </a:lnTo>
                <a:lnTo>
                  <a:pt x="2509" y="115"/>
                </a:lnTo>
                <a:lnTo>
                  <a:pt x="2919" y="206"/>
                </a:lnTo>
                <a:lnTo>
                  <a:pt x="3193" y="274"/>
                </a:lnTo>
                <a:lnTo>
                  <a:pt x="3261" y="297"/>
                </a:lnTo>
                <a:lnTo>
                  <a:pt x="3284" y="320"/>
                </a:lnTo>
                <a:lnTo>
                  <a:pt x="3330" y="320"/>
                </a:lnTo>
                <a:lnTo>
                  <a:pt x="3353" y="297"/>
                </a:lnTo>
                <a:lnTo>
                  <a:pt x="3353" y="252"/>
                </a:lnTo>
                <a:lnTo>
                  <a:pt x="3330" y="229"/>
                </a:lnTo>
                <a:lnTo>
                  <a:pt x="3216" y="206"/>
                </a:lnTo>
                <a:lnTo>
                  <a:pt x="2942" y="115"/>
                </a:lnTo>
                <a:lnTo>
                  <a:pt x="2532" y="24"/>
                </a:lnTo>
                <a:lnTo>
                  <a:pt x="230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6842541" y="759582"/>
            <a:ext cx="1265363" cy="735270"/>
          </a:xfrm>
          <a:custGeom>
            <a:avLst/>
            <a:gdLst/>
            <a:ahLst/>
            <a:cxnLst/>
            <a:rect l="l" t="t" r="r" b="b"/>
            <a:pathLst>
              <a:path w="16602" h="9647" extrusionOk="0">
                <a:moveTo>
                  <a:pt x="6431" y="4082"/>
                </a:moveTo>
                <a:lnTo>
                  <a:pt x="6705" y="4105"/>
                </a:lnTo>
                <a:lnTo>
                  <a:pt x="6955" y="4174"/>
                </a:lnTo>
                <a:lnTo>
                  <a:pt x="7206" y="4288"/>
                </a:lnTo>
                <a:lnTo>
                  <a:pt x="7412" y="4447"/>
                </a:lnTo>
                <a:lnTo>
                  <a:pt x="7503" y="4561"/>
                </a:lnTo>
                <a:lnTo>
                  <a:pt x="7571" y="4675"/>
                </a:lnTo>
                <a:lnTo>
                  <a:pt x="7662" y="4789"/>
                </a:lnTo>
                <a:lnTo>
                  <a:pt x="7708" y="4926"/>
                </a:lnTo>
                <a:lnTo>
                  <a:pt x="7754" y="5063"/>
                </a:lnTo>
                <a:lnTo>
                  <a:pt x="7799" y="5200"/>
                </a:lnTo>
                <a:lnTo>
                  <a:pt x="7822" y="5382"/>
                </a:lnTo>
                <a:lnTo>
                  <a:pt x="7822" y="5542"/>
                </a:lnTo>
                <a:lnTo>
                  <a:pt x="7799" y="5884"/>
                </a:lnTo>
                <a:lnTo>
                  <a:pt x="7731" y="6249"/>
                </a:lnTo>
                <a:lnTo>
                  <a:pt x="7571" y="6659"/>
                </a:lnTo>
                <a:lnTo>
                  <a:pt x="7366" y="7093"/>
                </a:lnTo>
                <a:lnTo>
                  <a:pt x="7183" y="7412"/>
                </a:lnTo>
                <a:lnTo>
                  <a:pt x="7017" y="7682"/>
                </a:lnTo>
                <a:lnTo>
                  <a:pt x="7017" y="7682"/>
                </a:lnTo>
                <a:lnTo>
                  <a:pt x="6545" y="7663"/>
                </a:lnTo>
                <a:lnTo>
                  <a:pt x="6066" y="7594"/>
                </a:lnTo>
                <a:lnTo>
                  <a:pt x="5838" y="7549"/>
                </a:lnTo>
                <a:lnTo>
                  <a:pt x="5610" y="7480"/>
                </a:lnTo>
                <a:lnTo>
                  <a:pt x="5428" y="7412"/>
                </a:lnTo>
                <a:lnTo>
                  <a:pt x="5245" y="7343"/>
                </a:lnTo>
                <a:lnTo>
                  <a:pt x="5063" y="7252"/>
                </a:lnTo>
                <a:lnTo>
                  <a:pt x="4926" y="7138"/>
                </a:lnTo>
                <a:lnTo>
                  <a:pt x="4789" y="7024"/>
                </a:lnTo>
                <a:lnTo>
                  <a:pt x="4698" y="6887"/>
                </a:lnTo>
                <a:lnTo>
                  <a:pt x="4607" y="6751"/>
                </a:lnTo>
                <a:lnTo>
                  <a:pt x="4561" y="6614"/>
                </a:lnTo>
                <a:lnTo>
                  <a:pt x="4515" y="6431"/>
                </a:lnTo>
                <a:lnTo>
                  <a:pt x="4493" y="6249"/>
                </a:lnTo>
                <a:lnTo>
                  <a:pt x="4515" y="6112"/>
                </a:lnTo>
                <a:lnTo>
                  <a:pt x="4538" y="5930"/>
                </a:lnTo>
                <a:lnTo>
                  <a:pt x="4584" y="5702"/>
                </a:lnTo>
                <a:lnTo>
                  <a:pt x="4675" y="5496"/>
                </a:lnTo>
                <a:lnTo>
                  <a:pt x="4743" y="5291"/>
                </a:lnTo>
                <a:lnTo>
                  <a:pt x="4835" y="5109"/>
                </a:lnTo>
                <a:lnTo>
                  <a:pt x="4949" y="4926"/>
                </a:lnTo>
                <a:lnTo>
                  <a:pt x="5063" y="4789"/>
                </a:lnTo>
                <a:lnTo>
                  <a:pt x="5177" y="4653"/>
                </a:lnTo>
                <a:lnTo>
                  <a:pt x="5291" y="4516"/>
                </a:lnTo>
                <a:lnTo>
                  <a:pt x="5428" y="4424"/>
                </a:lnTo>
                <a:lnTo>
                  <a:pt x="5564" y="4333"/>
                </a:lnTo>
                <a:lnTo>
                  <a:pt x="5701" y="4242"/>
                </a:lnTo>
                <a:lnTo>
                  <a:pt x="5861" y="4196"/>
                </a:lnTo>
                <a:lnTo>
                  <a:pt x="5998" y="4151"/>
                </a:lnTo>
                <a:lnTo>
                  <a:pt x="6134" y="4105"/>
                </a:lnTo>
                <a:lnTo>
                  <a:pt x="6431" y="4082"/>
                </a:lnTo>
                <a:close/>
                <a:moveTo>
                  <a:pt x="15370" y="0"/>
                </a:moveTo>
                <a:lnTo>
                  <a:pt x="15119" y="23"/>
                </a:lnTo>
                <a:lnTo>
                  <a:pt x="14869" y="46"/>
                </a:lnTo>
                <a:lnTo>
                  <a:pt x="14663" y="92"/>
                </a:lnTo>
                <a:lnTo>
                  <a:pt x="14435" y="137"/>
                </a:lnTo>
                <a:lnTo>
                  <a:pt x="14253" y="206"/>
                </a:lnTo>
                <a:lnTo>
                  <a:pt x="14070" y="297"/>
                </a:lnTo>
                <a:lnTo>
                  <a:pt x="13888" y="388"/>
                </a:lnTo>
                <a:lnTo>
                  <a:pt x="13728" y="502"/>
                </a:lnTo>
                <a:lnTo>
                  <a:pt x="13523" y="707"/>
                </a:lnTo>
                <a:lnTo>
                  <a:pt x="13341" y="913"/>
                </a:lnTo>
                <a:lnTo>
                  <a:pt x="13181" y="1163"/>
                </a:lnTo>
                <a:lnTo>
                  <a:pt x="13044" y="1414"/>
                </a:lnTo>
                <a:lnTo>
                  <a:pt x="12862" y="1825"/>
                </a:lnTo>
                <a:lnTo>
                  <a:pt x="12725" y="2281"/>
                </a:lnTo>
                <a:lnTo>
                  <a:pt x="12634" y="2760"/>
                </a:lnTo>
                <a:lnTo>
                  <a:pt x="12565" y="3239"/>
                </a:lnTo>
                <a:lnTo>
                  <a:pt x="12497" y="3740"/>
                </a:lnTo>
                <a:lnTo>
                  <a:pt x="12474" y="4242"/>
                </a:lnTo>
                <a:lnTo>
                  <a:pt x="12406" y="5200"/>
                </a:lnTo>
                <a:lnTo>
                  <a:pt x="12383" y="5337"/>
                </a:lnTo>
                <a:lnTo>
                  <a:pt x="12360" y="5451"/>
                </a:lnTo>
                <a:lnTo>
                  <a:pt x="12314" y="5587"/>
                </a:lnTo>
                <a:lnTo>
                  <a:pt x="12246" y="5702"/>
                </a:lnTo>
                <a:lnTo>
                  <a:pt x="12086" y="5930"/>
                </a:lnTo>
                <a:lnTo>
                  <a:pt x="11858" y="6158"/>
                </a:lnTo>
                <a:lnTo>
                  <a:pt x="11676" y="6340"/>
                </a:lnTo>
                <a:lnTo>
                  <a:pt x="11448" y="6477"/>
                </a:lnTo>
                <a:lnTo>
                  <a:pt x="11220" y="6636"/>
                </a:lnTo>
                <a:lnTo>
                  <a:pt x="10946" y="6773"/>
                </a:lnTo>
                <a:lnTo>
                  <a:pt x="10673" y="6910"/>
                </a:lnTo>
                <a:lnTo>
                  <a:pt x="10376" y="7047"/>
                </a:lnTo>
                <a:lnTo>
                  <a:pt x="9760" y="7252"/>
                </a:lnTo>
                <a:lnTo>
                  <a:pt x="9099" y="7435"/>
                </a:lnTo>
                <a:lnTo>
                  <a:pt x="8415" y="7571"/>
                </a:lnTo>
                <a:lnTo>
                  <a:pt x="7731" y="7663"/>
                </a:lnTo>
                <a:lnTo>
                  <a:pt x="7234" y="7680"/>
                </a:lnTo>
                <a:lnTo>
                  <a:pt x="7234" y="7680"/>
                </a:lnTo>
                <a:lnTo>
                  <a:pt x="7343" y="7503"/>
                </a:lnTo>
                <a:lnTo>
                  <a:pt x="7526" y="7184"/>
                </a:lnTo>
                <a:lnTo>
                  <a:pt x="7754" y="6728"/>
                </a:lnTo>
                <a:lnTo>
                  <a:pt x="7890" y="6317"/>
                </a:lnTo>
                <a:lnTo>
                  <a:pt x="7982" y="5907"/>
                </a:lnTo>
                <a:lnTo>
                  <a:pt x="8004" y="5724"/>
                </a:lnTo>
                <a:lnTo>
                  <a:pt x="8004" y="5542"/>
                </a:lnTo>
                <a:lnTo>
                  <a:pt x="8004" y="5359"/>
                </a:lnTo>
                <a:lnTo>
                  <a:pt x="7982" y="5177"/>
                </a:lnTo>
                <a:lnTo>
                  <a:pt x="7936" y="5017"/>
                </a:lnTo>
                <a:lnTo>
                  <a:pt x="7890" y="4858"/>
                </a:lnTo>
                <a:lnTo>
                  <a:pt x="7822" y="4698"/>
                </a:lnTo>
                <a:lnTo>
                  <a:pt x="7731" y="4561"/>
                </a:lnTo>
                <a:lnTo>
                  <a:pt x="7640" y="4447"/>
                </a:lnTo>
                <a:lnTo>
                  <a:pt x="7526" y="4333"/>
                </a:lnTo>
                <a:lnTo>
                  <a:pt x="7412" y="4219"/>
                </a:lnTo>
                <a:lnTo>
                  <a:pt x="7298" y="4151"/>
                </a:lnTo>
                <a:lnTo>
                  <a:pt x="7161" y="4060"/>
                </a:lnTo>
                <a:lnTo>
                  <a:pt x="7024" y="4014"/>
                </a:lnTo>
                <a:lnTo>
                  <a:pt x="6887" y="3968"/>
                </a:lnTo>
                <a:lnTo>
                  <a:pt x="6727" y="3923"/>
                </a:lnTo>
                <a:lnTo>
                  <a:pt x="6591" y="3900"/>
                </a:lnTo>
                <a:lnTo>
                  <a:pt x="6271" y="3900"/>
                </a:lnTo>
                <a:lnTo>
                  <a:pt x="6112" y="3923"/>
                </a:lnTo>
                <a:lnTo>
                  <a:pt x="5952" y="3968"/>
                </a:lnTo>
                <a:lnTo>
                  <a:pt x="5792" y="4014"/>
                </a:lnTo>
                <a:lnTo>
                  <a:pt x="5633" y="4082"/>
                </a:lnTo>
                <a:lnTo>
                  <a:pt x="5473" y="4174"/>
                </a:lnTo>
                <a:lnTo>
                  <a:pt x="5314" y="4265"/>
                </a:lnTo>
                <a:lnTo>
                  <a:pt x="5177" y="4379"/>
                </a:lnTo>
                <a:lnTo>
                  <a:pt x="5040" y="4516"/>
                </a:lnTo>
                <a:lnTo>
                  <a:pt x="4903" y="4675"/>
                </a:lnTo>
                <a:lnTo>
                  <a:pt x="4789" y="4835"/>
                </a:lnTo>
                <a:lnTo>
                  <a:pt x="4675" y="5017"/>
                </a:lnTo>
                <a:lnTo>
                  <a:pt x="4584" y="5200"/>
                </a:lnTo>
                <a:lnTo>
                  <a:pt x="4493" y="5428"/>
                </a:lnTo>
                <a:lnTo>
                  <a:pt x="4424" y="5656"/>
                </a:lnTo>
                <a:lnTo>
                  <a:pt x="4356" y="5907"/>
                </a:lnTo>
                <a:lnTo>
                  <a:pt x="4333" y="6089"/>
                </a:lnTo>
                <a:lnTo>
                  <a:pt x="4310" y="6249"/>
                </a:lnTo>
                <a:lnTo>
                  <a:pt x="4333" y="6477"/>
                </a:lnTo>
                <a:lnTo>
                  <a:pt x="4379" y="6659"/>
                </a:lnTo>
                <a:lnTo>
                  <a:pt x="4447" y="6842"/>
                </a:lnTo>
                <a:lnTo>
                  <a:pt x="4538" y="7001"/>
                </a:lnTo>
                <a:lnTo>
                  <a:pt x="4629" y="7115"/>
                </a:lnTo>
                <a:lnTo>
                  <a:pt x="4743" y="7207"/>
                </a:lnTo>
                <a:lnTo>
                  <a:pt x="4971" y="7389"/>
                </a:lnTo>
                <a:lnTo>
                  <a:pt x="5245" y="7549"/>
                </a:lnTo>
                <a:lnTo>
                  <a:pt x="5564" y="7663"/>
                </a:lnTo>
                <a:lnTo>
                  <a:pt x="5906" y="7754"/>
                </a:lnTo>
                <a:lnTo>
                  <a:pt x="6271" y="7822"/>
                </a:lnTo>
                <a:lnTo>
                  <a:pt x="6682" y="7845"/>
                </a:lnTo>
                <a:lnTo>
                  <a:pt x="6902" y="7857"/>
                </a:lnTo>
                <a:lnTo>
                  <a:pt x="6819" y="7982"/>
                </a:lnTo>
                <a:lnTo>
                  <a:pt x="6636" y="8210"/>
                </a:lnTo>
                <a:lnTo>
                  <a:pt x="6454" y="8438"/>
                </a:lnTo>
                <a:lnTo>
                  <a:pt x="6271" y="8620"/>
                </a:lnTo>
                <a:lnTo>
                  <a:pt x="6089" y="8803"/>
                </a:lnTo>
                <a:lnTo>
                  <a:pt x="5906" y="8940"/>
                </a:lnTo>
                <a:lnTo>
                  <a:pt x="5724" y="9077"/>
                </a:lnTo>
                <a:lnTo>
                  <a:pt x="5564" y="9191"/>
                </a:lnTo>
                <a:lnTo>
                  <a:pt x="5382" y="9282"/>
                </a:lnTo>
                <a:lnTo>
                  <a:pt x="5200" y="9350"/>
                </a:lnTo>
                <a:lnTo>
                  <a:pt x="5040" y="9396"/>
                </a:lnTo>
                <a:lnTo>
                  <a:pt x="4857" y="9441"/>
                </a:lnTo>
                <a:lnTo>
                  <a:pt x="4698" y="9464"/>
                </a:lnTo>
                <a:lnTo>
                  <a:pt x="4310" y="9464"/>
                </a:lnTo>
                <a:lnTo>
                  <a:pt x="4082" y="9419"/>
                </a:lnTo>
                <a:lnTo>
                  <a:pt x="3877" y="9373"/>
                </a:lnTo>
                <a:lnTo>
                  <a:pt x="3672" y="9305"/>
                </a:lnTo>
                <a:lnTo>
                  <a:pt x="3466" y="9213"/>
                </a:lnTo>
                <a:lnTo>
                  <a:pt x="3261" y="9099"/>
                </a:lnTo>
                <a:lnTo>
                  <a:pt x="3056" y="8963"/>
                </a:lnTo>
                <a:lnTo>
                  <a:pt x="2851" y="8826"/>
                </a:lnTo>
                <a:lnTo>
                  <a:pt x="2577" y="8575"/>
                </a:lnTo>
                <a:lnTo>
                  <a:pt x="2303" y="8324"/>
                </a:lnTo>
                <a:lnTo>
                  <a:pt x="2030" y="8050"/>
                </a:lnTo>
                <a:lnTo>
                  <a:pt x="1779" y="7754"/>
                </a:lnTo>
                <a:lnTo>
                  <a:pt x="1551" y="7457"/>
                </a:lnTo>
                <a:lnTo>
                  <a:pt x="1323" y="7161"/>
                </a:lnTo>
                <a:lnTo>
                  <a:pt x="935" y="6568"/>
                </a:lnTo>
                <a:lnTo>
                  <a:pt x="616" y="6044"/>
                </a:lnTo>
                <a:lnTo>
                  <a:pt x="365" y="5633"/>
                </a:lnTo>
                <a:lnTo>
                  <a:pt x="228" y="5337"/>
                </a:lnTo>
                <a:lnTo>
                  <a:pt x="183" y="5245"/>
                </a:lnTo>
                <a:lnTo>
                  <a:pt x="183" y="5223"/>
                </a:lnTo>
                <a:lnTo>
                  <a:pt x="160" y="5200"/>
                </a:lnTo>
                <a:lnTo>
                  <a:pt x="137" y="5177"/>
                </a:lnTo>
                <a:lnTo>
                  <a:pt x="46" y="5177"/>
                </a:lnTo>
                <a:lnTo>
                  <a:pt x="23" y="5200"/>
                </a:lnTo>
                <a:lnTo>
                  <a:pt x="0" y="5245"/>
                </a:lnTo>
                <a:lnTo>
                  <a:pt x="0" y="5268"/>
                </a:lnTo>
                <a:lnTo>
                  <a:pt x="23" y="5314"/>
                </a:lnTo>
                <a:lnTo>
                  <a:pt x="114" y="5496"/>
                </a:lnTo>
                <a:lnTo>
                  <a:pt x="365" y="5975"/>
                </a:lnTo>
                <a:lnTo>
                  <a:pt x="775" y="6682"/>
                </a:lnTo>
                <a:lnTo>
                  <a:pt x="1026" y="7070"/>
                </a:lnTo>
                <a:lnTo>
                  <a:pt x="1323" y="7480"/>
                </a:lnTo>
                <a:lnTo>
                  <a:pt x="1642" y="7868"/>
                </a:lnTo>
                <a:lnTo>
                  <a:pt x="1984" y="8278"/>
                </a:lnTo>
                <a:lnTo>
                  <a:pt x="2349" y="8643"/>
                </a:lnTo>
                <a:lnTo>
                  <a:pt x="2737" y="8963"/>
                </a:lnTo>
                <a:lnTo>
                  <a:pt x="2942" y="9122"/>
                </a:lnTo>
                <a:lnTo>
                  <a:pt x="3170" y="9236"/>
                </a:lnTo>
                <a:lnTo>
                  <a:pt x="3375" y="9373"/>
                </a:lnTo>
                <a:lnTo>
                  <a:pt x="3603" y="9464"/>
                </a:lnTo>
                <a:lnTo>
                  <a:pt x="3808" y="9555"/>
                </a:lnTo>
                <a:lnTo>
                  <a:pt x="4059" y="9601"/>
                </a:lnTo>
                <a:lnTo>
                  <a:pt x="4287" y="9647"/>
                </a:lnTo>
                <a:lnTo>
                  <a:pt x="4698" y="9647"/>
                </a:lnTo>
                <a:lnTo>
                  <a:pt x="4880" y="9624"/>
                </a:lnTo>
                <a:lnTo>
                  <a:pt x="5085" y="9578"/>
                </a:lnTo>
                <a:lnTo>
                  <a:pt x="5268" y="9533"/>
                </a:lnTo>
                <a:lnTo>
                  <a:pt x="5450" y="9441"/>
                </a:lnTo>
                <a:lnTo>
                  <a:pt x="5633" y="9350"/>
                </a:lnTo>
                <a:lnTo>
                  <a:pt x="5838" y="9236"/>
                </a:lnTo>
                <a:lnTo>
                  <a:pt x="6020" y="9099"/>
                </a:lnTo>
                <a:lnTo>
                  <a:pt x="6203" y="8940"/>
                </a:lnTo>
                <a:lnTo>
                  <a:pt x="6408" y="8757"/>
                </a:lnTo>
                <a:lnTo>
                  <a:pt x="6591" y="8552"/>
                </a:lnTo>
                <a:lnTo>
                  <a:pt x="6773" y="8324"/>
                </a:lnTo>
                <a:lnTo>
                  <a:pt x="6955" y="8073"/>
                </a:lnTo>
                <a:lnTo>
                  <a:pt x="7110" y="7867"/>
                </a:lnTo>
                <a:lnTo>
                  <a:pt x="7110" y="7867"/>
                </a:lnTo>
                <a:lnTo>
                  <a:pt x="7526" y="7845"/>
                </a:lnTo>
                <a:lnTo>
                  <a:pt x="7982" y="7822"/>
                </a:lnTo>
                <a:lnTo>
                  <a:pt x="8438" y="7754"/>
                </a:lnTo>
                <a:lnTo>
                  <a:pt x="8917" y="7663"/>
                </a:lnTo>
                <a:lnTo>
                  <a:pt x="9373" y="7571"/>
                </a:lnTo>
                <a:lnTo>
                  <a:pt x="9806" y="7435"/>
                </a:lnTo>
                <a:lnTo>
                  <a:pt x="10239" y="7298"/>
                </a:lnTo>
                <a:lnTo>
                  <a:pt x="10650" y="7115"/>
                </a:lnTo>
                <a:lnTo>
                  <a:pt x="11037" y="6933"/>
                </a:lnTo>
                <a:lnTo>
                  <a:pt x="11402" y="6751"/>
                </a:lnTo>
                <a:lnTo>
                  <a:pt x="11722" y="6522"/>
                </a:lnTo>
                <a:lnTo>
                  <a:pt x="11995" y="6294"/>
                </a:lnTo>
                <a:lnTo>
                  <a:pt x="12223" y="6044"/>
                </a:lnTo>
                <a:lnTo>
                  <a:pt x="12314" y="5930"/>
                </a:lnTo>
                <a:lnTo>
                  <a:pt x="12406" y="5793"/>
                </a:lnTo>
                <a:lnTo>
                  <a:pt x="12474" y="5656"/>
                </a:lnTo>
                <a:lnTo>
                  <a:pt x="12520" y="5519"/>
                </a:lnTo>
                <a:lnTo>
                  <a:pt x="12565" y="5359"/>
                </a:lnTo>
                <a:lnTo>
                  <a:pt x="12588" y="5223"/>
                </a:lnTo>
                <a:lnTo>
                  <a:pt x="12634" y="4356"/>
                </a:lnTo>
                <a:lnTo>
                  <a:pt x="12725" y="3489"/>
                </a:lnTo>
                <a:lnTo>
                  <a:pt x="12771" y="3056"/>
                </a:lnTo>
                <a:lnTo>
                  <a:pt x="12839" y="2623"/>
                </a:lnTo>
                <a:lnTo>
                  <a:pt x="12930" y="2235"/>
                </a:lnTo>
                <a:lnTo>
                  <a:pt x="13044" y="1848"/>
                </a:lnTo>
                <a:lnTo>
                  <a:pt x="13204" y="1505"/>
                </a:lnTo>
                <a:lnTo>
                  <a:pt x="13386" y="1186"/>
                </a:lnTo>
                <a:lnTo>
                  <a:pt x="13477" y="1027"/>
                </a:lnTo>
                <a:lnTo>
                  <a:pt x="13592" y="890"/>
                </a:lnTo>
                <a:lnTo>
                  <a:pt x="13728" y="776"/>
                </a:lnTo>
                <a:lnTo>
                  <a:pt x="13842" y="662"/>
                </a:lnTo>
                <a:lnTo>
                  <a:pt x="14002" y="548"/>
                </a:lnTo>
                <a:lnTo>
                  <a:pt x="14139" y="456"/>
                </a:lnTo>
                <a:lnTo>
                  <a:pt x="14321" y="388"/>
                </a:lnTo>
                <a:lnTo>
                  <a:pt x="14504" y="320"/>
                </a:lnTo>
                <a:lnTo>
                  <a:pt x="14686" y="251"/>
                </a:lnTo>
                <a:lnTo>
                  <a:pt x="14914" y="228"/>
                </a:lnTo>
                <a:lnTo>
                  <a:pt x="15142" y="206"/>
                </a:lnTo>
                <a:lnTo>
                  <a:pt x="15370" y="183"/>
                </a:lnTo>
                <a:lnTo>
                  <a:pt x="15621" y="206"/>
                </a:lnTo>
                <a:lnTo>
                  <a:pt x="15895" y="228"/>
                </a:lnTo>
                <a:lnTo>
                  <a:pt x="16191" y="274"/>
                </a:lnTo>
                <a:lnTo>
                  <a:pt x="16510" y="320"/>
                </a:lnTo>
                <a:lnTo>
                  <a:pt x="16579" y="320"/>
                </a:lnTo>
                <a:lnTo>
                  <a:pt x="16602" y="297"/>
                </a:lnTo>
                <a:lnTo>
                  <a:pt x="16602" y="251"/>
                </a:lnTo>
                <a:lnTo>
                  <a:pt x="16602" y="228"/>
                </a:lnTo>
                <a:lnTo>
                  <a:pt x="16602" y="183"/>
                </a:lnTo>
                <a:lnTo>
                  <a:pt x="16579" y="160"/>
                </a:lnTo>
                <a:lnTo>
                  <a:pt x="16533" y="137"/>
                </a:lnTo>
                <a:lnTo>
                  <a:pt x="16214" y="92"/>
                </a:lnTo>
                <a:lnTo>
                  <a:pt x="15918" y="46"/>
                </a:lnTo>
                <a:lnTo>
                  <a:pt x="15644" y="23"/>
                </a:lnTo>
                <a:lnTo>
                  <a:pt x="15370" y="0"/>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6842541" y="759582"/>
            <a:ext cx="1265363" cy="735270"/>
          </a:xfrm>
          <a:custGeom>
            <a:avLst/>
            <a:gdLst/>
            <a:ahLst/>
            <a:cxnLst/>
            <a:rect l="l" t="t" r="r" b="b"/>
            <a:pathLst>
              <a:path w="16602" h="9647" fill="none" extrusionOk="0">
                <a:moveTo>
                  <a:pt x="23" y="5314"/>
                </a:moveTo>
                <a:lnTo>
                  <a:pt x="23" y="5314"/>
                </a:lnTo>
                <a:lnTo>
                  <a:pt x="114" y="5496"/>
                </a:lnTo>
                <a:lnTo>
                  <a:pt x="365" y="5975"/>
                </a:lnTo>
                <a:lnTo>
                  <a:pt x="775" y="6682"/>
                </a:lnTo>
                <a:lnTo>
                  <a:pt x="1026" y="7070"/>
                </a:lnTo>
                <a:lnTo>
                  <a:pt x="1323" y="7480"/>
                </a:lnTo>
                <a:lnTo>
                  <a:pt x="1323" y="7480"/>
                </a:lnTo>
                <a:lnTo>
                  <a:pt x="1642" y="7868"/>
                </a:lnTo>
                <a:lnTo>
                  <a:pt x="1984" y="8278"/>
                </a:lnTo>
                <a:lnTo>
                  <a:pt x="2349" y="8643"/>
                </a:lnTo>
                <a:lnTo>
                  <a:pt x="2737" y="8963"/>
                </a:lnTo>
                <a:lnTo>
                  <a:pt x="2737" y="8963"/>
                </a:lnTo>
                <a:lnTo>
                  <a:pt x="2942" y="9122"/>
                </a:lnTo>
                <a:lnTo>
                  <a:pt x="3170" y="9236"/>
                </a:lnTo>
                <a:lnTo>
                  <a:pt x="3375" y="9373"/>
                </a:lnTo>
                <a:lnTo>
                  <a:pt x="3603" y="9464"/>
                </a:lnTo>
                <a:lnTo>
                  <a:pt x="3808" y="9555"/>
                </a:lnTo>
                <a:lnTo>
                  <a:pt x="4059" y="9601"/>
                </a:lnTo>
                <a:lnTo>
                  <a:pt x="4287" y="9647"/>
                </a:lnTo>
                <a:lnTo>
                  <a:pt x="4515" y="9647"/>
                </a:lnTo>
                <a:lnTo>
                  <a:pt x="4515" y="9647"/>
                </a:lnTo>
                <a:lnTo>
                  <a:pt x="4698" y="9647"/>
                </a:lnTo>
                <a:lnTo>
                  <a:pt x="4880" y="9624"/>
                </a:lnTo>
                <a:lnTo>
                  <a:pt x="5085" y="9578"/>
                </a:lnTo>
                <a:lnTo>
                  <a:pt x="5268" y="9533"/>
                </a:lnTo>
                <a:lnTo>
                  <a:pt x="5450" y="9441"/>
                </a:lnTo>
                <a:lnTo>
                  <a:pt x="5633" y="9350"/>
                </a:lnTo>
                <a:lnTo>
                  <a:pt x="5838" y="9236"/>
                </a:lnTo>
                <a:lnTo>
                  <a:pt x="6020" y="9099"/>
                </a:lnTo>
                <a:lnTo>
                  <a:pt x="6020" y="9099"/>
                </a:lnTo>
                <a:lnTo>
                  <a:pt x="6203" y="8940"/>
                </a:lnTo>
                <a:lnTo>
                  <a:pt x="6408" y="8757"/>
                </a:lnTo>
                <a:lnTo>
                  <a:pt x="6591" y="8552"/>
                </a:lnTo>
                <a:lnTo>
                  <a:pt x="6773" y="8324"/>
                </a:lnTo>
                <a:lnTo>
                  <a:pt x="6955" y="8073"/>
                </a:lnTo>
                <a:lnTo>
                  <a:pt x="7161" y="7800"/>
                </a:lnTo>
                <a:lnTo>
                  <a:pt x="7343" y="7503"/>
                </a:lnTo>
                <a:lnTo>
                  <a:pt x="7526" y="7184"/>
                </a:lnTo>
                <a:lnTo>
                  <a:pt x="7526" y="7184"/>
                </a:lnTo>
                <a:lnTo>
                  <a:pt x="7754" y="6728"/>
                </a:lnTo>
                <a:lnTo>
                  <a:pt x="7890" y="6317"/>
                </a:lnTo>
                <a:lnTo>
                  <a:pt x="7982" y="5907"/>
                </a:lnTo>
                <a:lnTo>
                  <a:pt x="8004" y="5724"/>
                </a:lnTo>
                <a:lnTo>
                  <a:pt x="8004" y="5542"/>
                </a:lnTo>
                <a:lnTo>
                  <a:pt x="8004" y="5542"/>
                </a:lnTo>
                <a:lnTo>
                  <a:pt x="8004" y="5359"/>
                </a:lnTo>
                <a:lnTo>
                  <a:pt x="7982" y="5177"/>
                </a:lnTo>
                <a:lnTo>
                  <a:pt x="7936" y="5017"/>
                </a:lnTo>
                <a:lnTo>
                  <a:pt x="7890" y="4858"/>
                </a:lnTo>
                <a:lnTo>
                  <a:pt x="7822" y="4698"/>
                </a:lnTo>
                <a:lnTo>
                  <a:pt x="7731" y="4561"/>
                </a:lnTo>
                <a:lnTo>
                  <a:pt x="7640" y="4447"/>
                </a:lnTo>
                <a:lnTo>
                  <a:pt x="7526" y="4333"/>
                </a:lnTo>
                <a:lnTo>
                  <a:pt x="7526" y="4333"/>
                </a:lnTo>
                <a:lnTo>
                  <a:pt x="7412" y="4219"/>
                </a:lnTo>
                <a:lnTo>
                  <a:pt x="7298" y="4151"/>
                </a:lnTo>
                <a:lnTo>
                  <a:pt x="7161" y="4060"/>
                </a:lnTo>
                <a:lnTo>
                  <a:pt x="7024" y="4014"/>
                </a:lnTo>
                <a:lnTo>
                  <a:pt x="6887" y="3968"/>
                </a:lnTo>
                <a:lnTo>
                  <a:pt x="6727" y="3923"/>
                </a:lnTo>
                <a:lnTo>
                  <a:pt x="6591" y="3900"/>
                </a:lnTo>
                <a:lnTo>
                  <a:pt x="6431" y="3900"/>
                </a:lnTo>
                <a:lnTo>
                  <a:pt x="6431" y="3900"/>
                </a:lnTo>
                <a:lnTo>
                  <a:pt x="6271" y="3900"/>
                </a:lnTo>
                <a:lnTo>
                  <a:pt x="6112" y="3923"/>
                </a:lnTo>
                <a:lnTo>
                  <a:pt x="5952" y="3968"/>
                </a:lnTo>
                <a:lnTo>
                  <a:pt x="5792" y="4014"/>
                </a:lnTo>
                <a:lnTo>
                  <a:pt x="5633" y="4082"/>
                </a:lnTo>
                <a:lnTo>
                  <a:pt x="5473" y="4174"/>
                </a:lnTo>
                <a:lnTo>
                  <a:pt x="5314" y="4265"/>
                </a:lnTo>
                <a:lnTo>
                  <a:pt x="5177" y="4379"/>
                </a:lnTo>
                <a:lnTo>
                  <a:pt x="5177" y="4379"/>
                </a:lnTo>
                <a:lnTo>
                  <a:pt x="5040" y="4516"/>
                </a:lnTo>
                <a:lnTo>
                  <a:pt x="4903" y="4675"/>
                </a:lnTo>
                <a:lnTo>
                  <a:pt x="4789" y="4835"/>
                </a:lnTo>
                <a:lnTo>
                  <a:pt x="4675" y="5017"/>
                </a:lnTo>
                <a:lnTo>
                  <a:pt x="4584" y="5200"/>
                </a:lnTo>
                <a:lnTo>
                  <a:pt x="4493" y="5428"/>
                </a:lnTo>
                <a:lnTo>
                  <a:pt x="4424" y="5656"/>
                </a:lnTo>
                <a:lnTo>
                  <a:pt x="4356" y="5907"/>
                </a:lnTo>
                <a:lnTo>
                  <a:pt x="4356" y="5907"/>
                </a:lnTo>
                <a:lnTo>
                  <a:pt x="4333" y="6089"/>
                </a:lnTo>
                <a:lnTo>
                  <a:pt x="4310" y="6249"/>
                </a:lnTo>
                <a:lnTo>
                  <a:pt x="4310" y="6249"/>
                </a:lnTo>
                <a:lnTo>
                  <a:pt x="4333" y="6477"/>
                </a:lnTo>
                <a:lnTo>
                  <a:pt x="4379" y="6659"/>
                </a:lnTo>
                <a:lnTo>
                  <a:pt x="4447" y="6842"/>
                </a:lnTo>
                <a:lnTo>
                  <a:pt x="4538" y="7001"/>
                </a:lnTo>
                <a:lnTo>
                  <a:pt x="4538" y="7001"/>
                </a:lnTo>
                <a:lnTo>
                  <a:pt x="4629" y="7115"/>
                </a:lnTo>
                <a:lnTo>
                  <a:pt x="4743" y="7207"/>
                </a:lnTo>
                <a:lnTo>
                  <a:pt x="4971" y="7389"/>
                </a:lnTo>
                <a:lnTo>
                  <a:pt x="5245" y="7549"/>
                </a:lnTo>
                <a:lnTo>
                  <a:pt x="5564" y="7663"/>
                </a:lnTo>
                <a:lnTo>
                  <a:pt x="5564" y="7663"/>
                </a:lnTo>
                <a:lnTo>
                  <a:pt x="5906" y="7754"/>
                </a:lnTo>
                <a:lnTo>
                  <a:pt x="6271" y="7822"/>
                </a:lnTo>
                <a:lnTo>
                  <a:pt x="6682" y="7845"/>
                </a:lnTo>
                <a:lnTo>
                  <a:pt x="7092" y="7868"/>
                </a:lnTo>
                <a:lnTo>
                  <a:pt x="7092" y="7868"/>
                </a:lnTo>
                <a:lnTo>
                  <a:pt x="7526" y="7845"/>
                </a:lnTo>
                <a:lnTo>
                  <a:pt x="7982" y="7822"/>
                </a:lnTo>
                <a:lnTo>
                  <a:pt x="8438" y="7754"/>
                </a:lnTo>
                <a:lnTo>
                  <a:pt x="8917" y="7663"/>
                </a:lnTo>
                <a:lnTo>
                  <a:pt x="9373" y="7571"/>
                </a:lnTo>
                <a:lnTo>
                  <a:pt x="9806" y="7435"/>
                </a:lnTo>
                <a:lnTo>
                  <a:pt x="10239" y="7298"/>
                </a:lnTo>
                <a:lnTo>
                  <a:pt x="10650" y="7115"/>
                </a:lnTo>
                <a:lnTo>
                  <a:pt x="10650" y="7115"/>
                </a:lnTo>
                <a:lnTo>
                  <a:pt x="11037" y="6933"/>
                </a:lnTo>
                <a:lnTo>
                  <a:pt x="11402" y="6751"/>
                </a:lnTo>
                <a:lnTo>
                  <a:pt x="11722" y="6522"/>
                </a:lnTo>
                <a:lnTo>
                  <a:pt x="11995" y="6294"/>
                </a:lnTo>
                <a:lnTo>
                  <a:pt x="11995" y="6294"/>
                </a:lnTo>
                <a:lnTo>
                  <a:pt x="12223" y="6044"/>
                </a:lnTo>
                <a:lnTo>
                  <a:pt x="12314" y="5930"/>
                </a:lnTo>
                <a:lnTo>
                  <a:pt x="12406" y="5793"/>
                </a:lnTo>
                <a:lnTo>
                  <a:pt x="12474" y="5656"/>
                </a:lnTo>
                <a:lnTo>
                  <a:pt x="12520" y="5519"/>
                </a:lnTo>
                <a:lnTo>
                  <a:pt x="12565" y="5359"/>
                </a:lnTo>
                <a:lnTo>
                  <a:pt x="12588" y="5223"/>
                </a:lnTo>
                <a:lnTo>
                  <a:pt x="12588" y="5223"/>
                </a:lnTo>
                <a:lnTo>
                  <a:pt x="12634" y="4356"/>
                </a:lnTo>
                <a:lnTo>
                  <a:pt x="12725" y="3489"/>
                </a:lnTo>
                <a:lnTo>
                  <a:pt x="12771" y="3056"/>
                </a:lnTo>
                <a:lnTo>
                  <a:pt x="12839" y="2623"/>
                </a:lnTo>
                <a:lnTo>
                  <a:pt x="12930" y="2235"/>
                </a:lnTo>
                <a:lnTo>
                  <a:pt x="13044" y="1848"/>
                </a:lnTo>
                <a:lnTo>
                  <a:pt x="13044" y="1848"/>
                </a:lnTo>
                <a:lnTo>
                  <a:pt x="13204" y="1505"/>
                </a:lnTo>
                <a:lnTo>
                  <a:pt x="13386" y="1186"/>
                </a:lnTo>
                <a:lnTo>
                  <a:pt x="13477" y="1027"/>
                </a:lnTo>
                <a:lnTo>
                  <a:pt x="13592" y="890"/>
                </a:lnTo>
                <a:lnTo>
                  <a:pt x="13728" y="776"/>
                </a:lnTo>
                <a:lnTo>
                  <a:pt x="13842" y="662"/>
                </a:lnTo>
                <a:lnTo>
                  <a:pt x="13842" y="662"/>
                </a:lnTo>
                <a:lnTo>
                  <a:pt x="14002" y="548"/>
                </a:lnTo>
                <a:lnTo>
                  <a:pt x="14139" y="456"/>
                </a:lnTo>
                <a:lnTo>
                  <a:pt x="14321" y="388"/>
                </a:lnTo>
                <a:lnTo>
                  <a:pt x="14504" y="320"/>
                </a:lnTo>
                <a:lnTo>
                  <a:pt x="14686" y="251"/>
                </a:lnTo>
                <a:lnTo>
                  <a:pt x="14914" y="228"/>
                </a:lnTo>
                <a:lnTo>
                  <a:pt x="15142" y="206"/>
                </a:lnTo>
                <a:lnTo>
                  <a:pt x="15370" y="183"/>
                </a:lnTo>
                <a:lnTo>
                  <a:pt x="15370" y="183"/>
                </a:lnTo>
                <a:lnTo>
                  <a:pt x="15621" y="206"/>
                </a:lnTo>
                <a:lnTo>
                  <a:pt x="15895" y="228"/>
                </a:lnTo>
                <a:lnTo>
                  <a:pt x="16191" y="274"/>
                </a:lnTo>
                <a:lnTo>
                  <a:pt x="16510" y="320"/>
                </a:lnTo>
                <a:lnTo>
                  <a:pt x="16510" y="320"/>
                </a:lnTo>
                <a:lnTo>
                  <a:pt x="16533" y="320"/>
                </a:lnTo>
                <a:lnTo>
                  <a:pt x="16579" y="320"/>
                </a:lnTo>
                <a:lnTo>
                  <a:pt x="16602" y="297"/>
                </a:lnTo>
                <a:lnTo>
                  <a:pt x="16602" y="251"/>
                </a:lnTo>
                <a:lnTo>
                  <a:pt x="16602" y="251"/>
                </a:lnTo>
                <a:lnTo>
                  <a:pt x="16602" y="228"/>
                </a:lnTo>
                <a:lnTo>
                  <a:pt x="16602" y="183"/>
                </a:lnTo>
                <a:lnTo>
                  <a:pt x="16579" y="160"/>
                </a:lnTo>
                <a:lnTo>
                  <a:pt x="16533" y="137"/>
                </a:lnTo>
                <a:lnTo>
                  <a:pt x="16533" y="137"/>
                </a:lnTo>
                <a:lnTo>
                  <a:pt x="16214" y="92"/>
                </a:lnTo>
                <a:lnTo>
                  <a:pt x="15918" y="46"/>
                </a:lnTo>
                <a:lnTo>
                  <a:pt x="15644" y="23"/>
                </a:lnTo>
                <a:lnTo>
                  <a:pt x="15370" y="0"/>
                </a:lnTo>
                <a:lnTo>
                  <a:pt x="15370" y="0"/>
                </a:lnTo>
                <a:lnTo>
                  <a:pt x="15119" y="23"/>
                </a:lnTo>
                <a:lnTo>
                  <a:pt x="14869" y="46"/>
                </a:lnTo>
                <a:lnTo>
                  <a:pt x="14663" y="92"/>
                </a:lnTo>
                <a:lnTo>
                  <a:pt x="14435" y="137"/>
                </a:lnTo>
                <a:lnTo>
                  <a:pt x="14253" y="206"/>
                </a:lnTo>
                <a:lnTo>
                  <a:pt x="14070" y="297"/>
                </a:lnTo>
                <a:lnTo>
                  <a:pt x="13888" y="388"/>
                </a:lnTo>
                <a:lnTo>
                  <a:pt x="13728" y="502"/>
                </a:lnTo>
                <a:lnTo>
                  <a:pt x="13728" y="502"/>
                </a:lnTo>
                <a:lnTo>
                  <a:pt x="13523" y="707"/>
                </a:lnTo>
                <a:lnTo>
                  <a:pt x="13341" y="913"/>
                </a:lnTo>
                <a:lnTo>
                  <a:pt x="13181" y="1163"/>
                </a:lnTo>
                <a:lnTo>
                  <a:pt x="13044" y="1414"/>
                </a:lnTo>
                <a:lnTo>
                  <a:pt x="13044" y="1414"/>
                </a:lnTo>
                <a:lnTo>
                  <a:pt x="12862" y="1825"/>
                </a:lnTo>
                <a:lnTo>
                  <a:pt x="12725" y="2281"/>
                </a:lnTo>
                <a:lnTo>
                  <a:pt x="12634" y="2760"/>
                </a:lnTo>
                <a:lnTo>
                  <a:pt x="12565" y="3239"/>
                </a:lnTo>
                <a:lnTo>
                  <a:pt x="12565" y="3239"/>
                </a:lnTo>
                <a:lnTo>
                  <a:pt x="12497" y="3740"/>
                </a:lnTo>
                <a:lnTo>
                  <a:pt x="12474" y="4242"/>
                </a:lnTo>
                <a:lnTo>
                  <a:pt x="12406" y="5200"/>
                </a:lnTo>
                <a:lnTo>
                  <a:pt x="12406" y="5200"/>
                </a:lnTo>
                <a:lnTo>
                  <a:pt x="12383" y="5337"/>
                </a:lnTo>
                <a:lnTo>
                  <a:pt x="12360" y="5451"/>
                </a:lnTo>
                <a:lnTo>
                  <a:pt x="12314" y="5587"/>
                </a:lnTo>
                <a:lnTo>
                  <a:pt x="12246" y="5702"/>
                </a:lnTo>
                <a:lnTo>
                  <a:pt x="12086" y="5930"/>
                </a:lnTo>
                <a:lnTo>
                  <a:pt x="11858" y="6158"/>
                </a:lnTo>
                <a:lnTo>
                  <a:pt x="11858" y="6158"/>
                </a:lnTo>
                <a:lnTo>
                  <a:pt x="11676" y="6340"/>
                </a:lnTo>
                <a:lnTo>
                  <a:pt x="11448" y="6477"/>
                </a:lnTo>
                <a:lnTo>
                  <a:pt x="11220" y="6636"/>
                </a:lnTo>
                <a:lnTo>
                  <a:pt x="10946" y="6773"/>
                </a:lnTo>
                <a:lnTo>
                  <a:pt x="10673" y="6910"/>
                </a:lnTo>
                <a:lnTo>
                  <a:pt x="10376" y="7047"/>
                </a:lnTo>
                <a:lnTo>
                  <a:pt x="9760" y="7252"/>
                </a:lnTo>
                <a:lnTo>
                  <a:pt x="9760" y="7252"/>
                </a:lnTo>
                <a:lnTo>
                  <a:pt x="9099" y="7435"/>
                </a:lnTo>
                <a:lnTo>
                  <a:pt x="8415" y="7571"/>
                </a:lnTo>
                <a:lnTo>
                  <a:pt x="7731" y="7663"/>
                </a:lnTo>
                <a:lnTo>
                  <a:pt x="7092" y="7685"/>
                </a:lnTo>
                <a:lnTo>
                  <a:pt x="7092" y="7685"/>
                </a:lnTo>
                <a:lnTo>
                  <a:pt x="6545" y="7663"/>
                </a:lnTo>
                <a:lnTo>
                  <a:pt x="6066" y="7594"/>
                </a:lnTo>
                <a:lnTo>
                  <a:pt x="5838" y="7549"/>
                </a:lnTo>
                <a:lnTo>
                  <a:pt x="5610" y="7480"/>
                </a:lnTo>
                <a:lnTo>
                  <a:pt x="5428" y="7412"/>
                </a:lnTo>
                <a:lnTo>
                  <a:pt x="5245" y="7343"/>
                </a:lnTo>
                <a:lnTo>
                  <a:pt x="5245" y="7343"/>
                </a:lnTo>
                <a:lnTo>
                  <a:pt x="5063" y="7252"/>
                </a:lnTo>
                <a:lnTo>
                  <a:pt x="4926" y="7138"/>
                </a:lnTo>
                <a:lnTo>
                  <a:pt x="4789" y="7024"/>
                </a:lnTo>
                <a:lnTo>
                  <a:pt x="4698" y="6887"/>
                </a:lnTo>
                <a:lnTo>
                  <a:pt x="4698" y="6887"/>
                </a:lnTo>
                <a:lnTo>
                  <a:pt x="4607" y="6751"/>
                </a:lnTo>
                <a:lnTo>
                  <a:pt x="4561" y="6614"/>
                </a:lnTo>
                <a:lnTo>
                  <a:pt x="4515" y="6431"/>
                </a:lnTo>
                <a:lnTo>
                  <a:pt x="4493" y="6249"/>
                </a:lnTo>
                <a:lnTo>
                  <a:pt x="4493" y="6249"/>
                </a:lnTo>
                <a:lnTo>
                  <a:pt x="4515" y="6112"/>
                </a:lnTo>
                <a:lnTo>
                  <a:pt x="4538" y="5930"/>
                </a:lnTo>
                <a:lnTo>
                  <a:pt x="4538" y="5930"/>
                </a:lnTo>
                <a:lnTo>
                  <a:pt x="4584" y="5702"/>
                </a:lnTo>
                <a:lnTo>
                  <a:pt x="4675" y="5496"/>
                </a:lnTo>
                <a:lnTo>
                  <a:pt x="4743" y="5291"/>
                </a:lnTo>
                <a:lnTo>
                  <a:pt x="4835" y="5109"/>
                </a:lnTo>
                <a:lnTo>
                  <a:pt x="4949" y="4926"/>
                </a:lnTo>
                <a:lnTo>
                  <a:pt x="5063" y="4789"/>
                </a:lnTo>
                <a:lnTo>
                  <a:pt x="5177" y="4653"/>
                </a:lnTo>
                <a:lnTo>
                  <a:pt x="5291" y="4516"/>
                </a:lnTo>
                <a:lnTo>
                  <a:pt x="5291" y="4516"/>
                </a:lnTo>
                <a:lnTo>
                  <a:pt x="5428" y="4424"/>
                </a:lnTo>
                <a:lnTo>
                  <a:pt x="5564" y="4333"/>
                </a:lnTo>
                <a:lnTo>
                  <a:pt x="5701" y="4242"/>
                </a:lnTo>
                <a:lnTo>
                  <a:pt x="5861" y="4196"/>
                </a:lnTo>
                <a:lnTo>
                  <a:pt x="5998" y="4151"/>
                </a:lnTo>
                <a:lnTo>
                  <a:pt x="6134" y="4105"/>
                </a:lnTo>
                <a:lnTo>
                  <a:pt x="6431" y="4082"/>
                </a:lnTo>
                <a:lnTo>
                  <a:pt x="6431" y="4082"/>
                </a:lnTo>
                <a:lnTo>
                  <a:pt x="6705" y="4105"/>
                </a:lnTo>
                <a:lnTo>
                  <a:pt x="6955" y="4174"/>
                </a:lnTo>
                <a:lnTo>
                  <a:pt x="7206" y="4288"/>
                </a:lnTo>
                <a:lnTo>
                  <a:pt x="7412" y="4447"/>
                </a:lnTo>
                <a:lnTo>
                  <a:pt x="7412" y="4447"/>
                </a:lnTo>
                <a:lnTo>
                  <a:pt x="7503" y="4561"/>
                </a:lnTo>
                <a:lnTo>
                  <a:pt x="7571" y="4675"/>
                </a:lnTo>
                <a:lnTo>
                  <a:pt x="7662" y="4789"/>
                </a:lnTo>
                <a:lnTo>
                  <a:pt x="7708" y="4926"/>
                </a:lnTo>
                <a:lnTo>
                  <a:pt x="7754" y="5063"/>
                </a:lnTo>
                <a:lnTo>
                  <a:pt x="7799" y="5200"/>
                </a:lnTo>
                <a:lnTo>
                  <a:pt x="7822" y="5382"/>
                </a:lnTo>
                <a:lnTo>
                  <a:pt x="7822" y="5542"/>
                </a:lnTo>
                <a:lnTo>
                  <a:pt x="7822" y="5542"/>
                </a:lnTo>
                <a:lnTo>
                  <a:pt x="7799" y="5884"/>
                </a:lnTo>
                <a:lnTo>
                  <a:pt x="7731" y="6249"/>
                </a:lnTo>
                <a:lnTo>
                  <a:pt x="7571" y="6659"/>
                </a:lnTo>
                <a:lnTo>
                  <a:pt x="7366" y="7093"/>
                </a:lnTo>
                <a:lnTo>
                  <a:pt x="7366" y="7093"/>
                </a:lnTo>
                <a:lnTo>
                  <a:pt x="7183" y="7412"/>
                </a:lnTo>
                <a:lnTo>
                  <a:pt x="7001" y="7708"/>
                </a:lnTo>
                <a:lnTo>
                  <a:pt x="6819" y="7982"/>
                </a:lnTo>
                <a:lnTo>
                  <a:pt x="6636" y="8210"/>
                </a:lnTo>
                <a:lnTo>
                  <a:pt x="6454" y="8438"/>
                </a:lnTo>
                <a:lnTo>
                  <a:pt x="6271" y="8620"/>
                </a:lnTo>
                <a:lnTo>
                  <a:pt x="6089" y="8803"/>
                </a:lnTo>
                <a:lnTo>
                  <a:pt x="5906" y="8940"/>
                </a:lnTo>
                <a:lnTo>
                  <a:pt x="5906" y="8940"/>
                </a:lnTo>
                <a:lnTo>
                  <a:pt x="5724" y="9077"/>
                </a:lnTo>
                <a:lnTo>
                  <a:pt x="5564" y="9191"/>
                </a:lnTo>
                <a:lnTo>
                  <a:pt x="5382" y="9282"/>
                </a:lnTo>
                <a:lnTo>
                  <a:pt x="5200" y="9350"/>
                </a:lnTo>
                <a:lnTo>
                  <a:pt x="5040" y="9396"/>
                </a:lnTo>
                <a:lnTo>
                  <a:pt x="4857" y="9441"/>
                </a:lnTo>
                <a:lnTo>
                  <a:pt x="4698" y="9464"/>
                </a:lnTo>
                <a:lnTo>
                  <a:pt x="4515" y="9464"/>
                </a:lnTo>
                <a:lnTo>
                  <a:pt x="4515" y="9464"/>
                </a:lnTo>
                <a:lnTo>
                  <a:pt x="4310" y="9464"/>
                </a:lnTo>
                <a:lnTo>
                  <a:pt x="4082" y="9419"/>
                </a:lnTo>
                <a:lnTo>
                  <a:pt x="3877" y="9373"/>
                </a:lnTo>
                <a:lnTo>
                  <a:pt x="3672" y="9305"/>
                </a:lnTo>
                <a:lnTo>
                  <a:pt x="3466" y="9213"/>
                </a:lnTo>
                <a:lnTo>
                  <a:pt x="3261" y="9099"/>
                </a:lnTo>
                <a:lnTo>
                  <a:pt x="3056" y="8963"/>
                </a:lnTo>
                <a:lnTo>
                  <a:pt x="2851" y="8826"/>
                </a:lnTo>
                <a:lnTo>
                  <a:pt x="2851" y="8826"/>
                </a:lnTo>
                <a:lnTo>
                  <a:pt x="2577" y="8575"/>
                </a:lnTo>
                <a:lnTo>
                  <a:pt x="2303" y="8324"/>
                </a:lnTo>
                <a:lnTo>
                  <a:pt x="2030" y="8050"/>
                </a:lnTo>
                <a:lnTo>
                  <a:pt x="1779" y="7754"/>
                </a:lnTo>
                <a:lnTo>
                  <a:pt x="1551" y="7457"/>
                </a:lnTo>
                <a:lnTo>
                  <a:pt x="1323" y="7161"/>
                </a:lnTo>
                <a:lnTo>
                  <a:pt x="935" y="6568"/>
                </a:lnTo>
                <a:lnTo>
                  <a:pt x="935" y="6568"/>
                </a:lnTo>
                <a:lnTo>
                  <a:pt x="616" y="6044"/>
                </a:lnTo>
                <a:lnTo>
                  <a:pt x="365" y="5633"/>
                </a:lnTo>
                <a:lnTo>
                  <a:pt x="365" y="5633"/>
                </a:lnTo>
                <a:lnTo>
                  <a:pt x="228" y="5337"/>
                </a:lnTo>
                <a:lnTo>
                  <a:pt x="228" y="5337"/>
                </a:lnTo>
                <a:lnTo>
                  <a:pt x="183" y="5245"/>
                </a:lnTo>
                <a:lnTo>
                  <a:pt x="183" y="5245"/>
                </a:lnTo>
                <a:lnTo>
                  <a:pt x="183" y="5223"/>
                </a:lnTo>
                <a:lnTo>
                  <a:pt x="183" y="5223"/>
                </a:lnTo>
                <a:lnTo>
                  <a:pt x="160" y="5200"/>
                </a:lnTo>
                <a:lnTo>
                  <a:pt x="137" y="5177"/>
                </a:lnTo>
                <a:lnTo>
                  <a:pt x="91" y="5177"/>
                </a:lnTo>
                <a:lnTo>
                  <a:pt x="46" y="5177"/>
                </a:lnTo>
                <a:lnTo>
                  <a:pt x="46" y="5177"/>
                </a:lnTo>
                <a:lnTo>
                  <a:pt x="23" y="5200"/>
                </a:lnTo>
                <a:lnTo>
                  <a:pt x="0" y="5245"/>
                </a:lnTo>
                <a:lnTo>
                  <a:pt x="0" y="5268"/>
                </a:lnTo>
                <a:lnTo>
                  <a:pt x="23" y="531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7628092" y="697009"/>
            <a:ext cx="778790" cy="780467"/>
          </a:xfrm>
          <a:custGeom>
            <a:avLst/>
            <a:gdLst/>
            <a:ahLst/>
            <a:cxnLst/>
            <a:rect l="l" t="t" r="r" b="b"/>
            <a:pathLst>
              <a:path w="10218" h="10240" extrusionOk="0">
                <a:moveTo>
                  <a:pt x="5109" y="0"/>
                </a:moveTo>
                <a:lnTo>
                  <a:pt x="4744" y="23"/>
                </a:lnTo>
                <a:lnTo>
                  <a:pt x="4356" y="69"/>
                </a:lnTo>
                <a:lnTo>
                  <a:pt x="3991" y="137"/>
                </a:lnTo>
                <a:lnTo>
                  <a:pt x="3627" y="228"/>
                </a:lnTo>
                <a:lnTo>
                  <a:pt x="3125" y="411"/>
                </a:lnTo>
                <a:lnTo>
                  <a:pt x="2669" y="639"/>
                </a:lnTo>
                <a:lnTo>
                  <a:pt x="2236" y="890"/>
                </a:lnTo>
                <a:lnTo>
                  <a:pt x="1825" y="1186"/>
                </a:lnTo>
                <a:lnTo>
                  <a:pt x="1460" y="1528"/>
                </a:lnTo>
                <a:lnTo>
                  <a:pt x="1141" y="1893"/>
                </a:lnTo>
                <a:lnTo>
                  <a:pt x="844" y="2304"/>
                </a:lnTo>
                <a:lnTo>
                  <a:pt x="594" y="2714"/>
                </a:lnTo>
                <a:lnTo>
                  <a:pt x="388" y="3147"/>
                </a:lnTo>
                <a:lnTo>
                  <a:pt x="229" y="3626"/>
                </a:lnTo>
                <a:lnTo>
                  <a:pt x="92" y="4105"/>
                </a:lnTo>
                <a:lnTo>
                  <a:pt x="23" y="4584"/>
                </a:lnTo>
                <a:lnTo>
                  <a:pt x="1" y="5086"/>
                </a:lnTo>
                <a:lnTo>
                  <a:pt x="23" y="5588"/>
                </a:lnTo>
                <a:lnTo>
                  <a:pt x="92" y="6089"/>
                </a:lnTo>
                <a:lnTo>
                  <a:pt x="229" y="6614"/>
                </a:lnTo>
                <a:lnTo>
                  <a:pt x="297" y="6865"/>
                </a:lnTo>
                <a:lnTo>
                  <a:pt x="411" y="7115"/>
                </a:lnTo>
                <a:lnTo>
                  <a:pt x="525" y="7366"/>
                </a:lnTo>
                <a:lnTo>
                  <a:pt x="639" y="7617"/>
                </a:lnTo>
                <a:lnTo>
                  <a:pt x="913" y="7457"/>
                </a:lnTo>
                <a:lnTo>
                  <a:pt x="1141" y="7321"/>
                </a:lnTo>
                <a:lnTo>
                  <a:pt x="1369" y="7161"/>
                </a:lnTo>
                <a:lnTo>
                  <a:pt x="1551" y="6979"/>
                </a:lnTo>
                <a:lnTo>
                  <a:pt x="1779" y="6751"/>
                </a:lnTo>
                <a:lnTo>
                  <a:pt x="1939" y="6523"/>
                </a:lnTo>
                <a:lnTo>
                  <a:pt x="2007" y="6408"/>
                </a:lnTo>
                <a:lnTo>
                  <a:pt x="2053" y="6272"/>
                </a:lnTo>
                <a:lnTo>
                  <a:pt x="2076" y="6158"/>
                </a:lnTo>
                <a:lnTo>
                  <a:pt x="2099" y="6021"/>
                </a:lnTo>
                <a:lnTo>
                  <a:pt x="2167" y="5063"/>
                </a:lnTo>
                <a:lnTo>
                  <a:pt x="2190" y="4561"/>
                </a:lnTo>
                <a:lnTo>
                  <a:pt x="2258" y="4060"/>
                </a:lnTo>
                <a:lnTo>
                  <a:pt x="2327" y="3581"/>
                </a:lnTo>
                <a:lnTo>
                  <a:pt x="2418" y="3102"/>
                </a:lnTo>
                <a:lnTo>
                  <a:pt x="2555" y="2646"/>
                </a:lnTo>
                <a:lnTo>
                  <a:pt x="2737" y="2235"/>
                </a:lnTo>
                <a:lnTo>
                  <a:pt x="2874" y="1984"/>
                </a:lnTo>
                <a:lnTo>
                  <a:pt x="3034" y="1734"/>
                </a:lnTo>
                <a:lnTo>
                  <a:pt x="3216" y="1528"/>
                </a:lnTo>
                <a:lnTo>
                  <a:pt x="3421" y="1323"/>
                </a:lnTo>
                <a:lnTo>
                  <a:pt x="3581" y="1209"/>
                </a:lnTo>
                <a:lnTo>
                  <a:pt x="3763" y="1118"/>
                </a:lnTo>
                <a:lnTo>
                  <a:pt x="3946" y="1027"/>
                </a:lnTo>
                <a:lnTo>
                  <a:pt x="4128" y="958"/>
                </a:lnTo>
                <a:lnTo>
                  <a:pt x="4356" y="913"/>
                </a:lnTo>
                <a:lnTo>
                  <a:pt x="4562" y="867"/>
                </a:lnTo>
                <a:lnTo>
                  <a:pt x="4812" y="844"/>
                </a:lnTo>
                <a:lnTo>
                  <a:pt x="5063" y="821"/>
                </a:lnTo>
                <a:lnTo>
                  <a:pt x="5337" y="844"/>
                </a:lnTo>
                <a:lnTo>
                  <a:pt x="5611" y="867"/>
                </a:lnTo>
                <a:lnTo>
                  <a:pt x="5907" y="913"/>
                </a:lnTo>
                <a:lnTo>
                  <a:pt x="6226" y="958"/>
                </a:lnTo>
                <a:lnTo>
                  <a:pt x="6272" y="981"/>
                </a:lnTo>
                <a:lnTo>
                  <a:pt x="6295" y="1004"/>
                </a:lnTo>
                <a:lnTo>
                  <a:pt x="6295" y="1049"/>
                </a:lnTo>
                <a:lnTo>
                  <a:pt x="6295" y="1072"/>
                </a:lnTo>
                <a:lnTo>
                  <a:pt x="6272" y="1118"/>
                </a:lnTo>
                <a:lnTo>
                  <a:pt x="6226" y="1141"/>
                </a:lnTo>
                <a:lnTo>
                  <a:pt x="6203" y="1141"/>
                </a:lnTo>
                <a:lnTo>
                  <a:pt x="5884" y="1095"/>
                </a:lnTo>
                <a:lnTo>
                  <a:pt x="5588" y="1049"/>
                </a:lnTo>
                <a:lnTo>
                  <a:pt x="5314" y="1027"/>
                </a:lnTo>
                <a:lnTo>
                  <a:pt x="5063" y="1004"/>
                </a:lnTo>
                <a:lnTo>
                  <a:pt x="4835" y="1027"/>
                </a:lnTo>
                <a:lnTo>
                  <a:pt x="4607" y="1049"/>
                </a:lnTo>
                <a:lnTo>
                  <a:pt x="4379" y="1072"/>
                </a:lnTo>
                <a:lnTo>
                  <a:pt x="4197" y="1141"/>
                </a:lnTo>
                <a:lnTo>
                  <a:pt x="4014" y="1209"/>
                </a:lnTo>
                <a:lnTo>
                  <a:pt x="3832" y="1277"/>
                </a:lnTo>
                <a:lnTo>
                  <a:pt x="3695" y="1369"/>
                </a:lnTo>
                <a:lnTo>
                  <a:pt x="3535" y="1483"/>
                </a:lnTo>
                <a:lnTo>
                  <a:pt x="3421" y="1597"/>
                </a:lnTo>
                <a:lnTo>
                  <a:pt x="3285" y="1711"/>
                </a:lnTo>
                <a:lnTo>
                  <a:pt x="3170" y="1848"/>
                </a:lnTo>
                <a:lnTo>
                  <a:pt x="3079" y="2007"/>
                </a:lnTo>
                <a:lnTo>
                  <a:pt x="2897" y="2326"/>
                </a:lnTo>
                <a:lnTo>
                  <a:pt x="2737" y="2669"/>
                </a:lnTo>
                <a:lnTo>
                  <a:pt x="2623" y="3056"/>
                </a:lnTo>
                <a:lnTo>
                  <a:pt x="2532" y="3444"/>
                </a:lnTo>
                <a:lnTo>
                  <a:pt x="2464" y="3877"/>
                </a:lnTo>
                <a:lnTo>
                  <a:pt x="2418" y="4310"/>
                </a:lnTo>
                <a:lnTo>
                  <a:pt x="2327" y="5177"/>
                </a:lnTo>
                <a:lnTo>
                  <a:pt x="2281" y="6044"/>
                </a:lnTo>
                <a:lnTo>
                  <a:pt x="2258" y="6180"/>
                </a:lnTo>
                <a:lnTo>
                  <a:pt x="2213" y="6340"/>
                </a:lnTo>
                <a:lnTo>
                  <a:pt x="2167" y="6477"/>
                </a:lnTo>
                <a:lnTo>
                  <a:pt x="2099" y="6614"/>
                </a:lnTo>
                <a:lnTo>
                  <a:pt x="2007" y="6751"/>
                </a:lnTo>
                <a:lnTo>
                  <a:pt x="1916" y="6865"/>
                </a:lnTo>
                <a:lnTo>
                  <a:pt x="1688" y="7115"/>
                </a:lnTo>
                <a:lnTo>
                  <a:pt x="1483" y="7298"/>
                </a:lnTo>
                <a:lnTo>
                  <a:pt x="1255" y="7457"/>
                </a:lnTo>
                <a:lnTo>
                  <a:pt x="1004" y="7617"/>
                </a:lnTo>
                <a:lnTo>
                  <a:pt x="730" y="7754"/>
                </a:lnTo>
                <a:lnTo>
                  <a:pt x="913" y="8050"/>
                </a:lnTo>
                <a:lnTo>
                  <a:pt x="1118" y="8301"/>
                </a:lnTo>
                <a:lnTo>
                  <a:pt x="1323" y="8552"/>
                </a:lnTo>
                <a:lnTo>
                  <a:pt x="1551" y="8803"/>
                </a:lnTo>
                <a:lnTo>
                  <a:pt x="1802" y="9008"/>
                </a:lnTo>
                <a:lnTo>
                  <a:pt x="2053" y="9213"/>
                </a:lnTo>
                <a:lnTo>
                  <a:pt x="2327" y="9396"/>
                </a:lnTo>
                <a:lnTo>
                  <a:pt x="2600" y="9578"/>
                </a:lnTo>
                <a:lnTo>
                  <a:pt x="2897" y="9715"/>
                </a:lnTo>
                <a:lnTo>
                  <a:pt x="3193" y="9852"/>
                </a:lnTo>
                <a:lnTo>
                  <a:pt x="3490" y="9966"/>
                </a:lnTo>
                <a:lnTo>
                  <a:pt x="3809" y="10057"/>
                </a:lnTo>
                <a:lnTo>
                  <a:pt x="4128" y="10126"/>
                </a:lnTo>
                <a:lnTo>
                  <a:pt x="4448" y="10194"/>
                </a:lnTo>
                <a:lnTo>
                  <a:pt x="4767" y="10217"/>
                </a:lnTo>
                <a:lnTo>
                  <a:pt x="5109" y="10240"/>
                </a:lnTo>
                <a:lnTo>
                  <a:pt x="5474" y="10217"/>
                </a:lnTo>
                <a:lnTo>
                  <a:pt x="5839" y="10171"/>
                </a:lnTo>
                <a:lnTo>
                  <a:pt x="6226" y="10103"/>
                </a:lnTo>
                <a:lnTo>
                  <a:pt x="6591" y="10012"/>
                </a:lnTo>
                <a:lnTo>
                  <a:pt x="7093" y="9829"/>
                </a:lnTo>
                <a:lnTo>
                  <a:pt x="7549" y="9601"/>
                </a:lnTo>
                <a:lnTo>
                  <a:pt x="7982" y="9350"/>
                </a:lnTo>
                <a:lnTo>
                  <a:pt x="8393" y="9054"/>
                </a:lnTo>
                <a:lnTo>
                  <a:pt x="8735" y="8712"/>
                </a:lnTo>
                <a:lnTo>
                  <a:pt x="9077" y="8347"/>
                </a:lnTo>
                <a:lnTo>
                  <a:pt x="9373" y="7936"/>
                </a:lnTo>
                <a:lnTo>
                  <a:pt x="9624" y="7526"/>
                </a:lnTo>
                <a:lnTo>
                  <a:pt x="9829" y="7070"/>
                </a:lnTo>
                <a:lnTo>
                  <a:pt x="9989" y="6614"/>
                </a:lnTo>
                <a:lnTo>
                  <a:pt x="10126" y="6135"/>
                </a:lnTo>
                <a:lnTo>
                  <a:pt x="10194" y="5656"/>
                </a:lnTo>
                <a:lnTo>
                  <a:pt x="10217" y="5154"/>
                </a:lnTo>
                <a:lnTo>
                  <a:pt x="10194" y="4653"/>
                </a:lnTo>
                <a:lnTo>
                  <a:pt x="10126" y="4128"/>
                </a:lnTo>
                <a:lnTo>
                  <a:pt x="9989" y="3626"/>
                </a:lnTo>
                <a:lnTo>
                  <a:pt x="9852" y="3216"/>
                </a:lnTo>
                <a:lnTo>
                  <a:pt x="9693" y="2851"/>
                </a:lnTo>
                <a:lnTo>
                  <a:pt x="9487" y="2486"/>
                </a:lnTo>
                <a:lnTo>
                  <a:pt x="9259" y="2144"/>
                </a:lnTo>
                <a:lnTo>
                  <a:pt x="9008" y="1802"/>
                </a:lnTo>
                <a:lnTo>
                  <a:pt x="8735" y="1506"/>
                </a:lnTo>
                <a:lnTo>
                  <a:pt x="8438" y="1232"/>
                </a:lnTo>
                <a:lnTo>
                  <a:pt x="8119" y="981"/>
                </a:lnTo>
                <a:lnTo>
                  <a:pt x="7777" y="776"/>
                </a:lnTo>
                <a:lnTo>
                  <a:pt x="7435" y="571"/>
                </a:lnTo>
                <a:lnTo>
                  <a:pt x="7070" y="411"/>
                </a:lnTo>
                <a:lnTo>
                  <a:pt x="6705" y="251"/>
                </a:lnTo>
                <a:lnTo>
                  <a:pt x="6318" y="160"/>
                </a:lnTo>
                <a:lnTo>
                  <a:pt x="5930" y="69"/>
                </a:lnTo>
                <a:lnTo>
                  <a:pt x="5519" y="23"/>
                </a:lnTo>
                <a:lnTo>
                  <a:pt x="5109"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7676794" y="759582"/>
            <a:ext cx="431086" cy="528416"/>
          </a:xfrm>
          <a:custGeom>
            <a:avLst/>
            <a:gdLst/>
            <a:ahLst/>
            <a:cxnLst/>
            <a:rect l="l" t="t" r="r" b="b"/>
            <a:pathLst>
              <a:path w="5656" h="6933" extrusionOk="0">
                <a:moveTo>
                  <a:pt x="4424" y="0"/>
                </a:moveTo>
                <a:lnTo>
                  <a:pt x="4173" y="23"/>
                </a:lnTo>
                <a:lnTo>
                  <a:pt x="3923" y="46"/>
                </a:lnTo>
                <a:lnTo>
                  <a:pt x="3717" y="92"/>
                </a:lnTo>
                <a:lnTo>
                  <a:pt x="3489" y="137"/>
                </a:lnTo>
                <a:lnTo>
                  <a:pt x="3307" y="206"/>
                </a:lnTo>
                <a:lnTo>
                  <a:pt x="3124" y="297"/>
                </a:lnTo>
                <a:lnTo>
                  <a:pt x="2942" y="388"/>
                </a:lnTo>
                <a:lnTo>
                  <a:pt x="2782" y="502"/>
                </a:lnTo>
                <a:lnTo>
                  <a:pt x="2577" y="707"/>
                </a:lnTo>
                <a:lnTo>
                  <a:pt x="2395" y="913"/>
                </a:lnTo>
                <a:lnTo>
                  <a:pt x="2235" y="1163"/>
                </a:lnTo>
                <a:lnTo>
                  <a:pt x="2098" y="1414"/>
                </a:lnTo>
                <a:lnTo>
                  <a:pt x="1916" y="1825"/>
                </a:lnTo>
                <a:lnTo>
                  <a:pt x="1779" y="2281"/>
                </a:lnTo>
                <a:lnTo>
                  <a:pt x="1688" y="2760"/>
                </a:lnTo>
                <a:lnTo>
                  <a:pt x="1619" y="3239"/>
                </a:lnTo>
                <a:lnTo>
                  <a:pt x="1551" y="3740"/>
                </a:lnTo>
                <a:lnTo>
                  <a:pt x="1528" y="4242"/>
                </a:lnTo>
                <a:lnTo>
                  <a:pt x="1460" y="5200"/>
                </a:lnTo>
                <a:lnTo>
                  <a:pt x="1437" y="5337"/>
                </a:lnTo>
                <a:lnTo>
                  <a:pt x="1414" y="5451"/>
                </a:lnTo>
                <a:lnTo>
                  <a:pt x="1368" y="5587"/>
                </a:lnTo>
                <a:lnTo>
                  <a:pt x="1300" y="5702"/>
                </a:lnTo>
                <a:lnTo>
                  <a:pt x="1140" y="5930"/>
                </a:lnTo>
                <a:lnTo>
                  <a:pt x="912" y="6158"/>
                </a:lnTo>
                <a:lnTo>
                  <a:pt x="730" y="6340"/>
                </a:lnTo>
                <a:lnTo>
                  <a:pt x="502" y="6500"/>
                </a:lnTo>
                <a:lnTo>
                  <a:pt x="274" y="6636"/>
                </a:lnTo>
                <a:lnTo>
                  <a:pt x="0" y="6796"/>
                </a:lnTo>
                <a:lnTo>
                  <a:pt x="91" y="6933"/>
                </a:lnTo>
                <a:lnTo>
                  <a:pt x="365" y="6796"/>
                </a:lnTo>
                <a:lnTo>
                  <a:pt x="616" y="6636"/>
                </a:lnTo>
                <a:lnTo>
                  <a:pt x="844" y="6477"/>
                </a:lnTo>
                <a:lnTo>
                  <a:pt x="1049" y="6294"/>
                </a:lnTo>
                <a:lnTo>
                  <a:pt x="1277" y="6044"/>
                </a:lnTo>
                <a:lnTo>
                  <a:pt x="1368" y="5930"/>
                </a:lnTo>
                <a:lnTo>
                  <a:pt x="1460" y="5793"/>
                </a:lnTo>
                <a:lnTo>
                  <a:pt x="1528" y="5656"/>
                </a:lnTo>
                <a:lnTo>
                  <a:pt x="1574" y="5519"/>
                </a:lnTo>
                <a:lnTo>
                  <a:pt x="1619" y="5359"/>
                </a:lnTo>
                <a:lnTo>
                  <a:pt x="1642" y="5223"/>
                </a:lnTo>
                <a:lnTo>
                  <a:pt x="1688" y="4356"/>
                </a:lnTo>
                <a:lnTo>
                  <a:pt x="1779" y="3489"/>
                </a:lnTo>
                <a:lnTo>
                  <a:pt x="1825" y="3056"/>
                </a:lnTo>
                <a:lnTo>
                  <a:pt x="1893" y="2623"/>
                </a:lnTo>
                <a:lnTo>
                  <a:pt x="1984" y="2235"/>
                </a:lnTo>
                <a:lnTo>
                  <a:pt x="2098" y="1848"/>
                </a:lnTo>
                <a:lnTo>
                  <a:pt x="2258" y="1505"/>
                </a:lnTo>
                <a:lnTo>
                  <a:pt x="2440" y="1186"/>
                </a:lnTo>
                <a:lnTo>
                  <a:pt x="2531" y="1027"/>
                </a:lnTo>
                <a:lnTo>
                  <a:pt x="2646" y="890"/>
                </a:lnTo>
                <a:lnTo>
                  <a:pt x="2782" y="776"/>
                </a:lnTo>
                <a:lnTo>
                  <a:pt x="2896" y="662"/>
                </a:lnTo>
                <a:lnTo>
                  <a:pt x="3056" y="548"/>
                </a:lnTo>
                <a:lnTo>
                  <a:pt x="3193" y="456"/>
                </a:lnTo>
                <a:lnTo>
                  <a:pt x="3375" y="388"/>
                </a:lnTo>
                <a:lnTo>
                  <a:pt x="3558" y="320"/>
                </a:lnTo>
                <a:lnTo>
                  <a:pt x="3740" y="251"/>
                </a:lnTo>
                <a:lnTo>
                  <a:pt x="3968" y="228"/>
                </a:lnTo>
                <a:lnTo>
                  <a:pt x="4196" y="206"/>
                </a:lnTo>
                <a:lnTo>
                  <a:pt x="4424" y="183"/>
                </a:lnTo>
                <a:lnTo>
                  <a:pt x="4675" y="206"/>
                </a:lnTo>
                <a:lnTo>
                  <a:pt x="4949" y="228"/>
                </a:lnTo>
                <a:lnTo>
                  <a:pt x="5245" y="274"/>
                </a:lnTo>
                <a:lnTo>
                  <a:pt x="5564" y="320"/>
                </a:lnTo>
                <a:lnTo>
                  <a:pt x="5587" y="320"/>
                </a:lnTo>
                <a:lnTo>
                  <a:pt x="5633" y="297"/>
                </a:lnTo>
                <a:lnTo>
                  <a:pt x="5656" y="251"/>
                </a:lnTo>
                <a:lnTo>
                  <a:pt x="5656" y="228"/>
                </a:lnTo>
                <a:lnTo>
                  <a:pt x="5656" y="183"/>
                </a:lnTo>
                <a:lnTo>
                  <a:pt x="5633" y="160"/>
                </a:lnTo>
                <a:lnTo>
                  <a:pt x="5587" y="137"/>
                </a:lnTo>
                <a:lnTo>
                  <a:pt x="5268" y="92"/>
                </a:lnTo>
                <a:lnTo>
                  <a:pt x="4972" y="46"/>
                </a:lnTo>
                <a:lnTo>
                  <a:pt x="4698" y="23"/>
                </a:lnTo>
                <a:lnTo>
                  <a:pt x="4424" y="0"/>
                </a:lnTo>
                <a:close/>
              </a:path>
            </a:pathLst>
          </a:custGeom>
          <a:solidFill>
            <a:srgbClr val="AB44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7676794" y="759582"/>
            <a:ext cx="431086" cy="528416"/>
          </a:xfrm>
          <a:custGeom>
            <a:avLst/>
            <a:gdLst/>
            <a:ahLst/>
            <a:cxnLst/>
            <a:rect l="l" t="t" r="r" b="b"/>
            <a:pathLst>
              <a:path w="5656" h="6933" fill="none" extrusionOk="0">
                <a:moveTo>
                  <a:pt x="4424" y="0"/>
                </a:moveTo>
                <a:lnTo>
                  <a:pt x="4424" y="0"/>
                </a:lnTo>
                <a:lnTo>
                  <a:pt x="4173" y="23"/>
                </a:lnTo>
                <a:lnTo>
                  <a:pt x="3923" y="46"/>
                </a:lnTo>
                <a:lnTo>
                  <a:pt x="3717" y="92"/>
                </a:lnTo>
                <a:lnTo>
                  <a:pt x="3489" y="137"/>
                </a:lnTo>
                <a:lnTo>
                  <a:pt x="3307" y="206"/>
                </a:lnTo>
                <a:lnTo>
                  <a:pt x="3124" y="297"/>
                </a:lnTo>
                <a:lnTo>
                  <a:pt x="2942" y="388"/>
                </a:lnTo>
                <a:lnTo>
                  <a:pt x="2782" y="502"/>
                </a:lnTo>
                <a:lnTo>
                  <a:pt x="2782" y="502"/>
                </a:lnTo>
                <a:lnTo>
                  <a:pt x="2577" y="707"/>
                </a:lnTo>
                <a:lnTo>
                  <a:pt x="2395" y="913"/>
                </a:lnTo>
                <a:lnTo>
                  <a:pt x="2235" y="1163"/>
                </a:lnTo>
                <a:lnTo>
                  <a:pt x="2098" y="1414"/>
                </a:lnTo>
                <a:lnTo>
                  <a:pt x="2098" y="1414"/>
                </a:lnTo>
                <a:lnTo>
                  <a:pt x="1916" y="1825"/>
                </a:lnTo>
                <a:lnTo>
                  <a:pt x="1779" y="2281"/>
                </a:lnTo>
                <a:lnTo>
                  <a:pt x="1688" y="2760"/>
                </a:lnTo>
                <a:lnTo>
                  <a:pt x="1619" y="3239"/>
                </a:lnTo>
                <a:lnTo>
                  <a:pt x="1619" y="3239"/>
                </a:lnTo>
                <a:lnTo>
                  <a:pt x="1551" y="3740"/>
                </a:lnTo>
                <a:lnTo>
                  <a:pt x="1528" y="4242"/>
                </a:lnTo>
                <a:lnTo>
                  <a:pt x="1460" y="5200"/>
                </a:lnTo>
                <a:lnTo>
                  <a:pt x="1460" y="5200"/>
                </a:lnTo>
                <a:lnTo>
                  <a:pt x="1437" y="5337"/>
                </a:lnTo>
                <a:lnTo>
                  <a:pt x="1414" y="5451"/>
                </a:lnTo>
                <a:lnTo>
                  <a:pt x="1368" y="5587"/>
                </a:lnTo>
                <a:lnTo>
                  <a:pt x="1300" y="5702"/>
                </a:lnTo>
                <a:lnTo>
                  <a:pt x="1140" y="5930"/>
                </a:lnTo>
                <a:lnTo>
                  <a:pt x="912" y="6158"/>
                </a:lnTo>
                <a:lnTo>
                  <a:pt x="912" y="6158"/>
                </a:lnTo>
                <a:lnTo>
                  <a:pt x="730" y="6340"/>
                </a:lnTo>
                <a:lnTo>
                  <a:pt x="502" y="6500"/>
                </a:lnTo>
                <a:lnTo>
                  <a:pt x="274" y="6636"/>
                </a:lnTo>
                <a:lnTo>
                  <a:pt x="0" y="6796"/>
                </a:lnTo>
                <a:lnTo>
                  <a:pt x="0" y="6796"/>
                </a:lnTo>
                <a:lnTo>
                  <a:pt x="91" y="6933"/>
                </a:lnTo>
                <a:lnTo>
                  <a:pt x="91" y="6933"/>
                </a:lnTo>
                <a:lnTo>
                  <a:pt x="365" y="6796"/>
                </a:lnTo>
                <a:lnTo>
                  <a:pt x="616" y="6636"/>
                </a:lnTo>
                <a:lnTo>
                  <a:pt x="844" y="6477"/>
                </a:lnTo>
                <a:lnTo>
                  <a:pt x="1049" y="6294"/>
                </a:lnTo>
                <a:lnTo>
                  <a:pt x="1049" y="6294"/>
                </a:lnTo>
                <a:lnTo>
                  <a:pt x="1277" y="6044"/>
                </a:lnTo>
                <a:lnTo>
                  <a:pt x="1368" y="5930"/>
                </a:lnTo>
                <a:lnTo>
                  <a:pt x="1460" y="5793"/>
                </a:lnTo>
                <a:lnTo>
                  <a:pt x="1528" y="5656"/>
                </a:lnTo>
                <a:lnTo>
                  <a:pt x="1574" y="5519"/>
                </a:lnTo>
                <a:lnTo>
                  <a:pt x="1619" y="5359"/>
                </a:lnTo>
                <a:lnTo>
                  <a:pt x="1642" y="5223"/>
                </a:lnTo>
                <a:lnTo>
                  <a:pt x="1642" y="5223"/>
                </a:lnTo>
                <a:lnTo>
                  <a:pt x="1688" y="4356"/>
                </a:lnTo>
                <a:lnTo>
                  <a:pt x="1779" y="3489"/>
                </a:lnTo>
                <a:lnTo>
                  <a:pt x="1825" y="3056"/>
                </a:lnTo>
                <a:lnTo>
                  <a:pt x="1893" y="2623"/>
                </a:lnTo>
                <a:lnTo>
                  <a:pt x="1984" y="2235"/>
                </a:lnTo>
                <a:lnTo>
                  <a:pt x="2098" y="1848"/>
                </a:lnTo>
                <a:lnTo>
                  <a:pt x="2098" y="1848"/>
                </a:lnTo>
                <a:lnTo>
                  <a:pt x="2258" y="1505"/>
                </a:lnTo>
                <a:lnTo>
                  <a:pt x="2440" y="1186"/>
                </a:lnTo>
                <a:lnTo>
                  <a:pt x="2531" y="1027"/>
                </a:lnTo>
                <a:lnTo>
                  <a:pt x="2646" y="890"/>
                </a:lnTo>
                <a:lnTo>
                  <a:pt x="2782" y="776"/>
                </a:lnTo>
                <a:lnTo>
                  <a:pt x="2896" y="662"/>
                </a:lnTo>
                <a:lnTo>
                  <a:pt x="2896" y="662"/>
                </a:lnTo>
                <a:lnTo>
                  <a:pt x="3056" y="548"/>
                </a:lnTo>
                <a:lnTo>
                  <a:pt x="3193" y="456"/>
                </a:lnTo>
                <a:lnTo>
                  <a:pt x="3375" y="388"/>
                </a:lnTo>
                <a:lnTo>
                  <a:pt x="3558" y="320"/>
                </a:lnTo>
                <a:lnTo>
                  <a:pt x="3740" y="251"/>
                </a:lnTo>
                <a:lnTo>
                  <a:pt x="3968" y="228"/>
                </a:lnTo>
                <a:lnTo>
                  <a:pt x="4196" y="206"/>
                </a:lnTo>
                <a:lnTo>
                  <a:pt x="4424" y="183"/>
                </a:lnTo>
                <a:lnTo>
                  <a:pt x="4424" y="183"/>
                </a:lnTo>
                <a:lnTo>
                  <a:pt x="4675" y="206"/>
                </a:lnTo>
                <a:lnTo>
                  <a:pt x="4949" y="228"/>
                </a:lnTo>
                <a:lnTo>
                  <a:pt x="5245" y="274"/>
                </a:lnTo>
                <a:lnTo>
                  <a:pt x="5564" y="320"/>
                </a:lnTo>
                <a:lnTo>
                  <a:pt x="5564" y="320"/>
                </a:lnTo>
                <a:lnTo>
                  <a:pt x="5587" y="320"/>
                </a:lnTo>
                <a:lnTo>
                  <a:pt x="5587" y="320"/>
                </a:lnTo>
                <a:lnTo>
                  <a:pt x="5633" y="297"/>
                </a:lnTo>
                <a:lnTo>
                  <a:pt x="5656" y="251"/>
                </a:lnTo>
                <a:lnTo>
                  <a:pt x="5656" y="251"/>
                </a:lnTo>
                <a:lnTo>
                  <a:pt x="5656" y="228"/>
                </a:lnTo>
                <a:lnTo>
                  <a:pt x="5656" y="183"/>
                </a:lnTo>
                <a:lnTo>
                  <a:pt x="5633" y="160"/>
                </a:lnTo>
                <a:lnTo>
                  <a:pt x="5587" y="137"/>
                </a:lnTo>
                <a:lnTo>
                  <a:pt x="5587" y="137"/>
                </a:lnTo>
                <a:lnTo>
                  <a:pt x="5268" y="92"/>
                </a:lnTo>
                <a:lnTo>
                  <a:pt x="4972" y="46"/>
                </a:lnTo>
                <a:lnTo>
                  <a:pt x="4698" y="23"/>
                </a:lnTo>
                <a:lnTo>
                  <a:pt x="4424" y="0"/>
                </a:lnTo>
                <a:lnTo>
                  <a:pt x="4424" y="0"/>
                </a:lnTo>
                <a:lnTo>
                  <a:pt x="44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7567272" y="676126"/>
            <a:ext cx="780467" cy="778790"/>
          </a:xfrm>
          <a:custGeom>
            <a:avLst/>
            <a:gdLst/>
            <a:ahLst/>
            <a:cxnLst/>
            <a:rect l="l" t="t" r="r" b="b"/>
            <a:pathLst>
              <a:path w="10240" h="10218" extrusionOk="0">
                <a:moveTo>
                  <a:pt x="5154" y="1"/>
                </a:moveTo>
                <a:lnTo>
                  <a:pt x="4653" y="24"/>
                </a:lnTo>
                <a:lnTo>
                  <a:pt x="4128" y="92"/>
                </a:lnTo>
                <a:lnTo>
                  <a:pt x="3626" y="229"/>
                </a:lnTo>
                <a:lnTo>
                  <a:pt x="3148" y="411"/>
                </a:lnTo>
                <a:lnTo>
                  <a:pt x="2669" y="617"/>
                </a:lnTo>
                <a:lnTo>
                  <a:pt x="2235" y="890"/>
                </a:lnTo>
                <a:lnTo>
                  <a:pt x="1848" y="1187"/>
                </a:lnTo>
                <a:lnTo>
                  <a:pt x="1483" y="1529"/>
                </a:lnTo>
                <a:lnTo>
                  <a:pt x="1141" y="1894"/>
                </a:lnTo>
                <a:lnTo>
                  <a:pt x="867" y="2281"/>
                </a:lnTo>
                <a:lnTo>
                  <a:pt x="616" y="2715"/>
                </a:lnTo>
                <a:lnTo>
                  <a:pt x="388" y="3148"/>
                </a:lnTo>
                <a:lnTo>
                  <a:pt x="229" y="3604"/>
                </a:lnTo>
                <a:lnTo>
                  <a:pt x="115" y="4083"/>
                </a:lnTo>
                <a:lnTo>
                  <a:pt x="46" y="4584"/>
                </a:lnTo>
                <a:lnTo>
                  <a:pt x="1" y="5086"/>
                </a:lnTo>
                <a:lnTo>
                  <a:pt x="23" y="5588"/>
                </a:lnTo>
                <a:lnTo>
                  <a:pt x="115" y="6090"/>
                </a:lnTo>
                <a:lnTo>
                  <a:pt x="229" y="6614"/>
                </a:lnTo>
                <a:lnTo>
                  <a:pt x="411" y="7093"/>
                </a:lnTo>
                <a:lnTo>
                  <a:pt x="639" y="7549"/>
                </a:lnTo>
                <a:lnTo>
                  <a:pt x="890" y="7982"/>
                </a:lnTo>
                <a:lnTo>
                  <a:pt x="1186" y="8393"/>
                </a:lnTo>
                <a:lnTo>
                  <a:pt x="1528" y="8758"/>
                </a:lnTo>
                <a:lnTo>
                  <a:pt x="1893" y="9077"/>
                </a:lnTo>
                <a:lnTo>
                  <a:pt x="2304" y="9373"/>
                </a:lnTo>
                <a:lnTo>
                  <a:pt x="2714" y="9624"/>
                </a:lnTo>
                <a:lnTo>
                  <a:pt x="3170" y="9830"/>
                </a:lnTo>
                <a:lnTo>
                  <a:pt x="3626" y="9989"/>
                </a:lnTo>
                <a:lnTo>
                  <a:pt x="4105" y="10126"/>
                </a:lnTo>
                <a:lnTo>
                  <a:pt x="4584" y="10194"/>
                </a:lnTo>
                <a:lnTo>
                  <a:pt x="5086" y="10217"/>
                </a:lnTo>
                <a:lnTo>
                  <a:pt x="5588" y="10194"/>
                </a:lnTo>
                <a:lnTo>
                  <a:pt x="6112" y="10126"/>
                </a:lnTo>
                <a:lnTo>
                  <a:pt x="6614" y="10012"/>
                </a:lnTo>
                <a:lnTo>
                  <a:pt x="7093" y="9830"/>
                </a:lnTo>
                <a:lnTo>
                  <a:pt x="7572" y="9601"/>
                </a:lnTo>
                <a:lnTo>
                  <a:pt x="8005" y="9328"/>
                </a:lnTo>
                <a:lnTo>
                  <a:pt x="8393" y="9031"/>
                </a:lnTo>
                <a:lnTo>
                  <a:pt x="8757" y="8712"/>
                </a:lnTo>
                <a:lnTo>
                  <a:pt x="9077" y="8324"/>
                </a:lnTo>
                <a:lnTo>
                  <a:pt x="9373" y="7937"/>
                </a:lnTo>
                <a:lnTo>
                  <a:pt x="9624" y="7526"/>
                </a:lnTo>
                <a:lnTo>
                  <a:pt x="9829" y="7070"/>
                </a:lnTo>
                <a:lnTo>
                  <a:pt x="10012" y="6614"/>
                </a:lnTo>
                <a:lnTo>
                  <a:pt x="10126" y="6135"/>
                </a:lnTo>
                <a:lnTo>
                  <a:pt x="10194" y="5633"/>
                </a:lnTo>
                <a:lnTo>
                  <a:pt x="10240" y="5155"/>
                </a:lnTo>
                <a:lnTo>
                  <a:pt x="10217" y="4630"/>
                </a:lnTo>
                <a:lnTo>
                  <a:pt x="10126" y="4128"/>
                </a:lnTo>
                <a:lnTo>
                  <a:pt x="10012" y="3627"/>
                </a:lnTo>
                <a:lnTo>
                  <a:pt x="9829" y="3125"/>
                </a:lnTo>
                <a:lnTo>
                  <a:pt x="9601" y="2669"/>
                </a:lnTo>
                <a:lnTo>
                  <a:pt x="9350" y="2236"/>
                </a:lnTo>
                <a:lnTo>
                  <a:pt x="9054" y="1848"/>
                </a:lnTo>
                <a:lnTo>
                  <a:pt x="8712" y="1483"/>
                </a:lnTo>
                <a:lnTo>
                  <a:pt x="8347" y="1141"/>
                </a:lnTo>
                <a:lnTo>
                  <a:pt x="7936" y="845"/>
                </a:lnTo>
                <a:lnTo>
                  <a:pt x="7526" y="594"/>
                </a:lnTo>
                <a:lnTo>
                  <a:pt x="7070" y="388"/>
                </a:lnTo>
                <a:lnTo>
                  <a:pt x="6614" y="229"/>
                </a:lnTo>
                <a:lnTo>
                  <a:pt x="6135" y="115"/>
                </a:lnTo>
                <a:lnTo>
                  <a:pt x="5656" y="24"/>
                </a:lnTo>
                <a:lnTo>
                  <a:pt x="51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9"/>
          <p:cNvSpPr/>
          <p:nvPr/>
        </p:nvSpPr>
        <p:spPr>
          <a:xfrm>
            <a:off x="7772368" y="863845"/>
            <a:ext cx="575366" cy="591067"/>
          </a:xfrm>
          <a:custGeom>
            <a:avLst/>
            <a:gdLst/>
            <a:ahLst/>
            <a:cxnLst/>
            <a:rect l="l" t="t" r="r" b="b"/>
            <a:pathLst>
              <a:path w="7549" h="7755" extrusionOk="0">
                <a:moveTo>
                  <a:pt x="6796" y="1"/>
                </a:moveTo>
                <a:lnTo>
                  <a:pt x="6887" y="799"/>
                </a:lnTo>
                <a:lnTo>
                  <a:pt x="6933" y="1255"/>
                </a:lnTo>
                <a:lnTo>
                  <a:pt x="6933" y="1711"/>
                </a:lnTo>
                <a:lnTo>
                  <a:pt x="6910" y="1962"/>
                </a:lnTo>
                <a:lnTo>
                  <a:pt x="6887" y="2213"/>
                </a:lnTo>
                <a:lnTo>
                  <a:pt x="6842" y="2464"/>
                </a:lnTo>
                <a:lnTo>
                  <a:pt x="6773" y="2714"/>
                </a:lnTo>
                <a:lnTo>
                  <a:pt x="6705" y="2988"/>
                </a:lnTo>
                <a:lnTo>
                  <a:pt x="6591" y="3262"/>
                </a:lnTo>
                <a:lnTo>
                  <a:pt x="6477" y="3535"/>
                </a:lnTo>
                <a:lnTo>
                  <a:pt x="6317" y="3809"/>
                </a:lnTo>
                <a:lnTo>
                  <a:pt x="6066" y="4197"/>
                </a:lnTo>
                <a:lnTo>
                  <a:pt x="5770" y="4539"/>
                </a:lnTo>
                <a:lnTo>
                  <a:pt x="5428" y="4858"/>
                </a:lnTo>
                <a:lnTo>
                  <a:pt x="5063" y="5154"/>
                </a:lnTo>
                <a:lnTo>
                  <a:pt x="4653" y="5428"/>
                </a:lnTo>
                <a:lnTo>
                  <a:pt x="4242" y="5702"/>
                </a:lnTo>
                <a:lnTo>
                  <a:pt x="3809" y="5930"/>
                </a:lnTo>
                <a:lnTo>
                  <a:pt x="3353" y="6135"/>
                </a:lnTo>
                <a:lnTo>
                  <a:pt x="2897" y="6340"/>
                </a:lnTo>
                <a:lnTo>
                  <a:pt x="2441" y="6500"/>
                </a:lnTo>
                <a:lnTo>
                  <a:pt x="2007" y="6660"/>
                </a:lnTo>
                <a:lnTo>
                  <a:pt x="1551" y="6796"/>
                </a:lnTo>
                <a:lnTo>
                  <a:pt x="1141" y="6910"/>
                </a:lnTo>
                <a:lnTo>
                  <a:pt x="730" y="7002"/>
                </a:lnTo>
                <a:lnTo>
                  <a:pt x="0" y="7138"/>
                </a:lnTo>
                <a:lnTo>
                  <a:pt x="434" y="7367"/>
                </a:lnTo>
                <a:lnTo>
                  <a:pt x="913" y="7526"/>
                </a:lnTo>
                <a:lnTo>
                  <a:pt x="1392" y="7663"/>
                </a:lnTo>
                <a:lnTo>
                  <a:pt x="1893" y="7731"/>
                </a:lnTo>
                <a:lnTo>
                  <a:pt x="2395" y="7754"/>
                </a:lnTo>
                <a:lnTo>
                  <a:pt x="2897" y="7731"/>
                </a:lnTo>
                <a:lnTo>
                  <a:pt x="3398" y="7663"/>
                </a:lnTo>
                <a:lnTo>
                  <a:pt x="3923" y="7549"/>
                </a:lnTo>
                <a:lnTo>
                  <a:pt x="4402" y="7367"/>
                </a:lnTo>
                <a:lnTo>
                  <a:pt x="4881" y="7138"/>
                </a:lnTo>
                <a:lnTo>
                  <a:pt x="5314" y="6865"/>
                </a:lnTo>
                <a:lnTo>
                  <a:pt x="5702" y="6568"/>
                </a:lnTo>
                <a:lnTo>
                  <a:pt x="6066" y="6249"/>
                </a:lnTo>
                <a:lnTo>
                  <a:pt x="6386" y="5861"/>
                </a:lnTo>
                <a:lnTo>
                  <a:pt x="6682" y="5474"/>
                </a:lnTo>
                <a:lnTo>
                  <a:pt x="6933" y="5063"/>
                </a:lnTo>
                <a:lnTo>
                  <a:pt x="7138" y="4607"/>
                </a:lnTo>
                <a:lnTo>
                  <a:pt x="7321" y="4151"/>
                </a:lnTo>
                <a:lnTo>
                  <a:pt x="7435" y="3672"/>
                </a:lnTo>
                <a:lnTo>
                  <a:pt x="7503" y="3170"/>
                </a:lnTo>
                <a:lnTo>
                  <a:pt x="7549" y="2692"/>
                </a:lnTo>
                <a:lnTo>
                  <a:pt x="7526" y="2167"/>
                </a:lnTo>
                <a:lnTo>
                  <a:pt x="7435" y="1665"/>
                </a:lnTo>
                <a:lnTo>
                  <a:pt x="7321" y="1164"/>
                </a:lnTo>
                <a:lnTo>
                  <a:pt x="7207" y="844"/>
                </a:lnTo>
                <a:lnTo>
                  <a:pt x="7093" y="548"/>
                </a:lnTo>
                <a:lnTo>
                  <a:pt x="6956" y="274"/>
                </a:lnTo>
                <a:lnTo>
                  <a:pt x="67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9"/>
          <p:cNvSpPr/>
          <p:nvPr/>
        </p:nvSpPr>
        <p:spPr>
          <a:xfrm>
            <a:off x="7824499" y="1214970"/>
            <a:ext cx="276441" cy="239933"/>
          </a:xfrm>
          <a:custGeom>
            <a:avLst/>
            <a:gdLst/>
            <a:ahLst/>
            <a:cxnLst/>
            <a:rect l="l" t="t" r="r" b="b"/>
            <a:pathLst>
              <a:path w="3627" h="3148" extrusionOk="0">
                <a:moveTo>
                  <a:pt x="2600" y="0"/>
                </a:moveTo>
                <a:lnTo>
                  <a:pt x="776" y="160"/>
                </a:lnTo>
                <a:lnTo>
                  <a:pt x="1" y="1961"/>
                </a:lnTo>
                <a:lnTo>
                  <a:pt x="457" y="2988"/>
                </a:lnTo>
                <a:lnTo>
                  <a:pt x="799" y="3056"/>
                </a:lnTo>
                <a:lnTo>
                  <a:pt x="1141" y="3124"/>
                </a:lnTo>
                <a:lnTo>
                  <a:pt x="1483" y="3147"/>
                </a:lnTo>
                <a:lnTo>
                  <a:pt x="2190" y="3147"/>
                </a:lnTo>
                <a:lnTo>
                  <a:pt x="2532" y="3102"/>
                </a:lnTo>
                <a:lnTo>
                  <a:pt x="2874" y="3033"/>
                </a:lnTo>
                <a:lnTo>
                  <a:pt x="3239" y="2942"/>
                </a:lnTo>
                <a:lnTo>
                  <a:pt x="3512" y="2828"/>
                </a:lnTo>
                <a:lnTo>
                  <a:pt x="3626" y="1505"/>
                </a:lnTo>
                <a:lnTo>
                  <a:pt x="260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9"/>
          <p:cNvSpPr/>
          <p:nvPr/>
        </p:nvSpPr>
        <p:spPr>
          <a:xfrm>
            <a:off x="7820993" y="1211464"/>
            <a:ext cx="283453" cy="246868"/>
          </a:xfrm>
          <a:custGeom>
            <a:avLst/>
            <a:gdLst/>
            <a:ahLst/>
            <a:cxnLst/>
            <a:rect l="l" t="t" r="r" b="b"/>
            <a:pathLst>
              <a:path w="3719" h="3239" extrusionOk="0">
                <a:moveTo>
                  <a:pt x="2623" y="92"/>
                </a:moveTo>
                <a:lnTo>
                  <a:pt x="3627" y="1551"/>
                </a:lnTo>
                <a:lnTo>
                  <a:pt x="3515" y="2845"/>
                </a:lnTo>
                <a:lnTo>
                  <a:pt x="3262" y="2942"/>
                </a:lnTo>
                <a:lnTo>
                  <a:pt x="2897" y="3034"/>
                </a:lnTo>
                <a:lnTo>
                  <a:pt x="2532" y="3102"/>
                </a:lnTo>
                <a:lnTo>
                  <a:pt x="2167" y="3148"/>
                </a:lnTo>
                <a:lnTo>
                  <a:pt x="1460" y="3148"/>
                </a:lnTo>
                <a:lnTo>
                  <a:pt x="1141" y="3125"/>
                </a:lnTo>
                <a:lnTo>
                  <a:pt x="845" y="3056"/>
                </a:lnTo>
                <a:lnTo>
                  <a:pt x="539" y="2991"/>
                </a:lnTo>
                <a:lnTo>
                  <a:pt x="539" y="2991"/>
                </a:lnTo>
                <a:lnTo>
                  <a:pt x="92" y="2007"/>
                </a:lnTo>
                <a:lnTo>
                  <a:pt x="845" y="251"/>
                </a:lnTo>
                <a:lnTo>
                  <a:pt x="2623" y="92"/>
                </a:lnTo>
                <a:close/>
                <a:moveTo>
                  <a:pt x="2646" y="1"/>
                </a:moveTo>
                <a:lnTo>
                  <a:pt x="799" y="160"/>
                </a:lnTo>
                <a:lnTo>
                  <a:pt x="776" y="206"/>
                </a:lnTo>
                <a:lnTo>
                  <a:pt x="1" y="1985"/>
                </a:lnTo>
                <a:lnTo>
                  <a:pt x="1" y="2030"/>
                </a:lnTo>
                <a:lnTo>
                  <a:pt x="480" y="3056"/>
                </a:lnTo>
                <a:lnTo>
                  <a:pt x="503" y="3079"/>
                </a:lnTo>
                <a:lnTo>
                  <a:pt x="822" y="3148"/>
                </a:lnTo>
                <a:lnTo>
                  <a:pt x="1141" y="3216"/>
                </a:lnTo>
                <a:lnTo>
                  <a:pt x="1460" y="3239"/>
                </a:lnTo>
                <a:lnTo>
                  <a:pt x="2167" y="3239"/>
                </a:lnTo>
                <a:lnTo>
                  <a:pt x="2532" y="3193"/>
                </a:lnTo>
                <a:lnTo>
                  <a:pt x="2920" y="3125"/>
                </a:lnTo>
                <a:lnTo>
                  <a:pt x="3285" y="3011"/>
                </a:lnTo>
                <a:lnTo>
                  <a:pt x="3581" y="2920"/>
                </a:lnTo>
                <a:lnTo>
                  <a:pt x="3604" y="2920"/>
                </a:lnTo>
                <a:lnTo>
                  <a:pt x="3604" y="2897"/>
                </a:lnTo>
                <a:lnTo>
                  <a:pt x="3718" y="1551"/>
                </a:lnTo>
                <a:lnTo>
                  <a:pt x="3718" y="1528"/>
                </a:lnTo>
                <a:lnTo>
                  <a:pt x="2692" y="23"/>
                </a:lnTo>
                <a:lnTo>
                  <a:pt x="26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9"/>
          <p:cNvSpPr/>
          <p:nvPr/>
        </p:nvSpPr>
        <p:spPr>
          <a:xfrm>
            <a:off x="7577714" y="712633"/>
            <a:ext cx="246868" cy="267752"/>
          </a:xfrm>
          <a:custGeom>
            <a:avLst/>
            <a:gdLst/>
            <a:ahLst/>
            <a:cxnLst/>
            <a:rect l="l" t="t" r="r" b="b"/>
            <a:pathLst>
              <a:path w="3239" h="3513" extrusionOk="0">
                <a:moveTo>
                  <a:pt x="2828" y="1"/>
                </a:moveTo>
                <a:lnTo>
                  <a:pt x="2554" y="138"/>
                </a:lnTo>
                <a:lnTo>
                  <a:pt x="2304" y="274"/>
                </a:lnTo>
                <a:lnTo>
                  <a:pt x="2053" y="457"/>
                </a:lnTo>
                <a:lnTo>
                  <a:pt x="1802" y="616"/>
                </a:lnTo>
                <a:lnTo>
                  <a:pt x="1597" y="822"/>
                </a:lnTo>
                <a:lnTo>
                  <a:pt x="1369" y="1004"/>
                </a:lnTo>
                <a:lnTo>
                  <a:pt x="1186" y="1232"/>
                </a:lnTo>
                <a:lnTo>
                  <a:pt x="981" y="1437"/>
                </a:lnTo>
                <a:lnTo>
                  <a:pt x="821" y="1665"/>
                </a:lnTo>
                <a:lnTo>
                  <a:pt x="662" y="1916"/>
                </a:lnTo>
                <a:lnTo>
                  <a:pt x="502" y="2167"/>
                </a:lnTo>
                <a:lnTo>
                  <a:pt x="388" y="2418"/>
                </a:lnTo>
                <a:lnTo>
                  <a:pt x="251" y="2692"/>
                </a:lnTo>
                <a:lnTo>
                  <a:pt x="160" y="2942"/>
                </a:lnTo>
                <a:lnTo>
                  <a:pt x="69" y="3239"/>
                </a:lnTo>
                <a:lnTo>
                  <a:pt x="0" y="3513"/>
                </a:lnTo>
                <a:lnTo>
                  <a:pt x="2281" y="3376"/>
                </a:lnTo>
                <a:lnTo>
                  <a:pt x="3239" y="1825"/>
                </a:lnTo>
                <a:lnTo>
                  <a:pt x="28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9"/>
          <p:cNvSpPr/>
          <p:nvPr/>
        </p:nvSpPr>
        <p:spPr>
          <a:xfrm>
            <a:off x="7574208" y="709204"/>
            <a:ext cx="253880" cy="274688"/>
          </a:xfrm>
          <a:custGeom>
            <a:avLst/>
            <a:gdLst/>
            <a:ahLst/>
            <a:cxnLst/>
            <a:rect l="l" t="t" r="r" b="b"/>
            <a:pathLst>
              <a:path w="3331" h="3604" extrusionOk="0">
                <a:moveTo>
                  <a:pt x="2845" y="117"/>
                </a:moveTo>
                <a:lnTo>
                  <a:pt x="3239" y="1870"/>
                </a:lnTo>
                <a:lnTo>
                  <a:pt x="2304" y="3375"/>
                </a:lnTo>
                <a:lnTo>
                  <a:pt x="104" y="3508"/>
                </a:lnTo>
                <a:lnTo>
                  <a:pt x="160" y="3284"/>
                </a:lnTo>
                <a:lnTo>
                  <a:pt x="252" y="3010"/>
                </a:lnTo>
                <a:lnTo>
                  <a:pt x="343" y="2737"/>
                </a:lnTo>
                <a:lnTo>
                  <a:pt x="457" y="2486"/>
                </a:lnTo>
                <a:lnTo>
                  <a:pt x="594" y="2235"/>
                </a:lnTo>
                <a:lnTo>
                  <a:pt x="730" y="1984"/>
                </a:lnTo>
                <a:lnTo>
                  <a:pt x="890" y="1756"/>
                </a:lnTo>
                <a:lnTo>
                  <a:pt x="1073" y="1528"/>
                </a:lnTo>
                <a:lnTo>
                  <a:pt x="1255" y="1300"/>
                </a:lnTo>
                <a:lnTo>
                  <a:pt x="1460" y="1095"/>
                </a:lnTo>
                <a:lnTo>
                  <a:pt x="1665" y="889"/>
                </a:lnTo>
                <a:lnTo>
                  <a:pt x="1894" y="707"/>
                </a:lnTo>
                <a:lnTo>
                  <a:pt x="2122" y="525"/>
                </a:lnTo>
                <a:lnTo>
                  <a:pt x="2372" y="365"/>
                </a:lnTo>
                <a:lnTo>
                  <a:pt x="2623" y="228"/>
                </a:lnTo>
                <a:lnTo>
                  <a:pt x="2845" y="117"/>
                </a:lnTo>
                <a:close/>
                <a:moveTo>
                  <a:pt x="2851" y="0"/>
                </a:moveTo>
                <a:lnTo>
                  <a:pt x="2578" y="137"/>
                </a:lnTo>
                <a:lnTo>
                  <a:pt x="2327" y="297"/>
                </a:lnTo>
                <a:lnTo>
                  <a:pt x="2076" y="456"/>
                </a:lnTo>
                <a:lnTo>
                  <a:pt x="1825" y="639"/>
                </a:lnTo>
                <a:lnTo>
                  <a:pt x="1597" y="821"/>
                </a:lnTo>
                <a:lnTo>
                  <a:pt x="1392" y="1026"/>
                </a:lnTo>
                <a:lnTo>
                  <a:pt x="1187" y="1232"/>
                </a:lnTo>
                <a:lnTo>
                  <a:pt x="1004" y="1460"/>
                </a:lnTo>
                <a:lnTo>
                  <a:pt x="822" y="1688"/>
                </a:lnTo>
                <a:lnTo>
                  <a:pt x="662" y="1938"/>
                </a:lnTo>
                <a:lnTo>
                  <a:pt x="525" y="2189"/>
                </a:lnTo>
                <a:lnTo>
                  <a:pt x="388" y="2440"/>
                </a:lnTo>
                <a:lnTo>
                  <a:pt x="274" y="2714"/>
                </a:lnTo>
                <a:lnTo>
                  <a:pt x="160" y="2987"/>
                </a:lnTo>
                <a:lnTo>
                  <a:pt x="69" y="3261"/>
                </a:lnTo>
                <a:lnTo>
                  <a:pt x="1" y="3535"/>
                </a:lnTo>
                <a:lnTo>
                  <a:pt x="1" y="3580"/>
                </a:lnTo>
                <a:lnTo>
                  <a:pt x="46" y="3603"/>
                </a:lnTo>
                <a:lnTo>
                  <a:pt x="2327" y="3466"/>
                </a:lnTo>
                <a:lnTo>
                  <a:pt x="2372" y="3444"/>
                </a:lnTo>
                <a:lnTo>
                  <a:pt x="3330" y="1893"/>
                </a:lnTo>
                <a:lnTo>
                  <a:pt x="3330" y="1870"/>
                </a:lnTo>
                <a:lnTo>
                  <a:pt x="2920" y="46"/>
                </a:lnTo>
                <a:lnTo>
                  <a:pt x="28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9"/>
          <p:cNvSpPr/>
          <p:nvPr/>
        </p:nvSpPr>
        <p:spPr>
          <a:xfrm>
            <a:off x="8116480" y="730010"/>
            <a:ext cx="206931" cy="232997"/>
          </a:xfrm>
          <a:custGeom>
            <a:avLst/>
            <a:gdLst/>
            <a:ahLst/>
            <a:cxnLst/>
            <a:rect l="l" t="t" r="r" b="b"/>
            <a:pathLst>
              <a:path w="2715" h="3057" extrusionOk="0">
                <a:moveTo>
                  <a:pt x="525" y="1"/>
                </a:moveTo>
                <a:lnTo>
                  <a:pt x="1" y="1278"/>
                </a:lnTo>
                <a:lnTo>
                  <a:pt x="1027" y="3057"/>
                </a:lnTo>
                <a:lnTo>
                  <a:pt x="2714" y="2669"/>
                </a:lnTo>
                <a:lnTo>
                  <a:pt x="2555" y="2258"/>
                </a:lnTo>
                <a:lnTo>
                  <a:pt x="2350" y="1848"/>
                </a:lnTo>
                <a:lnTo>
                  <a:pt x="2099" y="1483"/>
                </a:lnTo>
                <a:lnTo>
                  <a:pt x="1825" y="1118"/>
                </a:lnTo>
                <a:lnTo>
                  <a:pt x="1551" y="799"/>
                </a:lnTo>
                <a:lnTo>
                  <a:pt x="1232" y="502"/>
                </a:lnTo>
                <a:lnTo>
                  <a:pt x="890" y="252"/>
                </a:lnTo>
                <a:lnTo>
                  <a:pt x="52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9"/>
          <p:cNvSpPr/>
          <p:nvPr/>
        </p:nvSpPr>
        <p:spPr>
          <a:xfrm>
            <a:off x="8114727" y="728257"/>
            <a:ext cx="212190" cy="238256"/>
          </a:xfrm>
          <a:custGeom>
            <a:avLst/>
            <a:gdLst/>
            <a:ahLst/>
            <a:cxnLst/>
            <a:rect l="l" t="t" r="r" b="b"/>
            <a:pathLst>
              <a:path w="2784" h="3126" extrusionOk="0">
                <a:moveTo>
                  <a:pt x="572" y="101"/>
                </a:moveTo>
                <a:lnTo>
                  <a:pt x="867" y="297"/>
                </a:lnTo>
                <a:lnTo>
                  <a:pt x="1210" y="571"/>
                </a:lnTo>
                <a:lnTo>
                  <a:pt x="1529" y="867"/>
                </a:lnTo>
                <a:lnTo>
                  <a:pt x="1825" y="1187"/>
                </a:lnTo>
                <a:lnTo>
                  <a:pt x="2099" y="1529"/>
                </a:lnTo>
                <a:lnTo>
                  <a:pt x="2327" y="1894"/>
                </a:lnTo>
                <a:lnTo>
                  <a:pt x="2532" y="2281"/>
                </a:lnTo>
                <a:lnTo>
                  <a:pt x="2672" y="2661"/>
                </a:lnTo>
                <a:lnTo>
                  <a:pt x="2672" y="2661"/>
                </a:lnTo>
                <a:lnTo>
                  <a:pt x="1073" y="3011"/>
                </a:lnTo>
                <a:lnTo>
                  <a:pt x="92" y="1301"/>
                </a:lnTo>
                <a:lnTo>
                  <a:pt x="572" y="101"/>
                </a:lnTo>
                <a:close/>
                <a:moveTo>
                  <a:pt x="525" y="1"/>
                </a:moveTo>
                <a:lnTo>
                  <a:pt x="503" y="24"/>
                </a:lnTo>
                <a:lnTo>
                  <a:pt x="1" y="1278"/>
                </a:lnTo>
                <a:lnTo>
                  <a:pt x="1" y="1324"/>
                </a:lnTo>
                <a:lnTo>
                  <a:pt x="1004" y="3102"/>
                </a:lnTo>
                <a:lnTo>
                  <a:pt x="1027" y="3125"/>
                </a:lnTo>
                <a:lnTo>
                  <a:pt x="1050" y="3125"/>
                </a:lnTo>
                <a:lnTo>
                  <a:pt x="2760" y="2737"/>
                </a:lnTo>
                <a:lnTo>
                  <a:pt x="2783" y="2715"/>
                </a:lnTo>
                <a:lnTo>
                  <a:pt x="2783" y="2669"/>
                </a:lnTo>
                <a:lnTo>
                  <a:pt x="2601" y="2259"/>
                </a:lnTo>
                <a:lnTo>
                  <a:pt x="2395" y="1848"/>
                </a:lnTo>
                <a:lnTo>
                  <a:pt x="2167" y="1483"/>
                </a:lnTo>
                <a:lnTo>
                  <a:pt x="1894" y="1118"/>
                </a:lnTo>
                <a:lnTo>
                  <a:pt x="1597" y="799"/>
                </a:lnTo>
                <a:lnTo>
                  <a:pt x="1278" y="503"/>
                </a:lnTo>
                <a:lnTo>
                  <a:pt x="936" y="229"/>
                </a:lnTo>
                <a:lnTo>
                  <a:pt x="57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9"/>
          <p:cNvSpPr/>
          <p:nvPr/>
        </p:nvSpPr>
        <p:spPr>
          <a:xfrm>
            <a:off x="7748055" y="966431"/>
            <a:ext cx="139097" cy="264246"/>
          </a:xfrm>
          <a:custGeom>
            <a:avLst/>
            <a:gdLst/>
            <a:ahLst/>
            <a:cxnLst/>
            <a:rect l="l" t="t" r="r" b="b"/>
            <a:pathLst>
              <a:path w="1825" h="3467" extrusionOk="0">
                <a:moveTo>
                  <a:pt x="46" y="0"/>
                </a:moveTo>
                <a:lnTo>
                  <a:pt x="0" y="23"/>
                </a:lnTo>
                <a:lnTo>
                  <a:pt x="0" y="69"/>
                </a:lnTo>
                <a:lnTo>
                  <a:pt x="114" y="433"/>
                </a:lnTo>
                <a:lnTo>
                  <a:pt x="251" y="821"/>
                </a:lnTo>
                <a:lnTo>
                  <a:pt x="433" y="1323"/>
                </a:lnTo>
                <a:lnTo>
                  <a:pt x="684" y="1870"/>
                </a:lnTo>
                <a:lnTo>
                  <a:pt x="981" y="2417"/>
                </a:lnTo>
                <a:lnTo>
                  <a:pt x="1163" y="2714"/>
                </a:lnTo>
                <a:lnTo>
                  <a:pt x="1346" y="2965"/>
                </a:lnTo>
                <a:lnTo>
                  <a:pt x="1528" y="3216"/>
                </a:lnTo>
                <a:lnTo>
                  <a:pt x="1733" y="3466"/>
                </a:lnTo>
                <a:lnTo>
                  <a:pt x="1802" y="3466"/>
                </a:lnTo>
                <a:lnTo>
                  <a:pt x="1825" y="3421"/>
                </a:lnTo>
                <a:lnTo>
                  <a:pt x="1802" y="3398"/>
                </a:lnTo>
                <a:lnTo>
                  <a:pt x="1596" y="3170"/>
                </a:lnTo>
                <a:lnTo>
                  <a:pt x="1414" y="2919"/>
                </a:lnTo>
                <a:lnTo>
                  <a:pt x="1232" y="2645"/>
                </a:lnTo>
                <a:lnTo>
                  <a:pt x="1072" y="2372"/>
                </a:lnTo>
                <a:lnTo>
                  <a:pt x="776" y="1824"/>
                </a:lnTo>
                <a:lnTo>
                  <a:pt x="525" y="1277"/>
                </a:lnTo>
                <a:lnTo>
                  <a:pt x="342" y="798"/>
                </a:lnTo>
                <a:lnTo>
                  <a:pt x="205" y="411"/>
                </a:lnTo>
                <a:lnTo>
                  <a:pt x="114" y="137"/>
                </a:lnTo>
                <a:lnTo>
                  <a:pt x="91"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9"/>
          <p:cNvSpPr/>
          <p:nvPr/>
        </p:nvSpPr>
        <p:spPr>
          <a:xfrm>
            <a:off x="7820993" y="818649"/>
            <a:ext cx="299077" cy="36584"/>
          </a:xfrm>
          <a:custGeom>
            <a:avLst/>
            <a:gdLst/>
            <a:ahLst/>
            <a:cxnLst/>
            <a:rect l="l" t="t" r="r" b="b"/>
            <a:pathLst>
              <a:path w="3924" h="480" extrusionOk="0">
                <a:moveTo>
                  <a:pt x="2623" y="1"/>
                </a:moveTo>
                <a:lnTo>
                  <a:pt x="2031" y="24"/>
                </a:lnTo>
                <a:lnTo>
                  <a:pt x="1529" y="69"/>
                </a:lnTo>
                <a:lnTo>
                  <a:pt x="1073" y="115"/>
                </a:lnTo>
                <a:lnTo>
                  <a:pt x="708" y="183"/>
                </a:lnTo>
                <a:lnTo>
                  <a:pt x="411" y="274"/>
                </a:lnTo>
                <a:lnTo>
                  <a:pt x="206" y="320"/>
                </a:lnTo>
                <a:lnTo>
                  <a:pt x="24" y="388"/>
                </a:lnTo>
                <a:lnTo>
                  <a:pt x="1" y="411"/>
                </a:lnTo>
                <a:lnTo>
                  <a:pt x="1" y="457"/>
                </a:lnTo>
                <a:lnTo>
                  <a:pt x="24" y="480"/>
                </a:lnTo>
                <a:lnTo>
                  <a:pt x="69" y="480"/>
                </a:lnTo>
                <a:lnTo>
                  <a:pt x="297" y="388"/>
                </a:lnTo>
                <a:lnTo>
                  <a:pt x="525" y="343"/>
                </a:lnTo>
                <a:lnTo>
                  <a:pt x="822" y="274"/>
                </a:lnTo>
                <a:lnTo>
                  <a:pt x="1164" y="206"/>
                </a:lnTo>
                <a:lnTo>
                  <a:pt x="1597" y="138"/>
                </a:lnTo>
                <a:lnTo>
                  <a:pt x="2076" y="92"/>
                </a:lnTo>
                <a:lnTo>
                  <a:pt x="2623" y="92"/>
                </a:lnTo>
                <a:lnTo>
                  <a:pt x="3216" y="115"/>
                </a:lnTo>
                <a:lnTo>
                  <a:pt x="3878" y="160"/>
                </a:lnTo>
                <a:lnTo>
                  <a:pt x="3923" y="160"/>
                </a:lnTo>
                <a:lnTo>
                  <a:pt x="3923" y="115"/>
                </a:lnTo>
                <a:lnTo>
                  <a:pt x="3923" y="92"/>
                </a:lnTo>
                <a:lnTo>
                  <a:pt x="3901" y="69"/>
                </a:lnTo>
                <a:lnTo>
                  <a:pt x="3239" y="24"/>
                </a:lnTo>
                <a:lnTo>
                  <a:pt x="26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9"/>
          <p:cNvSpPr/>
          <p:nvPr/>
        </p:nvSpPr>
        <p:spPr>
          <a:xfrm>
            <a:off x="8019153" y="959419"/>
            <a:ext cx="179111" cy="259063"/>
          </a:xfrm>
          <a:custGeom>
            <a:avLst/>
            <a:gdLst/>
            <a:ahLst/>
            <a:cxnLst/>
            <a:rect l="l" t="t" r="r" b="b"/>
            <a:pathLst>
              <a:path w="2350" h="3399" extrusionOk="0">
                <a:moveTo>
                  <a:pt x="2281" y="1"/>
                </a:moveTo>
                <a:lnTo>
                  <a:pt x="2258" y="24"/>
                </a:lnTo>
                <a:lnTo>
                  <a:pt x="2258" y="47"/>
                </a:lnTo>
                <a:lnTo>
                  <a:pt x="2076" y="480"/>
                </a:lnTo>
                <a:lnTo>
                  <a:pt x="1871" y="867"/>
                </a:lnTo>
                <a:lnTo>
                  <a:pt x="1643" y="1324"/>
                </a:lnTo>
                <a:lnTo>
                  <a:pt x="1323" y="1825"/>
                </a:lnTo>
                <a:lnTo>
                  <a:pt x="958" y="2350"/>
                </a:lnTo>
                <a:lnTo>
                  <a:pt x="730" y="2601"/>
                </a:lnTo>
                <a:lnTo>
                  <a:pt x="525" y="2851"/>
                </a:lnTo>
                <a:lnTo>
                  <a:pt x="274" y="3080"/>
                </a:lnTo>
                <a:lnTo>
                  <a:pt x="23" y="3308"/>
                </a:lnTo>
                <a:lnTo>
                  <a:pt x="1" y="3353"/>
                </a:lnTo>
                <a:lnTo>
                  <a:pt x="1" y="3376"/>
                </a:lnTo>
                <a:lnTo>
                  <a:pt x="46" y="3399"/>
                </a:lnTo>
                <a:lnTo>
                  <a:pt x="69" y="3376"/>
                </a:lnTo>
                <a:lnTo>
                  <a:pt x="343" y="3125"/>
                </a:lnTo>
                <a:lnTo>
                  <a:pt x="616" y="2874"/>
                </a:lnTo>
                <a:lnTo>
                  <a:pt x="844" y="2601"/>
                </a:lnTo>
                <a:lnTo>
                  <a:pt x="1072" y="2327"/>
                </a:lnTo>
                <a:lnTo>
                  <a:pt x="1278" y="2053"/>
                </a:lnTo>
                <a:lnTo>
                  <a:pt x="1460" y="1780"/>
                </a:lnTo>
                <a:lnTo>
                  <a:pt x="1779" y="1232"/>
                </a:lnTo>
                <a:lnTo>
                  <a:pt x="2030" y="776"/>
                </a:lnTo>
                <a:lnTo>
                  <a:pt x="2213" y="389"/>
                </a:lnTo>
                <a:lnTo>
                  <a:pt x="2350" y="47"/>
                </a:lnTo>
                <a:lnTo>
                  <a:pt x="2350" y="24"/>
                </a:lnTo>
                <a:lnTo>
                  <a:pt x="232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9"/>
          <p:cNvSpPr/>
          <p:nvPr/>
        </p:nvSpPr>
        <p:spPr>
          <a:xfrm>
            <a:off x="7723666" y="1360922"/>
            <a:ext cx="104418" cy="22713"/>
          </a:xfrm>
          <a:custGeom>
            <a:avLst/>
            <a:gdLst/>
            <a:ahLst/>
            <a:cxnLst/>
            <a:rect l="l" t="t" r="r" b="b"/>
            <a:pathLst>
              <a:path w="1370" h="298" extrusionOk="0">
                <a:moveTo>
                  <a:pt x="1187" y="1"/>
                </a:moveTo>
                <a:lnTo>
                  <a:pt x="913" y="24"/>
                </a:lnTo>
                <a:lnTo>
                  <a:pt x="525" y="92"/>
                </a:lnTo>
                <a:lnTo>
                  <a:pt x="24" y="206"/>
                </a:lnTo>
                <a:lnTo>
                  <a:pt x="1" y="229"/>
                </a:lnTo>
                <a:lnTo>
                  <a:pt x="1" y="252"/>
                </a:lnTo>
                <a:lnTo>
                  <a:pt x="1" y="274"/>
                </a:lnTo>
                <a:lnTo>
                  <a:pt x="47" y="297"/>
                </a:lnTo>
                <a:lnTo>
                  <a:pt x="525" y="183"/>
                </a:lnTo>
                <a:lnTo>
                  <a:pt x="936" y="115"/>
                </a:lnTo>
                <a:lnTo>
                  <a:pt x="1210" y="92"/>
                </a:lnTo>
                <a:lnTo>
                  <a:pt x="1324" y="92"/>
                </a:lnTo>
                <a:lnTo>
                  <a:pt x="1346" y="69"/>
                </a:lnTo>
                <a:lnTo>
                  <a:pt x="1369" y="46"/>
                </a:lnTo>
                <a:lnTo>
                  <a:pt x="1346" y="24"/>
                </a:lnTo>
                <a:lnTo>
                  <a:pt x="1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9"/>
          <p:cNvSpPr/>
          <p:nvPr/>
        </p:nvSpPr>
        <p:spPr>
          <a:xfrm>
            <a:off x="8097350" y="1314050"/>
            <a:ext cx="159981" cy="19131"/>
          </a:xfrm>
          <a:custGeom>
            <a:avLst/>
            <a:gdLst/>
            <a:ahLst/>
            <a:cxnLst/>
            <a:rect l="l" t="t" r="r" b="b"/>
            <a:pathLst>
              <a:path w="2099" h="251" extrusionOk="0">
                <a:moveTo>
                  <a:pt x="1620" y="0"/>
                </a:moveTo>
                <a:lnTo>
                  <a:pt x="1027" y="23"/>
                </a:lnTo>
                <a:lnTo>
                  <a:pt x="503" y="68"/>
                </a:lnTo>
                <a:lnTo>
                  <a:pt x="161" y="137"/>
                </a:lnTo>
                <a:lnTo>
                  <a:pt x="46" y="160"/>
                </a:lnTo>
                <a:lnTo>
                  <a:pt x="1" y="182"/>
                </a:lnTo>
                <a:lnTo>
                  <a:pt x="1" y="205"/>
                </a:lnTo>
                <a:lnTo>
                  <a:pt x="24" y="251"/>
                </a:lnTo>
                <a:lnTo>
                  <a:pt x="46" y="251"/>
                </a:lnTo>
                <a:lnTo>
                  <a:pt x="92" y="228"/>
                </a:lnTo>
                <a:lnTo>
                  <a:pt x="297" y="205"/>
                </a:lnTo>
                <a:lnTo>
                  <a:pt x="639" y="160"/>
                </a:lnTo>
                <a:lnTo>
                  <a:pt x="1095" y="114"/>
                </a:lnTo>
                <a:lnTo>
                  <a:pt x="1620" y="91"/>
                </a:lnTo>
                <a:lnTo>
                  <a:pt x="2099" y="91"/>
                </a:lnTo>
                <a:lnTo>
                  <a:pt x="2099" y="46"/>
                </a:lnTo>
                <a:lnTo>
                  <a:pt x="2099" y="23"/>
                </a:lnTo>
                <a:lnTo>
                  <a:pt x="20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9"/>
          <p:cNvSpPr/>
          <p:nvPr/>
        </p:nvSpPr>
        <p:spPr>
          <a:xfrm>
            <a:off x="7567272" y="672696"/>
            <a:ext cx="783973" cy="785650"/>
          </a:xfrm>
          <a:custGeom>
            <a:avLst/>
            <a:gdLst/>
            <a:ahLst/>
            <a:cxnLst/>
            <a:rect l="l" t="t" r="r" b="b"/>
            <a:pathLst>
              <a:path w="10286" h="10308" extrusionOk="0">
                <a:moveTo>
                  <a:pt x="5132" y="0"/>
                </a:moveTo>
                <a:lnTo>
                  <a:pt x="4744" y="23"/>
                </a:lnTo>
                <a:lnTo>
                  <a:pt x="4379" y="46"/>
                </a:lnTo>
                <a:lnTo>
                  <a:pt x="3991" y="137"/>
                </a:lnTo>
                <a:lnTo>
                  <a:pt x="3626" y="228"/>
                </a:lnTo>
                <a:lnTo>
                  <a:pt x="3262" y="342"/>
                </a:lnTo>
                <a:lnTo>
                  <a:pt x="2897" y="502"/>
                </a:lnTo>
                <a:lnTo>
                  <a:pt x="2577" y="684"/>
                </a:lnTo>
                <a:lnTo>
                  <a:pt x="2258" y="867"/>
                </a:lnTo>
                <a:lnTo>
                  <a:pt x="1962" y="1095"/>
                </a:lnTo>
                <a:lnTo>
                  <a:pt x="1665" y="1323"/>
                </a:lnTo>
                <a:lnTo>
                  <a:pt x="1414" y="1574"/>
                </a:lnTo>
                <a:lnTo>
                  <a:pt x="1164" y="1847"/>
                </a:lnTo>
                <a:lnTo>
                  <a:pt x="936" y="2144"/>
                </a:lnTo>
                <a:lnTo>
                  <a:pt x="730" y="2440"/>
                </a:lnTo>
                <a:lnTo>
                  <a:pt x="571" y="2760"/>
                </a:lnTo>
                <a:lnTo>
                  <a:pt x="411" y="3079"/>
                </a:lnTo>
                <a:lnTo>
                  <a:pt x="274" y="3398"/>
                </a:lnTo>
                <a:lnTo>
                  <a:pt x="160" y="3763"/>
                </a:lnTo>
                <a:lnTo>
                  <a:pt x="69" y="4105"/>
                </a:lnTo>
                <a:lnTo>
                  <a:pt x="1" y="4470"/>
                </a:lnTo>
                <a:lnTo>
                  <a:pt x="23" y="4493"/>
                </a:lnTo>
                <a:lnTo>
                  <a:pt x="46" y="4515"/>
                </a:lnTo>
                <a:lnTo>
                  <a:pt x="92" y="4515"/>
                </a:lnTo>
                <a:lnTo>
                  <a:pt x="92" y="4470"/>
                </a:lnTo>
                <a:lnTo>
                  <a:pt x="160" y="4128"/>
                </a:lnTo>
                <a:lnTo>
                  <a:pt x="251" y="3786"/>
                </a:lnTo>
                <a:lnTo>
                  <a:pt x="365" y="3444"/>
                </a:lnTo>
                <a:lnTo>
                  <a:pt x="479" y="3102"/>
                </a:lnTo>
                <a:lnTo>
                  <a:pt x="639" y="2782"/>
                </a:lnTo>
                <a:lnTo>
                  <a:pt x="821" y="2486"/>
                </a:lnTo>
                <a:lnTo>
                  <a:pt x="1027" y="2189"/>
                </a:lnTo>
                <a:lnTo>
                  <a:pt x="1232" y="1916"/>
                </a:lnTo>
                <a:lnTo>
                  <a:pt x="1483" y="1642"/>
                </a:lnTo>
                <a:lnTo>
                  <a:pt x="1734" y="1391"/>
                </a:lnTo>
                <a:lnTo>
                  <a:pt x="2007" y="1163"/>
                </a:lnTo>
                <a:lnTo>
                  <a:pt x="2304" y="958"/>
                </a:lnTo>
                <a:lnTo>
                  <a:pt x="2623" y="753"/>
                </a:lnTo>
                <a:lnTo>
                  <a:pt x="2942" y="593"/>
                </a:lnTo>
                <a:lnTo>
                  <a:pt x="3284" y="433"/>
                </a:lnTo>
                <a:lnTo>
                  <a:pt x="3649" y="319"/>
                </a:lnTo>
                <a:lnTo>
                  <a:pt x="4014" y="205"/>
                </a:lnTo>
                <a:lnTo>
                  <a:pt x="4379" y="137"/>
                </a:lnTo>
                <a:lnTo>
                  <a:pt x="4744" y="114"/>
                </a:lnTo>
                <a:lnTo>
                  <a:pt x="5132" y="91"/>
                </a:lnTo>
                <a:lnTo>
                  <a:pt x="5519" y="114"/>
                </a:lnTo>
                <a:lnTo>
                  <a:pt x="5930" y="160"/>
                </a:lnTo>
                <a:lnTo>
                  <a:pt x="6317" y="228"/>
                </a:lnTo>
                <a:lnTo>
                  <a:pt x="6705" y="342"/>
                </a:lnTo>
                <a:lnTo>
                  <a:pt x="7070" y="479"/>
                </a:lnTo>
                <a:lnTo>
                  <a:pt x="7435" y="662"/>
                </a:lnTo>
                <a:lnTo>
                  <a:pt x="7777" y="844"/>
                </a:lnTo>
                <a:lnTo>
                  <a:pt x="8096" y="1072"/>
                </a:lnTo>
                <a:lnTo>
                  <a:pt x="8415" y="1323"/>
                </a:lnTo>
                <a:lnTo>
                  <a:pt x="8712" y="1596"/>
                </a:lnTo>
                <a:lnTo>
                  <a:pt x="8985" y="1893"/>
                </a:lnTo>
                <a:lnTo>
                  <a:pt x="9236" y="2189"/>
                </a:lnTo>
                <a:lnTo>
                  <a:pt x="9464" y="2531"/>
                </a:lnTo>
                <a:lnTo>
                  <a:pt x="9647" y="2896"/>
                </a:lnTo>
                <a:lnTo>
                  <a:pt x="9829" y="3284"/>
                </a:lnTo>
                <a:lnTo>
                  <a:pt x="9966" y="3672"/>
                </a:lnTo>
                <a:lnTo>
                  <a:pt x="10057" y="4059"/>
                </a:lnTo>
                <a:lnTo>
                  <a:pt x="10126" y="4424"/>
                </a:lnTo>
                <a:lnTo>
                  <a:pt x="10171" y="4789"/>
                </a:lnTo>
                <a:lnTo>
                  <a:pt x="10194" y="5154"/>
                </a:lnTo>
                <a:lnTo>
                  <a:pt x="10171" y="5564"/>
                </a:lnTo>
                <a:lnTo>
                  <a:pt x="10126" y="5975"/>
                </a:lnTo>
                <a:lnTo>
                  <a:pt x="10034" y="6363"/>
                </a:lnTo>
                <a:lnTo>
                  <a:pt x="9920" y="6727"/>
                </a:lnTo>
                <a:lnTo>
                  <a:pt x="9784" y="7115"/>
                </a:lnTo>
                <a:lnTo>
                  <a:pt x="9624" y="7480"/>
                </a:lnTo>
                <a:lnTo>
                  <a:pt x="9442" y="7822"/>
                </a:lnTo>
                <a:lnTo>
                  <a:pt x="9214" y="8141"/>
                </a:lnTo>
                <a:lnTo>
                  <a:pt x="8963" y="8461"/>
                </a:lnTo>
                <a:lnTo>
                  <a:pt x="8689" y="8757"/>
                </a:lnTo>
                <a:lnTo>
                  <a:pt x="8393" y="9031"/>
                </a:lnTo>
                <a:lnTo>
                  <a:pt x="8073" y="9282"/>
                </a:lnTo>
                <a:lnTo>
                  <a:pt x="7731" y="9487"/>
                </a:lnTo>
                <a:lnTo>
                  <a:pt x="7366" y="9692"/>
                </a:lnTo>
                <a:lnTo>
                  <a:pt x="7001" y="9852"/>
                </a:lnTo>
                <a:lnTo>
                  <a:pt x="6591" y="10011"/>
                </a:lnTo>
                <a:lnTo>
                  <a:pt x="6226" y="10103"/>
                </a:lnTo>
                <a:lnTo>
                  <a:pt x="5861" y="10171"/>
                </a:lnTo>
                <a:lnTo>
                  <a:pt x="5496" y="10217"/>
                </a:lnTo>
                <a:lnTo>
                  <a:pt x="4721" y="10217"/>
                </a:lnTo>
                <a:lnTo>
                  <a:pt x="4311" y="10171"/>
                </a:lnTo>
                <a:lnTo>
                  <a:pt x="3923" y="10080"/>
                </a:lnTo>
                <a:lnTo>
                  <a:pt x="3535" y="9966"/>
                </a:lnTo>
                <a:lnTo>
                  <a:pt x="3170" y="9829"/>
                </a:lnTo>
                <a:lnTo>
                  <a:pt x="2805" y="9669"/>
                </a:lnTo>
                <a:lnTo>
                  <a:pt x="2463" y="9464"/>
                </a:lnTo>
                <a:lnTo>
                  <a:pt x="2121" y="9259"/>
                </a:lnTo>
                <a:lnTo>
                  <a:pt x="1825" y="9008"/>
                </a:lnTo>
                <a:lnTo>
                  <a:pt x="1528" y="8734"/>
                </a:lnTo>
                <a:lnTo>
                  <a:pt x="1255" y="8438"/>
                </a:lnTo>
                <a:lnTo>
                  <a:pt x="1004" y="8119"/>
                </a:lnTo>
                <a:lnTo>
                  <a:pt x="776" y="7776"/>
                </a:lnTo>
                <a:lnTo>
                  <a:pt x="593" y="7412"/>
                </a:lnTo>
                <a:lnTo>
                  <a:pt x="411" y="7024"/>
                </a:lnTo>
                <a:lnTo>
                  <a:pt x="274" y="6636"/>
                </a:lnTo>
                <a:lnTo>
                  <a:pt x="183" y="6294"/>
                </a:lnTo>
                <a:lnTo>
                  <a:pt x="115" y="5952"/>
                </a:lnTo>
                <a:lnTo>
                  <a:pt x="92" y="5907"/>
                </a:lnTo>
                <a:lnTo>
                  <a:pt x="69" y="5907"/>
                </a:lnTo>
                <a:lnTo>
                  <a:pt x="23" y="5929"/>
                </a:lnTo>
                <a:lnTo>
                  <a:pt x="23" y="5952"/>
                </a:lnTo>
                <a:lnTo>
                  <a:pt x="92" y="6317"/>
                </a:lnTo>
                <a:lnTo>
                  <a:pt x="183" y="6659"/>
                </a:lnTo>
                <a:lnTo>
                  <a:pt x="320" y="7070"/>
                </a:lnTo>
                <a:lnTo>
                  <a:pt x="502" y="7457"/>
                </a:lnTo>
                <a:lnTo>
                  <a:pt x="707" y="7822"/>
                </a:lnTo>
                <a:lnTo>
                  <a:pt x="936" y="8164"/>
                </a:lnTo>
                <a:lnTo>
                  <a:pt x="1186" y="8483"/>
                </a:lnTo>
                <a:lnTo>
                  <a:pt x="1460" y="8803"/>
                </a:lnTo>
                <a:lnTo>
                  <a:pt x="1756" y="9076"/>
                </a:lnTo>
                <a:lnTo>
                  <a:pt x="2076" y="9327"/>
                </a:lnTo>
                <a:lnTo>
                  <a:pt x="2418" y="9555"/>
                </a:lnTo>
                <a:lnTo>
                  <a:pt x="2760" y="9738"/>
                </a:lnTo>
                <a:lnTo>
                  <a:pt x="3125" y="9920"/>
                </a:lnTo>
                <a:lnTo>
                  <a:pt x="3512" y="10057"/>
                </a:lnTo>
                <a:lnTo>
                  <a:pt x="3900" y="10171"/>
                </a:lnTo>
                <a:lnTo>
                  <a:pt x="4288" y="10239"/>
                </a:lnTo>
                <a:lnTo>
                  <a:pt x="4698" y="10308"/>
                </a:lnTo>
                <a:lnTo>
                  <a:pt x="5496" y="10308"/>
                </a:lnTo>
                <a:lnTo>
                  <a:pt x="5861" y="10262"/>
                </a:lnTo>
                <a:lnTo>
                  <a:pt x="6249" y="10194"/>
                </a:lnTo>
                <a:lnTo>
                  <a:pt x="6614" y="10080"/>
                </a:lnTo>
                <a:lnTo>
                  <a:pt x="7024" y="9943"/>
                </a:lnTo>
                <a:lnTo>
                  <a:pt x="7412" y="9783"/>
                </a:lnTo>
                <a:lnTo>
                  <a:pt x="7777" y="9578"/>
                </a:lnTo>
                <a:lnTo>
                  <a:pt x="8142" y="9350"/>
                </a:lnTo>
                <a:lnTo>
                  <a:pt x="8461" y="9099"/>
                </a:lnTo>
                <a:lnTo>
                  <a:pt x="8757" y="8825"/>
                </a:lnTo>
                <a:lnTo>
                  <a:pt x="9031" y="8506"/>
                </a:lnTo>
                <a:lnTo>
                  <a:pt x="9282" y="8210"/>
                </a:lnTo>
                <a:lnTo>
                  <a:pt x="9510" y="7868"/>
                </a:lnTo>
                <a:lnTo>
                  <a:pt x="9715" y="7503"/>
                </a:lnTo>
                <a:lnTo>
                  <a:pt x="9875" y="7138"/>
                </a:lnTo>
                <a:lnTo>
                  <a:pt x="10012" y="6773"/>
                </a:lnTo>
                <a:lnTo>
                  <a:pt x="10126" y="6385"/>
                </a:lnTo>
                <a:lnTo>
                  <a:pt x="10217" y="5975"/>
                </a:lnTo>
                <a:lnTo>
                  <a:pt x="10263" y="5564"/>
                </a:lnTo>
                <a:lnTo>
                  <a:pt x="10285" y="5154"/>
                </a:lnTo>
                <a:lnTo>
                  <a:pt x="10263" y="4789"/>
                </a:lnTo>
                <a:lnTo>
                  <a:pt x="10217" y="4401"/>
                </a:lnTo>
                <a:lnTo>
                  <a:pt x="10148" y="4037"/>
                </a:lnTo>
                <a:lnTo>
                  <a:pt x="10057" y="3649"/>
                </a:lnTo>
                <a:lnTo>
                  <a:pt x="9898" y="3238"/>
                </a:lnTo>
                <a:lnTo>
                  <a:pt x="9738" y="2851"/>
                </a:lnTo>
                <a:lnTo>
                  <a:pt x="9533" y="2486"/>
                </a:lnTo>
                <a:lnTo>
                  <a:pt x="9305" y="2144"/>
                </a:lnTo>
                <a:lnTo>
                  <a:pt x="9054" y="1825"/>
                </a:lnTo>
                <a:lnTo>
                  <a:pt x="8780" y="1528"/>
                </a:lnTo>
                <a:lnTo>
                  <a:pt x="8484" y="1254"/>
                </a:lnTo>
                <a:lnTo>
                  <a:pt x="8165" y="1004"/>
                </a:lnTo>
                <a:lnTo>
                  <a:pt x="7822" y="776"/>
                </a:lnTo>
                <a:lnTo>
                  <a:pt x="7480" y="570"/>
                </a:lnTo>
                <a:lnTo>
                  <a:pt x="7116" y="411"/>
                </a:lnTo>
                <a:lnTo>
                  <a:pt x="6728" y="251"/>
                </a:lnTo>
                <a:lnTo>
                  <a:pt x="6340" y="137"/>
                </a:lnTo>
                <a:lnTo>
                  <a:pt x="5930" y="69"/>
                </a:lnTo>
                <a:lnTo>
                  <a:pt x="5542" y="23"/>
                </a:lnTo>
                <a:lnTo>
                  <a:pt x="513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9"/>
          <p:cNvSpPr/>
          <p:nvPr/>
        </p:nvSpPr>
        <p:spPr>
          <a:xfrm>
            <a:off x="7563767" y="1041122"/>
            <a:ext cx="8765" cy="36584"/>
          </a:xfrm>
          <a:custGeom>
            <a:avLst/>
            <a:gdLst/>
            <a:ahLst/>
            <a:cxnLst/>
            <a:rect l="l" t="t" r="r" b="b"/>
            <a:pathLst>
              <a:path w="115" h="480" extrusionOk="0">
                <a:moveTo>
                  <a:pt x="24" y="1"/>
                </a:moveTo>
                <a:lnTo>
                  <a:pt x="24" y="46"/>
                </a:lnTo>
                <a:lnTo>
                  <a:pt x="1" y="320"/>
                </a:lnTo>
                <a:lnTo>
                  <a:pt x="1" y="434"/>
                </a:lnTo>
                <a:lnTo>
                  <a:pt x="24" y="457"/>
                </a:lnTo>
                <a:lnTo>
                  <a:pt x="47" y="480"/>
                </a:lnTo>
                <a:lnTo>
                  <a:pt x="92" y="457"/>
                </a:lnTo>
                <a:lnTo>
                  <a:pt x="92" y="434"/>
                </a:lnTo>
                <a:lnTo>
                  <a:pt x="92" y="320"/>
                </a:lnTo>
                <a:lnTo>
                  <a:pt x="115" y="46"/>
                </a:lnTo>
                <a:lnTo>
                  <a:pt x="9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9"/>
          <p:cNvSpPr/>
          <p:nvPr/>
        </p:nvSpPr>
        <p:spPr>
          <a:xfrm>
            <a:off x="658581" y="3698605"/>
            <a:ext cx="785650" cy="524986"/>
          </a:xfrm>
          <a:custGeom>
            <a:avLst/>
            <a:gdLst/>
            <a:ahLst/>
            <a:cxnLst/>
            <a:rect l="l" t="t" r="r" b="b"/>
            <a:pathLst>
              <a:path w="10308" h="6888" extrusionOk="0">
                <a:moveTo>
                  <a:pt x="5177" y="1825"/>
                </a:moveTo>
                <a:lnTo>
                  <a:pt x="5496" y="1848"/>
                </a:lnTo>
                <a:lnTo>
                  <a:pt x="5838" y="1893"/>
                </a:lnTo>
                <a:lnTo>
                  <a:pt x="6089" y="1962"/>
                </a:lnTo>
                <a:lnTo>
                  <a:pt x="6340" y="2053"/>
                </a:lnTo>
                <a:lnTo>
                  <a:pt x="6568" y="2144"/>
                </a:lnTo>
                <a:lnTo>
                  <a:pt x="6796" y="2258"/>
                </a:lnTo>
                <a:lnTo>
                  <a:pt x="7024" y="2395"/>
                </a:lnTo>
                <a:lnTo>
                  <a:pt x="7229" y="2555"/>
                </a:lnTo>
                <a:lnTo>
                  <a:pt x="7412" y="2714"/>
                </a:lnTo>
                <a:lnTo>
                  <a:pt x="7594" y="2874"/>
                </a:lnTo>
                <a:lnTo>
                  <a:pt x="7754" y="3079"/>
                </a:lnTo>
                <a:lnTo>
                  <a:pt x="7890" y="3262"/>
                </a:lnTo>
                <a:lnTo>
                  <a:pt x="8027" y="3467"/>
                </a:lnTo>
                <a:lnTo>
                  <a:pt x="8141" y="3695"/>
                </a:lnTo>
                <a:lnTo>
                  <a:pt x="8255" y="3923"/>
                </a:lnTo>
                <a:lnTo>
                  <a:pt x="8324" y="4151"/>
                </a:lnTo>
                <a:lnTo>
                  <a:pt x="8392" y="4402"/>
                </a:lnTo>
                <a:lnTo>
                  <a:pt x="8438" y="4653"/>
                </a:lnTo>
                <a:lnTo>
                  <a:pt x="2372" y="3399"/>
                </a:lnTo>
                <a:lnTo>
                  <a:pt x="2600" y="3057"/>
                </a:lnTo>
                <a:lnTo>
                  <a:pt x="2896" y="2760"/>
                </a:lnTo>
                <a:lnTo>
                  <a:pt x="3216" y="2486"/>
                </a:lnTo>
                <a:lnTo>
                  <a:pt x="3558" y="2258"/>
                </a:lnTo>
                <a:lnTo>
                  <a:pt x="3945" y="2076"/>
                </a:lnTo>
                <a:lnTo>
                  <a:pt x="4333" y="1939"/>
                </a:lnTo>
                <a:lnTo>
                  <a:pt x="4743" y="1871"/>
                </a:lnTo>
                <a:lnTo>
                  <a:pt x="4949" y="1848"/>
                </a:lnTo>
                <a:lnTo>
                  <a:pt x="5177" y="1825"/>
                </a:lnTo>
                <a:close/>
                <a:moveTo>
                  <a:pt x="5177" y="1"/>
                </a:moveTo>
                <a:lnTo>
                  <a:pt x="4721" y="24"/>
                </a:lnTo>
                <a:lnTo>
                  <a:pt x="4287" y="92"/>
                </a:lnTo>
                <a:lnTo>
                  <a:pt x="3854" y="183"/>
                </a:lnTo>
                <a:lnTo>
                  <a:pt x="3444" y="297"/>
                </a:lnTo>
                <a:lnTo>
                  <a:pt x="3056" y="480"/>
                </a:lnTo>
                <a:lnTo>
                  <a:pt x="2668" y="662"/>
                </a:lnTo>
                <a:lnTo>
                  <a:pt x="2303" y="890"/>
                </a:lnTo>
                <a:lnTo>
                  <a:pt x="1938" y="1141"/>
                </a:lnTo>
                <a:lnTo>
                  <a:pt x="1619" y="1437"/>
                </a:lnTo>
                <a:lnTo>
                  <a:pt x="1323" y="1757"/>
                </a:lnTo>
                <a:lnTo>
                  <a:pt x="1049" y="2076"/>
                </a:lnTo>
                <a:lnTo>
                  <a:pt x="798" y="2441"/>
                </a:lnTo>
                <a:lnTo>
                  <a:pt x="593" y="2828"/>
                </a:lnTo>
                <a:lnTo>
                  <a:pt x="411" y="3239"/>
                </a:lnTo>
                <a:lnTo>
                  <a:pt x="251" y="3672"/>
                </a:lnTo>
                <a:lnTo>
                  <a:pt x="137" y="4128"/>
                </a:lnTo>
                <a:lnTo>
                  <a:pt x="0" y="4835"/>
                </a:lnTo>
                <a:lnTo>
                  <a:pt x="1733" y="5177"/>
                </a:lnTo>
                <a:lnTo>
                  <a:pt x="1870" y="4470"/>
                </a:lnTo>
                <a:lnTo>
                  <a:pt x="1938" y="4493"/>
                </a:lnTo>
                <a:lnTo>
                  <a:pt x="8415" y="5793"/>
                </a:lnTo>
                <a:lnTo>
                  <a:pt x="8483" y="5816"/>
                </a:lnTo>
                <a:lnTo>
                  <a:pt x="8324" y="6523"/>
                </a:lnTo>
                <a:lnTo>
                  <a:pt x="10057" y="6888"/>
                </a:lnTo>
                <a:lnTo>
                  <a:pt x="10216" y="6158"/>
                </a:lnTo>
                <a:lnTo>
                  <a:pt x="10285" y="5656"/>
                </a:lnTo>
                <a:lnTo>
                  <a:pt x="10308" y="5132"/>
                </a:lnTo>
                <a:lnTo>
                  <a:pt x="10285" y="4630"/>
                </a:lnTo>
                <a:lnTo>
                  <a:pt x="10216" y="4128"/>
                </a:lnTo>
                <a:lnTo>
                  <a:pt x="10080" y="3649"/>
                </a:lnTo>
                <a:lnTo>
                  <a:pt x="9920" y="3171"/>
                </a:lnTo>
                <a:lnTo>
                  <a:pt x="9715" y="2737"/>
                </a:lnTo>
                <a:lnTo>
                  <a:pt x="9464" y="2304"/>
                </a:lnTo>
                <a:lnTo>
                  <a:pt x="9167" y="1916"/>
                </a:lnTo>
                <a:lnTo>
                  <a:pt x="8848" y="1551"/>
                </a:lnTo>
                <a:lnTo>
                  <a:pt x="8483" y="1209"/>
                </a:lnTo>
                <a:lnTo>
                  <a:pt x="8073" y="913"/>
                </a:lnTo>
                <a:lnTo>
                  <a:pt x="7662" y="639"/>
                </a:lnTo>
                <a:lnTo>
                  <a:pt x="7183" y="411"/>
                </a:lnTo>
                <a:lnTo>
                  <a:pt x="6705" y="252"/>
                </a:lnTo>
                <a:lnTo>
                  <a:pt x="6203" y="115"/>
                </a:lnTo>
                <a:lnTo>
                  <a:pt x="5678" y="24"/>
                </a:lnTo>
                <a:lnTo>
                  <a:pt x="5177"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9"/>
          <p:cNvSpPr/>
          <p:nvPr/>
        </p:nvSpPr>
        <p:spPr>
          <a:xfrm>
            <a:off x="839287" y="3837698"/>
            <a:ext cx="462412" cy="215543"/>
          </a:xfrm>
          <a:custGeom>
            <a:avLst/>
            <a:gdLst/>
            <a:ahLst/>
            <a:cxnLst/>
            <a:rect l="l" t="t" r="r" b="b"/>
            <a:pathLst>
              <a:path w="6067" h="2828" fill="none" extrusionOk="0">
                <a:moveTo>
                  <a:pt x="6067" y="2828"/>
                </a:moveTo>
                <a:lnTo>
                  <a:pt x="1" y="1574"/>
                </a:lnTo>
                <a:lnTo>
                  <a:pt x="1" y="1574"/>
                </a:lnTo>
                <a:lnTo>
                  <a:pt x="229" y="1232"/>
                </a:lnTo>
                <a:lnTo>
                  <a:pt x="525" y="935"/>
                </a:lnTo>
                <a:lnTo>
                  <a:pt x="845" y="661"/>
                </a:lnTo>
                <a:lnTo>
                  <a:pt x="1187" y="433"/>
                </a:lnTo>
                <a:lnTo>
                  <a:pt x="1574" y="251"/>
                </a:lnTo>
                <a:lnTo>
                  <a:pt x="1962" y="114"/>
                </a:lnTo>
                <a:lnTo>
                  <a:pt x="2372" y="46"/>
                </a:lnTo>
                <a:lnTo>
                  <a:pt x="2578" y="23"/>
                </a:lnTo>
                <a:lnTo>
                  <a:pt x="2806" y="0"/>
                </a:lnTo>
                <a:lnTo>
                  <a:pt x="2806" y="0"/>
                </a:lnTo>
                <a:lnTo>
                  <a:pt x="3125" y="23"/>
                </a:lnTo>
                <a:lnTo>
                  <a:pt x="3467" y="68"/>
                </a:lnTo>
                <a:lnTo>
                  <a:pt x="3467" y="68"/>
                </a:lnTo>
                <a:lnTo>
                  <a:pt x="3718" y="137"/>
                </a:lnTo>
                <a:lnTo>
                  <a:pt x="3969" y="228"/>
                </a:lnTo>
                <a:lnTo>
                  <a:pt x="4197" y="319"/>
                </a:lnTo>
                <a:lnTo>
                  <a:pt x="4425" y="433"/>
                </a:lnTo>
                <a:lnTo>
                  <a:pt x="4653" y="570"/>
                </a:lnTo>
                <a:lnTo>
                  <a:pt x="4858" y="730"/>
                </a:lnTo>
                <a:lnTo>
                  <a:pt x="5041" y="889"/>
                </a:lnTo>
                <a:lnTo>
                  <a:pt x="5223" y="1049"/>
                </a:lnTo>
                <a:lnTo>
                  <a:pt x="5383" y="1254"/>
                </a:lnTo>
                <a:lnTo>
                  <a:pt x="5519" y="1437"/>
                </a:lnTo>
                <a:lnTo>
                  <a:pt x="5656" y="1642"/>
                </a:lnTo>
                <a:lnTo>
                  <a:pt x="5770" y="1870"/>
                </a:lnTo>
                <a:lnTo>
                  <a:pt x="5884" y="2098"/>
                </a:lnTo>
                <a:lnTo>
                  <a:pt x="5953" y="2326"/>
                </a:lnTo>
                <a:lnTo>
                  <a:pt x="6021" y="2577"/>
                </a:lnTo>
                <a:lnTo>
                  <a:pt x="6067" y="28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9"/>
          <p:cNvSpPr/>
          <p:nvPr/>
        </p:nvSpPr>
        <p:spPr>
          <a:xfrm>
            <a:off x="635945" y="3636032"/>
            <a:ext cx="783973" cy="547623"/>
          </a:xfrm>
          <a:custGeom>
            <a:avLst/>
            <a:gdLst/>
            <a:ahLst/>
            <a:cxnLst/>
            <a:rect l="l" t="t" r="r" b="b"/>
            <a:pathLst>
              <a:path w="10286" h="7185" extrusionOk="0">
                <a:moveTo>
                  <a:pt x="5246" y="1825"/>
                </a:moveTo>
                <a:lnTo>
                  <a:pt x="5497" y="1848"/>
                </a:lnTo>
                <a:lnTo>
                  <a:pt x="5747" y="1894"/>
                </a:lnTo>
                <a:lnTo>
                  <a:pt x="6021" y="1939"/>
                </a:lnTo>
                <a:lnTo>
                  <a:pt x="6272" y="2030"/>
                </a:lnTo>
                <a:lnTo>
                  <a:pt x="6500" y="2122"/>
                </a:lnTo>
                <a:lnTo>
                  <a:pt x="6728" y="2236"/>
                </a:lnTo>
                <a:lnTo>
                  <a:pt x="6956" y="2372"/>
                </a:lnTo>
                <a:lnTo>
                  <a:pt x="7161" y="2509"/>
                </a:lnTo>
                <a:lnTo>
                  <a:pt x="7344" y="2669"/>
                </a:lnTo>
                <a:lnTo>
                  <a:pt x="7526" y="2851"/>
                </a:lnTo>
                <a:lnTo>
                  <a:pt x="7709" y="3034"/>
                </a:lnTo>
                <a:lnTo>
                  <a:pt x="7845" y="3216"/>
                </a:lnTo>
                <a:lnTo>
                  <a:pt x="7982" y="3421"/>
                </a:lnTo>
                <a:lnTo>
                  <a:pt x="8096" y="3649"/>
                </a:lnTo>
                <a:lnTo>
                  <a:pt x="8210" y="3878"/>
                </a:lnTo>
                <a:lnTo>
                  <a:pt x="8301" y="4106"/>
                </a:lnTo>
                <a:lnTo>
                  <a:pt x="8370" y="4356"/>
                </a:lnTo>
                <a:lnTo>
                  <a:pt x="8415" y="4584"/>
                </a:lnTo>
                <a:lnTo>
                  <a:pt x="8461" y="4835"/>
                </a:lnTo>
                <a:lnTo>
                  <a:pt x="2464" y="3239"/>
                </a:lnTo>
                <a:lnTo>
                  <a:pt x="2600" y="3034"/>
                </a:lnTo>
                <a:lnTo>
                  <a:pt x="2783" y="2851"/>
                </a:lnTo>
                <a:lnTo>
                  <a:pt x="2942" y="2669"/>
                </a:lnTo>
                <a:lnTo>
                  <a:pt x="3148" y="2509"/>
                </a:lnTo>
                <a:lnTo>
                  <a:pt x="3353" y="2372"/>
                </a:lnTo>
                <a:lnTo>
                  <a:pt x="3558" y="2236"/>
                </a:lnTo>
                <a:lnTo>
                  <a:pt x="3786" y="2144"/>
                </a:lnTo>
                <a:lnTo>
                  <a:pt x="4014" y="2030"/>
                </a:lnTo>
                <a:lnTo>
                  <a:pt x="4242" y="1962"/>
                </a:lnTo>
                <a:lnTo>
                  <a:pt x="4493" y="1894"/>
                </a:lnTo>
                <a:lnTo>
                  <a:pt x="4744" y="1848"/>
                </a:lnTo>
                <a:lnTo>
                  <a:pt x="4995" y="1825"/>
                </a:lnTo>
                <a:close/>
                <a:moveTo>
                  <a:pt x="4949" y="1"/>
                </a:moveTo>
                <a:lnTo>
                  <a:pt x="4448" y="46"/>
                </a:lnTo>
                <a:lnTo>
                  <a:pt x="3969" y="138"/>
                </a:lnTo>
                <a:lnTo>
                  <a:pt x="3490" y="274"/>
                </a:lnTo>
                <a:lnTo>
                  <a:pt x="3034" y="457"/>
                </a:lnTo>
                <a:lnTo>
                  <a:pt x="2600" y="685"/>
                </a:lnTo>
                <a:lnTo>
                  <a:pt x="2167" y="959"/>
                </a:lnTo>
                <a:lnTo>
                  <a:pt x="1779" y="1255"/>
                </a:lnTo>
                <a:lnTo>
                  <a:pt x="1437" y="1597"/>
                </a:lnTo>
                <a:lnTo>
                  <a:pt x="1095" y="1985"/>
                </a:lnTo>
                <a:lnTo>
                  <a:pt x="822" y="2395"/>
                </a:lnTo>
                <a:lnTo>
                  <a:pt x="571" y="2829"/>
                </a:lnTo>
                <a:lnTo>
                  <a:pt x="366" y="3307"/>
                </a:lnTo>
                <a:lnTo>
                  <a:pt x="206" y="3809"/>
                </a:lnTo>
                <a:lnTo>
                  <a:pt x="1" y="4516"/>
                </a:lnTo>
                <a:lnTo>
                  <a:pt x="1711" y="4972"/>
                </a:lnTo>
                <a:lnTo>
                  <a:pt x="1916" y="4265"/>
                </a:lnTo>
                <a:lnTo>
                  <a:pt x="1962" y="4288"/>
                </a:lnTo>
                <a:lnTo>
                  <a:pt x="8347" y="5998"/>
                </a:lnTo>
                <a:lnTo>
                  <a:pt x="8415" y="6021"/>
                </a:lnTo>
                <a:lnTo>
                  <a:pt x="8210" y="6728"/>
                </a:lnTo>
                <a:lnTo>
                  <a:pt x="9921" y="7184"/>
                </a:lnTo>
                <a:lnTo>
                  <a:pt x="10126" y="6477"/>
                </a:lnTo>
                <a:lnTo>
                  <a:pt x="10217" y="5953"/>
                </a:lnTo>
                <a:lnTo>
                  <a:pt x="10285" y="5451"/>
                </a:lnTo>
                <a:lnTo>
                  <a:pt x="10285" y="4927"/>
                </a:lnTo>
                <a:lnTo>
                  <a:pt x="10240" y="4425"/>
                </a:lnTo>
                <a:lnTo>
                  <a:pt x="10149" y="3946"/>
                </a:lnTo>
                <a:lnTo>
                  <a:pt x="10012" y="3467"/>
                </a:lnTo>
                <a:lnTo>
                  <a:pt x="9829" y="3011"/>
                </a:lnTo>
                <a:lnTo>
                  <a:pt x="9601" y="2578"/>
                </a:lnTo>
                <a:lnTo>
                  <a:pt x="9328" y="2167"/>
                </a:lnTo>
                <a:lnTo>
                  <a:pt x="9031" y="1779"/>
                </a:lnTo>
                <a:lnTo>
                  <a:pt x="8689" y="1415"/>
                </a:lnTo>
                <a:lnTo>
                  <a:pt x="8301" y="1095"/>
                </a:lnTo>
                <a:lnTo>
                  <a:pt x="7891" y="799"/>
                </a:lnTo>
                <a:lnTo>
                  <a:pt x="7458" y="548"/>
                </a:lnTo>
                <a:lnTo>
                  <a:pt x="6979" y="343"/>
                </a:lnTo>
                <a:lnTo>
                  <a:pt x="6477" y="183"/>
                </a:lnTo>
                <a:lnTo>
                  <a:pt x="5975" y="69"/>
                </a:lnTo>
                <a:lnTo>
                  <a:pt x="5451" y="24"/>
                </a:lnTo>
                <a:lnTo>
                  <a:pt x="4949" y="1"/>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9"/>
          <p:cNvSpPr/>
          <p:nvPr/>
        </p:nvSpPr>
        <p:spPr>
          <a:xfrm>
            <a:off x="1112214" y="3646473"/>
            <a:ext cx="20884" cy="59145"/>
          </a:xfrm>
          <a:custGeom>
            <a:avLst/>
            <a:gdLst/>
            <a:ahLst/>
            <a:cxnLst/>
            <a:rect l="l" t="t" r="r" b="b"/>
            <a:pathLst>
              <a:path w="274" h="776" extrusionOk="0">
                <a:moveTo>
                  <a:pt x="205" y="1"/>
                </a:moveTo>
                <a:lnTo>
                  <a:pt x="182" y="23"/>
                </a:lnTo>
                <a:lnTo>
                  <a:pt x="0" y="730"/>
                </a:lnTo>
                <a:lnTo>
                  <a:pt x="0" y="753"/>
                </a:lnTo>
                <a:lnTo>
                  <a:pt x="46" y="776"/>
                </a:lnTo>
                <a:lnTo>
                  <a:pt x="68" y="776"/>
                </a:lnTo>
                <a:lnTo>
                  <a:pt x="91" y="753"/>
                </a:lnTo>
                <a:lnTo>
                  <a:pt x="274" y="46"/>
                </a:lnTo>
                <a:lnTo>
                  <a:pt x="274" y="23"/>
                </a:lnTo>
                <a:lnTo>
                  <a:pt x="251"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9"/>
          <p:cNvSpPr/>
          <p:nvPr/>
        </p:nvSpPr>
        <p:spPr>
          <a:xfrm>
            <a:off x="1112214" y="3646473"/>
            <a:ext cx="20884" cy="59145"/>
          </a:xfrm>
          <a:custGeom>
            <a:avLst/>
            <a:gdLst/>
            <a:ahLst/>
            <a:cxnLst/>
            <a:rect l="l" t="t" r="r" b="b"/>
            <a:pathLst>
              <a:path w="274" h="776" fill="none" extrusionOk="0">
                <a:moveTo>
                  <a:pt x="182" y="23"/>
                </a:moveTo>
                <a:lnTo>
                  <a:pt x="0" y="730"/>
                </a:lnTo>
                <a:lnTo>
                  <a:pt x="0" y="730"/>
                </a:lnTo>
                <a:lnTo>
                  <a:pt x="0" y="753"/>
                </a:lnTo>
                <a:lnTo>
                  <a:pt x="46" y="776"/>
                </a:lnTo>
                <a:lnTo>
                  <a:pt x="46" y="776"/>
                </a:lnTo>
                <a:lnTo>
                  <a:pt x="68" y="776"/>
                </a:lnTo>
                <a:lnTo>
                  <a:pt x="91" y="753"/>
                </a:lnTo>
                <a:lnTo>
                  <a:pt x="274" y="46"/>
                </a:lnTo>
                <a:lnTo>
                  <a:pt x="274" y="46"/>
                </a:lnTo>
                <a:lnTo>
                  <a:pt x="274" y="23"/>
                </a:lnTo>
                <a:lnTo>
                  <a:pt x="251" y="1"/>
                </a:lnTo>
                <a:lnTo>
                  <a:pt x="251" y="1"/>
                </a:lnTo>
                <a:lnTo>
                  <a:pt x="205" y="1"/>
                </a:lnTo>
                <a:lnTo>
                  <a:pt x="182"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9"/>
          <p:cNvSpPr/>
          <p:nvPr/>
        </p:nvSpPr>
        <p:spPr>
          <a:xfrm>
            <a:off x="1292921" y="3785490"/>
            <a:ext cx="50532" cy="41843"/>
          </a:xfrm>
          <a:custGeom>
            <a:avLst/>
            <a:gdLst/>
            <a:ahLst/>
            <a:cxnLst/>
            <a:rect l="l" t="t" r="r" b="b"/>
            <a:pathLst>
              <a:path w="663" h="549" extrusionOk="0">
                <a:moveTo>
                  <a:pt x="616" y="1"/>
                </a:moveTo>
                <a:lnTo>
                  <a:pt x="571" y="24"/>
                </a:lnTo>
                <a:lnTo>
                  <a:pt x="1" y="457"/>
                </a:lnTo>
                <a:lnTo>
                  <a:pt x="1" y="480"/>
                </a:lnTo>
                <a:lnTo>
                  <a:pt x="1" y="525"/>
                </a:lnTo>
                <a:lnTo>
                  <a:pt x="24" y="548"/>
                </a:lnTo>
                <a:lnTo>
                  <a:pt x="69" y="525"/>
                </a:lnTo>
                <a:lnTo>
                  <a:pt x="639" y="92"/>
                </a:lnTo>
                <a:lnTo>
                  <a:pt x="662" y="69"/>
                </a:lnTo>
                <a:lnTo>
                  <a:pt x="639" y="24"/>
                </a:lnTo>
                <a:lnTo>
                  <a:pt x="6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9"/>
          <p:cNvSpPr/>
          <p:nvPr/>
        </p:nvSpPr>
        <p:spPr>
          <a:xfrm>
            <a:off x="1292921" y="3785490"/>
            <a:ext cx="50532" cy="41843"/>
          </a:xfrm>
          <a:custGeom>
            <a:avLst/>
            <a:gdLst/>
            <a:ahLst/>
            <a:cxnLst/>
            <a:rect l="l" t="t" r="r" b="b"/>
            <a:pathLst>
              <a:path w="663" h="549" fill="none" extrusionOk="0">
                <a:moveTo>
                  <a:pt x="571" y="24"/>
                </a:moveTo>
                <a:lnTo>
                  <a:pt x="1" y="457"/>
                </a:lnTo>
                <a:lnTo>
                  <a:pt x="1" y="457"/>
                </a:lnTo>
                <a:lnTo>
                  <a:pt x="1" y="480"/>
                </a:lnTo>
                <a:lnTo>
                  <a:pt x="1" y="525"/>
                </a:lnTo>
                <a:lnTo>
                  <a:pt x="1" y="525"/>
                </a:lnTo>
                <a:lnTo>
                  <a:pt x="24" y="548"/>
                </a:lnTo>
                <a:lnTo>
                  <a:pt x="69" y="525"/>
                </a:lnTo>
                <a:lnTo>
                  <a:pt x="639" y="92"/>
                </a:lnTo>
                <a:lnTo>
                  <a:pt x="639" y="92"/>
                </a:lnTo>
                <a:lnTo>
                  <a:pt x="662" y="69"/>
                </a:lnTo>
                <a:lnTo>
                  <a:pt x="639" y="24"/>
                </a:lnTo>
                <a:lnTo>
                  <a:pt x="639" y="24"/>
                </a:lnTo>
                <a:lnTo>
                  <a:pt x="616" y="1"/>
                </a:lnTo>
                <a:lnTo>
                  <a:pt x="57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9"/>
          <p:cNvSpPr/>
          <p:nvPr/>
        </p:nvSpPr>
        <p:spPr>
          <a:xfrm>
            <a:off x="1162593" y="3663850"/>
            <a:ext cx="19207" cy="34831"/>
          </a:xfrm>
          <a:custGeom>
            <a:avLst/>
            <a:gdLst/>
            <a:ahLst/>
            <a:cxnLst/>
            <a:rect l="l" t="t" r="r" b="b"/>
            <a:pathLst>
              <a:path w="252" h="457" extrusionOk="0">
                <a:moveTo>
                  <a:pt x="183" y="1"/>
                </a:moveTo>
                <a:lnTo>
                  <a:pt x="160" y="23"/>
                </a:lnTo>
                <a:lnTo>
                  <a:pt x="0" y="411"/>
                </a:lnTo>
                <a:lnTo>
                  <a:pt x="0" y="434"/>
                </a:lnTo>
                <a:lnTo>
                  <a:pt x="23" y="457"/>
                </a:lnTo>
                <a:lnTo>
                  <a:pt x="69" y="457"/>
                </a:lnTo>
                <a:lnTo>
                  <a:pt x="92" y="434"/>
                </a:lnTo>
                <a:lnTo>
                  <a:pt x="251" y="46"/>
                </a:lnTo>
                <a:lnTo>
                  <a:pt x="251" y="23"/>
                </a:lnTo>
                <a:lnTo>
                  <a:pt x="22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9"/>
          <p:cNvSpPr/>
          <p:nvPr/>
        </p:nvSpPr>
        <p:spPr>
          <a:xfrm>
            <a:off x="1162593" y="3663850"/>
            <a:ext cx="19207" cy="34831"/>
          </a:xfrm>
          <a:custGeom>
            <a:avLst/>
            <a:gdLst/>
            <a:ahLst/>
            <a:cxnLst/>
            <a:rect l="l" t="t" r="r" b="b"/>
            <a:pathLst>
              <a:path w="252" h="457" fill="none" extrusionOk="0">
                <a:moveTo>
                  <a:pt x="160" y="23"/>
                </a:moveTo>
                <a:lnTo>
                  <a:pt x="0" y="411"/>
                </a:lnTo>
                <a:lnTo>
                  <a:pt x="0" y="411"/>
                </a:lnTo>
                <a:lnTo>
                  <a:pt x="0" y="434"/>
                </a:lnTo>
                <a:lnTo>
                  <a:pt x="23" y="457"/>
                </a:lnTo>
                <a:lnTo>
                  <a:pt x="23" y="457"/>
                </a:lnTo>
                <a:lnTo>
                  <a:pt x="69" y="457"/>
                </a:lnTo>
                <a:lnTo>
                  <a:pt x="92" y="434"/>
                </a:lnTo>
                <a:lnTo>
                  <a:pt x="251" y="46"/>
                </a:lnTo>
                <a:lnTo>
                  <a:pt x="251" y="46"/>
                </a:lnTo>
                <a:lnTo>
                  <a:pt x="251" y="23"/>
                </a:lnTo>
                <a:lnTo>
                  <a:pt x="228" y="1"/>
                </a:lnTo>
                <a:lnTo>
                  <a:pt x="228" y="1"/>
                </a:lnTo>
                <a:lnTo>
                  <a:pt x="183" y="1"/>
                </a:lnTo>
                <a:lnTo>
                  <a:pt x="16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9"/>
          <p:cNvSpPr/>
          <p:nvPr/>
        </p:nvSpPr>
        <p:spPr>
          <a:xfrm>
            <a:off x="1206036" y="3684733"/>
            <a:ext cx="22637" cy="34831"/>
          </a:xfrm>
          <a:custGeom>
            <a:avLst/>
            <a:gdLst/>
            <a:ahLst/>
            <a:cxnLst/>
            <a:rect l="l" t="t" r="r" b="b"/>
            <a:pathLst>
              <a:path w="297" h="457" extrusionOk="0">
                <a:moveTo>
                  <a:pt x="229" y="0"/>
                </a:moveTo>
                <a:lnTo>
                  <a:pt x="206" y="23"/>
                </a:lnTo>
                <a:lnTo>
                  <a:pt x="0" y="388"/>
                </a:lnTo>
                <a:lnTo>
                  <a:pt x="0" y="434"/>
                </a:lnTo>
                <a:lnTo>
                  <a:pt x="0" y="456"/>
                </a:lnTo>
                <a:lnTo>
                  <a:pt x="46" y="456"/>
                </a:lnTo>
                <a:lnTo>
                  <a:pt x="69" y="434"/>
                </a:lnTo>
                <a:lnTo>
                  <a:pt x="274" y="69"/>
                </a:lnTo>
                <a:lnTo>
                  <a:pt x="297" y="46"/>
                </a:lnTo>
                <a:lnTo>
                  <a:pt x="274" y="23"/>
                </a:lnTo>
                <a:lnTo>
                  <a:pt x="22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9"/>
          <p:cNvSpPr/>
          <p:nvPr/>
        </p:nvSpPr>
        <p:spPr>
          <a:xfrm>
            <a:off x="1206036" y="3684733"/>
            <a:ext cx="22637" cy="34831"/>
          </a:xfrm>
          <a:custGeom>
            <a:avLst/>
            <a:gdLst/>
            <a:ahLst/>
            <a:cxnLst/>
            <a:rect l="l" t="t" r="r" b="b"/>
            <a:pathLst>
              <a:path w="297" h="457" fill="none" extrusionOk="0">
                <a:moveTo>
                  <a:pt x="206" y="23"/>
                </a:moveTo>
                <a:lnTo>
                  <a:pt x="0" y="388"/>
                </a:lnTo>
                <a:lnTo>
                  <a:pt x="0" y="388"/>
                </a:lnTo>
                <a:lnTo>
                  <a:pt x="0" y="434"/>
                </a:lnTo>
                <a:lnTo>
                  <a:pt x="0" y="456"/>
                </a:lnTo>
                <a:lnTo>
                  <a:pt x="0" y="456"/>
                </a:lnTo>
                <a:lnTo>
                  <a:pt x="46" y="456"/>
                </a:lnTo>
                <a:lnTo>
                  <a:pt x="69" y="434"/>
                </a:lnTo>
                <a:lnTo>
                  <a:pt x="274" y="69"/>
                </a:lnTo>
                <a:lnTo>
                  <a:pt x="274" y="69"/>
                </a:lnTo>
                <a:lnTo>
                  <a:pt x="297" y="46"/>
                </a:lnTo>
                <a:lnTo>
                  <a:pt x="274" y="23"/>
                </a:lnTo>
                <a:lnTo>
                  <a:pt x="274" y="23"/>
                </a:lnTo>
                <a:lnTo>
                  <a:pt x="229" y="0"/>
                </a:lnTo>
                <a:lnTo>
                  <a:pt x="206"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9"/>
          <p:cNvSpPr/>
          <p:nvPr/>
        </p:nvSpPr>
        <p:spPr>
          <a:xfrm>
            <a:off x="1244296" y="3714229"/>
            <a:ext cx="26143" cy="31402"/>
          </a:xfrm>
          <a:custGeom>
            <a:avLst/>
            <a:gdLst/>
            <a:ahLst/>
            <a:cxnLst/>
            <a:rect l="l" t="t" r="r" b="b"/>
            <a:pathLst>
              <a:path w="343" h="412" extrusionOk="0">
                <a:moveTo>
                  <a:pt x="297" y="1"/>
                </a:moveTo>
                <a:lnTo>
                  <a:pt x="274" y="24"/>
                </a:lnTo>
                <a:lnTo>
                  <a:pt x="0" y="343"/>
                </a:lnTo>
                <a:lnTo>
                  <a:pt x="0" y="389"/>
                </a:lnTo>
                <a:lnTo>
                  <a:pt x="23" y="411"/>
                </a:lnTo>
                <a:lnTo>
                  <a:pt x="91" y="411"/>
                </a:lnTo>
                <a:lnTo>
                  <a:pt x="342" y="69"/>
                </a:lnTo>
                <a:lnTo>
                  <a:pt x="342" y="24"/>
                </a:lnTo>
                <a:lnTo>
                  <a:pt x="31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9"/>
          <p:cNvSpPr/>
          <p:nvPr/>
        </p:nvSpPr>
        <p:spPr>
          <a:xfrm>
            <a:off x="1244296" y="3714229"/>
            <a:ext cx="26143" cy="31402"/>
          </a:xfrm>
          <a:custGeom>
            <a:avLst/>
            <a:gdLst/>
            <a:ahLst/>
            <a:cxnLst/>
            <a:rect l="l" t="t" r="r" b="b"/>
            <a:pathLst>
              <a:path w="343" h="412" fill="none" extrusionOk="0">
                <a:moveTo>
                  <a:pt x="274" y="24"/>
                </a:moveTo>
                <a:lnTo>
                  <a:pt x="0" y="343"/>
                </a:lnTo>
                <a:lnTo>
                  <a:pt x="0" y="343"/>
                </a:lnTo>
                <a:lnTo>
                  <a:pt x="0" y="389"/>
                </a:lnTo>
                <a:lnTo>
                  <a:pt x="23" y="411"/>
                </a:lnTo>
                <a:lnTo>
                  <a:pt x="23" y="411"/>
                </a:lnTo>
                <a:lnTo>
                  <a:pt x="46" y="411"/>
                </a:lnTo>
                <a:lnTo>
                  <a:pt x="91" y="411"/>
                </a:lnTo>
                <a:lnTo>
                  <a:pt x="342" y="69"/>
                </a:lnTo>
                <a:lnTo>
                  <a:pt x="342" y="69"/>
                </a:lnTo>
                <a:lnTo>
                  <a:pt x="342" y="24"/>
                </a:lnTo>
                <a:lnTo>
                  <a:pt x="319" y="1"/>
                </a:lnTo>
                <a:lnTo>
                  <a:pt x="319" y="1"/>
                </a:lnTo>
                <a:lnTo>
                  <a:pt x="297" y="1"/>
                </a:lnTo>
                <a:lnTo>
                  <a:pt x="274"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9"/>
          <p:cNvSpPr/>
          <p:nvPr/>
        </p:nvSpPr>
        <p:spPr>
          <a:xfrm>
            <a:off x="1279050" y="3747306"/>
            <a:ext cx="29572" cy="29572"/>
          </a:xfrm>
          <a:custGeom>
            <a:avLst/>
            <a:gdLst/>
            <a:ahLst/>
            <a:cxnLst/>
            <a:rect l="l" t="t" r="r" b="b"/>
            <a:pathLst>
              <a:path w="388" h="388" extrusionOk="0">
                <a:moveTo>
                  <a:pt x="342" y="0"/>
                </a:moveTo>
                <a:lnTo>
                  <a:pt x="320" y="23"/>
                </a:lnTo>
                <a:lnTo>
                  <a:pt x="23" y="319"/>
                </a:lnTo>
                <a:lnTo>
                  <a:pt x="0" y="342"/>
                </a:lnTo>
                <a:lnTo>
                  <a:pt x="23" y="388"/>
                </a:lnTo>
                <a:lnTo>
                  <a:pt x="91" y="388"/>
                </a:lnTo>
                <a:lnTo>
                  <a:pt x="388" y="91"/>
                </a:lnTo>
                <a:lnTo>
                  <a:pt x="388" y="46"/>
                </a:lnTo>
                <a:lnTo>
                  <a:pt x="388" y="23"/>
                </a:lnTo>
                <a:lnTo>
                  <a:pt x="34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9"/>
          <p:cNvSpPr/>
          <p:nvPr/>
        </p:nvSpPr>
        <p:spPr>
          <a:xfrm>
            <a:off x="1279050" y="3747306"/>
            <a:ext cx="29572" cy="29572"/>
          </a:xfrm>
          <a:custGeom>
            <a:avLst/>
            <a:gdLst/>
            <a:ahLst/>
            <a:cxnLst/>
            <a:rect l="l" t="t" r="r" b="b"/>
            <a:pathLst>
              <a:path w="388" h="388" fill="none" extrusionOk="0">
                <a:moveTo>
                  <a:pt x="320" y="23"/>
                </a:moveTo>
                <a:lnTo>
                  <a:pt x="23" y="319"/>
                </a:lnTo>
                <a:lnTo>
                  <a:pt x="23" y="319"/>
                </a:lnTo>
                <a:lnTo>
                  <a:pt x="0" y="342"/>
                </a:lnTo>
                <a:lnTo>
                  <a:pt x="23" y="388"/>
                </a:lnTo>
                <a:lnTo>
                  <a:pt x="23" y="388"/>
                </a:lnTo>
                <a:lnTo>
                  <a:pt x="46" y="388"/>
                </a:lnTo>
                <a:lnTo>
                  <a:pt x="91" y="388"/>
                </a:lnTo>
                <a:lnTo>
                  <a:pt x="388" y="91"/>
                </a:lnTo>
                <a:lnTo>
                  <a:pt x="388" y="91"/>
                </a:lnTo>
                <a:lnTo>
                  <a:pt x="388" y="46"/>
                </a:lnTo>
                <a:lnTo>
                  <a:pt x="388" y="23"/>
                </a:lnTo>
                <a:lnTo>
                  <a:pt x="388" y="23"/>
                </a:lnTo>
                <a:lnTo>
                  <a:pt x="342" y="0"/>
                </a:lnTo>
                <a:lnTo>
                  <a:pt x="320" y="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9"/>
          <p:cNvSpPr/>
          <p:nvPr/>
        </p:nvSpPr>
        <p:spPr>
          <a:xfrm>
            <a:off x="1362429" y="4023664"/>
            <a:ext cx="60974" cy="7012"/>
          </a:xfrm>
          <a:custGeom>
            <a:avLst/>
            <a:gdLst/>
            <a:ahLst/>
            <a:cxnLst/>
            <a:rect l="l" t="t" r="r" b="b"/>
            <a:pathLst>
              <a:path w="800" h="92" extrusionOk="0">
                <a:moveTo>
                  <a:pt x="46" y="0"/>
                </a:moveTo>
                <a:lnTo>
                  <a:pt x="1" y="23"/>
                </a:lnTo>
                <a:lnTo>
                  <a:pt x="1" y="46"/>
                </a:lnTo>
                <a:lnTo>
                  <a:pt x="1" y="91"/>
                </a:lnTo>
                <a:lnTo>
                  <a:pt x="799" y="91"/>
                </a:lnTo>
                <a:lnTo>
                  <a:pt x="799" y="46"/>
                </a:lnTo>
                <a:lnTo>
                  <a:pt x="799" y="23"/>
                </a:lnTo>
                <a:lnTo>
                  <a:pt x="75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9"/>
          <p:cNvSpPr/>
          <p:nvPr/>
        </p:nvSpPr>
        <p:spPr>
          <a:xfrm>
            <a:off x="1362429" y="4023664"/>
            <a:ext cx="60974" cy="7012"/>
          </a:xfrm>
          <a:custGeom>
            <a:avLst/>
            <a:gdLst/>
            <a:ahLst/>
            <a:cxnLst/>
            <a:rect l="l" t="t" r="r" b="b"/>
            <a:pathLst>
              <a:path w="800" h="92" fill="none" extrusionOk="0">
                <a:moveTo>
                  <a:pt x="753" y="0"/>
                </a:moveTo>
                <a:lnTo>
                  <a:pt x="46" y="0"/>
                </a:lnTo>
                <a:lnTo>
                  <a:pt x="46" y="0"/>
                </a:lnTo>
                <a:lnTo>
                  <a:pt x="1" y="23"/>
                </a:lnTo>
                <a:lnTo>
                  <a:pt x="1" y="46"/>
                </a:lnTo>
                <a:lnTo>
                  <a:pt x="1" y="46"/>
                </a:lnTo>
                <a:lnTo>
                  <a:pt x="1" y="91"/>
                </a:lnTo>
                <a:lnTo>
                  <a:pt x="46" y="91"/>
                </a:lnTo>
                <a:lnTo>
                  <a:pt x="753" y="91"/>
                </a:lnTo>
                <a:lnTo>
                  <a:pt x="753" y="91"/>
                </a:lnTo>
                <a:lnTo>
                  <a:pt x="799" y="91"/>
                </a:lnTo>
                <a:lnTo>
                  <a:pt x="799" y="46"/>
                </a:lnTo>
                <a:lnTo>
                  <a:pt x="799" y="46"/>
                </a:lnTo>
                <a:lnTo>
                  <a:pt x="799" y="23"/>
                </a:lnTo>
                <a:lnTo>
                  <a:pt x="7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9"/>
          <p:cNvSpPr/>
          <p:nvPr/>
        </p:nvSpPr>
        <p:spPr>
          <a:xfrm>
            <a:off x="1336364" y="3829009"/>
            <a:ext cx="34831" cy="22637"/>
          </a:xfrm>
          <a:custGeom>
            <a:avLst/>
            <a:gdLst/>
            <a:ahLst/>
            <a:cxnLst/>
            <a:rect l="l" t="t" r="r" b="b"/>
            <a:pathLst>
              <a:path w="457" h="297" extrusionOk="0">
                <a:moveTo>
                  <a:pt x="388" y="0"/>
                </a:moveTo>
                <a:lnTo>
                  <a:pt x="24" y="205"/>
                </a:lnTo>
                <a:lnTo>
                  <a:pt x="1" y="228"/>
                </a:lnTo>
                <a:lnTo>
                  <a:pt x="1" y="274"/>
                </a:lnTo>
                <a:lnTo>
                  <a:pt x="46" y="297"/>
                </a:lnTo>
                <a:lnTo>
                  <a:pt x="69" y="297"/>
                </a:lnTo>
                <a:lnTo>
                  <a:pt x="434" y="91"/>
                </a:lnTo>
                <a:lnTo>
                  <a:pt x="457" y="46"/>
                </a:lnTo>
                <a:lnTo>
                  <a:pt x="457" y="23"/>
                </a:lnTo>
                <a:lnTo>
                  <a:pt x="434"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9"/>
          <p:cNvSpPr/>
          <p:nvPr/>
        </p:nvSpPr>
        <p:spPr>
          <a:xfrm>
            <a:off x="1336364" y="3829009"/>
            <a:ext cx="34831" cy="22637"/>
          </a:xfrm>
          <a:custGeom>
            <a:avLst/>
            <a:gdLst/>
            <a:ahLst/>
            <a:cxnLst/>
            <a:rect l="l" t="t" r="r" b="b"/>
            <a:pathLst>
              <a:path w="457" h="297" fill="none" extrusionOk="0">
                <a:moveTo>
                  <a:pt x="388" y="0"/>
                </a:moveTo>
                <a:lnTo>
                  <a:pt x="24" y="205"/>
                </a:lnTo>
                <a:lnTo>
                  <a:pt x="24" y="205"/>
                </a:lnTo>
                <a:lnTo>
                  <a:pt x="1" y="228"/>
                </a:lnTo>
                <a:lnTo>
                  <a:pt x="1" y="274"/>
                </a:lnTo>
                <a:lnTo>
                  <a:pt x="1" y="274"/>
                </a:lnTo>
                <a:lnTo>
                  <a:pt x="46" y="297"/>
                </a:lnTo>
                <a:lnTo>
                  <a:pt x="69" y="297"/>
                </a:lnTo>
                <a:lnTo>
                  <a:pt x="434" y="91"/>
                </a:lnTo>
                <a:lnTo>
                  <a:pt x="434" y="91"/>
                </a:lnTo>
                <a:lnTo>
                  <a:pt x="457" y="46"/>
                </a:lnTo>
                <a:lnTo>
                  <a:pt x="457" y="23"/>
                </a:lnTo>
                <a:lnTo>
                  <a:pt x="457" y="23"/>
                </a:lnTo>
                <a:lnTo>
                  <a:pt x="434" y="0"/>
                </a:lnTo>
                <a:lnTo>
                  <a:pt x="3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9"/>
          <p:cNvSpPr/>
          <p:nvPr/>
        </p:nvSpPr>
        <p:spPr>
          <a:xfrm>
            <a:off x="1357247" y="3874129"/>
            <a:ext cx="36584" cy="19207"/>
          </a:xfrm>
          <a:custGeom>
            <a:avLst/>
            <a:gdLst/>
            <a:ahLst/>
            <a:cxnLst/>
            <a:rect l="l" t="t" r="r" b="b"/>
            <a:pathLst>
              <a:path w="480" h="252" extrusionOk="0">
                <a:moveTo>
                  <a:pt x="411" y="1"/>
                </a:moveTo>
                <a:lnTo>
                  <a:pt x="23" y="161"/>
                </a:lnTo>
                <a:lnTo>
                  <a:pt x="0" y="183"/>
                </a:lnTo>
                <a:lnTo>
                  <a:pt x="0" y="229"/>
                </a:lnTo>
                <a:lnTo>
                  <a:pt x="23" y="252"/>
                </a:lnTo>
                <a:lnTo>
                  <a:pt x="69" y="252"/>
                </a:lnTo>
                <a:lnTo>
                  <a:pt x="457" y="92"/>
                </a:lnTo>
                <a:lnTo>
                  <a:pt x="479" y="69"/>
                </a:lnTo>
                <a:lnTo>
                  <a:pt x="479" y="24"/>
                </a:lnTo>
                <a:lnTo>
                  <a:pt x="45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9"/>
          <p:cNvSpPr/>
          <p:nvPr/>
        </p:nvSpPr>
        <p:spPr>
          <a:xfrm>
            <a:off x="1357247" y="3874129"/>
            <a:ext cx="36584" cy="19207"/>
          </a:xfrm>
          <a:custGeom>
            <a:avLst/>
            <a:gdLst/>
            <a:ahLst/>
            <a:cxnLst/>
            <a:rect l="l" t="t" r="r" b="b"/>
            <a:pathLst>
              <a:path w="480" h="252" fill="none" extrusionOk="0">
                <a:moveTo>
                  <a:pt x="411" y="1"/>
                </a:moveTo>
                <a:lnTo>
                  <a:pt x="23" y="161"/>
                </a:lnTo>
                <a:lnTo>
                  <a:pt x="23" y="161"/>
                </a:lnTo>
                <a:lnTo>
                  <a:pt x="0" y="183"/>
                </a:lnTo>
                <a:lnTo>
                  <a:pt x="0" y="229"/>
                </a:lnTo>
                <a:lnTo>
                  <a:pt x="0" y="229"/>
                </a:lnTo>
                <a:lnTo>
                  <a:pt x="23" y="252"/>
                </a:lnTo>
                <a:lnTo>
                  <a:pt x="69" y="252"/>
                </a:lnTo>
                <a:lnTo>
                  <a:pt x="457" y="92"/>
                </a:lnTo>
                <a:lnTo>
                  <a:pt x="457" y="92"/>
                </a:lnTo>
                <a:lnTo>
                  <a:pt x="479" y="69"/>
                </a:lnTo>
                <a:lnTo>
                  <a:pt x="479" y="24"/>
                </a:lnTo>
                <a:lnTo>
                  <a:pt x="479" y="24"/>
                </a:lnTo>
                <a:lnTo>
                  <a:pt x="457" y="1"/>
                </a:lnTo>
                <a:lnTo>
                  <a:pt x="41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9"/>
          <p:cNvSpPr/>
          <p:nvPr/>
        </p:nvSpPr>
        <p:spPr>
          <a:xfrm>
            <a:off x="1372871" y="3922831"/>
            <a:ext cx="36584" cy="15701"/>
          </a:xfrm>
          <a:custGeom>
            <a:avLst/>
            <a:gdLst/>
            <a:ahLst/>
            <a:cxnLst/>
            <a:rect l="l" t="t" r="r" b="b"/>
            <a:pathLst>
              <a:path w="480" h="206" extrusionOk="0">
                <a:moveTo>
                  <a:pt x="434" y="0"/>
                </a:moveTo>
                <a:lnTo>
                  <a:pt x="24" y="115"/>
                </a:lnTo>
                <a:lnTo>
                  <a:pt x="1" y="137"/>
                </a:lnTo>
                <a:lnTo>
                  <a:pt x="1" y="160"/>
                </a:lnTo>
                <a:lnTo>
                  <a:pt x="24" y="206"/>
                </a:lnTo>
                <a:lnTo>
                  <a:pt x="46" y="206"/>
                </a:lnTo>
                <a:lnTo>
                  <a:pt x="457" y="92"/>
                </a:lnTo>
                <a:lnTo>
                  <a:pt x="480" y="69"/>
                </a:lnTo>
                <a:lnTo>
                  <a:pt x="480" y="46"/>
                </a:lnTo>
                <a:lnTo>
                  <a:pt x="4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9"/>
          <p:cNvSpPr/>
          <p:nvPr/>
        </p:nvSpPr>
        <p:spPr>
          <a:xfrm>
            <a:off x="1372871" y="3922831"/>
            <a:ext cx="36584" cy="15701"/>
          </a:xfrm>
          <a:custGeom>
            <a:avLst/>
            <a:gdLst/>
            <a:ahLst/>
            <a:cxnLst/>
            <a:rect l="l" t="t" r="r" b="b"/>
            <a:pathLst>
              <a:path w="480" h="206" fill="none" extrusionOk="0">
                <a:moveTo>
                  <a:pt x="434" y="0"/>
                </a:moveTo>
                <a:lnTo>
                  <a:pt x="24" y="115"/>
                </a:lnTo>
                <a:lnTo>
                  <a:pt x="24" y="115"/>
                </a:lnTo>
                <a:lnTo>
                  <a:pt x="1" y="137"/>
                </a:lnTo>
                <a:lnTo>
                  <a:pt x="1" y="160"/>
                </a:lnTo>
                <a:lnTo>
                  <a:pt x="1" y="160"/>
                </a:lnTo>
                <a:lnTo>
                  <a:pt x="24" y="206"/>
                </a:lnTo>
                <a:lnTo>
                  <a:pt x="46" y="206"/>
                </a:lnTo>
                <a:lnTo>
                  <a:pt x="457" y="92"/>
                </a:lnTo>
                <a:lnTo>
                  <a:pt x="457" y="92"/>
                </a:lnTo>
                <a:lnTo>
                  <a:pt x="480" y="69"/>
                </a:lnTo>
                <a:lnTo>
                  <a:pt x="480" y="46"/>
                </a:lnTo>
                <a:lnTo>
                  <a:pt x="480" y="46"/>
                </a:lnTo>
                <a:lnTo>
                  <a:pt x="480" y="0"/>
                </a:lnTo>
                <a:lnTo>
                  <a:pt x="43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9"/>
          <p:cNvSpPr/>
          <p:nvPr/>
        </p:nvSpPr>
        <p:spPr>
          <a:xfrm>
            <a:off x="1381559" y="3973209"/>
            <a:ext cx="38337" cy="10518"/>
          </a:xfrm>
          <a:custGeom>
            <a:avLst/>
            <a:gdLst/>
            <a:ahLst/>
            <a:cxnLst/>
            <a:rect l="l" t="t" r="r" b="b"/>
            <a:pathLst>
              <a:path w="503" h="138" extrusionOk="0">
                <a:moveTo>
                  <a:pt x="457" y="1"/>
                </a:moveTo>
                <a:lnTo>
                  <a:pt x="46" y="46"/>
                </a:lnTo>
                <a:lnTo>
                  <a:pt x="1" y="69"/>
                </a:lnTo>
                <a:lnTo>
                  <a:pt x="1" y="115"/>
                </a:lnTo>
                <a:lnTo>
                  <a:pt x="24" y="138"/>
                </a:lnTo>
                <a:lnTo>
                  <a:pt x="46" y="138"/>
                </a:lnTo>
                <a:lnTo>
                  <a:pt x="480" y="92"/>
                </a:lnTo>
                <a:lnTo>
                  <a:pt x="502" y="69"/>
                </a:lnTo>
                <a:lnTo>
                  <a:pt x="502" y="46"/>
                </a:lnTo>
                <a:lnTo>
                  <a:pt x="48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a:off x="1381559" y="3973209"/>
            <a:ext cx="38337" cy="10518"/>
          </a:xfrm>
          <a:custGeom>
            <a:avLst/>
            <a:gdLst/>
            <a:ahLst/>
            <a:cxnLst/>
            <a:rect l="l" t="t" r="r" b="b"/>
            <a:pathLst>
              <a:path w="503" h="138" fill="none" extrusionOk="0">
                <a:moveTo>
                  <a:pt x="457" y="1"/>
                </a:moveTo>
                <a:lnTo>
                  <a:pt x="46" y="46"/>
                </a:lnTo>
                <a:lnTo>
                  <a:pt x="46" y="46"/>
                </a:lnTo>
                <a:lnTo>
                  <a:pt x="1" y="69"/>
                </a:lnTo>
                <a:lnTo>
                  <a:pt x="1" y="115"/>
                </a:lnTo>
                <a:lnTo>
                  <a:pt x="1" y="115"/>
                </a:lnTo>
                <a:lnTo>
                  <a:pt x="24" y="138"/>
                </a:lnTo>
                <a:lnTo>
                  <a:pt x="46" y="138"/>
                </a:lnTo>
                <a:lnTo>
                  <a:pt x="480" y="92"/>
                </a:lnTo>
                <a:lnTo>
                  <a:pt x="480" y="92"/>
                </a:lnTo>
                <a:lnTo>
                  <a:pt x="502" y="69"/>
                </a:lnTo>
                <a:lnTo>
                  <a:pt x="502" y="46"/>
                </a:lnTo>
                <a:lnTo>
                  <a:pt x="502" y="46"/>
                </a:lnTo>
                <a:lnTo>
                  <a:pt x="480" y="1"/>
                </a:lnTo>
                <a:lnTo>
                  <a:pt x="4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a:off x="875795" y="3663850"/>
            <a:ext cx="27896" cy="55715"/>
          </a:xfrm>
          <a:custGeom>
            <a:avLst/>
            <a:gdLst/>
            <a:ahLst/>
            <a:cxnLst/>
            <a:rect l="l" t="t" r="r" b="b"/>
            <a:pathLst>
              <a:path w="366" h="731" extrusionOk="0">
                <a:moveTo>
                  <a:pt x="23" y="1"/>
                </a:moveTo>
                <a:lnTo>
                  <a:pt x="1" y="23"/>
                </a:lnTo>
                <a:lnTo>
                  <a:pt x="1" y="46"/>
                </a:lnTo>
                <a:lnTo>
                  <a:pt x="274" y="708"/>
                </a:lnTo>
                <a:lnTo>
                  <a:pt x="297" y="730"/>
                </a:lnTo>
                <a:lnTo>
                  <a:pt x="343" y="730"/>
                </a:lnTo>
                <a:lnTo>
                  <a:pt x="366" y="708"/>
                </a:lnTo>
                <a:lnTo>
                  <a:pt x="366" y="685"/>
                </a:lnTo>
                <a:lnTo>
                  <a:pt x="92"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a:off x="875795" y="3663850"/>
            <a:ext cx="27896" cy="55715"/>
          </a:xfrm>
          <a:custGeom>
            <a:avLst/>
            <a:gdLst/>
            <a:ahLst/>
            <a:cxnLst/>
            <a:rect l="l" t="t" r="r" b="b"/>
            <a:pathLst>
              <a:path w="366" h="731" fill="none" extrusionOk="0">
                <a:moveTo>
                  <a:pt x="1" y="46"/>
                </a:moveTo>
                <a:lnTo>
                  <a:pt x="274" y="708"/>
                </a:lnTo>
                <a:lnTo>
                  <a:pt x="274" y="708"/>
                </a:lnTo>
                <a:lnTo>
                  <a:pt x="297" y="730"/>
                </a:lnTo>
                <a:lnTo>
                  <a:pt x="343" y="730"/>
                </a:lnTo>
                <a:lnTo>
                  <a:pt x="343" y="730"/>
                </a:lnTo>
                <a:lnTo>
                  <a:pt x="366" y="708"/>
                </a:lnTo>
                <a:lnTo>
                  <a:pt x="366" y="685"/>
                </a:lnTo>
                <a:lnTo>
                  <a:pt x="92" y="23"/>
                </a:lnTo>
                <a:lnTo>
                  <a:pt x="92" y="23"/>
                </a:lnTo>
                <a:lnTo>
                  <a:pt x="69" y="1"/>
                </a:lnTo>
                <a:lnTo>
                  <a:pt x="23" y="1"/>
                </a:lnTo>
                <a:lnTo>
                  <a:pt x="23" y="1"/>
                </a:lnTo>
                <a:lnTo>
                  <a:pt x="1"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9"/>
          <p:cNvSpPr/>
          <p:nvPr/>
        </p:nvSpPr>
        <p:spPr>
          <a:xfrm>
            <a:off x="1072201" y="3636032"/>
            <a:ext cx="10518" cy="38337"/>
          </a:xfrm>
          <a:custGeom>
            <a:avLst/>
            <a:gdLst/>
            <a:ahLst/>
            <a:cxnLst/>
            <a:rect l="l" t="t" r="r" b="b"/>
            <a:pathLst>
              <a:path w="138" h="503" extrusionOk="0">
                <a:moveTo>
                  <a:pt x="115" y="1"/>
                </a:moveTo>
                <a:lnTo>
                  <a:pt x="69" y="24"/>
                </a:lnTo>
                <a:lnTo>
                  <a:pt x="46" y="46"/>
                </a:lnTo>
                <a:lnTo>
                  <a:pt x="1" y="457"/>
                </a:lnTo>
                <a:lnTo>
                  <a:pt x="1" y="502"/>
                </a:lnTo>
                <a:lnTo>
                  <a:pt x="69" y="502"/>
                </a:lnTo>
                <a:lnTo>
                  <a:pt x="92" y="480"/>
                </a:lnTo>
                <a:lnTo>
                  <a:pt x="137" y="46"/>
                </a:lnTo>
                <a:lnTo>
                  <a:pt x="137" y="24"/>
                </a:lnTo>
                <a:lnTo>
                  <a:pt x="115"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9"/>
          <p:cNvSpPr/>
          <p:nvPr/>
        </p:nvSpPr>
        <p:spPr>
          <a:xfrm>
            <a:off x="1072201" y="3636032"/>
            <a:ext cx="10518" cy="38337"/>
          </a:xfrm>
          <a:custGeom>
            <a:avLst/>
            <a:gdLst/>
            <a:ahLst/>
            <a:cxnLst/>
            <a:rect l="l" t="t" r="r" b="b"/>
            <a:pathLst>
              <a:path w="138" h="503" fill="none" extrusionOk="0">
                <a:moveTo>
                  <a:pt x="46" y="46"/>
                </a:moveTo>
                <a:lnTo>
                  <a:pt x="1" y="457"/>
                </a:lnTo>
                <a:lnTo>
                  <a:pt x="1" y="457"/>
                </a:lnTo>
                <a:lnTo>
                  <a:pt x="1" y="502"/>
                </a:lnTo>
                <a:lnTo>
                  <a:pt x="46" y="502"/>
                </a:lnTo>
                <a:lnTo>
                  <a:pt x="46" y="502"/>
                </a:lnTo>
                <a:lnTo>
                  <a:pt x="69" y="502"/>
                </a:lnTo>
                <a:lnTo>
                  <a:pt x="92" y="480"/>
                </a:lnTo>
                <a:lnTo>
                  <a:pt x="137" y="46"/>
                </a:lnTo>
                <a:lnTo>
                  <a:pt x="137" y="46"/>
                </a:lnTo>
                <a:lnTo>
                  <a:pt x="137" y="24"/>
                </a:lnTo>
                <a:lnTo>
                  <a:pt x="115" y="1"/>
                </a:lnTo>
                <a:lnTo>
                  <a:pt x="115" y="1"/>
                </a:lnTo>
                <a:lnTo>
                  <a:pt x="69" y="24"/>
                </a:lnTo>
                <a:lnTo>
                  <a:pt x="46"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1025253" y="3632602"/>
            <a:ext cx="7088" cy="40014"/>
          </a:xfrm>
          <a:custGeom>
            <a:avLst/>
            <a:gdLst/>
            <a:ahLst/>
            <a:cxnLst/>
            <a:rect l="l" t="t" r="r" b="b"/>
            <a:pathLst>
              <a:path w="93" h="525" extrusionOk="0">
                <a:moveTo>
                  <a:pt x="46" y="0"/>
                </a:moveTo>
                <a:lnTo>
                  <a:pt x="24" y="23"/>
                </a:lnTo>
                <a:lnTo>
                  <a:pt x="1" y="46"/>
                </a:lnTo>
                <a:lnTo>
                  <a:pt x="1" y="479"/>
                </a:lnTo>
                <a:lnTo>
                  <a:pt x="24" y="502"/>
                </a:lnTo>
                <a:lnTo>
                  <a:pt x="46" y="525"/>
                </a:lnTo>
                <a:lnTo>
                  <a:pt x="69" y="502"/>
                </a:lnTo>
                <a:lnTo>
                  <a:pt x="92" y="479"/>
                </a:lnTo>
                <a:lnTo>
                  <a:pt x="92" y="46"/>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1025253" y="3632602"/>
            <a:ext cx="7088" cy="40014"/>
          </a:xfrm>
          <a:custGeom>
            <a:avLst/>
            <a:gdLst/>
            <a:ahLst/>
            <a:cxnLst/>
            <a:rect l="l" t="t" r="r" b="b"/>
            <a:pathLst>
              <a:path w="93" h="525" fill="none" extrusionOk="0">
                <a:moveTo>
                  <a:pt x="1" y="46"/>
                </a:moveTo>
                <a:lnTo>
                  <a:pt x="1" y="479"/>
                </a:lnTo>
                <a:lnTo>
                  <a:pt x="1" y="479"/>
                </a:lnTo>
                <a:lnTo>
                  <a:pt x="24" y="502"/>
                </a:lnTo>
                <a:lnTo>
                  <a:pt x="46" y="525"/>
                </a:lnTo>
                <a:lnTo>
                  <a:pt x="46" y="525"/>
                </a:lnTo>
                <a:lnTo>
                  <a:pt x="69" y="502"/>
                </a:lnTo>
                <a:lnTo>
                  <a:pt x="92" y="479"/>
                </a:lnTo>
                <a:lnTo>
                  <a:pt x="92" y="46"/>
                </a:lnTo>
                <a:lnTo>
                  <a:pt x="92" y="46"/>
                </a:lnTo>
                <a:lnTo>
                  <a:pt x="69" y="23"/>
                </a:lnTo>
                <a:lnTo>
                  <a:pt x="46" y="0"/>
                </a:lnTo>
                <a:lnTo>
                  <a:pt x="46" y="0"/>
                </a:lnTo>
                <a:lnTo>
                  <a:pt x="24" y="23"/>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974874" y="3636032"/>
            <a:ext cx="10518" cy="38337"/>
          </a:xfrm>
          <a:custGeom>
            <a:avLst/>
            <a:gdLst/>
            <a:ahLst/>
            <a:cxnLst/>
            <a:rect l="l" t="t" r="r" b="b"/>
            <a:pathLst>
              <a:path w="138" h="503" extrusionOk="0">
                <a:moveTo>
                  <a:pt x="23" y="1"/>
                </a:moveTo>
                <a:lnTo>
                  <a:pt x="1" y="24"/>
                </a:lnTo>
                <a:lnTo>
                  <a:pt x="1" y="46"/>
                </a:lnTo>
                <a:lnTo>
                  <a:pt x="46" y="480"/>
                </a:lnTo>
                <a:lnTo>
                  <a:pt x="69" y="502"/>
                </a:lnTo>
                <a:lnTo>
                  <a:pt x="137" y="502"/>
                </a:lnTo>
                <a:lnTo>
                  <a:pt x="137" y="457"/>
                </a:lnTo>
                <a:lnTo>
                  <a:pt x="92" y="46"/>
                </a:lnTo>
                <a:lnTo>
                  <a:pt x="69" y="24"/>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974874" y="3636032"/>
            <a:ext cx="10518" cy="38337"/>
          </a:xfrm>
          <a:custGeom>
            <a:avLst/>
            <a:gdLst/>
            <a:ahLst/>
            <a:cxnLst/>
            <a:rect l="l" t="t" r="r" b="b"/>
            <a:pathLst>
              <a:path w="138" h="503" fill="none" extrusionOk="0">
                <a:moveTo>
                  <a:pt x="1" y="46"/>
                </a:moveTo>
                <a:lnTo>
                  <a:pt x="46" y="480"/>
                </a:lnTo>
                <a:lnTo>
                  <a:pt x="46" y="480"/>
                </a:lnTo>
                <a:lnTo>
                  <a:pt x="69" y="502"/>
                </a:lnTo>
                <a:lnTo>
                  <a:pt x="92" y="502"/>
                </a:lnTo>
                <a:lnTo>
                  <a:pt x="92" y="502"/>
                </a:lnTo>
                <a:lnTo>
                  <a:pt x="137" y="502"/>
                </a:lnTo>
                <a:lnTo>
                  <a:pt x="137" y="457"/>
                </a:lnTo>
                <a:lnTo>
                  <a:pt x="92" y="46"/>
                </a:lnTo>
                <a:lnTo>
                  <a:pt x="92" y="46"/>
                </a:lnTo>
                <a:lnTo>
                  <a:pt x="69" y="24"/>
                </a:lnTo>
                <a:lnTo>
                  <a:pt x="23" y="1"/>
                </a:lnTo>
                <a:lnTo>
                  <a:pt x="23" y="1"/>
                </a:lnTo>
                <a:lnTo>
                  <a:pt x="1" y="24"/>
                </a:lnTo>
                <a:lnTo>
                  <a:pt x="1"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924496" y="3646473"/>
            <a:ext cx="13948" cy="38337"/>
          </a:xfrm>
          <a:custGeom>
            <a:avLst/>
            <a:gdLst/>
            <a:ahLst/>
            <a:cxnLst/>
            <a:rect l="l" t="t" r="r" b="b"/>
            <a:pathLst>
              <a:path w="183" h="503" extrusionOk="0">
                <a:moveTo>
                  <a:pt x="23" y="1"/>
                </a:moveTo>
                <a:lnTo>
                  <a:pt x="0" y="23"/>
                </a:lnTo>
                <a:lnTo>
                  <a:pt x="0" y="46"/>
                </a:lnTo>
                <a:lnTo>
                  <a:pt x="114" y="457"/>
                </a:lnTo>
                <a:lnTo>
                  <a:pt x="137" y="479"/>
                </a:lnTo>
                <a:lnTo>
                  <a:pt x="160" y="502"/>
                </a:lnTo>
                <a:lnTo>
                  <a:pt x="183" y="479"/>
                </a:lnTo>
                <a:lnTo>
                  <a:pt x="183" y="434"/>
                </a:lnTo>
                <a:lnTo>
                  <a:pt x="91" y="2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924496" y="3646473"/>
            <a:ext cx="13948" cy="38337"/>
          </a:xfrm>
          <a:custGeom>
            <a:avLst/>
            <a:gdLst/>
            <a:ahLst/>
            <a:cxnLst/>
            <a:rect l="l" t="t" r="r" b="b"/>
            <a:pathLst>
              <a:path w="183" h="503" fill="none" extrusionOk="0">
                <a:moveTo>
                  <a:pt x="0" y="46"/>
                </a:moveTo>
                <a:lnTo>
                  <a:pt x="114" y="457"/>
                </a:lnTo>
                <a:lnTo>
                  <a:pt x="114" y="457"/>
                </a:lnTo>
                <a:lnTo>
                  <a:pt x="137" y="479"/>
                </a:lnTo>
                <a:lnTo>
                  <a:pt x="160" y="502"/>
                </a:lnTo>
                <a:lnTo>
                  <a:pt x="160" y="502"/>
                </a:lnTo>
                <a:lnTo>
                  <a:pt x="183" y="479"/>
                </a:lnTo>
                <a:lnTo>
                  <a:pt x="183" y="434"/>
                </a:lnTo>
                <a:lnTo>
                  <a:pt x="91" y="23"/>
                </a:lnTo>
                <a:lnTo>
                  <a:pt x="91" y="23"/>
                </a:lnTo>
                <a:lnTo>
                  <a:pt x="69" y="1"/>
                </a:lnTo>
                <a:lnTo>
                  <a:pt x="23" y="1"/>
                </a:lnTo>
                <a:lnTo>
                  <a:pt x="23" y="1"/>
                </a:lnTo>
                <a:lnTo>
                  <a:pt x="0" y="23"/>
                </a:lnTo>
                <a:lnTo>
                  <a:pt x="0" y="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686323" y="3829009"/>
            <a:ext cx="53962" cy="34831"/>
          </a:xfrm>
          <a:custGeom>
            <a:avLst/>
            <a:gdLst/>
            <a:ahLst/>
            <a:cxnLst/>
            <a:rect l="l" t="t" r="r" b="b"/>
            <a:pathLst>
              <a:path w="708" h="457" extrusionOk="0">
                <a:moveTo>
                  <a:pt x="47" y="0"/>
                </a:moveTo>
                <a:lnTo>
                  <a:pt x="1" y="23"/>
                </a:lnTo>
                <a:lnTo>
                  <a:pt x="1" y="46"/>
                </a:lnTo>
                <a:lnTo>
                  <a:pt x="24" y="91"/>
                </a:lnTo>
                <a:lnTo>
                  <a:pt x="662" y="433"/>
                </a:lnTo>
                <a:lnTo>
                  <a:pt x="685" y="456"/>
                </a:lnTo>
                <a:lnTo>
                  <a:pt x="708" y="433"/>
                </a:lnTo>
                <a:lnTo>
                  <a:pt x="708" y="388"/>
                </a:lnTo>
                <a:lnTo>
                  <a:pt x="708" y="36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686323" y="3829009"/>
            <a:ext cx="53962" cy="34831"/>
          </a:xfrm>
          <a:custGeom>
            <a:avLst/>
            <a:gdLst/>
            <a:ahLst/>
            <a:cxnLst/>
            <a:rect l="l" t="t" r="r" b="b"/>
            <a:pathLst>
              <a:path w="708" h="457" fill="none" extrusionOk="0">
                <a:moveTo>
                  <a:pt x="24" y="91"/>
                </a:moveTo>
                <a:lnTo>
                  <a:pt x="662" y="433"/>
                </a:lnTo>
                <a:lnTo>
                  <a:pt x="662" y="433"/>
                </a:lnTo>
                <a:lnTo>
                  <a:pt x="685" y="456"/>
                </a:lnTo>
                <a:lnTo>
                  <a:pt x="708" y="433"/>
                </a:lnTo>
                <a:lnTo>
                  <a:pt x="708" y="433"/>
                </a:lnTo>
                <a:lnTo>
                  <a:pt x="708" y="388"/>
                </a:lnTo>
                <a:lnTo>
                  <a:pt x="708" y="365"/>
                </a:lnTo>
                <a:lnTo>
                  <a:pt x="69" y="0"/>
                </a:lnTo>
                <a:lnTo>
                  <a:pt x="69" y="0"/>
                </a:lnTo>
                <a:lnTo>
                  <a:pt x="47" y="0"/>
                </a:lnTo>
                <a:lnTo>
                  <a:pt x="1" y="23"/>
                </a:lnTo>
                <a:lnTo>
                  <a:pt x="1" y="23"/>
                </a:lnTo>
                <a:lnTo>
                  <a:pt x="1" y="46"/>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830599" y="3684733"/>
            <a:ext cx="22713" cy="34831"/>
          </a:xfrm>
          <a:custGeom>
            <a:avLst/>
            <a:gdLst/>
            <a:ahLst/>
            <a:cxnLst/>
            <a:rect l="l" t="t" r="r" b="b"/>
            <a:pathLst>
              <a:path w="298" h="457" extrusionOk="0">
                <a:moveTo>
                  <a:pt x="46" y="0"/>
                </a:moveTo>
                <a:lnTo>
                  <a:pt x="24" y="23"/>
                </a:lnTo>
                <a:lnTo>
                  <a:pt x="1" y="46"/>
                </a:lnTo>
                <a:lnTo>
                  <a:pt x="1" y="69"/>
                </a:lnTo>
                <a:lnTo>
                  <a:pt x="206" y="434"/>
                </a:lnTo>
                <a:lnTo>
                  <a:pt x="229" y="456"/>
                </a:lnTo>
                <a:lnTo>
                  <a:pt x="274" y="456"/>
                </a:lnTo>
                <a:lnTo>
                  <a:pt x="297" y="434"/>
                </a:lnTo>
                <a:lnTo>
                  <a:pt x="274" y="38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830599" y="3684733"/>
            <a:ext cx="22713" cy="34831"/>
          </a:xfrm>
          <a:custGeom>
            <a:avLst/>
            <a:gdLst/>
            <a:ahLst/>
            <a:cxnLst/>
            <a:rect l="l" t="t" r="r" b="b"/>
            <a:pathLst>
              <a:path w="298" h="457" fill="none" extrusionOk="0">
                <a:moveTo>
                  <a:pt x="1" y="69"/>
                </a:moveTo>
                <a:lnTo>
                  <a:pt x="206" y="434"/>
                </a:lnTo>
                <a:lnTo>
                  <a:pt x="206" y="434"/>
                </a:lnTo>
                <a:lnTo>
                  <a:pt x="229" y="456"/>
                </a:lnTo>
                <a:lnTo>
                  <a:pt x="274" y="456"/>
                </a:lnTo>
                <a:lnTo>
                  <a:pt x="274" y="456"/>
                </a:lnTo>
                <a:lnTo>
                  <a:pt x="297" y="434"/>
                </a:lnTo>
                <a:lnTo>
                  <a:pt x="274" y="388"/>
                </a:lnTo>
                <a:lnTo>
                  <a:pt x="69" y="23"/>
                </a:lnTo>
                <a:lnTo>
                  <a:pt x="69" y="23"/>
                </a:lnTo>
                <a:lnTo>
                  <a:pt x="46" y="0"/>
                </a:lnTo>
                <a:lnTo>
                  <a:pt x="24" y="23"/>
                </a:lnTo>
                <a:lnTo>
                  <a:pt x="24" y="23"/>
                </a:lnTo>
                <a:lnTo>
                  <a:pt x="1" y="46"/>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787156" y="3714229"/>
            <a:ext cx="26143" cy="31402"/>
          </a:xfrm>
          <a:custGeom>
            <a:avLst/>
            <a:gdLst/>
            <a:ahLst/>
            <a:cxnLst/>
            <a:rect l="l" t="t" r="r" b="b"/>
            <a:pathLst>
              <a:path w="343" h="412" extrusionOk="0">
                <a:moveTo>
                  <a:pt x="23" y="1"/>
                </a:moveTo>
                <a:lnTo>
                  <a:pt x="1" y="24"/>
                </a:lnTo>
                <a:lnTo>
                  <a:pt x="1" y="69"/>
                </a:lnTo>
                <a:lnTo>
                  <a:pt x="274" y="411"/>
                </a:lnTo>
                <a:lnTo>
                  <a:pt x="320" y="411"/>
                </a:lnTo>
                <a:lnTo>
                  <a:pt x="343" y="389"/>
                </a:lnTo>
                <a:lnTo>
                  <a:pt x="343" y="343"/>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787156" y="3714229"/>
            <a:ext cx="26143" cy="31402"/>
          </a:xfrm>
          <a:custGeom>
            <a:avLst/>
            <a:gdLst/>
            <a:ahLst/>
            <a:cxnLst/>
            <a:rect l="l" t="t" r="r" b="b"/>
            <a:pathLst>
              <a:path w="343" h="412" fill="none" extrusionOk="0">
                <a:moveTo>
                  <a:pt x="1" y="69"/>
                </a:moveTo>
                <a:lnTo>
                  <a:pt x="274" y="411"/>
                </a:lnTo>
                <a:lnTo>
                  <a:pt x="274" y="411"/>
                </a:lnTo>
                <a:lnTo>
                  <a:pt x="297" y="411"/>
                </a:lnTo>
                <a:lnTo>
                  <a:pt x="320" y="411"/>
                </a:lnTo>
                <a:lnTo>
                  <a:pt x="320" y="411"/>
                </a:lnTo>
                <a:lnTo>
                  <a:pt x="343" y="389"/>
                </a:lnTo>
                <a:lnTo>
                  <a:pt x="343" y="343"/>
                </a:lnTo>
                <a:lnTo>
                  <a:pt x="92" y="24"/>
                </a:lnTo>
                <a:lnTo>
                  <a:pt x="92" y="24"/>
                </a:lnTo>
                <a:lnTo>
                  <a:pt x="46" y="1"/>
                </a:lnTo>
                <a:lnTo>
                  <a:pt x="23" y="1"/>
                </a:lnTo>
                <a:lnTo>
                  <a:pt x="23" y="1"/>
                </a:lnTo>
                <a:lnTo>
                  <a:pt x="1" y="24"/>
                </a:lnTo>
                <a:lnTo>
                  <a:pt x="1"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748896" y="3747306"/>
            <a:ext cx="29649" cy="29572"/>
          </a:xfrm>
          <a:custGeom>
            <a:avLst/>
            <a:gdLst/>
            <a:ahLst/>
            <a:cxnLst/>
            <a:rect l="l" t="t" r="r" b="b"/>
            <a:pathLst>
              <a:path w="389" h="388" extrusionOk="0">
                <a:moveTo>
                  <a:pt x="47" y="0"/>
                </a:moveTo>
                <a:lnTo>
                  <a:pt x="1" y="23"/>
                </a:lnTo>
                <a:lnTo>
                  <a:pt x="1" y="46"/>
                </a:lnTo>
                <a:lnTo>
                  <a:pt x="1" y="91"/>
                </a:lnTo>
                <a:lnTo>
                  <a:pt x="297" y="388"/>
                </a:lnTo>
                <a:lnTo>
                  <a:pt x="366" y="388"/>
                </a:lnTo>
                <a:lnTo>
                  <a:pt x="389" y="342"/>
                </a:lnTo>
                <a:lnTo>
                  <a:pt x="366" y="319"/>
                </a:lnTo>
                <a:lnTo>
                  <a:pt x="69" y="2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748896" y="3747306"/>
            <a:ext cx="29649" cy="29572"/>
          </a:xfrm>
          <a:custGeom>
            <a:avLst/>
            <a:gdLst/>
            <a:ahLst/>
            <a:cxnLst/>
            <a:rect l="l" t="t" r="r" b="b"/>
            <a:pathLst>
              <a:path w="389" h="388" fill="none" extrusionOk="0">
                <a:moveTo>
                  <a:pt x="1" y="91"/>
                </a:moveTo>
                <a:lnTo>
                  <a:pt x="297" y="388"/>
                </a:lnTo>
                <a:lnTo>
                  <a:pt x="297" y="388"/>
                </a:lnTo>
                <a:lnTo>
                  <a:pt x="343" y="388"/>
                </a:lnTo>
                <a:lnTo>
                  <a:pt x="366" y="388"/>
                </a:lnTo>
                <a:lnTo>
                  <a:pt x="366" y="388"/>
                </a:lnTo>
                <a:lnTo>
                  <a:pt x="389" y="342"/>
                </a:lnTo>
                <a:lnTo>
                  <a:pt x="366" y="319"/>
                </a:lnTo>
                <a:lnTo>
                  <a:pt x="69" y="23"/>
                </a:lnTo>
                <a:lnTo>
                  <a:pt x="69" y="23"/>
                </a:lnTo>
                <a:lnTo>
                  <a:pt x="47" y="0"/>
                </a:lnTo>
                <a:lnTo>
                  <a:pt x="1" y="23"/>
                </a:lnTo>
                <a:lnTo>
                  <a:pt x="1" y="23"/>
                </a:lnTo>
                <a:lnTo>
                  <a:pt x="1" y="46"/>
                </a:lnTo>
                <a:lnTo>
                  <a:pt x="1"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9"/>
          <p:cNvSpPr/>
          <p:nvPr/>
        </p:nvSpPr>
        <p:spPr>
          <a:xfrm>
            <a:off x="714142" y="3785490"/>
            <a:ext cx="33155" cy="26143"/>
          </a:xfrm>
          <a:custGeom>
            <a:avLst/>
            <a:gdLst/>
            <a:ahLst/>
            <a:cxnLst/>
            <a:rect l="l" t="t" r="r" b="b"/>
            <a:pathLst>
              <a:path w="435" h="343" extrusionOk="0">
                <a:moveTo>
                  <a:pt x="46" y="1"/>
                </a:moveTo>
                <a:lnTo>
                  <a:pt x="24" y="24"/>
                </a:lnTo>
                <a:lnTo>
                  <a:pt x="1" y="69"/>
                </a:lnTo>
                <a:lnTo>
                  <a:pt x="24" y="92"/>
                </a:lnTo>
                <a:lnTo>
                  <a:pt x="366" y="343"/>
                </a:lnTo>
                <a:lnTo>
                  <a:pt x="434" y="343"/>
                </a:lnTo>
                <a:lnTo>
                  <a:pt x="434" y="297"/>
                </a:lnTo>
                <a:lnTo>
                  <a:pt x="411" y="275"/>
                </a:lnTo>
                <a:lnTo>
                  <a:pt x="92" y="24"/>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9"/>
          <p:cNvSpPr/>
          <p:nvPr/>
        </p:nvSpPr>
        <p:spPr>
          <a:xfrm>
            <a:off x="714142" y="3785490"/>
            <a:ext cx="33155" cy="26143"/>
          </a:xfrm>
          <a:custGeom>
            <a:avLst/>
            <a:gdLst/>
            <a:ahLst/>
            <a:cxnLst/>
            <a:rect l="l" t="t" r="r" b="b"/>
            <a:pathLst>
              <a:path w="435" h="343" fill="none" extrusionOk="0">
                <a:moveTo>
                  <a:pt x="24" y="92"/>
                </a:moveTo>
                <a:lnTo>
                  <a:pt x="366" y="343"/>
                </a:lnTo>
                <a:lnTo>
                  <a:pt x="366" y="343"/>
                </a:lnTo>
                <a:lnTo>
                  <a:pt x="389" y="343"/>
                </a:lnTo>
                <a:lnTo>
                  <a:pt x="434" y="343"/>
                </a:lnTo>
                <a:lnTo>
                  <a:pt x="434" y="343"/>
                </a:lnTo>
                <a:lnTo>
                  <a:pt x="434" y="297"/>
                </a:lnTo>
                <a:lnTo>
                  <a:pt x="411" y="275"/>
                </a:lnTo>
                <a:lnTo>
                  <a:pt x="92" y="24"/>
                </a:lnTo>
                <a:lnTo>
                  <a:pt x="92" y="24"/>
                </a:lnTo>
                <a:lnTo>
                  <a:pt x="46" y="1"/>
                </a:lnTo>
                <a:lnTo>
                  <a:pt x="24" y="24"/>
                </a:lnTo>
                <a:lnTo>
                  <a:pt x="24" y="24"/>
                </a:lnTo>
                <a:lnTo>
                  <a:pt x="1" y="69"/>
                </a:lnTo>
                <a:lnTo>
                  <a:pt x="24"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32515" y="3775125"/>
            <a:ext cx="759584" cy="422397"/>
          </a:xfrm>
          <a:custGeom>
            <a:avLst/>
            <a:gdLst/>
            <a:ahLst/>
            <a:cxnLst/>
            <a:rect l="l" t="t" r="r" b="b"/>
            <a:pathLst>
              <a:path w="9966" h="5542" extrusionOk="0">
                <a:moveTo>
                  <a:pt x="5040" y="0"/>
                </a:moveTo>
                <a:lnTo>
                  <a:pt x="4789" y="23"/>
                </a:lnTo>
                <a:lnTo>
                  <a:pt x="4538" y="69"/>
                </a:lnTo>
                <a:lnTo>
                  <a:pt x="4287" y="137"/>
                </a:lnTo>
                <a:lnTo>
                  <a:pt x="4059" y="205"/>
                </a:lnTo>
                <a:lnTo>
                  <a:pt x="3831" y="319"/>
                </a:lnTo>
                <a:lnTo>
                  <a:pt x="3603" y="411"/>
                </a:lnTo>
                <a:lnTo>
                  <a:pt x="3398" y="547"/>
                </a:lnTo>
                <a:lnTo>
                  <a:pt x="3193" y="684"/>
                </a:lnTo>
                <a:lnTo>
                  <a:pt x="2987" y="844"/>
                </a:lnTo>
                <a:lnTo>
                  <a:pt x="2828" y="1026"/>
                </a:lnTo>
                <a:lnTo>
                  <a:pt x="2645" y="1209"/>
                </a:lnTo>
                <a:lnTo>
                  <a:pt x="2509" y="1414"/>
                </a:lnTo>
                <a:lnTo>
                  <a:pt x="2600" y="1437"/>
                </a:lnTo>
                <a:lnTo>
                  <a:pt x="2759" y="1254"/>
                </a:lnTo>
                <a:lnTo>
                  <a:pt x="2919" y="1095"/>
                </a:lnTo>
                <a:lnTo>
                  <a:pt x="3101" y="958"/>
                </a:lnTo>
                <a:lnTo>
                  <a:pt x="3284" y="821"/>
                </a:lnTo>
                <a:lnTo>
                  <a:pt x="3489" y="707"/>
                </a:lnTo>
                <a:lnTo>
                  <a:pt x="3694" y="593"/>
                </a:lnTo>
                <a:lnTo>
                  <a:pt x="3900" y="502"/>
                </a:lnTo>
                <a:lnTo>
                  <a:pt x="4128" y="411"/>
                </a:lnTo>
                <a:lnTo>
                  <a:pt x="4333" y="365"/>
                </a:lnTo>
                <a:lnTo>
                  <a:pt x="4561" y="297"/>
                </a:lnTo>
                <a:lnTo>
                  <a:pt x="4789" y="274"/>
                </a:lnTo>
                <a:lnTo>
                  <a:pt x="5040" y="251"/>
                </a:lnTo>
                <a:lnTo>
                  <a:pt x="5268" y="251"/>
                </a:lnTo>
                <a:lnTo>
                  <a:pt x="5519" y="274"/>
                </a:lnTo>
                <a:lnTo>
                  <a:pt x="5747" y="319"/>
                </a:lnTo>
                <a:lnTo>
                  <a:pt x="5998" y="365"/>
                </a:lnTo>
                <a:lnTo>
                  <a:pt x="6226" y="433"/>
                </a:lnTo>
                <a:lnTo>
                  <a:pt x="6454" y="525"/>
                </a:lnTo>
                <a:lnTo>
                  <a:pt x="6659" y="639"/>
                </a:lnTo>
                <a:lnTo>
                  <a:pt x="6864" y="753"/>
                </a:lnTo>
                <a:lnTo>
                  <a:pt x="7069" y="889"/>
                </a:lnTo>
                <a:lnTo>
                  <a:pt x="7252" y="1026"/>
                </a:lnTo>
                <a:lnTo>
                  <a:pt x="7434" y="1186"/>
                </a:lnTo>
                <a:lnTo>
                  <a:pt x="7594" y="1346"/>
                </a:lnTo>
                <a:lnTo>
                  <a:pt x="7731" y="1528"/>
                </a:lnTo>
                <a:lnTo>
                  <a:pt x="7868" y="1710"/>
                </a:lnTo>
                <a:lnTo>
                  <a:pt x="7982" y="1916"/>
                </a:lnTo>
                <a:lnTo>
                  <a:pt x="8096" y="2121"/>
                </a:lnTo>
                <a:lnTo>
                  <a:pt x="8187" y="2326"/>
                </a:lnTo>
                <a:lnTo>
                  <a:pt x="8278" y="2531"/>
                </a:lnTo>
                <a:lnTo>
                  <a:pt x="8346" y="2759"/>
                </a:lnTo>
                <a:lnTo>
                  <a:pt x="8392" y="2987"/>
                </a:lnTo>
                <a:lnTo>
                  <a:pt x="8506" y="3010"/>
                </a:lnTo>
                <a:lnTo>
                  <a:pt x="8506" y="3010"/>
                </a:lnTo>
                <a:lnTo>
                  <a:pt x="8460" y="2759"/>
                </a:lnTo>
                <a:lnTo>
                  <a:pt x="8415" y="2531"/>
                </a:lnTo>
                <a:lnTo>
                  <a:pt x="8346" y="2281"/>
                </a:lnTo>
                <a:lnTo>
                  <a:pt x="8255" y="2053"/>
                </a:lnTo>
                <a:lnTo>
                  <a:pt x="8141" y="1824"/>
                </a:lnTo>
                <a:lnTo>
                  <a:pt x="8027" y="1596"/>
                </a:lnTo>
                <a:lnTo>
                  <a:pt x="7890" y="1391"/>
                </a:lnTo>
                <a:lnTo>
                  <a:pt x="7754" y="1209"/>
                </a:lnTo>
                <a:lnTo>
                  <a:pt x="7571" y="1026"/>
                </a:lnTo>
                <a:lnTo>
                  <a:pt x="7389" y="844"/>
                </a:lnTo>
                <a:lnTo>
                  <a:pt x="7206" y="684"/>
                </a:lnTo>
                <a:lnTo>
                  <a:pt x="7001" y="547"/>
                </a:lnTo>
                <a:lnTo>
                  <a:pt x="6773" y="411"/>
                </a:lnTo>
                <a:lnTo>
                  <a:pt x="6545" y="297"/>
                </a:lnTo>
                <a:lnTo>
                  <a:pt x="6317" y="205"/>
                </a:lnTo>
                <a:lnTo>
                  <a:pt x="6066" y="114"/>
                </a:lnTo>
                <a:lnTo>
                  <a:pt x="5792" y="69"/>
                </a:lnTo>
                <a:lnTo>
                  <a:pt x="5542" y="23"/>
                </a:lnTo>
                <a:lnTo>
                  <a:pt x="5291" y="0"/>
                </a:lnTo>
                <a:close/>
                <a:moveTo>
                  <a:pt x="1961" y="2440"/>
                </a:moveTo>
                <a:lnTo>
                  <a:pt x="1893" y="2623"/>
                </a:lnTo>
                <a:lnTo>
                  <a:pt x="1756" y="3147"/>
                </a:lnTo>
                <a:lnTo>
                  <a:pt x="46" y="2691"/>
                </a:lnTo>
                <a:lnTo>
                  <a:pt x="0" y="2873"/>
                </a:lnTo>
                <a:lnTo>
                  <a:pt x="1710" y="3330"/>
                </a:lnTo>
                <a:lnTo>
                  <a:pt x="1824" y="3352"/>
                </a:lnTo>
                <a:lnTo>
                  <a:pt x="2007" y="2645"/>
                </a:lnTo>
                <a:lnTo>
                  <a:pt x="8392" y="4356"/>
                </a:lnTo>
                <a:lnTo>
                  <a:pt x="8460" y="4196"/>
                </a:lnTo>
                <a:lnTo>
                  <a:pt x="2052" y="2463"/>
                </a:lnTo>
                <a:lnTo>
                  <a:pt x="1961" y="2440"/>
                </a:lnTo>
                <a:close/>
                <a:moveTo>
                  <a:pt x="8255" y="4903"/>
                </a:moveTo>
                <a:lnTo>
                  <a:pt x="8210" y="5063"/>
                </a:lnTo>
                <a:lnTo>
                  <a:pt x="9920" y="5542"/>
                </a:lnTo>
                <a:lnTo>
                  <a:pt x="9966" y="5359"/>
                </a:lnTo>
                <a:lnTo>
                  <a:pt x="8255" y="4903"/>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632515" y="3632602"/>
            <a:ext cx="790909" cy="554482"/>
          </a:xfrm>
          <a:custGeom>
            <a:avLst/>
            <a:gdLst/>
            <a:ahLst/>
            <a:cxnLst/>
            <a:rect l="l" t="t" r="r" b="b"/>
            <a:pathLst>
              <a:path w="10377" h="7275" extrusionOk="0">
                <a:moveTo>
                  <a:pt x="5199" y="1916"/>
                </a:moveTo>
                <a:lnTo>
                  <a:pt x="5405" y="1939"/>
                </a:lnTo>
                <a:lnTo>
                  <a:pt x="5633" y="1939"/>
                </a:lnTo>
                <a:lnTo>
                  <a:pt x="5838" y="1984"/>
                </a:lnTo>
                <a:lnTo>
                  <a:pt x="6043" y="2030"/>
                </a:lnTo>
                <a:lnTo>
                  <a:pt x="6294" y="2121"/>
                </a:lnTo>
                <a:lnTo>
                  <a:pt x="6522" y="2212"/>
                </a:lnTo>
                <a:lnTo>
                  <a:pt x="6750" y="2326"/>
                </a:lnTo>
                <a:lnTo>
                  <a:pt x="6978" y="2440"/>
                </a:lnTo>
                <a:lnTo>
                  <a:pt x="7183" y="2600"/>
                </a:lnTo>
                <a:lnTo>
                  <a:pt x="7366" y="2759"/>
                </a:lnTo>
                <a:lnTo>
                  <a:pt x="7548" y="2919"/>
                </a:lnTo>
                <a:lnTo>
                  <a:pt x="7708" y="3102"/>
                </a:lnTo>
                <a:lnTo>
                  <a:pt x="7868" y="3307"/>
                </a:lnTo>
                <a:lnTo>
                  <a:pt x="7982" y="3489"/>
                </a:lnTo>
                <a:lnTo>
                  <a:pt x="8118" y="3717"/>
                </a:lnTo>
                <a:lnTo>
                  <a:pt x="8210" y="3945"/>
                </a:lnTo>
                <a:lnTo>
                  <a:pt x="8301" y="4173"/>
                </a:lnTo>
                <a:lnTo>
                  <a:pt x="8369" y="4401"/>
                </a:lnTo>
                <a:lnTo>
                  <a:pt x="8415" y="4652"/>
                </a:lnTo>
                <a:lnTo>
                  <a:pt x="8448" y="4819"/>
                </a:lnTo>
                <a:lnTo>
                  <a:pt x="8448" y="4819"/>
                </a:lnTo>
                <a:lnTo>
                  <a:pt x="2572" y="3255"/>
                </a:lnTo>
                <a:lnTo>
                  <a:pt x="2572" y="3255"/>
                </a:lnTo>
                <a:lnTo>
                  <a:pt x="2782" y="2988"/>
                </a:lnTo>
                <a:lnTo>
                  <a:pt x="3056" y="2737"/>
                </a:lnTo>
                <a:lnTo>
                  <a:pt x="3375" y="2486"/>
                </a:lnTo>
                <a:lnTo>
                  <a:pt x="3694" y="2281"/>
                </a:lnTo>
                <a:lnTo>
                  <a:pt x="4059" y="2144"/>
                </a:lnTo>
                <a:lnTo>
                  <a:pt x="4424" y="2007"/>
                </a:lnTo>
                <a:lnTo>
                  <a:pt x="4812" y="1939"/>
                </a:lnTo>
                <a:lnTo>
                  <a:pt x="5199" y="1916"/>
                </a:lnTo>
                <a:close/>
                <a:moveTo>
                  <a:pt x="5199" y="1824"/>
                </a:moveTo>
                <a:lnTo>
                  <a:pt x="4789" y="1847"/>
                </a:lnTo>
                <a:lnTo>
                  <a:pt x="4401" y="1939"/>
                </a:lnTo>
                <a:lnTo>
                  <a:pt x="4014" y="2053"/>
                </a:lnTo>
                <a:lnTo>
                  <a:pt x="3649" y="2212"/>
                </a:lnTo>
                <a:lnTo>
                  <a:pt x="3307" y="2417"/>
                </a:lnTo>
                <a:lnTo>
                  <a:pt x="3010" y="2668"/>
                </a:lnTo>
                <a:lnTo>
                  <a:pt x="2714" y="2942"/>
                </a:lnTo>
                <a:lnTo>
                  <a:pt x="2463" y="3261"/>
                </a:lnTo>
                <a:lnTo>
                  <a:pt x="2463" y="3284"/>
                </a:lnTo>
                <a:lnTo>
                  <a:pt x="2486" y="3330"/>
                </a:lnTo>
                <a:lnTo>
                  <a:pt x="8483" y="4926"/>
                </a:lnTo>
                <a:lnTo>
                  <a:pt x="8529" y="4926"/>
                </a:lnTo>
                <a:lnTo>
                  <a:pt x="8552" y="4880"/>
                </a:lnTo>
                <a:lnTo>
                  <a:pt x="8506" y="4629"/>
                </a:lnTo>
                <a:lnTo>
                  <a:pt x="8460" y="4379"/>
                </a:lnTo>
                <a:lnTo>
                  <a:pt x="8392" y="4128"/>
                </a:lnTo>
                <a:lnTo>
                  <a:pt x="8301" y="3900"/>
                </a:lnTo>
                <a:lnTo>
                  <a:pt x="8187" y="3672"/>
                </a:lnTo>
                <a:lnTo>
                  <a:pt x="8073" y="3444"/>
                </a:lnTo>
                <a:lnTo>
                  <a:pt x="7936" y="3238"/>
                </a:lnTo>
                <a:lnTo>
                  <a:pt x="7776" y="3033"/>
                </a:lnTo>
                <a:lnTo>
                  <a:pt x="7617" y="2851"/>
                </a:lnTo>
                <a:lnTo>
                  <a:pt x="7434" y="2691"/>
                </a:lnTo>
                <a:lnTo>
                  <a:pt x="7229" y="2509"/>
                </a:lnTo>
                <a:lnTo>
                  <a:pt x="7024" y="2372"/>
                </a:lnTo>
                <a:lnTo>
                  <a:pt x="6796" y="2235"/>
                </a:lnTo>
                <a:lnTo>
                  <a:pt x="6568" y="2121"/>
                </a:lnTo>
                <a:lnTo>
                  <a:pt x="6317" y="2030"/>
                </a:lnTo>
                <a:lnTo>
                  <a:pt x="6066" y="1939"/>
                </a:lnTo>
                <a:lnTo>
                  <a:pt x="5861" y="1893"/>
                </a:lnTo>
                <a:lnTo>
                  <a:pt x="5633" y="1870"/>
                </a:lnTo>
                <a:lnTo>
                  <a:pt x="5427" y="1847"/>
                </a:lnTo>
                <a:lnTo>
                  <a:pt x="5199" y="1824"/>
                </a:lnTo>
                <a:close/>
                <a:moveTo>
                  <a:pt x="5199" y="91"/>
                </a:moveTo>
                <a:lnTo>
                  <a:pt x="5519" y="114"/>
                </a:lnTo>
                <a:lnTo>
                  <a:pt x="5861" y="137"/>
                </a:lnTo>
                <a:lnTo>
                  <a:pt x="6180" y="183"/>
                </a:lnTo>
                <a:lnTo>
                  <a:pt x="6522" y="274"/>
                </a:lnTo>
                <a:lnTo>
                  <a:pt x="6933" y="411"/>
                </a:lnTo>
                <a:lnTo>
                  <a:pt x="7343" y="570"/>
                </a:lnTo>
                <a:lnTo>
                  <a:pt x="7708" y="753"/>
                </a:lnTo>
                <a:lnTo>
                  <a:pt x="8073" y="981"/>
                </a:lnTo>
                <a:lnTo>
                  <a:pt x="8392" y="1232"/>
                </a:lnTo>
                <a:lnTo>
                  <a:pt x="8711" y="1505"/>
                </a:lnTo>
                <a:lnTo>
                  <a:pt x="8985" y="1802"/>
                </a:lnTo>
                <a:lnTo>
                  <a:pt x="9259" y="2121"/>
                </a:lnTo>
                <a:lnTo>
                  <a:pt x="9487" y="2440"/>
                </a:lnTo>
                <a:lnTo>
                  <a:pt x="9692" y="2805"/>
                </a:lnTo>
                <a:lnTo>
                  <a:pt x="9874" y="3170"/>
                </a:lnTo>
                <a:lnTo>
                  <a:pt x="10011" y="3558"/>
                </a:lnTo>
                <a:lnTo>
                  <a:pt x="10148" y="3945"/>
                </a:lnTo>
                <a:lnTo>
                  <a:pt x="10216" y="4356"/>
                </a:lnTo>
                <a:lnTo>
                  <a:pt x="10262" y="4766"/>
                </a:lnTo>
                <a:lnTo>
                  <a:pt x="10285" y="5177"/>
                </a:lnTo>
                <a:lnTo>
                  <a:pt x="10285" y="5519"/>
                </a:lnTo>
                <a:lnTo>
                  <a:pt x="10239" y="5838"/>
                </a:lnTo>
                <a:lnTo>
                  <a:pt x="10194" y="6180"/>
                </a:lnTo>
                <a:lnTo>
                  <a:pt x="10125" y="6499"/>
                </a:lnTo>
                <a:lnTo>
                  <a:pt x="9943" y="7161"/>
                </a:lnTo>
                <a:lnTo>
                  <a:pt x="8324" y="6727"/>
                </a:lnTo>
                <a:lnTo>
                  <a:pt x="8506" y="6066"/>
                </a:lnTo>
                <a:lnTo>
                  <a:pt x="8483" y="6043"/>
                </a:lnTo>
                <a:lnTo>
                  <a:pt x="8460" y="6021"/>
                </a:lnTo>
                <a:lnTo>
                  <a:pt x="8415" y="5998"/>
                </a:lnTo>
                <a:lnTo>
                  <a:pt x="2030" y="4287"/>
                </a:lnTo>
                <a:lnTo>
                  <a:pt x="1961" y="4265"/>
                </a:lnTo>
                <a:lnTo>
                  <a:pt x="1938" y="4265"/>
                </a:lnTo>
                <a:lnTo>
                  <a:pt x="1916" y="4310"/>
                </a:lnTo>
                <a:lnTo>
                  <a:pt x="1733" y="4972"/>
                </a:lnTo>
                <a:lnTo>
                  <a:pt x="114" y="4538"/>
                </a:lnTo>
                <a:lnTo>
                  <a:pt x="296" y="3877"/>
                </a:lnTo>
                <a:lnTo>
                  <a:pt x="411" y="3444"/>
                </a:lnTo>
                <a:lnTo>
                  <a:pt x="570" y="3056"/>
                </a:lnTo>
                <a:lnTo>
                  <a:pt x="775" y="2668"/>
                </a:lnTo>
                <a:lnTo>
                  <a:pt x="1003" y="2326"/>
                </a:lnTo>
                <a:lnTo>
                  <a:pt x="1254" y="1984"/>
                </a:lnTo>
                <a:lnTo>
                  <a:pt x="1505" y="1665"/>
                </a:lnTo>
                <a:lnTo>
                  <a:pt x="1802" y="1391"/>
                </a:lnTo>
                <a:lnTo>
                  <a:pt x="2121" y="1118"/>
                </a:lnTo>
                <a:lnTo>
                  <a:pt x="2463" y="890"/>
                </a:lnTo>
                <a:lnTo>
                  <a:pt x="2828" y="684"/>
                </a:lnTo>
                <a:lnTo>
                  <a:pt x="3193" y="502"/>
                </a:lnTo>
                <a:lnTo>
                  <a:pt x="3558" y="365"/>
                </a:lnTo>
                <a:lnTo>
                  <a:pt x="3968" y="251"/>
                </a:lnTo>
                <a:lnTo>
                  <a:pt x="4356" y="160"/>
                </a:lnTo>
                <a:lnTo>
                  <a:pt x="4789" y="114"/>
                </a:lnTo>
                <a:lnTo>
                  <a:pt x="5199" y="91"/>
                </a:lnTo>
                <a:close/>
                <a:moveTo>
                  <a:pt x="5199" y="0"/>
                </a:moveTo>
                <a:lnTo>
                  <a:pt x="4766" y="23"/>
                </a:lnTo>
                <a:lnTo>
                  <a:pt x="4356" y="69"/>
                </a:lnTo>
                <a:lnTo>
                  <a:pt x="3945" y="160"/>
                </a:lnTo>
                <a:lnTo>
                  <a:pt x="3535" y="274"/>
                </a:lnTo>
                <a:lnTo>
                  <a:pt x="3147" y="433"/>
                </a:lnTo>
                <a:lnTo>
                  <a:pt x="2782" y="616"/>
                </a:lnTo>
                <a:lnTo>
                  <a:pt x="2417" y="821"/>
                </a:lnTo>
                <a:lnTo>
                  <a:pt x="2075" y="1049"/>
                </a:lnTo>
                <a:lnTo>
                  <a:pt x="1756" y="1323"/>
                </a:lnTo>
                <a:lnTo>
                  <a:pt x="1460" y="1619"/>
                </a:lnTo>
                <a:lnTo>
                  <a:pt x="1163" y="1939"/>
                </a:lnTo>
                <a:lnTo>
                  <a:pt x="912" y="2258"/>
                </a:lnTo>
                <a:lnTo>
                  <a:pt x="684" y="2623"/>
                </a:lnTo>
                <a:lnTo>
                  <a:pt x="502" y="3010"/>
                </a:lnTo>
                <a:lnTo>
                  <a:pt x="342" y="3421"/>
                </a:lnTo>
                <a:lnTo>
                  <a:pt x="211" y="3834"/>
                </a:lnTo>
                <a:lnTo>
                  <a:pt x="211" y="3834"/>
                </a:lnTo>
                <a:lnTo>
                  <a:pt x="205" y="3831"/>
                </a:lnTo>
                <a:lnTo>
                  <a:pt x="205" y="3854"/>
                </a:lnTo>
                <a:lnTo>
                  <a:pt x="0" y="4561"/>
                </a:lnTo>
                <a:lnTo>
                  <a:pt x="23" y="4584"/>
                </a:lnTo>
                <a:lnTo>
                  <a:pt x="46" y="4607"/>
                </a:lnTo>
                <a:lnTo>
                  <a:pt x="1756" y="5063"/>
                </a:lnTo>
                <a:lnTo>
                  <a:pt x="1779" y="5063"/>
                </a:lnTo>
                <a:lnTo>
                  <a:pt x="1802" y="5040"/>
                </a:lnTo>
                <a:lnTo>
                  <a:pt x="1984" y="4379"/>
                </a:lnTo>
                <a:lnTo>
                  <a:pt x="8392" y="6089"/>
                </a:lnTo>
                <a:lnTo>
                  <a:pt x="8210" y="6750"/>
                </a:lnTo>
                <a:lnTo>
                  <a:pt x="8232" y="6796"/>
                </a:lnTo>
                <a:lnTo>
                  <a:pt x="8255" y="6796"/>
                </a:lnTo>
                <a:lnTo>
                  <a:pt x="9966" y="7275"/>
                </a:lnTo>
                <a:lnTo>
                  <a:pt x="9988" y="7252"/>
                </a:lnTo>
                <a:lnTo>
                  <a:pt x="10011" y="7229"/>
                </a:lnTo>
                <a:lnTo>
                  <a:pt x="10194" y="6522"/>
                </a:lnTo>
                <a:lnTo>
                  <a:pt x="10285" y="6180"/>
                </a:lnTo>
                <a:lnTo>
                  <a:pt x="10330" y="5861"/>
                </a:lnTo>
                <a:lnTo>
                  <a:pt x="10376" y="5519"/>
                </a:lnTo>
                <a:lnTo>
                  <a:pt x="10376" y="5177"/>
                </a:lnTo>
                <a:lnTo>
                  <a:pt x="10353" y="4766"/>
                </a:lnTo>
                <a:lnTo>
                  <a:pt x="10308" y="4333"/>
                </a:lnTo>
                <a:lnTo>
                  <a:pt x="10216" y="3923"/>
                </a:lnTo>
                <a:lnTo>
                  <a:pt x="10102" y="3512"/>
                </a:lnTo>
                <a:lnTo>
                  <a:pt x="9966" y="3124"/>
                </a:lnTo>
                <a:lnTo>
                  <a:pt x="9783" y="2759"/>
                </a:lnTo>
                <a:lnTo>
                  <a:pt x="9578" y="2395"/>
                </a:lnTo>
                <a:lnTo>
                  <a:pt x="9327" y="2053"/>
                </a:lnTo>
                <a:lnTo>
                  <a:pt x="9053" y="1733"/>
                </a:lnTo>
                <a:lnTo>
                  <a:pt x="8780" y="1437"/>
                </a:lnTo>
                <a:lnTo>
                  <a:pt x="8460" y="1163"/>
                </a:lnTo>
                <a:lnTo>
                  <a:pt x="8118" y="912"/>
                </a:lnTo>
                <a:lnTo>
                  <a:pt x="7754" y="684"/>
                </a:lnTo>
                <a:lnTo>
                  <a:pt x="7366" y="479"/>
                </a:lnTo>
                <a:lnTo>
                  <a:pt x="6955" y="319"/>
                </a:lnTo>
                <a:lnTo>
                  <a:pt x="6545" y="183"/>
                </a:lnTo>
                <a:lnTo>
                  <a:pt x="6203" y="114"/>
                </a:lnTo>
                <a:lnTo>
                  <a:pt x="5861" y="46"/>
                </a:lnTo>
                <a:lnTo>
                  <a:pt x="5542" y="23"/>
                </a:lnTo>
                <a:lnTo>
                  <a:pt x="519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8" name="Google Shape;1648;p29"/>
          <p:cNvGrpSpPr/>
          <p:nvPr/>
        </p:nvGrpSpPr>
        <p:grpSpPr>
          <a:xfrm>
            <a:off x="7148393" y="3481390"/>
            <a:ext cx="636263" cy="1204535"/>
            <a:chOff x="7148393" y="3481390"/>
            <a:chExt cx="636263" cy="1204535"/>
          </a:xfrm>
        </p:grpSpPr>
        <p:sp>
          <p:nvSpPr>
            <p:cNvPr id="1649" name="Google Shape;1649;p29"/>
            <p:cNvSpPr/>
            <p:nvPr/>
          </p:nvSpPr>
          <p:spPr>
            <a:xfrm>
              <a:off x="7167523" y="3484820"/>
              <a:ext cx="617133" cy="1148979"/>
            </a:xfrm>
            <a:custGeom>
              <a:avLst/>
              <a:gdLst/>
              <a:ahLst/>
              <a:cxnLst/>
              <a:rect l="l" t="t" r="r" b="b"/>
              <a:pathLst>
                <a:path w="8097" h="15075" extrusionOk="0">
                  <a:moveTo>
                    <a:pt x="1" y="1"/>
                  </a:moveTo>
                  <a:lnTo>
                    <a:pt x="183" y="320"/>
                  </a:lnTo>
                  <a:lnTo>
                    <a:pt x="297" y="639"/>
                  </a:lnTo>
                  <a:lnTo>
                    <a:pt x="388" y="913"/>
                  </a:lnTo>
                  <a:lnTo>
                    <a:pt x="457" y="1187"/>
                  </a:lnTo>
                  <a:lnTo>
                    <a:pt x="479" y="1437"/>
                  </a:lnTo>
                  <a:lnTo>
                    <a:pt x="502" y="1688"/>
                  </a:lnTo>
                  <a:lnTo>
                    <a:pt x="502" y="2144"/>
                  </a:lnTo>
                  <a:lnTo>
                    <a:pt x="525" y="2578"/>
                  </a:lnTo>
                  <a:lnTo>
                    <a:pt x="571" y="2783"/>
                  </a:lnTo>
                  <a:lnTo>
                    <a:pt x="616" y="2988"/>
                  </a:lnTo>
                  <a:lnTo>
                    <a:pt x="707" y="3216"/>
                  </a:lnTo>
                  <a:lnTo>
                    <a:pt x="844" y="3421"/>
                  </a:lnTo>
                  <a:lnTo>
                    <a:pt x="1004" y="3627"/>
                  </a:lnTo>
                  <a:lnTo>
                    <a:pt x="1232" y="3855"/>
                  </a:lnTo>
                  <a:lnTo>
                    <a:pt x="6819" y="14710"/>
                  </a:lnTo>
                  <a:lnTo>
                    <a:pt x="6865" y="14801"/>
                  </a:lnTo>
                  <a:lnTo>
                    <a:pt x="6933" y="14869"/>
                  </a:lnTo>
                  <a:lnTo>
                    <a:pt x="7070" y="14983"/>
                  </a:lnTo>
                  <a:lnTo>
                    <a:pt x="7230" y="15052"/>
                  </a:lnTo>
                  <a:lnTo>
                    <a:pt x="7412" y="15074"/>
                  </a:lnTo>
                  <a:lnTo>
                    <a:pt x="7572" y="15052"/>
                  </a:lnTo>
                  <a:lnTo>
                    <a:pt x="7731" y="15006"/>
                  </a:lnTo>
                  <a:lnTo>
                    <a:pt x="7845" y="14938"/>
                  </a:lnTo>
                  <a:lnTo>
                    <a:pt x="7936" y="14846"/>
                  </a:lnTo>
                  <a:lnTo>
                    <a:pt x="8005" y="14732"/>
                  </a:lnTo>
                  <a:lnTo>
                    <a:pt x="8050" y="14618"/>
                  </a:lnTo>
                  <a:lnTo>
                    <a:pt x="8073" y="14482"/>
                  </a:lnTo>
                  <a:lnTo>
                    <a:pt x="8096" y="14368"/>
                  </a:lnTo>
                  <a:lnTo>
                    <a:pt x="8073" y="14231"/>
                  </a:lnTo>
                  <a:lnTo>
                    <a:pt x="8005" y="14094"/>
                  </a:lnTo>
                  <a:lnTo>
                    <a:pt x="2418" y="3239"/>
                  </a:lnTo>
                  <a:lnTo>
                    <a:pt x="2441" y="3079"/>
                  </a:lnTo>
                  <a:lnTo>
                    <a:pt x="2418" y="2943"/>
                  </a:lnTo>
                  <a:lnTo>
                    <a:pt x="2349" y="2646"/>
                  </a:lnTo>
                  <a:lnTo>
                    <a:pt x="2235" y="2350"/>
                  </a:lnTo>
                  <a:lnTo>
                    <a:pt x="2099" y="2076"/>
                  </a:lnTo>
                  <a:lnTo>
                    <a:pt x="1916" y="1780"/>
                  </a:lnTo>
                  <a:lnTo>
                    <a:pt x="1711" y="1529"/>
                  </a:lnTo>
                  <a:lnTo>
                    <a:pt x="1483" y="1278"/>
                  </a:lnTo>
                  <a:lnTo>
                    <a:pt x="1255" y="1027"/>
                  </a:lnTo>
                  <a:lnTo>
                    <a:pt x="799" y="616"/>
                  </a:lnTo>
                  <a:lnTo>
                    <a:pt x="411" y="297"/>
                  </a:lnTo>
                  <a:lnTo>
                    <a:pt x="1"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0" name="Google Shape;1650;p29"/>
            <p:cNvSpPr/>
            <p:nvPr/>
          </p:nvSpPr>
          <p:spPr>
            <a:xfrm>
              <a:off x="7216225" y="3747306"/>
              <a:ext cx="443281" cy="935189"/>
            </a:xfrm>
            <a:custGeom>
              <a:avLst/>
              <a:gdLst/>
              <a:ahLst/>
              <a:cxnLst/>
              <a:rect l="l" t="t" r="r" b="b"/>
              <a:pathLst>
                <a:path w="5816" h="12270" extrusionOk="0">
                  <a:moveTo>
                    <a:pt x="1254" y="0"/>
                  </a:moveTo>
                  <a:lnTo>
                    <a:pt x="0" y="502"/>
                  </a:lnTo>
                  <a:lnTo>
                    <a:pt x="4515" y="11859"/>
                  </a:lnTo>
                  <a:lnTo>
                    <a:pt x="4584" y="11973"/>
                  </a:lnTo>
                  <a:lnTo>
                    <a:pt x="4675" y="12087"/>
                  </a:lnTo>
                  <a:lnTo>
                    <a:pt x="4766" y="12155"/>
                  </a:lnTo>
                  <a:lnTo>
                    <a:pt x="4880" y="12223"/>
                  </a:lnTo>
                  <a:lnTo>
                    <a:pt x="4994" y="12269"/>
                  </a:lnTo>
                  <a:lnTo>
                    <a:pt x="5268" y="12269"/>
                  </a:lnTo>
                  <a:lnTo>
                    <a:pt x="5382" y="12223"/>
                  </a:lnTo>
                  <a:lnTo>
                    <a:pt x="5519" y="12178"/>
                  </a:lnTo>
                  <a:lnTo>
                    <a:pt x="5610" y="12087"/>
                  </a:lnTo>
                  <a:lnTo>
                    <a:pt x="5701" y="11973"/>
                  </a:lnTo>
                  <a:lnTo>
                    <a:pt x="5770" y="11881"/>
                  </a:lnTo>
                  <a:lnTo>
                    <a:pt x="5792" y="11745"/>
                  </a:lnTo>
                  <a:lnTo>
                    <a:pt x="5815" y="11608"/>
                  </a:lnTo>
                  <a:lnTo>
                    <a:pt x="5815" y="11494"/>
                  </a:lnTo>
                  <a:lnTo>
                    <a:pt x="5770" y="11357"/>
                  </a:lnTo>
                  <a:lnTo>
                    <a:pt x="1254" y="0"/>
                  </a:lnTo>
                  <a:close/>
                </a:path>
              </a:pathLst>
            </a:custGeom>
            <a:solidFill>
              <a:srgbClr val="C17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1" name="Google Shape;1651;p29"/>
            <p:cNvSpPr/>
            <p:nvPr/>
          </p:nvSpPr>
          <p:spPr>
            <a:xfrm>
              <a:off x="7151899" y="3484820"/>
              <a:ext cx="159981" cy="307766"/>
            </a:xfrm>
            <a:custGeom>
              <a:avLst/>
              <a:gdLst/>
              <a:ahLst/>
              <a:cxnLst/>
              <a:rect l="l" t="t" r="r" b="b"/>
              <a:pathLst>
                <a:path w="2099" h="4038" extrusionOk="0">
                  <a:moveTo>
                    <a:pt x="0" y="1"/>
                  </a:moveTo>
                  <a:lnTo>
                    <a:pt x="137" y="343"/>
                  </a:lnTo>
                  <a:lnTo>
                    <a:pt x="228" y="662"/>
                  </a:lnTo>
                  <a:lnTo>
                    <a:pt x="297" y="959"/>
                  </a:lnTo>
                  <a:lnTo>
                    <a:pt x="320" y="1232"/>
                  </a:lnTo>
                  <a:lnTo>
                    <a:pt x="320" y="1483"/>
                  </a:lnTo>
                  <a:lnTo>
                    <a:pt x="320" y="1734"/>
                  </a:lnTo>
                  <a:lnTo>
                    <a:pt x="297" y="2190"/>
                  </a:lnTo>
                  <a:lnTo>
                    <a:pt x="274" y="2623"/>
                  </a:lnTo>
                  <a:lnTo>
                    <a:pt x="274" y="2829"/>
                  </a:lnTo>
                  <a:lnTo>
                    <a:pt x="320" y="3034"/>
                  </a:lnTo>
                  <a:lnTo>
                    <a:pt x="388" y="3262"/>
                  </a:lnTo>
                  <a:lnTo>
                    <a:pt x="502" y="3490"/>
                  </a:lnTo>
                  <a:lnTo>
                    <a:pt x="639" y="3718"/>
                  </a:lnTo>
                  <a:lnTo>
                    <a:pt x="844" y="3946"/>
                  </a:lnTo>
                  <a:lnTo>
                    <a:pt x="1597" y="4037"/>
                  </a:lnTo>
                  <a:lnTo>
                    <a:pt x="2098" y="3444"/>
                  </a:lnTo>
                  <a:lnTo>
                    <a:pt x="2098" y="3307"/>
                  </a:lnTo>
                  <a:lnTo>
                    <a:pt x="2098" y="3148"/>
                  </a:lnTo>
                  <a:lnTo>
                    <a:pt x="2075" y="2851"/>
                  </a:lnTo>
                  <a:lnTo>
                    <a:pt x="1984" y="2555"/>
                  </a:lnTo>
                  <a:lnTo>
                    <a:pt x="1870" y="2258"/>
                  </a:lnTo>
                  <a:lnTo>
                    <a:pt x="1711" y="1962"/>
                  </a:lnTo>
                  <a:lnTo>
                    <a:pt x="1528" y="1665"/>
                  </a:lnTo>
                  <a:lnTo>
                    <a:pt x="1346" y="1392"/>
                  </a:lnTo>
                  <a:lnTo>
                    <a:pt x="1141" y="1141"/>
                  </a:lnTo>
                  <a:lnTo>
                    <a:pt x="730" y="685"/>
                  </a:lnTo>
                  <a:lnTo>
                    <a:pt x="342" y="320"/>
                  </a:lnTo>
                  <a:lnTo>
                    <a:pt x="0" y="1"/>
                  </a:lnTo>
                  <a:close/>
                </a:path>
              </a:pathLst>
            </a:custGeom>
            <a:solidFill>
              <a:srgbClr val="F2C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2" name="Google Shape;1652;p29"/>
            <p:cNvSpPr/>
            <p:nvPr/>
          </p:nvSpPr>
          <p:spPr>
            <a:xfrm>
              <a:off x="7151899" y="3484820"/>
              <a:ext cx="95653" cy="139173"/>
            </a:xfrm>
            <a:custGeom>
              <a:avLst/>
              <a:gdLst/>
              <a:ahLst/>
              <a:cxnLst/>
              <a:rect l="l" t="t" r="r" b="b"/>
              <a:pathLst>
                <a:path w="1255" h="1826" extrusionOk="0">
                  <a:moveTo>
                    <a:pt x="0" y="1"/>
                  </a:moveTo>
                  <a:lnTo>
                    <a:pt x="114" y="274"/>
                  </a:lnTo>
                  <a:lnTo>
                    <a:pt x="183" y="525"/>
                  </a:lnTo>
                  <a:lnTo>
                    <a:pt x="251" y="776"/>
                  </a:lnTo>
                  <a:lnTo>
                    <a:pt x="297" y="1004"/>
                  </a:lnTo>
                  <a:lnTo>
                    <a:pt x="320" y="1232"/>
                  </a:lnTo>
                  <a:lnTo>
                    <a:pt x="320" y="1437"/>
                  </a:lnTo>
                  <a:lnTo>
                    <a:pt x="320" y="1825"/>
                  </a:lnTo>
                  <a:lnTo>
                    <a:pt x="456" y="1825"/>
                  </a:lnTo>
                  <a:lnTo>
                    <a:pt x="593" y="1802"/>
                  </a:lnTo>
                  <a:lnTo>
                    <a:pt x="707" y="1757"/>
                  </a:lnTo>
                  <a:lnTo>
                    <a:pt x="753" y="1711"/>
                  </a:lnTo>
                  <a:lnTo>
                    <a:pt x="798" y="1643"/>
                  </a:lnTo>
                  <a:lnTo>
                    <a:pt x="867" y="1529"/>
                  </a:lnTo>
                  <a:lnTo>
                    <a:pt x="981" y="1415"/>
                  </a:lnTo>
                  <a:lnTo>
                    <a:pt x="1118" y="1346"/>
                  </a:lnTo>
                  <a:lnTo>
                    <a:pt x="1255" y="1301"/>
                  </a:lnTo>
                  <a:lnTo>
                    <a:pt x="1026" y="1027"/>
                  </a:lnTo>
                  <a:lnTo>
                    <a:pt x="798" y="776"/>
                  </a:lnTo>
                  <a:lnTo>
                    <a:pt x="411" y="366"/>
                  </a:lnTo>
                  <a:lnTo>
                    <a:pt x="114" y="92"/>
                  </a:lnTo>
                  <a:lnTo>
                    <a:pt x="0" y="1"/>
                  </a:lnTo>
                  <a:close/>
                </a:path>
              </a:pathLst>
            </a:custGeom>
            <a:solidFill>
              <a:srgbClr val="EB5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3" name="Google Shape;1653;p29"/>
            <p:cNvSpPr/>
            <p:nvPr/>
          </p:nvSpPr>
          <p:spPr>
            <a:xfrm>
              <a:off x="7148393" y="3481390"/>
              <a:ext cx="166916" cy="314626"/>
            </a:xfrm>
            <a:custGeom>
              <a:avLst/>
              <a:gdLst/>
              <a:ahLst/>
              <a:cxnLst/>
              <a:rect l="l" t="t" r="r" b="b"/>
              <a:pathLst>
                <a:path w="2190" h="4128" extrusionOk="0">
                  <a:moveTo>
                    <a:pt x="143" y="198"/>
                  </a:moveTo>
                  <a:lnTo>
                    <a:pt x="457" y="479"/>
                  </a:lnTo>
                  <a:lnTo>
                    <a:pt x="799" y="821"/>
                  </a:lnTo>
                  <a:lnTo>
                    <a:pt x="1164" y="1232"/>
                  </a:lnTo>
                  <a:lnTo>
                    <a:pt x="1346" y="1460"/>
                  </a:lnTo>
                  <a:lnTo>
                    <a:pt x="1506" y="1710"/>
                  </a:lnTo>
                  <a:lnTo>
                    <a:pt x="1665" y="1961"/>
                  </a:lnTo>
                  <a:lnTo>
                    <a:pt x="1825" y="2212"/>
                  </a:lnTo>
                  <a:lnTo>
                    <a:pt x="1939" y="2463"/>
                  </a:lnTo>
                  <a:lnTo>
                    <a:pt x="2030" y="2737"/>
                  </a:lnTo>
                  <a:lnTo>
                    <a:pt x="2099" y="3010"/>
                  </a:lnTo>
                  <a:lnTo>
                    <a:pt x="2099" y="3261"/>
                  </a:lnTo>
                  <a:lnTo>
                    <a:pt x="2099" y="3466"/>
                  </a:lnTo>
                  <a:lnTo>
                    <a:pt x="1620" y="4037"/>
                  </a:lnTo>
                  <a:lnTo>
                    <a:pt x="893" y="3946"/>
                  </a:lnTo>
                  <a:lnTo>
                    <a:pt x="893" y="3946"/>
                  </a:lnTo>
                  <a:lnTo>
                    <a:pt x="753" y="3786"/>
                  </a:lnTo>
                  <a:lnTo>
                    <a:pt x="639" y="3603"/>
                  </a:lnTo>
                  <a:lnTo>
                    <a:pt x="548" y="3421"/>
                  </a:lnTo>
                  <a:lnTo>
                    <a:pt x="457" y="3261"/>
                  </a:lnTo>
                  <a:lnTo>
                    <a:pt x="411" y="3102"/>
                  </a:lnTo>
                  <a:lnTo>
                    <a:pt x="388" y="2942"/>
                  </a:lnTo>
                  <a:lnTo>
                    <a:pt x="366" y="2623"/>
                  </a:lnTo>
                  <a:lnTo>
                    <a:pt x="366" y="2372"/>
                  </a:lnTo>
                  <a:lnTo>
                    <a:pt x="388" y="2098"/>
                  </a:lnTo>
                  <a:lnTo>
                    <a:pt x="411" y="1825"/>
                  </a:lnTo>
                  <a:lnTo>
                    <a:pt x="411" y="1528"/>
                  </a:lnTo>
                  <a:lnTo>
                    <a:pt x="411" y="1209"/>
                  </a:lnTo>
                  <a:lnTo>
                    <a:pt x="343" y="844"/>
                  </a:lnTo>
                  <a:lnTo>
                    <a:pt x="252" y="456"/>
                  </a:lnTo>
                  <a:lnTo>
                    <a:pt x="143" y="198"/>
                  </a:lnTo>
                  <a:close/>
                  <a:moveTo>
                    <a:pt x="1" y="0"/>
                  </a:moveTo>
                  <a:lnTo>
                    <a:pt x="1" y="46"/>
                  </a:lnTo>
                  <a:lnTo>
                    <a:pt x="1" y="69"/>
                  </a:lnTo>
                  <a:lnTo>
                    <a:pt x="7" y="85"/>
                  </a:lnTo>
                  <a:lnTo>
                    <a:pt x="7" y="85"/>
                  </a:lnTo>
                  <a:lnTo>
                    <a:pt x="1" y="91"/>
                  </a:lnTo>
                  <a:lnTo>
                    <a:pt x="10" y="91"/>
                  </a:lnTo>
                  <a:lnTo>
                    <a:pt x="160" y="479"/>
                  </a:lnTo>
                  <a:lnTo>
                    <a:pt x="252" y="867"/>
                  </a:lnTo>
                  <a:lnTo>
                    <a:pt x="320" y="1209"/>
                  </a:lnTo>
                  <a:lnTo>
                    <a:pt x="320" y="1528"/>
                  </a:lnTo>
                  <a:lnTo>
                    <a:pt x="320" y="1825"/>
                  </a:lnTo>
                  <a:lnTo>
                    <a:pt x="297" y="2098"/>
                  </a:lnTo>
                  <a:lnTo>
                    <a:pt x="274" y="2349"/>
                  </a:lnTo>
                  <a:lnTo>
                    <a:pt x="274" y="2623"/>
                  </a:lnTo>
                  <a:lnTo>
                    <a:pt x="274" y="2782"/>
                  </a:lnTo>
                  <a:lnTo>
                    <a:pt x="297" y="2942"/>
                  </a:lnTo>
                  <a:lnTo>
                    <a:pt x="320" y="3124"/>
                  </a:lnTo>
                  <a:lnTo>
                    <a:pt x="388" y="3284"/>
                  </a:lnTo>
                  <a:lnTo>
                    <a:pt x="457" y="3466"/>
                  </a:lnTo>
                  <a:lnTo>
                    <a:pt x="571" y="3649"/>
                  </a:lnTo>
                  <a:lnTo>
                    <a:pt x="685" y="3831"/>
                  </a:lnTo>
                  <a:lnTo>
                    <a:pt x="844" y="4037"/>
                  </a:lnTo>
                  <a:lnTo>
                    <a:pt x="890" y="4037"/>
                  </a:lnTo>
                  <a:lnTo>
                    <a:pt x="1643" y="4128"/>
                  </a:lnTo>
                  <a:lnTo>
                    <a:pt x="1688" y="4105"/>
                  </a:lnTo>
                  <a:lnTo>
                    <a:pt x="2167" y="3535"/>
                  </a:lnTo>
                  <a:lnTo>
                    <a:pt x="2190" y="3512"/>
                  </a:lnTo>
                  <a:lnTo>
                    <a:pt x="2190" y="3261"/>
                  </a:lnTo>
                  <a:lnTo>
                    <a:pt x="2167" y="2965"/>
                  </a:lnTo>
                  <a:lnTo>
                    <a:pt x="2099" y="2668"/>
                  </a:lnTo>
                  <a:lnTo>
                    <a:pt x="2007" y="2395"/>
                  </a:lnTo>
                  <a:lnTo>
                    <a:pt x="1871" y="2098"/>
                  </a:lnTo>
                  <a:lnTo>
                    <a:pt x="1711" y="1825"/>
                  </a:lnTo>
                  <a:lnTo>
                    <a:pt x="1529" y="1551"/>
                  </a:lnTo>
                  <a:lnTo>
                    <a:pt x="1323" y="1300"/>
                  </a:lnTo>
                  <a:lnTo>
                    <a:pt x="1141" y="1049"/>
                  </a:lnTo>
                  <a:lnTo>
                    <a:pt x="730" y="639"/>
                  </a:lnTo>
                  <a:lnTo>
                    <a:pt x="388" y="297"/>
                  </a:lnTo>
                  <a:lnTo>
                    <a:pt x="69" y="23"/>
                  </a:lnTo>
                  <a:lnTo>
                    <a:pt x="69" y="23"/>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4" name="Google Shape;1654;p29"/>
            <p:cNvSpPr/>
            <p:nvPr/>
          </p:nvSpPr>
          <p:spPr>
            <a:xfrm>
              <a:off x="7216225" y="3747306"/>
              <a:ext cx="126902" cy="118213"/>
            </a:xfrm>
            <a:custGeom>
              <a:avLst/>
              <a:gdLst/>
              <a:ahLst/>
              <a:cxnLst/>
              <a:rect l="l" t="t" r="r" b="b"/>
              <a:pathLst>
                <a:path w="1665" h="1551" extrusionOk="0">
                  <a:moveTo>
                    <a:pt x="1254" y="0"/>
                  </a:moveTo>
                  <a:lnTo>
                    <a:pt x="0" y="502"/>
                  </a:lnTo>
                  <a:lnTo>
                    <a:pt x="411" y="1551"/>
                  </a:lnTo>
                  <a:lnTo>
                    <a:pt x="1665" y="1072"/>
                  </a:lnTo>
                  <a:lnTo>
                    <a:pt x="1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5" name="Google Shape;1655;p29"/>
            <p:cNvSpPr/>
            <p:nvPr/>
          </p:nvSpPr>
          <p:spPr>
            <a:xfrm>
              <a:off x="7504700" y="4470287"/>
              <a:ext cx="154798" cy="212190"/>
            </a:xfrm>
            <a:custGeom>
              <a:avLst/>
              <a:gdLst/>
              <a:ahLst/>
              <a:cxnLst/>
              <a:rect l="l" t="t" r="r" b="b"/>
              <a:pathLst>
                <a:path w="2031" h="2784" extrusionOk="0">
                  <a:moveTo>
                    <a:pt x="1255" y="1"/>
                  </a:moveTo>
                  <a:lnTo>
                    <a:pt x="1" y="503"/>
                  </a:lnTo>
                  <a:lnTo>
                    <a:pt x="730" y="2373"/>
                  </a:lnTo>
                  <a:lnTo>
                    <a:pt x="799" y="2487"/>
                  </a:lnTo>
                  <a:lnTo>
                    <a:pt x="890" y="2601"/>
                  </a:lnTo>
                  <a:lnTo>
                    <a:pt x="981" y="2669"/>
                  </a:lnTo>
                  <a:lnTo>
                    <a:pt x="1095" y="2737"/>
                  </a:lnTo>
                  <a:lnTo>
                    <a:pt x="1209" y="2783"/>
                  </a:lnTo>
                  <a:lnTo>
                    <a:pt x="1483" y="2783"/>
                  </a:lnTo>
                  <a:lnTo>
                    <a:pt x="1597" y="2737"/>
                  </a:lnTo>
                  <a:lnTo>
                    <a:pt x="1734" y="2692"/>
                  </a:lnTo>
                  <a:lnTo>
                    <a:pt x="1825" y="2601"/>
                  </a:lnTo>
                  <a:lnTo>
                    <a:pt x="1916" y="2487"/>
                  </a:lnTo>
                  <a:lnTo>
                    <a:pt x="1985" y="2395"/>
                  </a:lnTo>
                  <a:lnTo>
                    <a:pt x="2007" y="2259"/>
                  </a:lnTo>
                  <a:lnTo>
                    <a:pt x="2030" y="2122"/>
                  </a:lnTo>
                  <a:lnTo>
                    <a:pt x="2030" y="2008"/>
                  </a:lnTo>
                  <a:lnTo>
                    <a:pt x="1985" y="1871"/>
                  </a:lnTo>
                  <a:lnTo>
                    <a:pt x="1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6" name="Google Shape;1656;p29"/>
            <p:cNvSpPr/>
            <p:nvPr/>
          </p:nvSpPr>
          <p:spPr>
            <a:xfrm>
              <a:off x="7212719" y="3743800"/>
              <a:ext cx="450217" cy="942125"/>
            </a:xfrm>
            <a:custGeom>
              <a:avLst/>
              <a:gdLst/>
              <a:ahLst/>
              <a:cxnLst/>
              <a:rect l="l" t="t" r="r" b="b"/>
              <a:pathLst>
                <a:path w="5907" h="12361" extrusionOk="0">
                  <a:moveTo>
                    <a:pt x="1277" y="115"/>
                  </a:moveTo>
                  <a:lnTo>
                    <a:pt x="5770" y="11426"/>
                  </a:lnTo>
                  <a:lnTo>
                    <a:pt x="5816" y="11540"/>
                  </a:lnTo>
                  <a:lnTo>
                    <a:pt x="5816" y="11654"/>
                  </a:lnTo>
                  <a:lnTo>
                    <a:pt x="5816" y="11745"/>
                  </a:lnTo>
                  <a:lnTo>
                    <a:pt x="5793" y="11836"/>
                  </a:lnTo>
                  <a:lnTo>
                    <a:pt x="5702" y="11996"/>
                  </a:lnTo>
                  <a:lnTo>
                    <a:pt x="5656" y="12064"/>
                  </a:lnTo>
                  <a:lnTo>
                    <a:pt x="5588" y="12133"/>
                  </a:lnTo>
                  <a:lnTo>
                    <a:pt x="5519" y="12201"/>
                  </a:lnTo>
                  <a:lnTo>
                    <a:pt x="5428" y="12224"/>
                  </a:lnTo>
                  <a:lnTo>
                    <a:pt x="5314" y="12269"/>
                  </a:lnTo>
                  <a:lnTo>
                    <a:pt x="5109" y="12269"/>
                  </a:lnTo>
                  <a:lnTo>
                    <a:pt x="5017" y="12247"/>
                  </a:lnTo>
                  <a:lnTo>
                    <a:pt x="4835" y="12178"/>
                  </a:lnTo>
                  <a:lnTo>
                    <a:pt x="4767" y="12110"/>
                  </a:lnTo>
                  <a:lnTo>
                    <a:pt x="4698" y="12041"/>
                  </a:lnTo>
                  <a:lnTo>
                    <a:pt x="4653" y="11973"/>
                  </a:lnTo>
                  <a:lnTo>
                    <a:pt x="4607" y="11882"/>
                  </a:lnTo>
                  <a:lnTo>
                    <a:pt x="92" y="571"/>
                  </a:lnTo>
                  <a:lnTo>
                    <a:pt x="1277" y="115"/>
                  </a:lnTo>
                  <a:close/>
                  <a:moveTo>
                    <a:pt x="1277" y="1"/>
                  </a:moveTo>
                  <a:lnTo>
                    <a:pt x="23" y="502"/>
                  </a:lnTo>
                  <a:lnTo>
                    <a:pt x="0" y="525"/>
                  </a:lnTo>
                  <a:lnTo>
                    <a:pt x="0" y="571"/>
                  </a:lnTo>
                  <a:lnTo>
                    <a:pt x="4516" y="11927"/>
                  </a:lnTo>
                  <a:lnTo>
                    <a:pt x="4561" y="12019"/>
                  </a:lnTo>
                  <a:lnTo>
                    <a:pt x="4630" y="12110"/>
                  </a:lnTo>
                  <a:lnTo>
                    <a:pt x="4698" y="12178"/>
                  </a:lnTo>
                  <a:lnTo>
                    <a:pt x="4789" y="12247"/>
                  </a:lnTo>
                  <a:lnTo>
                    <a:pt x="4881" y="12292"/>
                  </a:lnTo>
                  <a:lnTo>
                    <a:pt x="4972" y="12338"/>
                  </a:lnTo>
                  <a:lnTo>
                    <a:pt x="5086" y="12361"/>
                  </a:lnTo>
                  <a:lnTo>
                    <a:pt x="5314" y="12361"/>
                  </a:lnTo>
                  <a:lnTo>
                    <a:pt x="5451" y="12315"/>
                  </a:lnTo>
                  <a:lnTo>
                    <a:pt x="5565" y="12269"/>
                  </a:lnTo>
                  <a:lnTo>
                    <a:pt x="5656" y="12201"/>
                  </a:lnTo>
                  <a:lnTo>
                    <a:pt x="5724" y="12133"/>
                  </a:lnTo>
                  <a:lnTo>
                    <a:pt x="5793" y="12041"/>
                  </a:lnTo>
                  <a:lnTo>
                    <a:pt x="5838" y="11950"/>
                  </a:lnTo>
                  <a:lnTo>
                    <a:pt x="5884" y="11859"/>
                  </a:lnTo>
                  <a:lnTo>
                    <a:pt x="5907" y="11768"/>
                  </a:lnTo>
                  <a:lnTo>
                    <a:pt x="5907" y="11654"/>
                  </a:lnTo>
                  <a:lnTo>
                    <a:pt x="5907" y="11517"/>
                  </a:lnTo>
                  <a:lnTo>
                    <a:pt x="5861" y="11380"/>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7" name="Google Shape;1657;p29"/>
            <p:cNvSpPr/>
            <p:nvPr/>
          </p:nvSpPr>
          <p:spPr>
            <a:xfrm>
              <a:off x="7212719" y="3743800"/>
              <a:ext cx="133914" cy="125225"/>
            </a:xfrm>
            <a:custGeom>
              <a:avLst/>
              <a:gdLst/>
              <a:ahLst/>
              <a:cxnLst/>
              <a:rect l="l" t="t" r="r" b="b"/>
              <a:pathLst>
                <a:path w="1757" h="1643" extrusionOk="0">
                  <a:moveTo>
                    <a:pt x="1277" y="115"/>
                  </a:moveTo>
                  <a:lnTo>
                    <a:pt x="1653" y="1086"/>
                  </a:lnTo>
                  <a:lnTo>
                    <a:pt x="1653" y="1086"/>
                  </a:lnTo>
                  <a:lnTo>
                    <a:pt x="479" y="1551"/>
                  </a:lnTo>
                  <a:lnTo>
                    <a:pt x="92" y="571"/>
                  </a:lnTo>
                  <a:lnTo>
                    <a:pt x="1277" y="115"/>
                  </a:lnTo>
                  <a:close/>
                  <a:moveTo>
                    <a:pt x="1277" y="1"/>
                  </a:moveTo>
                  <a:lnTo>
                    <a:pt x="23" y="502"/>
                  </a:lnTo>
                  <a:lnTo>
                    <a:pt x="0" y="525"/>
                  </a:lnTo>
                  <a:lnTo>
                    <a:pt x="0" y="571"/>
                  </a:lnTo>
                  <a:lnTo>
                    <a:pt x="411" y="1620"/>
                  </a:lnTo>
                  <a:lnTo>
                    <a:pt x="434" y="1643"/>
                  </a:lnTo>
                  <a:lnTo>
                    <a:pt x="479" y="1643"/>
                  </a:lnTo>
                  <a:lnTo>
                    <a:pt x="1734" y="1141"/>
                  </a:lnTo>
                  <a:lnTo>
                    <a:pt x="1756" y="1118"/>
                  </a:lnTo>
                  <a:lnTo>
                    <a:pt x="1756" y="1095"/>
                  </a:lnTo>
                  <a:lnTo>
                    <a:pt x="1346" y="46"/>
                  </a:lnTo>
                  <a:lnTo>
                    <a:pt x="1300" y="23"/>
                  </a:lnTo>
                  <a:lnTo>
                    <a:pt x="127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8" name="Google Shape;1658;p29"/>
            <p:cNvSpPr/>
            <p:nvPr/>
          </p:nvSpPr>
          <p:spPr>
            <a:xfrm>
              <a:off x="7501194" y="4468610"/>
              <a:ext cx="161734" cy="217296"/>
            </a:xfrm>
            <a:custGeom>
              <a:avLst/>
              <a:gdLst/>
              <a:ahLst/>
              <a:cxnLst/>
              <a:rect l="l" t="t" r="r" b="b"/>
              <a:pathLst>
                <a:path w="2122" h="2851" extrusionOk="0">
                  <a:moveTo>
                    <a:pt x="1255" y="91"/>
                  </a:moveTo>
                  <a:lnTo>
                    <a:pt x="1985" y="1916"/>
                  </a:lnTo>
                  <a:lnTo>
                    <a:pt x="2031" y="2030"/>
                  </a:lnTo>
                  <a:lnTo>
                    <a:pt x="2031" y="2144"/>
                  </a:lnTo>
                  <a:lnTo>
                    <a:pt x="2031" y="2235"/>
                  </a:lnTo>
                  <a:lnTo>
                    <a:pt x="2008" y="2326"/>
                  </a:lnTo>
                  <a:lnTo>
                    <a:pt x="1917" y="2486"/>
                  </a:lnTo>
                  <a:lnTo>
                    <a:pt x="1871" y="2554"/>
                  </a:lnTo>
                  <a:lnTo>
                    <a:pt x="1803" y="2623"/>
                  </a:lnTo>
                  <a:lnTo>
                    <a:pt x="1734" y="2691"/>
                  </a:lnTo>
                  <a:lnTo>
                    <a:pt x="1643" y="2714"/>
                  </a:lnTo>
                  <a:lnTo>
                    <a:pt x="1529" y="2759"/>
                  </a:lnTo>
                  <a:lnTo>
                    <a:pt x="1324" y="2759"/>
                  </a:lnTo>
                  <a:lnTo>
                    <a:pt x="1232" y="2737"/>
                  </a:lnTo>
                  <a:lnTo>
                    <a:pt x="1050" y="2668"/>
                  </a:lnTo>
                  <a:lnTo>
                    <a:pt x="982" y="2600"/>
                  </a:lnTo>
                  <a:lnTo>
                    <a:pt x="913" y="2531"/>
                  </a:lnTo>
                  <a:lnTo>
                    <a:pt x="868" y="2463"/>
                  </a:lnTo>
                  <a:lnTo>
                    <a:pt x="822" y="2372"/>
                  </a:lnTo>
                  <a:lnTo>
                    <a:pt x="102" y="548"/>
                  </a:lnTo>
                  <a:lnTo>
                    <a:pt x="102" y="548"/>
                  </a:lnTo>
                  <a:lnTo>
                    <a:pt x="1255" y="91"/>
                  </a:lnTo>
                  <a:close/>
                  <a:moveTo>
                    <a:pt x="1278" y="0"/>
                  </a:moveTo>
                  <a:lnTo>
                    <a:pt x="24" y="479"/>
                  </a:lnTo>
                  <a:lnTo>
                    <a:pt x="1" y="525"/>
                  </a:lnTo>
                  <a:lnTo>
                    <a:pt x="1" y="547"/>
                  </a:lnTo>
                  <a:lnTo>
                    <a:pt x="731" y="2417"/>
                  </a:lnTo>
                  <a:lnTo>
                    <a:pt x="776" y="2509"/>
                  </a:lnTo>
                  <a:lnTo>
                    <a:pt x="845" y="2600"/>
                  </a:lnTo>
                  <a:lnTo>
                    <a:pt x="913" y="2668"/>
                  </a:lnTo>
                  <a:lnTo>
                    <a:pt x="1004" y="2737"/>
                  </a:lnTo>
                  <a:lnTo>
                    <a:pt x="1096" y="2782"/>
                  </a:lnTo>
                  <a:lnTo>
                    <a:pt x="1187" y="2828"/>
                  </a:lnTo>
                  <a:lnTo>
                    <a:pt x="1301" y="2851"/>
                  </a:lnTo>
                  <a:lnTo>
                    <a:pt x="1529" y="2851"/>
                  </a:lnTo>
                  <a:lnTo>
                    <a:pt x="1666" y="2805"/>
                  </a:lnTo>
                  <a:lnTo>
                    <a:pt x="1780" y="2759"/>
                  </a:lnTo>
                  <a:lnTo>
                    <a:pt x="1871" y="2691"/>
                  </a:lnTo>
                  <a:lnTo>
                    <a:pt x="1939" y="2623"/>
                  </a:lnTo>
                  <a:lnTo>
                    <a:pt x="2008" y="2531"/>
                  </a:lnTo>
                  <a:lnTo>
                    <a:pt x="2053" y="2440"/>
                  </a:lnTo>
                  <a:lnTo>
                    <a:pt x="2099" y="2349"/>
                  </a:lnTo>
                  <a:lnTo>
                    <a:pt x="2122" y="2258"/>
                  </a:lnTo>
                  <a:lnTo>
                    <a:pt x="2122" y="2144"/>
                  </a:lnTo>
                  <a:lnTo>
                    <a:pt x="2122" y="2007"/>
                  </a:lnTo>
                  <a:lnTo>
                    <a:pt x="2076" y="1870"/>
                  </a:lnTo>
                  <a:lnTo>
                    <a:pt x="1324" y="23"/>
                  </a:lnTo>
                  <a:lnTo>
                    <a:pt x="130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59" name="Google Shape;1659;p29"/>
            <p:cNvSpPr/>
            <p:nvPr/>
          </p:nvSpPr>
          <p:spPr>
            <a:xfrm>
              <a:off x="7202277" y="3669109"/>
              <a:ext cx="47026" cy="107772"/>
            </a:xfrm>
            <a:custGeom>
              <a:avLst/>
              <a:gdLst/>
              <a:ahLst/>
              <a:cxnLst/>
              <a:rect l="l" t="t" r="r" b="b"/>
              <a:pathLst>
                <a:path w="617" h="1414" extrusionOk="0">
                  <a:moveTo>
                    <a:pt x="46" y="0"/>
                  </a:moveTo>
                  <a:lnTo>
                    <a:pt x="23" y="23"/>
                  </a:lnTo>
                  <a:lnTo>
                    <a:pt x="1" y="46"/>
                  </a:lnTo>
                  <a:lnTo>
                    <a:pt x="1" y="114"/>
                  </a:lnTo>
                  <a:lnTo>
                    <a:pt x="1" y="319"/>
                  </a:lnTo>
                  <a:lnTo>
                    <a:pt x="23" y="479"/>
                  </a:lnTo>
                  <a:lnTo>
                    <a:pt x="69" y="661"/>
                  </a:lnTo>
                  <a:lnTo>
                    <a:pt x="137" y="844"/>
                  </a:lnTo>
                  <a:lnTo>
                    <a:pt x="251" y="1026"/>
                  </a:lnTo>
                  <a:lnTo>
                    <a:pt x="365" y="1231"/>
                  </a:lnTo>
                  <a:lnTo>
                    <a:pt x="548" y="1414"/>
                  </a:lnTo>
                  <a:lnTo>
                    <a:pt x="594" y="1414"/>
                  </a:lnTo>
                  <a:lnTo>
                    <a:pt x="616" y="1368"/>
                  </a:lnTo>
                  <a:lnTo>
                    <a:pt x="594" y="1345"/>
                  </a:lnTo>
                  <a:lnTo>
                    <a:pt x="434" y="1163"/>
                  </a:lnTo>
                  <a:lnTo>
                    <a:pt x="320" y="981"/>
                  </a:lnTo>
                  <a:lnTo>
                    <a:pt x="229" y="798"/>
                  </a:lnTo>
                  <a:lnTo>
                    <a:pt x="160" y="639"/>
                  </a:lnTo>
                  <a:lnTo>
                    <a:pt x="115" y="456"/>
                  </a:lnTo>
                  <a:lnTo>
                    <a:pt x="92" y="319"/>
                  </a:lnTo>
                  <a:lnTo>
                    <a:pt x="92" y="114"/>
                  </a:lnTo>
                  <a:lnTo>
                    <a:pt x="92" y="68"/>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0" name="Google Shape;1660;p29"/>
            <p:cNvSpPr/>
            <p:nvPr/>
          </p:nvSpPr>
          <p:spPr>
            <a:xfrm>
              <a:off x="7242290" y="3691669"/>
              <a:ext cx="27819" cy="76522"/>
            </a:xfrm>
            <a:custGeom>
              <a:avLst/>
              <a:gdLst/>
              <a:ahLst/>
              <a:cxnLst/>
              <a:rect l="l" t="t" r="r" b="b"/>
              <a:pathLst>
                <a:path w="365" h="1004" extrusionOk="0">
                  <a:moveTo>
                    <a:pt x="69" y="0"/>
                  </a:moveTo>
                  <a:lnTo>
                    <a:pt x="23" y="23"/>
                  </a:lnTo>
                  <a:lnTo>
                    <a:pt x="0" y="46"/>
                  </a:lnTo>
                  <a:lnTo>
                    <a:pt x="0" y="69"/>
                  </a:lnTo>
                  <a:lnTo>
                    <a:pt x="23" y="92"/>
                  </a:lnTo>
                  <a:lnTo>
                    <a:pt x="69" y="229"/>
                  </a:lnTo>
                  <a:lnTo>
                    <a:pt x="160" y="434"/>
                  </a:lnTo>
                  <a:lnTo>
                    <a:pt x="251" y="685"/>
                  </a:lnTo>
                  <a:lnTo>
                    <a:pt x="274" y="821"/>
                  </a:lnTo>
                  <a:lnTo>
                    <a:pt x="274" y="958"/>
                  </a:lnTo>
                  <a:lnTo>
                    <a:pt x="297" y="1004"/>
                  </a:lnTo>
                  <a:lnTo>
                    <a:pt x="365" y="1004"/>
                  </a:lnTo>
                  <a:lnTo>
                    <a:pt x="365" y="958"/>
                  </a:lnTo>
                  <a:lnTo>
                    <a:pt x="365" y="799"/>
                  </a:lnTo>
                  <a:lnTo>
                    <a:pt x="319" y="639"/>
                  </a:lnTo>
                  <a:lnTo>
                    <a:pt x="228" y="343"/>
                  </a:lnTo>
                  <a:lnTo>
                    <a:pt x="137" y="115"/>
                  </a:lnTo>
                  <a:lnTo>
                    <a:pt x="91" y="23"/>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sp>
          <p:nvSpPr>
            <p:cNvPr id="1661" name="Google Shape;1661;p29"/>
            <p:cNvSpPr/>
            <p:nvPr/>
          </p:nvSpPr>
          <p:spPr>
            <a:xfrm>
              <a:off x="7268356" y="3669109"/>
              <a:ext cx="26143" cy="90394"/>
            </a:xfrm>
            <a:custGeom>
              <a:avLst/>
              <a:gdLst/>
              <a:ahLst/>
              <a:cxnLst/>
              <a:rect l="l" t="t" r="r" b="b"/>
              <a:pathLst>
                <a:path w="343" h="1186" extrusionOk="0">
                  <a:moveTo>
                    <a:pt x="46" y="0"/>
                  </a:moveTo>
                  <a:lnTo>
                    <a:pt x="23" y="23"/>
                  </a:lnTo>
                  <a:lnTo>
                    <a:pt x="0" y="46"/>
                  </a:lnTo>
                  <a:lnTo>
                    <a:pt x="0" y="91"/>
                  </a:lnTo>
                  <a:lnTo>
                    <a:pt x="46" y="182"/>
                  </a:lnTo>
                  <a:lnTo>
                    <a:pt x="137" y="365"/>
                  </a:lnTo>
                  <a:lnTo>
                    <a:pt x="205" y="661"/>
                  </a:lnTo>
                  <a:lnTo>
                    <a:pt x="228" y="821"/>
                  </a:lnTo>
                  <a:lnTo>
                    <a:pt x="251" y="1003"/>
                  </a:lnTo>
                  <a:lnTo>
                    <a:pt x="228" y="1140"/>
                  </a:lnTo>
                  <a:lnTo>
                    <a:pt x="251" y="1186"/>
                  </a:lnTo>
                  <a:lnTo>
                    <a:pt x="319" y="1186"/>
                  </a:lnTo>
                  <a:lnTo>
                    <a:pt x="319" y="1140"/>
                  </a:lnTo>
                  <a:lnTo>
                    <a:pt x="342" y="1003"/>
                  </a:lnTo>
                  <a:lnTo>
                    <a:pt x="319" y="798"/>
                  </a:lnTo>
                  <a:lnTo>
                    <a:pt x="297" y="616"/>
                  </a:lnTo>
                  <a:lnTo>
                    <a:pt x="251" y="456"/>
                  </a:lnTo>
                  <a:lnTo>
                    <a:pt x="205" y="296"/>
                  </a:lnTo>
                  <a:lnTo>
                    <a:pt x="114" y="114"/>
                  </a:lnTo>
                  <a:lnTo>
                    <a:pt x="69" y="23"/>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30000"/>
            </a:p>
          </p:txBody>
        </p:sp>
      </p:grpSp>
      <p:grpSp>
        <p:nvGrpSpPr>
          <p:cNvPr id="1662" name="Google Shape;1662;p29"/>
          <p:cNvGrpSpPr/>
          <p:nvPr/>
        </p:nvGrpSpPr>
        <p:grpSpPr>
          <a:xfrm>
            <a:off x="1428508" y="3762931"/>
            <a:ext cx="518049" cy="886485"/>
            <a:chOff x="1428508" y="3762931"/>
            <a:chExt cx="518049" cy="886485"/>
          </a:xfrm>
        </p:grpSpPr>
        <p:sp>
          <p:nvSpPr>
            <p:cNvPr id="1663" name="Google Shape;1663;p29"/>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9"/>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0" name="Google Shape;1680;p29"/>
          <p:cNvSpPr/>
          <p:nvPr/>
        </p:nvSpPr>
        <p:spPr>
          <a:xfrm>
            <a:off x="505617" y="1513887"/>
            <a:ext cx="782220" cy="989074"/>
          </a:xfrm>
          <a:custGeom>
            <a:avLst/>
            <a:gdLst/>
            <a:ahLst/>
            <a:cxnLst/>
            <a:rect l="l" t="t" r="r" b="b"/>
            <a:pathLst>
              <a:path w="10263" h="12977" extrusionOk="0">
                <a:moveTo>
                  <a:pt x="10262" y="1"/>
                </a:moveTo>
                <a:lnTo>
                  <a:pt x="0" y="11790"/>
                </a:lnTo>
                <a:lnTo>
                  <a:pt x="7024" y="12976"/>
                </a:lnTo>
                <a:lnTo>
                  <a:pt x="10262"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63927" y="1463509"/>
            <a:ext cx="780467" cy="971621"/>
          </a:xfrm>
          <a:custGeom>
            <a:avLst/>
            <a:gdLst/>
            <a:ahLst/>
            <a:cxnLst/>
            <a:rect l="l" t="t" r="r" b="b"/>
            <a:pathLst>
              <a:path w="10240" h="12748" extrusionOk="0">
                <a:moveTo>
                  <a:pt x="10171" y="0"/>
                </a:moveTo>
                <a:lnTo>
                  <a:pt x="6955" y="12451"/>
                </a:lnTo>
                <a:lnTo>
                  <a:pt x="0" y="10627"/>
                </a:lnTo>
                <a:lnTo>
                  <a:pt x="46" y="10924"/>
                </a:lnTo>
                <a:lnTo>
                  <a:pt x="7047" y="12748"/>
                </a:lnTo>
                <a:lnTo>
                  <a:pt x="10239" y="274"/>
                </a:lnTo>
                <a:lnTo>
                  <a:pt x="10171" y="0"/>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740207" y="1858000"/>
            <a:ext cx="273011" cy="332080"/>
          </a:xfrm>
          <a:custGeom>
            <a:avLst/>
            <a:gdLst/>
            <a:ahLst/>
            <a:cxnLst/>
            <a:rect l="l" t="t" r="r" b="b"/>
            <a:pathLst>
              <a:path w="3582" h="4357" extrusionOk="0">
                <a:moveTo>
                  <a:pt x="3581" y="1"/>
                </a:moveTo>
                <a:lnTo>
                  <a:pt x="1" y="4288"/>
                </a:lnTo>
                <a:lnTo>
                  <a:pt x="297" y="4356"/>
                </a:lnTo>
                <a:lnTo>
                  <a:pt x="3467" y="457"/>
                </a:lnTo>
                <a:lnTo>
                  <a:pt x="3581" y="1"/>
                </a:lnTo>
                <a:close/>
              </a:path>
            </a:pathLst>
          </a:custGeom>
          <a:solidFill>
            <a:srgbClr val="5AA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3927" y="1463509"/>
            <a:ext cx="775208" cy="949060"/>
          </a:xfrm>
          <a:custGeom>
            <a:avLst/>
            <a:gdLst/>
            <a:ahLst/>
            <a:cxnLst/>
            <a:rect l="l" t="t" r="r" b="b"/>
            <a:pathLst>
              <a:path w="10171" h="12452" extrusionOk="0">
                <a:moveTo>
                  <a:pt x="7206" y="5177"/>
                </a:moveTo>
                <a:lnTo>
                  <a:pt x="5861" y="9989"/>
                </a:lnTo>
                <a:lnTo>
                  <a:pt x="3626" y="9464"/>
                </a:lnTo>
                <a:lnTo>
                  <a:pt x="7206" y="5177"/>
                </a:lnTo>
                <a:close/>
                <a:moveTo>
                  <a:pt x="10171" y="0"/>
                </a:moveTo>
                <a:lnTo>
                  <a:pt x="0" y="10627"/>
                </a:lnTo>
                <a:lnTo>
                  <a:pt x="6955" y="12451"/>
                </a:lnTo>
                <a:lnTo>
                  <a:pt x="10171" y="0"/>
                </a:lnTo>
                <a:close/>
              </a:path>
            </a:pathLst>
          </a:custGeom>
          <a:solidFill>
            <a:srgbClr val="76D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736778" y="1854570"/>
            <a:ext cx="279871" cy="373771"/>
          </a:xfrm>
          <a:custGeom>
            <a:avLst/>
            <a:gdLst/>
            <a:ahLst/>
            <a:cxnLst/>
            <a:rect l="l" t="t" r="r" b="b"/>
            <a:pathLst>
              <a:path w="3672" h="4904" extrusionOk="0">
                <a:moveTo>
                  <a:pt x="3535" y="251"/>
                </a:moveTo>
                <a:lnTo>
                  <a:pt x="2258" y="4789"/>
                </a:lnTo>
                <a:lnTo>
                  <a:pt x="114" y="4303"/>
                </a:lnTo>
                <a:lnTo>
                  <a:pt x="3535" y="251"/>
                </a:lnTo>
                <a:close/>
                <a:moveTo>
                  <a:pt x="3626" y="0"/>
                </a:moveTo>
                <a:lnTo>
                  <a:pt x="3603" y="23"/>
                </a:lnTo>
                <a:lnTo>
                  <a:pt x="0" y="4310"/>
                </a:lnTo>
                <a:lnTo>
                  <a:pt x="0" y="4356"/>
                </a:lnTo>
                <a:lnTo>
                  <a:pt x="23" y="4379"/>
                </a:lnTo>
                <a:lnTo>
                  <a:pt x="2281" y="4903"/>
                </a:lnTo>
                <a:lnTo>
                  <a:pt x="2304" y="4903"/>
                </a:lnTo>
                <a:lnTo>
                  <a:pt x="2326" y="4858"/>
                </a:lnTo>
                <a:lnTo>
                  <a:pt x="3672" y="69"/>
                </a:lnTo>
                <a:lnTo>
                  <a:pt x="3672" y="23"/>
                </a:lnTo>
                <a:lnTo>
                  <a:pt x="364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526423" y="2202189"/>
            <a:ext cx="31402" cy="20884"/>
          </a:xfrm>
          <a:custGeom>
            <a:avLst/>
            <a:gdLst/>
            <a:ahLst/>
            <a:cxnLst/>
            <a:rect l="l" t="t" r="r" b="b"/>
            <a:pathLst>
              <a:path w="412" h="274" extrusionOk="0">
                <a:moveTo>
                  <a:pt x="24" y="0"/>
                </a:moveTo>
                <a:lnTo>
                  <a:pt x="1" y="23"/>
                </a:lnTo>
                <a:lnTo>
                  <a:pt x="1" y="46"/>
                </a:lnTo>
                <a:lnTo>
                  <a:pt x="1" y="68"/>
                </a:lnTo>
                <a:lnTo>
                  <a:pt x="343" y="274"/>
                </a:lnTo>
                <a:lnTo>
                  <a:pt x="389" y="274"/>
                </a:lnTo>
                <a:lnTo>
                  <a:pt x="411" y="251"/>
                </a:lnTo>
                <a:lnTo>
                  <a:pt x="411" y="205"/>
                </a:lnTo>
                <a:lnTo>
                  <a:pt x="389" y="183"/>
                </a:lnTo>
                <a:lnTo>
                  <a:pt x="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526423" y="2202189"/>
            <a:ext cx="31402" cy="20884"/>
          </a:xfrm>
          <a:custGeom>
            <a:avLst/>
            <a:gdLst/>
            <a:ahLst/>
            <a:cxnLst/>
            <a:rect l="l" t="t" r="r" b="b"/>
            <a:pathLst>
              <a:path w="412" h="274" fill="none" extrusionOk="0">
                <a:moveTo>
                  <a:pt x="1" y="68"/>
                </a:moveTo>
                <a:lnTo>
                  <a:pt x="343" y="274"/>
                </a:lnTo>
                <a:lnTo>
                  <a:pt x="343" y="274"/>
                </a:lnTo>
                <a:lnTo>
                  <a:pt x="389" y="274"/>
                </a:lnTo>
                <a:lnTo>
                  <a:pt x="411" y="251"/>
                </a:lnTo>
                <a:lnTo>
                  <a:pt x="411" y="251"/>
                </a:lnTo>
                <a:lnTo>
                  <a:pt x="411" y="205"/>
                </a:lnTo>
                <a:lnTo>
                  <a:pt x="389" y="183"/>
                </a:lnTo>
                <a:lnTo>
                  <a:pt x="47" y="0"/>
                </a:lnTo>
                <a:lnTo>
                  <a:pt x="47" y="0"/>
                </a:lnTo>
                <a:lnTo>
                  <a:pt x="24" y="0"/>
                </a:lnTo>
                <a:lnTo>
                  <a:pt x="1" y="23"/>
                </a:lnTo>
                <a:lnTo>
                  <a:pt x="1" y="23"/>
                </a:lnTo>
                <a:lnTo>
                  <a:pt x="1" y="46"/>
                </a:lnTo>
                <a:lnTo>
                  <a:pt x="1" y="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575125" y="2151735"/>
            <a:ext cx="31325" cy="20960"/>
          </a:xfrm>
          <a:custGeom>
            <a:avLst/>
            <a:gdLst/>
            <a:ahLst/>
            <a:cxnLst/>
            <a:rect l="l" t="t" r="r" b="b"/>
            <a:pathLst>
              <a:path w="411" h="275" extrusionOk="0">
                <a:moveTo>
                  <a:pt x="0" y="1"/>
                </a:moveTo>
                <a:lnTo>
                  <a:pt x="0" y="46"/>
                </a:lnTo>
                <a:lnTo>
                  <a:pt x="0" y="69"/>
                </a:lnTo>
                <a:lnTo>
                  <a:pt x="343" y="274"/>
                </a:lnTo>
                <a:lnTo>
                  <a:pt x="388" y="274"/>
                </a:lnTo>
                <a:lnTo>
                  <a:pt x="411" y="252"/>
                </a:lnTo>
                <a:lnTo>
                  <a:pt x="411" y="206"/>
                </a:lnTo>
                <a:lnTo>
                  <a:pt x="388" y="183"/>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575125" y="2151735"/>
            <a:ext cx="31325" cy="20960"/>
          </a:xfrm>
          <a:custGeom>
            <a:avLst/>
            <a:gdLst/>
            <a:ahLst/>
            <a:cxnLst/>
            <a:rect l="l" t="t" r="r" b="b"/>
            <a:pathLst>
              <a:path w="411" h="275" fill="none" extrusionOk="0">
                <a:moveTo>
                  <a:pt x="0" y="69"/>
                </a:moveTo>
                <a:lnTo>
                  <a:pt x="343" y="274"/>
                </a:lnTo>
                <a:lnTo>
                  <a:pt x="343" y="274"/>
                </a:lnTo>
                <a:lnTo>
                  <a:pt x="388" y="274"/>
                </a:lnTo>
                <a:lnTo>
                  <a:pt x="411" y="252"/>
                </a:lnTo>
                <a:lnTo>
                  <a:pt x="411" y="252"/>
                </a:lnTo>
                <a:lnTo>
                  <a:pt x="411" y="206"/>
                </a:lnTo>
                <a:lnTo>
                  <a:pt x="388" y="183"/>
                </a:lnTo>
                <a:lnTo>
                  <a:pt x="46" y="1"/>
                </a:lnTo>
                <a:lnTo>
                  <a:pt x="46" y="1"/>
                </a:lnTo>
                <a:lnTo>
                  <a:pt x="23" y="1"/>
                </a:lnTo>
                <a:lnTo>
                  <a:pt x="0" y="1"/>
                </a:lnTo>
                <a:lnTo>
                  <a:pt x="0" y="1"/>
                </a:lnTo>
                <a:lnTo>
                  <a:pt x="0" y="46"/>
                </a:lnTo>
                <a:lnTo>
                  <a:pt x="0"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623827" y="2099603"/>
            <a:ext cx="31325" cy="20960"/>
          </a:xfrm>
          <a:custGeom>
            <a:avLst/>
            <a:gdLst/>
            <a:ahLst/>
            <a:cxnLst/>
            <a:rect l="l" t="t" r="r" b="b"/>
            <a:pathLst>
              <a:path w="411" h="275" extrusionOk="0">
                <a:moveTo>
                  <a:pt x="23" y="1"/>
                </a:moveTo>
                <a:lnTo>
                  <a:pt x="0" y="23"/>
                </a:lnTo>
                <a:lnTo>
                  <a:pt x="0" y="69"/>
                </a:lnTo>
                <a:lnTo>
                  <a:pt x="23" y="92"/>
                </a:lnTo>
                <a:lnTo>
                  <a:pt x="342" y="274"/>
                </a:lnTo>
                <a:lnTo>
                  <a:pt x="410" y="274"/>
                </a:lnTo>
                <a:lnTo>
                  <a:pt x="410" y="229"/>
                </a:lnTo>
                <a:lnTo>
                  <a:pt x="388" y="206"/>
                </a:lnTo>
                <a:lnTo>
                  <a:pt x="4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623827" y="2099603"/>
            <a:ext cx="31325" cy="20960"/>
          </a:xfrm>
          <a:custGeom>
            <a:avLst/>
            <a:gdLst/>
            <a:ahLst/>
            <a:cxnLst/>
            <a:rect l="l" t="t" r="r" b="b"/>
            <a:pathLst>
              <a:path w="411" h="275" fill="none" extrusionOk="0">
                <a:moveTo>
                  <a:pt x="23" y="92"/>
                </a:moveTo>
                <a:lnTo>
                  <a:pt x="342" y="274"/>
                </a:lnTo>
                <a:lnTo>
                  <a:pt x="342" y="274"/>
                </a:lnTo>
                <a:lnTo>
                  <a:pt x="388" y="274"/>
                </a:lnTo>
                <a:lnTo>
                  <a:pt x="410" y="274"/>
                </a:lnTo>
                <a:lnTo>
                  <a:pt x="410" y="274"/>
                </a:lnTo>
                <a:lnTo>
                  <a:pt x="410" y="229"/>
                </a:lnTo>
                <a:lnTo>
                  <a:pt x="388" y="206"/>
                </a:lnTo>
                <a:lnTo>
                  <a:pt x="46" y="1"/>
                </a:lnTo>
                <a:lnTo>
                  <a:pt x="46" y="1"/>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672452" y="2049225"/>
            <a:ext cx="31402" cy="20884"/>
          </a:xfrm>
          <a:custGeom>
            <a:avLst/>
            <a:gdLst/>
            <a:ahLst/>
            <a:cxnLst/>
            <a:rect l="l" t="t" r="r" b="b"/>
            <a:pathLst>
              <a:path w="412" h="274" extrusionOk="0">
                <a:moveTo>
                  <a:pt x="23" y="0"/>
                </a:moveTo>
                <a:lnTo>
                  <a:pt x="1" y="23"/>
                </a:lnTo>
                <a:lnTo>
                  <a:pt x="1" y="69"/>
                </a:lnTo>
                <a:lnTo>
                  <a:pt x="23" y="92"/>
                </a:lnTo>
                <a:lnTo>
                  <a:pt x="343" y="274"/>
                </a:lnTo>
                <a:lnTo>
                  <a:pt x="388" y="274"/>
                </a:lnTo>
                <a:lnTo>
                  <a:pt x="411" y="251"/>
                </a:lnTo>
                <a:lnTo>
                  <a:pt x="411" y="228"/>
                </a:lnTo>
                <a:lnTo>
                  <a:pt x="388" y="206"/>
                </a:lnTo>
                <a:lnTo>
                  <a:pt x="4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672452" y="2049225"/>
            <a:ext cx="31402" cy="20884"/>
          </a:xfrm>
          <a:custGeom>
            <a:avLst/>
            <a:gdLst/>
            <a:ahLst/>
            <a:cxnLst/>
            <a:rect l="l" t="t" r="r" b="b"/>
            <a:pathLst>
              <a:path w="412" h="274" fill="none" extrusionOk="0">
                <a:moveTo>
                  <a:pt x="23" y="92"/>
                </a:moveTo>
                <a:lnTo>
                  <a:pt x="343" y="274"/>
                </a:lnTo>
                <a:lnTo>
                  <a:pt x="343" y="274"/>
                </a:lnTo>
                <a:lnTo>
                  <a:pt x="388" y="274"/>
                </a:lnTo>
                <a:lnTo>
                  <a:pt x="411" y="251"/>
                </a:lnTo>
                <a:lnTo>
                  <a:pt x="411" y="251"/>
                </a:lnTo>
                <a:lnTo>
                  <a:pt x="411" y="228"/>
                </a:lnTo>
                <a:lnTo>
                  <a:pt x="388" y="206"/>
                </a:lnTo>
                <a:lnTo>
                  <a:pt x="46" y="0"/>
                </a:lnTo>
                <a:lnTo>
                  <a:pt x="46" y="0"/>
                </a:lnTo>
                <a:lnTo>
                  <a:pt x="23" y="0"/>
                </a:lnTo>
                <a:lnTo>
                  <a:pt x="1" y="23"/>
                </a:lnTo>
                <a:lnTo>
                  <a:pt x="1" y="23"/>
                </a:lnTo>
                <a:lnTo>
                  <a:pt x="1"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721154" y="1998770"/>
            <a:ext cx="31325" cy="20960"/>
          </a:xfrm>
          <a:custGeom>
            <a:avLst/>
            <a:gdLst/>
            <a:ahLst/>
            <a:cxnLst/>
            <a:rect l="l" t="t" r="r" b="b"/>
            <a:pathLst>
              <a:path w="411" h="275" extrusionOk="0">
                <a:moveTo>
                  <a:pt x="23" y="1"/>
                </a:moveTo>
                <a:lnTo>
                  <a:pt x="0" y="24"/>
                </a:lnTo>
                <a:lnTo>
                  <a:pt x="0" y="47"/>
                </a:lnTo>
                <a:lnTo>
                  <a:pt x="23" y="69"/>
                </a:lnTo>
                <a:lnTo>
                  <a:pt x="342" y="275"/>
                </a:lnTo>
                <a:lnTo>
                  <a:pt x="388" y="275"/>
                </a:lnTo>
                <a:lnTo>
                  <a:pt x="411" y="252"/>
                </a:lnTo>
                <a:lnTo>
                  <a:pt x="411" y="229"/>
                </a:lnTo>
                <a:lnTo>
                  <a:pt x="388" y="183"/>
                </a:lnTo>
                <a:lnTo>
                  <a:pt x="6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721154" y="1998770"/>
            <a:ext cx="31325" cy="20960"/>
          </a:xfrm>
          <a:custGeom>
            <a:avLst/>
            <a:gdLst/>
            <a:ahLst/>
            <a:cxnLst/>
            <a:rect l="l" t="t" r="r" b="b"/>
            <a:pathLst>
              <a:path w="411" h="275" fill="none" extrusionOk="0">
                <a:moveTo>
                  <a:pt x="23" y="69"/>
                </a:moveTo>
                <a:lnTo>
                  <a:pt x="342" y="275"/>
                </a:lnTo>
                <a:lnTo>
                  <a:pt x="342" y="275"/>
                </a:lnTo>
                <a:lnTo>
                  <a:pt x="388" y="275"/>
                </a:lnTo>
                <a:lnTo>
                  <a:pt x="411" y="252"/>
                </a:lnTo>
                <a:lnTo>
                  <a:pt x="411" y="252"/>
                </a:lnTo>
                <a:lnTo>
                  <a:pt x="411" y="229"/>
                </a:lnTo>
                <a:lnTo>
                  <a:pt x="388" y="183"/>
                </a:lnTo>
                <a:lnTo>
                  <a:pt x="68" y="1"/>
                </a:lnTo>
                <a:lnTo>
                  <a:pt x="68" y="1"/>
                </a:lnTo>
                <a:lnTo>
                  <a:pt x="23" y="1"/>
                </a:lnTo>
                <a:lnTo>
                  <a:pt x="0" y="24"/>
                </a:lnTo>
                <a:lnTo>
                  <a:pt x="0" y="24"/>
                </a:lnTo>
                <a:lnTo>
                  <a:pt x="0" y="47"/>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769779" y="1948392"/>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769779" y="1948392"/>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818481" y="1896260"/>
            <a:ext cx="31325" cy="22637"/>
          </a:xfrm>
          <a:custGeom>
            <a:avLst/>
            <a:gdLst/>
            <a:ahLst/>
            <a:cxnLst/>
            <a:rect l="l" t="t" r="r" b="b"/>
            <a:pathLst>
              <a:path w="411" h="297" extrusionOk="0">
                <a:moveTo>
                  <a:pt x="23" y="1"/>
                </a:moveTo>
                <a:lnTo>
                  <a:pt x="0" y="23"/>
                </a:lnTo>
                <a:lnTo>
                  <a:pt x="0" y="69"/>
                </a:lnTo>
                <a:lnTo>
                  <a:pt x="23" y="92"/>
                </a:lnTo>
                <a:lnTo>
                  <a:pt x="342" y="274"/>
                </a:lnTo>
                <a:lnTo>
                  <a:pt x="388" y="297"/>
                </a:lnTo>
                <a:lnTo>
                  <a:pt x="411" y="274"/>
                </a:lnTo>
                <a:lnTo>
                  <a:pt x="411" y="229"/>
                </a:lnTo>
                <a:lnTo>
                  <a:pt x="388" y="206"/>
                </a:lnTo>
                <a:lnTo>
                  <a:pt x="69" y="23"/>
                </a:lnTo>
                <a:lnTo>
                  <a:pt x="2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818481" y="1896260"/>
            <a:ext cx="31325" cy="22637"/>
          </a:xfrm>
          <a:custGeom>
            <a:avLst/>
            <a:gdLst/>
            <a:ahLst/>
            <a:cxnLst/>
            <a:rect l="l" t="t" r="r" b="b"/>
            <a:pathLst>
              <a:path w="411" h="297" fill="none" extrusionOk="0">
                <a:moveTo>
                  <a:pt x="23" y="92"/>
                </a:moveTo>
                <a:lnTo>
                  <a:pt x="342" y="274"/>
                </a:lnTo>
                <a:lnTo>
                  <a:pt x="342" y="274"/>
                </a:lnTo>
                <a:lnTo>
                  <a:pt x="388" y="297"/>
                </a:lnTo>
                <a:lnTo>
                  <a:pt x="411" y="274"/>
                </a:lnTo>
                <a:lnTo>
                  <a:pt x="411" y="274"/>
                </a:lnTo>
                <a:lnTo>
                  <a:pt x="411" y="229"/>
                </a:lnTo>
                <a:lnTo>
                  <a:pt x="388" y="206"/>
                </a:lnTo>
                <a:lnTo>
                  <a:pt x="69" y="23"/>
                </a:lnTo>
                <a:lnTo>
                  <a:pt x="69" y="23"/>
                </a:lnTo>
                <a:lnTo>
                  <a:pt x="23" y="1"/>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867106" y="1845882"/>
            <a:ext cx="31402" cy="20884"/>
          </a:xfrm>
          <a:custGeom>
            <a:avLst/>
            <a:gdLst/>
            <a:ahLst/>
            <a:cxnLst/>
            <a:rect l="l" t="t" r="r" b="b"/>
            <a:pathLst>
              <a:path w="412" h="274" extrusionOk="0">
                <a:moveTo>
                  <a:pt x="23" y="0"/>
                </a:moveTo>
                <a:lnTo>
                  <a:pt x="1" y="23"/>
                </a:lnTo>
                <a:lnTo>
                  <a:pt x="1" y="69"/>
                </a:lnTo>
                <a:lnTo>
                  <a:pt x="23" y="91"/>
                </a:lnTo>
                <a:lnTo>
                  <a:pt x="343" y="274"/>
                </a:lnTo>
                <a:lnTo>
                  <a:pt x="388" y="274"/>
                </a:lnTo>
                <a:lnTo>
                  <a:pt x="411" y="251"/>
                </a:lnTo>
                <a:lnTo>
                  <a:pt x="411" y="228"/>
                </a:lnTo>
                <a:lnTo>
                  <a:pt x="388"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867106" y="1845882"/>
            <a:ext cx="31402" cy="20884"/>
          </a:xfrm>
          <a:custGeom>
            <a:avLst/>
            <a:gdLst/>
            <a:ahLst/>
            <a:cxnLst/>
            <a:rect l="l" t="t" r="r" b="b"/>
            <a:pathLst>
              <a:path w="412" h="274" fill="none" extrusionOk="0">
                <a:moveTo>
                  <a:pt x="23" y="91"/>
                </a:moveTo>
                <a:lnTo>
                  <a:pt x="343" y="274"/>
                </a:lnTo>
                <a:lnTo>
                  <a:pt x="343" y="274"/>
                </a:lnTo>
                <a:lnTo>
                  <a:pt x="388" y="274"/>
                </a:lnTo>
                <a:lnTo>
                  <a:pt x="411" y="251"/>
                </a:lnTo>
                <a:lnTo>
                  <a:pt x="411" y="251"/>
                </a:lnTo>
                <a:lnTo>
                  <a:pt x="411" y="228"/>
                </a:lnTo>
                <a:lnTo>
                  <a:pt x="388" y="205"/>
                </a:lnTo>
                <a:lnTo>
                  <a:pt x="69" y="0"/>
                </a:lnTo>
                <a:lnTo>
                  <a:pt x="69" y="0"/>
                </a:lnTo>
                <a:lnTo>
                  <a:pt x="23" y="0"/>
                </a:lnTo>
                <a:lnTo>
                  <a:pt x="1" y="23"/>
                </a:lnTo>
                <a:lnTo>
                  <a:pt x="1" y="23"/>
                </a:lnTo>
                <a:lnTo>
                  <a:pt x="1" y="69"/>
                </a:lnTo>
                <a:lnTo>
                  <a:pt x="23"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915808" y="1795427"/>
            <a:ext cx="31325" cy="20960"/>
          </a:xfrm>
          <a:custGeom>
            <a:avLst/>
            <a:gdLst/>
            <a:ahLst/>
            <a:cxnLst/>
            <a:rect l="l" t="t" r="r" b="b"/>
            <a:pathLst>
              <a:path w="411" h="275" extrusionOk="0">
                <a:moveTo>
                  <a:pt x="23" y="1"/>
                </a:moveTo>
                <a:lnTo>
                  <a:pt x="0" y="24"/>
                </a:lnTo>
                <a:lnTo>
                  <a:pt x="0" y="46"/>
                </a:lnTo>
                <a:lnTo>
                  <a:pt x="23" y="92"/>
                </a:lnTo>
                <a:lnTo>
                  <a:pt x="342" y="275"/>
                </a:lnTo>
                <a:lnTo>
                  <a:pt x="388" y="275"/>
                </a:lnTo>
                <a:lnTo>
                  <a:pt x="411" y="252"/>
                </a:lnTo>
                <a:lnTo>
                  <a:pt x="411" y="229"/>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915808" y="1795427"/>
            <a:ext cx="31325" cy="20960"/>
          </a:xfrm>
          <a:custGeom>
            <a:avLst/>
            <a:gdLst/>
            <a:ahLst/>
            <a:cxnLst/>
            <a:rect l="l" t="t" r="r" b="b"/>
            <a:pathLst>
              <a:path w="411" h="275" fill="none" extrusionOk="0">
                <a:moveTo>
                  <a:pt x="23" y="92"/>
                </a:moveTo>
                <a:lnTo>
                  <a:pt x="342" y="275"/>
                </a:lnTo>
                <a:lnTo>
                  <a:pt x="342" y="275"/>
                </a:lnTo>
                <a:lnTo>
                  <a:pt x="388" y="275"/>
                </a:lnTo>
                <a:lnTo>
                  <a:pt x="411" y="252"/>
                </a:lnTo>
                <a:lnTo>
                  <a:pt x="411" y="252"/>
                </a:lnTo>
                <a:lnTo>
                  <a:pt x="411" y="229"/>
                </a:lnTo>
                <a:lnTo>
                  <a:pt x="388"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964433" y="1745049"/>
            <a:ext cx="31402" cy="20960"/>
          </a:xfrm>
          <a:custGeom>
            <a:avLst/>
            <a:gdLst/>
            <a:ahLst/>
            <a:cxnLst/>
            <a:rect l="l" t="t" r="r" b="b"/>
            <a:pathLst>
              <a:path w="412" h="275" extrusionOk="0">
                <a:moveTo>
                  <a:pt x="23" y="1"/>
                </a:moveTo>
                <a:lnTo>
                  <a:pt x="1" y="23"/>
                </a:lnTo>
                <a:lnTo>
                  <a:pt x="1" y="46"/>
                </a:lnTo>
                <a:lnTo>
                  <a:pt x="23" y="69"/>
                </a:lnTo>
                <a:lnTo>
                  <a:pt x="343" y="274"/>
                </a:lnTo>
                <a:lnTo>
                  <a:pt x="388" y="274"/>
                </a:lnTo>
                <a:lnTo>
                  <a:pt x="411" y="251"/>
                </a:lnTo>
                <a:lnTo>
                  <a:pt x="411" y="206"/>
                </a:lnTo>
                <a:lnTo>
                  <a:pt x="388"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964433" y="1745049"/>
            <a:ext cx="31402" cy="20960"/>
          </a:xfrm>
          <a:custGeom>
            <a:avLst/>
            <a:gdLst/>
            <a:ahLst/>
            <a:cxnLst/>
            <a:rect l="l" t="t" r="r" b="b"/>
            <a:pathLst>
              <a:path w="412" h="275" fill="none" extrusionOk="0">
                <a:moveTo>
                  <a:pt x="23" y="69"/>
                </a:moveTo>
                <a:lnTo>
                  <a:pt x="343" y="274"/>
                </a:lnTo>
                <a:lnTo>
                  <a:pt x="343" y="274"/>
                </a:lnTo>
                <a:lnTo>
                  <a:pt x="388" y="274"/>
                </a:lnTo>
                <a:lnTo>
                  <a:pt x="411" y="251"/>
                </a:lnTo>
                <a:lnTo>
                  <a:pt x="411" y="251"/>
                </a:lnTo>
                <a:lnTo>
                  <a:pt x="411" y="206"/>
                </a:lnTo>
                <a:lnTo>
                  <a:pt x="388" y="183"/>
                </a:lnTo>
                <a:lnTo>
                  <a:pt x="69" y="1"/>
                </a:lnTo>
                <a:lnTo>
                  <a:pt x="69" y="1"/>
                </a:lnTo>
                <a:lnTo>
                  <a:pt x="23" y="1"/>
                </a:lnTo>
                <a:lnTo>
                  <a:pt x="1" y="23"/>
                </a:lnTo>
                <a:lnTo>
                  <a:pt x="1" y="23"/>
                </a:lnTo>
                <a:lnTo>
                  <a:pt x="1" y="46"/>
                </a:lnTo>
                <a:lnTo>
                  <a:pt x="23"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1013135" y="1692917"/>
            <a:ext cx="31325" cy="22637"/>
          </a:xfrm>
          <a:custGeom>
            <a:avLst/>
            <a:gdLst/>
            <a:ahLst/>
            <a:cxnLst/>
            <a:rect l="l" t="t" r="r" b="b"/>
            <a:pathLst>
              <a:path w="411" h="297" extrusionOk="0">
                <a:moveTo>
                  <a:pt x="23" y="0"/>
                </a:moveTo>
                <a:lnTo>
                  <a:pt x="0" y="23"/>
                </a:lnTo>
                <a:lnTo>
                  <a:pt x="0" y="69"/>
                </a:lnTo>
                <a:lnTo>
                  <a:pt x="23" y="92"/>
                </a:lnTo>
                <a:lnTo>
                  <a:pt x="365" y="274"/>
                </a:lnTo>
                <a:lnTo>
                  <a:pt x="388" y="297"/>
                </a:lnTo>
                <a:lnTo>
                  <a:pt x="411" y="274"/>
                </a:lnTo>
                <a:lnTo>
                  <a:pt x="411" y="228"/>
                </a:lnTo>
                <a:lnTo>
                  <a:pt x="388" y="206"/>
                </a:lnTo>
                <a:lnTo>
                  <a:pt x="69" y="23"/>
                </a:lnTo>
                <a:lnTo>
                  <a:pt x="2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1013135" y="1692917"/>
            <a:ext cx="31325" cy="22637"/>
          </a:xfrm>
          <a:custGeom>
            <a:avLst/>
            <a:gdLst/>
            <a:ahLst/>
            <a:cxnLst/>
            <a:rect l="l" t="t" r="r" b="b"/>
            <a:pathLst>
              <a:path w="411" h="297" fill="none" extrusionOk="0">
                <a:moveTo>
                  <a:pt x="23" y="92"/>
                </a:moveTo>
                <a:lnTo>
                  <a:pt x="365" y="274"/>
                </a:lnTo>
                <a:lnTo>
                  <a:pt x="365" y="274"/>
                </a:lnTo>
                <a:lnTo>
                  <a:pt x="388" y="297"/>
                </a:lnTo>
                <a:lnTo>
                  <a:pt x="411" y="274"/>
                </a:lnTo>
                <a:lnTo>
                  <a:pt x="411" y="274"/>
                </a:lnTo>
                <a:lnTo>
                  <a:pt x="411" y="228"/>
                </a:lnTo>
                <a:lnTo>
                  <a:pt x="388" y="206"/>
                </a:lnTo>
                <a:lnTo>
                  <a:pt x="69" y="23"/>
                </a:lnTo>
                <a:lnTo>
                  <a:pt x="69" y="23"/>
                </a:lnTo>
                <a:lnTo>
                  <a:pt x="23" y="0"/>
                </a:lnTo>
                <a:lnTo>
                  <a:pt x="0" y="23"/>
                </a:lnTo>
                <a:lnTo>
                  <a:pt x="0" y="23"/>
                </a:lnTo>
                <a:lnTo>
                  <a:pt x="0" y="69"/>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1061760" y="1642539"/>
            <a:ext cx="31402" cy="20884"/>
          </a:xfrm>
          <a:custGeom>
            <a:avLst/>
            <a:gdLst/>
            <a:ahLst/>
            <a:cxnLst/>
            <a:rect l="l" t="t" r="r" b="b"/>
            <a:pathLst>
              <a:path w="412" h="274" extrusionOk="0">
                <a:moveTo>
                  <a:pt x="24" y="0"/>
                </a:moveTo>
                <a:lnTo>
                  <a:pt x="1" y="23"/>
                </a:lnTo>
                <a:lnTo>
                  <a:pt x="1" y="68"/>
                </a:lnTo>
                <a:lnTo>
                  <a:pt x="24" y="91"/>
                </a:lnTo>
                <a:lnTo>
                  <a:pt x="366" y="274"/>
                </a:lnTo>
                <a:lnTo>
                  <a:pt x="388" y="274"/>
                </a:lnTo>
                <a:lnTo>
                  <a:pt x="411" y="251"/>
                </a:lnTo>
                <a:lnTo>
                  <a:pt x="411" y="228"/>
                </a:lnTo>
                <a:lnTo>
                  <a:pt x="411" y="205"/>
                </a:lnTo>
                <a:lnTo>
                  <a:pt x="69"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1061760" y="1642539"/>
            <a:ext cx="31402" cy="20884"/>
          </a:xfrm>
          <a:custGeom>
            <a:avLst/>
            <a:gdLst/>
            <a:ahLst/>
            <a:cxnLst/>
            <a:rect l="l" t="t" r="r" b="b"/>
            <a:pathLst>
              <a:path w="412" h="274" fill="none" extrusionOk="0">
                <a:moveTo>
                  <a:pt x="24" y="91"/>
                </a:moveTo>
                <a:lnTo>
                  <a:pt x="366" y="274"/>
                </a:lnTo>
                <a:lnTo>
                  <a:pt x="366" y="274"/>
                </a:lnTo>
                <a:lnTo>
                  <a:pt x="388" y="274"/>
                </a:lnTo>
                <a:lnTo>
                  <a:pt x="411" y="251"/>
                </a:lnTo>
                <a:lnTo>
                  <a:pt x="411" y="251"/>
                </a:lnTo>
                <a:lnTo>
                  <a:pt x="411" y="228"/>
                </a:lnTo>
                <a:lnTo>
                  <a:pt x="411" y="205"/>
                </a:lnTo>
                <a:lnTo>
                  <a:pt x="69" y="0"/>
                </a:lnTo>
                <a:lnTo>
                  <a:pt x="69" y="0"/>
                </a:lnTo>
                <a:lnTo>
                  <a:pt x="24" y="0"/>
                </a:lnTo>
                <a:lnTo>
                  <a:pt x="1" y="23"/>
                </a:lnTo>
                <a:lnTo>
                  <a:pt x="1" y="23"/>
                </a:lnTo>
                <a:lnTo>
                  <a:pt x="1" y="68"/>
                </a:lnTo>
                <a:lnTo>
                  <a:pt x="24" y="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1110462" y="1592084"/>
            <a:ext cx="31325" cy="20960"/>
          </a:xfrm>
          <a:custGeom>
            <a:avLst/>
            <a:gdLst/>
            <a:ahLst/>
            <a:cxnLst/>
            <a:rect l="l" t="t" r="r" b="b"/>
            <a:pathLst>
              <a:path w="411" h="275" extrusionOk="0">
                <a:moveTo>
                  <a:pt x="23" y="1"/>
                </a:moveTo>
                <a:lnTo>
                  <a:pt x="0" y="24"/>
                </a:lnTo>
                <a:lnTo>
                  <a:pt x="0" y="46"/>
                </a:lnTo>
                <a:lnTo>
                  <a:pt x="23" y="92"/>
                </a:lnTo>
                <a:lnTo>
                  <a:pt x="365" y="274"/>
                </a:lnTo>
                <a:lnTo>
                  <a:pt x="388" y="274"/>
                </a:lnTo>
                <a:lnTo>
                  <a:pt x="411" y="252"/>
                </a:lnTo>
                <a:lnTo>
                  <a:pt x="411" y="229"/>
                </a:lnTo>
                <a:lnTo>
                  <a:pt x="411" y="183"/>
                </a:lnTo>
                <a:lnTo>
                  <a:pt x="6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1110462" y="1592084"/>
            <a:ext cx="31325" cy="20960"/>
          </a:xfrm>
          <a:custGeom>
            <a:avLst/>
            <a:gdLst/>
            <a:ahLst/>
            <a:cxnLst/>
            <a:rect l="l" t="t" r="r" b="b"/>
            <a:pathLst>
              <a:path w="411" h="275" fill="none" extrusionOk="0">
                <a:moveTo>
                  <a:pt x="23" y="92"/>
                </a:moveTo>
                <a:lnTo>
                  <a:pt x="365" y="274"/>
                </a:lnTo>
                <a:lnTo>
                  <a:pt x="365" y="274"/>
                </a:lnTo>
                <a:lnTo>
                  <a:pt x="388" y="274"/>
                </a:lnTo>
                <a:lnTo>
                  <a:pt x="411" y="252"/>
                </a:lnTo>
                <a:lnTo>
                  <a:pt x="411" y="252"/>
                </a:lnTo>
                <a:lnTo>
                  <a:pt x="411" y="229"/>
                </a:lnTo>
                <a:lnTo>
                  <a:pt x="411" y="183"/>
                </a:lnTo>
                <a:lnTo>
                  <a:pt x="69" y="1"/>
                </a:lnTo>
                <a:lnTo>
                  <a:pt x="69" y="1"/>
                </a:lnTo>
                <a:lnTo>
                  <a:pt x="23" y="1"/>
                </a:lnTo>
                <a:lnTo>
                  <a:pt x="0" y="24"/>
                </a:lnTo>
                <a:lnTo>
                  <a:pt x="0" y="24"/>
                </a:lnTo>
                <a:lnTo>
                  <a:pt x="0" y="46"/>
                </a:lnTo>
                <a:lnTo>
                  <a:pt x="23" y="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460421" y="1460003"/>
            <a:ext cx="782220" cy="956072"/>
          </a:xfrm>
          <a:custGeom>
            <a:avLst/>
            <a:gdLst/>
            <a:ahLst/>
            <a:cxnLst/>
            <a:rect l="l" t="t" r="r" b="b"/>
            <a:pathLst>
              <a:path w="10263" h="12544" extrusionOk="0">
                <a:moveTo>
                  <a:pt x="9282" y="3535"/>
                </a:moveTo>
                <a:lnTo>
                  <a:pt x="9259" y="3581"/>
                </a:lnTo>
                <a:lnTo>
                  <a:pt x="9099" y="4197"/>
                </a:lnTo>
                <a:lnTo>
                  <a:pt x="9099" y="4242"/>
                </a:lnTo>
                <a:lnTo>
                  <a:pt x="9145" y="4265"/>
                </a:lnTo>
                <a:lnTo>
                  <a:pt x="9168" y="4242"/>
                </a:lnTo>
                <a:lnTo>
                  <a:pt x="9191" y="4219"/>
                </a:lnTo>
                <a:lnTo>
                  <a:pt x="9350" y="3604"/>
                </a:lnTo>
                <a:lnTo>
                  <a:pt x="9350" y="3558"/>
                </a:lnTo>
                <a:lnTo>
                  <a:pt x="9327" y="3535"/>
                </a:lnTo>
                <a:close/>
                <a:moveTo>
                  <a:pt x="7161" y="5428"/>
                </a:moveTo>
                <a:lnTo>
                  <a:pt x="5871" y="9976"/>
                </a:lnTo>
                <a:lnTo>
                  <a:pt x="5871" y="9976"/>
                </a:lnTo>
                <a:lnTo>
                  <a:pt x="3740" y="9487"/>
                </a:lnTo>
                <a:lnTo>
                  <a:pt x="7161" y="5428"/>
                </a:lnTo>
                <a:close/>
                <a:moveTo>
                  <a:pt x="7252" y="5177"/>
                </a:moveTo>
                <a:lnTo>
                  <a:pt x="7229" y="5200"/>
                </a:lnTo>
                <a:lnTo>
                  <a:pt x="3626" y="9487"/>
                </a:lnTo>
                <a:lnTo>
                  <a:pt x="3626" y="9533"/>
                </a:lnTo>
                <a:lnTo>
                  <a:pt x="3649" y="9556"/>
                </a:lnTo>
                <a:lnTo>
                  <a:pt x="5907" y="10080"/>
                </a:lnTo>
                <a:lnTo>
                  <a:pt x="5930" y="10080"/>
                </a:lnTo>
                <a:lnTo>
                  <a:pt x="5952" y="10035"/>
                </a:lnTo>
                <a:lnTo>
                  <a:pt x="7298" y="5246"/>
                </a:lnTo>
                <a:lnTo>
                  <a:pt x="7298" y="5200"/>
                </a:lnTo>
                <a:lnTo>
                  <a:pt x="7275" y="5177"/>
                </a:lnTo>
                <a:close/>
                <a:moveTo>
                  <a:pt x="10217" y="1"/>
                </a:moveTo>
                <a:lnTo>
                  <a:pt x="10194" y="23"/>
                </a:lnTo>
                <a:lnTo>
                  <a:pt x="23" y="10627"/>
                </a:lnTo>
                <a:lnTo>
                  <a:pt x="0" y="10673"/>
                </a:lnTo>
                <a:lnTo>
                  <a:pt x="46" y="10719"/>
                </a:lnTo>
                <a:lnTo>
                  <a:pt x="7001" y="12543"/>
                </a:lnTo>
                <a:lnTo>
                  <a:pt x="7024" y="12543"/>
                </a:lnTo>
                <a:lnTo>
                  <a:pt x="7047" y="12520"/>
                </a:lnTo>
                <a:lnTo>
                  <a:pt x="8985" y="5018"/>
                </a:lnTo>
                <a:lnTo>
                  <a:pt x="8985" y="4972"/>
                </a:lnTo>
                <a:lnTo>
                  <a:pt x="8963" y="4949"/>
                </a:lnTo>
                <a:lnTo>
                  <a:pt x="8917" y="4972"/>
                </a:lnTo>
                <a:lnTo>
                  <a:pt x="8894" y="4995"/>
                </a:lnTo>
                <a:lnTo>
                  <a:pt x="6979" y="12452"/>
                </a:lnTo>
                <a:lnTo>
                  <a:pt x="137" y="10650"/>
                </a:lnTo>
                <a:lnTo>
                  <a:pt x="10126" y="206"/>
                </a:lnTo>
                <a:lnTo>
                  <a:pt x="9396" y="3102"/>
                </a:lnTo>
                <a:lnTo>
                  <a:pt x="9396" y="3125"/>
                </a:lnTo>
                <a:lnTo>
                  <a:pt x="9419" y="3148"/>
                </a:lnTo>
                <a:lnTo>
                  <a:pt x="9464" y="3148"/>
                </a:lnTo>
                <a:lnTo>
                  <a:pt x="9487" y="3125"/>
                </a:lnTo>
                <a:lnTo>
                  <a:pt x="10262" y="69"/>
                </a:lnTo>
                <a:lnTo>
                  <a:pt x="10262" y="23"/>
                </a:lnTo>
                <a:lnTo>
                  <a:pt x="1024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2" name="Google Shape;1712;p29"/>
          <p:cNvGrpSpPr/>
          <p:nvPr/>
        </p:nvGrpSpPr>
        <p:grpSpPr>
          <a:xfrm>
            <a:off x="1289672" y="1178910"/>
            <a:ext cx="6976251" cy="3251957"/>
            <a:chOff x="4691075" y="4108025"/>
            <a:chExt cx="1649350" cy="1368850"/>
          </a:xfrm>
        </p:grpSpPr>
        <p:sp>
          <p:nvSpPr>
            <p:cNvPr id="1713" name="Google Shape;1713;p29"/>
            <p:cNvSpPr/>
            <p:nvPr/>
          </p:nvSpPr>
          <p:spPr>
            <a:xfrm>
              <a:off x="4780575" y="4300725"/>
              <a:ext cx="1559850" cy="1176150"/>
            </a:xfrm>
            <a:custGeom>
              <a:avLst/>
              <a:gdLst/>
              <a:ahLst/>
              <a:cxnLst/>
              <a:rect l="l" t="t" r="r" b="b"/>
              <a:pathLst>
                <a:path w="62394" h="47046" extrusionOk="0">
                  <a:moveTo>
                    <a:pt x="32315" y="0"/>
                  </a:moveTo>
                  <a:lnTo>
                    <a:pt x="1" y="28734"/>
                  </a:lnTo>
                  <a:lnTo>
                    <a:pt x="1" y="43169"/>
                  </a:lnTo>
                  <a:lnTo>
                    <a:pt x="24" y="43557"/>
                  </a:lnTo>
                  <a:lnTo>
                    <a:pt x="92" y="43945"/>
                  </a:lnTo>
                  <a:lnTo>
                    <a:pt x="183" y="44332"/>
                  </a:lnTo>
                  <a:lnTo>
                    <a:pt x="320" y="44674"/>
                  </a:lnTo>
                  <a:lnTo>
                    <a:pt x="480" y="45016"/>
                  </a:lnTo>
                  <a:lnTo>
                    <a:pt x="662" y="45336"/>
                  </a:lnTo>
                  <a:lnTo>
                    <a:pt x="890" y="45632"/>
                  </a:lnTo>
                  <a:lnTo>
                    <a:pt x="1141" y="45929"/>
                  </a:lnTo>
                  <a:lnTo>
                    <a:pt x="1415" y="46179"/>
                  </a:lnTo>
                  <a:lnTo>
                    <a:pt x="1734" y="46385"/>
                  </a:lnTo>
                  <a:lnTo>
                    <a:pt x="2053" y="46590"/>
                  </a:lnTo>
                  <a:lnTo>
                    <a:pt x="2373" y="46750"/>
                  </a:lnTo>
                  <a:lnTo>
                    <a:pt x="2737" y="46886"/>
                  </a:lnTo>
                  <a:lnTo>
                    <a:pt x="3102" y="46978"/>
                  </a:lnTo>
                  <a:lnTo>
                    <a:pt x="3490" y="47046"/>
                  </a:lnTo>
                  <a:lnTo>
                    <a:pt x="3969" y="47046"/>
                  </a:lnTo>
                  <a:lnTo>
                    <a:pt x="57468" y="46065"/>
                  </a:lnTo>
                  <a:lnTo>
                    <a:pt x="57856" y="46043"/>
                  </a:lnTo>
                  <a:lnTo>
                    <a:pt x="58221" y="45974"/>
                  </a:lnTo>
                  <a:lnTo>
                    <a:pt x="58585" y="45883"/>
                  </a:lnTo>
                  <a:lnTo>
                    <a:pt x="58928" y="45746"/>
                  </a:lnTo>
                  <a:lnTo>
                    <a:pt x="59270" y="45587"/>
                  </a:lnTo>
                  <a:lnTo>
                    <a:pt x="59566" y="45404"/>
                  </a:lnTo>
                  <a:lnTo>
                    <a:pt x="59862" y="45176"/>
                  </a:lnTo>
                  <a:lnTo>
                    <a:pt x="60136" y="44948"/>
                  </a:lnTo>
                  <a:lnTo>
                    <a:pt x="60387" y="44674"/>
                  </a:lnTo>
                  <a:lnTo>
                    <a:pt x="60592" y="44378"/>
                  </a:lnTo>
                  <a:lnTo>
                    <a:pt x="60797" y="44081"/>
                  </a:lnTo>
                  <a:lnTo>
                    <a:pt x="60957" y="43739"/>
                  </a:lnTo>
                  <a:lnTo>
                    <a:pt x="61094" y="43397"/>
                  </a:lnTo>
                  <a:lnTo>
                    <a:pt x="61185" y="43055"/>
                  </a:lnTo>
                  <a:lnTo>
                    <a:pt x="61254" y="42668"/>
                  </a:lnTo>
                  <a:lnTo>
                    <a:pt x="61276" y="42280"/>
                  </a:lnTo>
                  <a:lnTo>
                    <a:pt x="62394" y="4539"/>
                  </a:lnTo>
                  <a:lnTo>
                    <a:pt x="62394" y="4128"/>
                  </a:lnTo>
                  <a:lnTo>
                    <a:pt x="62348" y="3740"/>
                  </a:lnTo>
                  <a:lnTo>
                    <a:pt x="62257" y="3376"/>
                  </a:lnTo>
                  <a:lnTo>
                    <a:pt x="62143" y="3011"/>
                  </a:lnTo>
                  <a:lnTo>
                    <a:pt x="61983" y="2646"/>
                  </a:lnTo>
                  <a:lnTo>
                    <a:pt x="61801" y="2327"/>
                  </a:lnTo>
                  <a:lnTo>
                    <a:pt x="61573" y="2030"/>
                  </a:lnTo>
                  <a:lnTo>
                    <a:pt x="61322" y="1734"/>
                  </a:lnTo>
                  <a:lnTo>
                    <a:pt x="61048" y="1483"/>
                  </a:lnTo>
                  <a:lnTo>
                    <a:pt x="60775" y="1255"/>
                  </a:lnTo>
                  <a:lnTo>
                    <a:pt x="60455" y="1049"/>
                  </a:lnTo>
                  <a:lnTo>
                    <a:pt x="60113" y="867"/>
                  </a:lnTo>
                  <a:lnTo>
                    <a:pt x="59748" y="730"/>
                  </a:lnTo>
                  <a:lnTo>
                    <a:pt x="59384" y="616"/>
                  </a:lnTo>
                  <a:lnTo>
                    <a:pt x="58996" y="548"/>
                  </a:lnTo>
                  <a:lnTo>
                    <a:pt x="58585" y="525"/>
                  </a:lnTo>
                  <a:lnTo>
                    <a:pt x="32315"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p:nvPr/>
          </p:nvSpPr>
          <p:spPr>
            <a:xfrm>
              <a:off x="4823350" y="4110875"/>
              <a:ext cx="34800" cy="34225"/>
            </a:xfrm>
            <a:custGeom>
              <a:avLst/>
              <a:gdLst/>
              <a:ahLst/>
              <a:cxnLst/>
              <a:rect l="l" t="t" r="r" b="b"/>
              <a:pathLst>
                <a:path w="1392" h="1369" extrusionOk="0">
                  <a:moveTo>
                    <a:pt x="570" y="1"/>
                  </a:moveTo>
                  <a:lnTo>
                    <a:pt x="434" y="46"/>
                  </a:lnTo>
                  <a:lnTo>
                    <a:pt x="320" y="115"/>
                  </a:lnTo>
                  <a:lnTo>
                    <a:pt x="206" y="183"/>
                  </a:lnTo>
                  <a:lnTo>
                    <a:pt x="137" y="297"/>
                  </a:lnTo>
                  <a:lnTo>
                    <a:pt x="69" y="411"/>
                  </a:lnTo>
                  <a:lnTo>
                    <a:pt x="23" y="548"/>
                  </a:lnTo>
                  <a:lnTo>
                    <a:pt x="0" y="685"/>
                  </a:lnTo>
                  <a:lnTo>
                    <a:pt x="23" y="822"/>
                  </a:lnTo>
                  <a:lnTo>
                    <a:pt x="69" y="936"/>
                  </a:lnTo>
                  <a:lnTo>
                    <a:pt x="137" y="1050"/>
                  </a:lnTo>
                  <a:lnTo>
                    <a:pt x="206" y="1164"/>
                  </a:lnTo>
                  <a:lnTo>
                    <a:pt x="320" y="1255"/>
                  </a:lnTo>
                  <a:lnTo>
                    <a:pt x="434" y="1300"/>
                  </a:lnTo>
                  <a:lnTo>
                    <a:pt x="570" y="1346"/>
                  </a:lnTo>
                  <a:lnTo>
                    <a:pt x="707" y="1369"/>
                  </a:lnTo>
                  <a:lnTo>
                    <a:pt x="844" y="1346"/>
                  </a:lnTo>
                  <a:lnTo>
                    <a:pt x="958" y="1300"/>
                  </a:lnTo>
                  <a:lnTo>
                    <a:pt x="1072" y="1255"/>
                  </a:lnTo>
                  <a:lnTo>
                    <a:pt x="1186" y="1164"/>
                  </a:lnTo>
                  <a:lnTo>
                    <a:pt x="1277" y="1050"/>
                  </a:lnTo>
                  <a:lnTo>
                    <a:pt x="1323" y="936"/>
                  </a:lnTo>
                  <a:lnTo>
                    <a:pt x="1369" y="822"/>
                  </a:lnTo>
                  <a:lnTo>
                    <a:pt x="1391" y="685"/>
                  </a:lnTo>
                  <a:lnTo>
                    <a:pt x="1369" y="548"/>
                  </a:lnTo>
                  <a:lnTo>
                    <a:pt x="1323" y="411"/>
                  </a:lnTo>
                  <a:lnTo>
                    <a:pt x="1277" y="297"/>
                  </a:lnTo>
                  <a:lnTo>
                    <a:pt x="1186" y="183"/>
                  </a:lnTo>
                  <a:lnTo>
                    <a:pt x="1072" y="115"/>
                  </a:lnTo>
                  <a:lnTo>
                    <a:pt x="958" y="46"/>
                  </a:lnTo>
                  <a:lnTo>
                    <a:pt x="84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p:nvPr/>
          </p:nvSpPr>
          <p:spPr>
            <a:xfrm>
              <a:off x="4821075" y="4108025"/>
              <a:ext cx="39350" cy="39375"/>
            </a:xfrm>
            <a:custGeom>
              <a:avLst/>
              <a:gdLst/>
              <a:ahLst/>
              <a:cxnLst/>
              <a:rect l="l" t="t" r="r" b="b"/>
              <a:pathLst>
                <a:path w="1574" h="1575" extrusionOk="0">
                  <a:moveTo>
                    <a:pt x="912" y="206"/>
                  </a:moveTo>
                  <a:lnTo>
                    <a:pt x="1026" y="251"/>
                  </a:lnTo>
                  <a:lnTo>
                    <a:pt x="1117" y="297"/>
                  </a:lnTo>
                  <a:lnTo>
                    <a:pt x="1209" y="365"/>
                  </a:lnTo>
                  <a:lnTo>
                    <a:pt x="1277" y="457"/>
                  </a:lnTo>
                  <a:lnTo>
                    <a:pt x="1323" y="571"/>
                  </a:lnTo>
                  <a:lnTo>
                    <a:pt x="1368" y="662"/>
                  </a:lnTo>
                  <a:lnTo>
                    <a:pt x="1368" y="799"/>
                  </a:lnTo>
                  <a:lnTo>
                    <a:pt x="1368" y="913"/>
                  </a:lnTo>
                  <a:lnTo>
                    <a:pt x="1323" y="1027"/>
                  </a:lnTo>
                  <a:lnTo>
                    <a:pt x="1277" y="1118"/>
                  </a:lnTo>
                  <a:lnTo>
                    <a:pt x="1209" y="1209"/>
                  </a:lnTo>
                  <a:lnTo>
                    <a:pt x="1117" y="1278"/>
                  </a:lnTo>
                  <a:lnTo>
                    <a:pt x="1026" y="1323"/>
                  </a:lnTo>
                  <a:lnTo>
                    <a:pt x="912" y="1369"/>
                  </a:lnTo>
                  <a:lnTo>
                    <a:pt x="661" y="1369"/>
                  </a:lnTo>
                  <a:lnTo>
                    <a:pt x="570" y="1323"/>
                  </a:lnTo>
                  <a:lnTo>
                    <a:pt x="456" y="1278"/>
                  </a:lnTo>
                  <a:lnTo>
                    <a:pt x="365" y="1209"/>
                  </a:lnTo>
                  <a:lnTo>
                    <a:pt x="297" y="1118"/>
                  </a:lnTo>
                  <a:lnTo>
                    <a:pt x="251" y="1027"/>
                  </a:lnTo>
                  <a:lnTo>
                    <a:pt x="205" y="913"/>
                  </a:lnTo>
                  <a:lnTo>
                    <a:pt x="205" y="799"/>
                  </a:lnTo>
                  <a:lnTo>
                    <a:pt x="205" y="662"/>
                  </a:lnTo>
                  <a:lnTo>
                    <a:pt x="251" y="571"/>
                  </a:lnTo>
                  <a:lnTo>
                    <a:pt x="297" y="457"/>
                  </a:lnTo>
                  <a:lnTo>
                    <a:pt x="365" y="365"/>
                  </a:lnTo>
                  <a:lnTo>
                    <a:pt x="456" y="297"/>
                  </a:lnTo>
                  <a:lnTo>
                    <a:pt x="570" y="251"/>
                  </a:lnTo>
                  <a:lnTo>
                    <a:pt x="661" y="206"/>
                  </a:lnTo>
                  <a:close/>
                  <a:moveTo>
                    <a:pt x="798" y="1"/>
                  </a:moveTo>
                  <a:lnTo>
                    <a:pt x="639" y="23"/>
                  </a:lnTo>
                  <a:lnTo>
                    <a:pt x="479" y="69"/>
                  </a:lnTo>
                  <a:lnTo>
                    <a:pt x="342" y="137"/>
                  </a:lnTo>
                  <a:lnTo>
                    <a:pt x="228" y="229"/>
                  </a:lnTo>
                  <a:lnTo>
                    <a:pt x="137" y="343"/>
                  </a:lnTo>
                  <a:lnTo>
                    <a:pt x="68" y="479"/>
                  </a:lnTo>
                  <a:lnTo>
                    <a:pt x="23" y="639"/>
                  </a:lnTo>
                  <a:lnTo>
                    <a:pt x="0" y="799"/>
                  </a:lnTo>
                  <a:lnTo>
                    <a:pt x="23" y="958"/>
                  </a:lnTo>
                  <a:lnTo>
                    <a:pt x="68" y="1095"/>
                  </a:lnTo>
                  <a:lnTo>
                    <a:pt x="137" y="1232"/>
                  </a:lnTo>
                  <a:lnTo>
                    <a:pt x="228" y="1346"/>
                  </a:lnTo>
                  <a:lnTo>
                    <a:pt x="342" y="1437"/>
                  </a:lnTo>
                  <a:lnTo>
                    <a:pt x="479" y="1506"/>
                  </a:lnTo>
                  <a:lnTo>
                    <a:pt x="639" y="1551"/>
                  </a:lnTo>
                  <a:lnTo>
                    <a:pt x="798" y="1574"/>
                  </a:lnTo>
                  <a:lnTo>
                    <a:pt x="958" y="1551"/>
                  </a:lnTo>
                  <a:lnTo>
                    <a:pt x="1095" y="1506"/>
                  </a:lnTo>
                  <a:lnTo>
                    <a:pt x="1232" y="1437"/>
                  </a:lnTo>
                  <a:lnTo>
                    <a:pt x="1346" y="1346"/>
                  </a:lnTo>
                  <a:lnTo>
                    <a:pt x="1437" y="1232"/>
                  </a:lnTo>
                  <a:lnTo>
                    <a:pt x="1505" y="1095"/>
                  </a:lnTo>
                  <a:lnTo>
                    <a:pt x="1551" y="958"/>
                  </a:lnTo>
                  <a:lnTo>
                    <a:pt x="1574" y="799"/>
                  </a:lnTo>
                  <a:lnTo>
                    <a:pt x="1551" y="639"/>
                  </a:lnTo>
                  <a:lnTo>
                    <a:pt x="1505" y="479"/>
                  </a:lnTo>
                  <a:lnTo>
                    <a:pt x="1437" y="343"/>
                  </a:lnTo>
                  <a:lnTo>
                    <a:pt x="1346" y="229"/>
                  </a:lnTo>
                  <a:lnTo>
                    <a:pt x="1232" y="137"/>
                  </a:lnTo>
                  <a:lnTo>
                    <a:pt x="1095" y="69"/>
                  </a:lnTo>
                  <a:lnTo>
                    <a:pt x="958" y="23"/>
                  </a:lnTo>
                  <a:lnTo>
                    <a:pt x="79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p:nvPr/>
          </p:nvSpPr>
          <p:spPr>
            <a:xfrm>
              <a:off x="4781725" y="4125125"/>
              <a:ext cx="44500" cy="95250"/>
            </a:xfrm>
            <a:custGeom>
              <a:avLst/>
              <a:gdLst/>
              <a:ahLst/>
              <a:cxnLst/>
              <a:rect l="l" t="t" r="r" b="b"/>
              <a:pathLst>
                <a:path w="1780" h="3810" extrusionOk="0">
                  <a:moveTo>
                    <a:pt x="1688" y="1"/>
                  </a:moveTo>
                  <a:lnTo>
                    <a:pt x="1642" y="23"/>
                  </a:lnTo>
                  <a:lnTo>
                    <a:pt x="1620" y="23"/>
                  </a:lnTo>
                  <a:lnTo>
                    <a:pt x="1597" y="69"/>
                  </a:lnTo>
                  <a:lnTo>
                    <a:pt x="1" y="3672"/>
                  </a:lnTo>
                  <a:lnTo>
                    <a:pt x="1" y="3718"/>
                  </a:lnTo>
                  <a:lnTo>
                    <a:pt x="1" y="3741"/>
                  </a:lnTo>
                  <a:lnTo>
                    <a:pt x="23" y="3786"/>
                  </a:lnTo>
                  <a:lnTo>
                    <a:pt x="46" y="3809"/>
                  </a:lnTo>
                  <a:lnTo>
                    <a:pt x="137" y="3809"/>
                  </a:lnTo>
                  <a:lnTo>
                    <a:pt x="160" y="3786"/>
                  </a:lnTo>
                  <a:lnTo>
                    <a:pt x="183" y="3741"/>
                  </a:lnTo>
                  <a:lnTo>
                    <a:pt x="1757" y="138"/>
                  </a:lnTo>
                  <a:lnTo>
                    <a:pt x="1779" y="115"/>
                  </a:lnTo>
                  <a:lnTo>
                    <a:pt x="1779" y="69"/>
                  </a:lnTo>
                  <a:lnTo>
                    <a:pt x="1757"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p:nvPr/>
          </p:nvSpPr>
          <p:spPr>
            <a:xfrm>
              <a:off x="4781725" y="4125125"/>
              <a:ext cx="44500" cy="95250"/>
            </a:xfrm>
            <a:custGeom>
              <a:avLst/>
              <a:gdLst/>
              <a:ahLst/>
              <a:cxnLst/>
              <a:rect l="l" t="t" r="r" b="b"/>
              <a:pathLst>
                <a:path w="1780" h="3810" fill="none" extrusionOk="0">
                  <a:moveTo>
                    <a:pt x="1597" y="69"/>
                  </a:moveTo>
                  <a:lnTo>
                    <a:pt x="1" y="3672"/>
                  </a:lnTo>
                  <a:lnTo>
                    <a:pt x="1" y="3672"/>
                  </a:lnTo>
                  <a:lnTo>
                    <a:pt x="1" y="3718"/>
                  </a:lnTo>
                  <a:lnTo>
                    <a:pt x="1" y="3741"/>
                  </a:lnTo>
                  <a:lnTo>
                    <a:pt x="23" y="3786"/>
                  </a:lnTo>
                  <a:lnTo>
                    <a:pt x="46" y="3809"/>
                  </a:lnTo>
                  <a:lnTo>
                    <a:pt x="46" y="3809"/>
                  </a:lnTo>
                  <a:lnTo>
                    <a:pt x="92" y="3809"/>
                  </a:lnTo>
                  <a:lnTo>
                    <a:pt x="137" y="3809"/>
                  </a:lnTo>
                  <a:lnTo>
                    <a:pt x="160" y="3786"/>
                  </a:lnTo>
                  <a:lnTo>
                    <a:pt x="183" y="3741"/>
                  </a:lnTo>
                  <a:lnTo>
                    <a:pt x="1757" y="138"/>
                  </a:lnTo>
                  <a:lnTo>
                    <a:pt x="1757" y="138"/>
                  </a:lnTo>
                  <a:lnTo>
                    <a:pt x="1779" y="115"/>
                  </a:lnTo>
                  <a:lnTo>
                    <a:pt x="1779" y="69"/>
                  </a:lnTo>
                  <a:lnTo>
                    <a:pt x="1757"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4855275" y="4125125"/>
              <a:ext cx="44500" cy="95250"/>
            </a:xfrm>
            <a:custGeom>
              <a:avLst/>
              <a:gdLst/>
              <a:ahLst/>
              <a:cxnLst/>
              <a:rect l="l" t="t" r="r" b="b"/>
              <a:pathLst>
                <a:path w="1780"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6"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4855275" y="4125125"/>
              <a:ext cx="44500" cy="95250"/>
            </a:xfrm>
            <a:custGeom>
              <a:avLst/>
              <a:gdLst/>
              <a:ahLst/>
              <a:cxnLst/>
              <a:rect l="l" t="t" r="r" b="b"/>
              <a:pathLst>
                <a:path w="1780"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6" y="69"/>
                  </a:lnTo>
                  <a:lnTo>
                    <a:pt x="206"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6106650" y="4110875"/>
              <a:ext cx="34250" cy="34225"/>
            </a:xfrm>
            <a:custGeom>
              <a:avLst/>
              <a:gdLst/>
              <a:ahLst/>
              <a:cxnLst/>
              <a:rect l="l" t="t" r="r" b="b"/>
              <a:pathLst>
                <a:path w="1370" h="1369" extrusionOk="0">
                  <a:moveTo>
                    <a:pt x="548" y="1"/>
                  </a:moveTo>
                  <a:lnTo>
                    <a:pt x="411" y="46"/>
                  </a:lnTo>
                  <a:lnTo>
                    <a:pt x="297" y="115"/>
                  </a:lnTo>
                  <a:lnTo>
                    <a:pt x="183" y="183"/>
                  </a:lnTo>
                  <a:lnTo>
                    <a:pt x="115" y="297"/>
                  </a:lnTo>
                  <a:lnTo>
                    <a:pt x="47" y="411"/>
                  </a:lnTo>
                  <a:lnTo>
                    <a:pt x="1" y="548"/>
                  </a:lnTo>
                  <a:lnTo>
                    <a:pt x="1" y="685"/>
                  </a:lnTo>
                  <a:lnTo>
                    <a:pt x="1" y="822"/>
                  </a:lnTo>
                  <a:lnTo>
                    <a:pt x="47" y="936"/>
                  </a:lnTo>
                  <a:lnTo>
                    <a:pt x="115" y="1050"/>
                  </a:lnTo>
                  <a:lnTo>
                    <a:pt x="183" y="1164"/>
                  </a:lnTo>
                  <a:lnTo>
                    <a:pt x="297" y="1255"/>
                  </a:lnTo>
                  <a:lnTo>
                    <a:pt x="411" y="1300"/>
                  </a:lnTo>
                  <a:lnTo>
                    <a:pt x="548" y="1346"/>
                  </a:lnTo>
                  <a:lnTo>
                    <a:pt x="685" y="1369"/>
                  </a:lnTo>
                  <a:lnTo>
                    <a:pt x="822" y="1346"/>
                  </a:lnTo>
                  <a:lnTo>
                    <a:pt x="936" y="1300"/>
                  </a:lnTo>
                  <a:lnTo>
                    <a:pt x="1073" y="1255"/>
                  </a:lnTo>
                  <a:lnTo>
                    <a:pt x="1164" y="1164"/>
                  </a:lnTo>
                  <a:lnTo>
                    <a:pt x="1255" y="1050"/>
                  </a:lnTo>
                  <a:lnTo>
                    <a:pt x="1301" y="936"/>
                  </a:lnTo>
                  <a:lnTo>
                    <a:pt x="1346" y="822"/>
                  </a:lnTo>
                  <a:lnTo>
                    <a:pt x="1369" y="685"/>
                  </a:lnTo>
                  <a:lnTo>
                    <a:pt x="1346" y="548"/>
                  </a:lnTo>
                  <a:lnTo>
                    <a:pt x="1301" y="411"/>
                  </a:lnTo>
                  <a:lnTo>
                    <a:pt x="1255" y="297"/>
                  </a:lnTo>
                  <a:lnTo>
                    <a:pt x="1164" y="183"/>
                  </a:lnTo>
                  <a:lnTo>
                    <a:pt x="1073" y="115"/>
                  </a:lnTo>
                  <a:lnTo>
                    <a:pt x="936" y="46"/>
                  </a:lnTo>
                  <a:lnTo>
                    <a:pt x="822"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p:nvPr/>
          </p:nvSpPr>
          <p:spPr>
            <a:xfrm>
              <a:off x="6103800" y="4108025"/>
              <a:ext cx="39375" cy="39375"/>
            </a:xfrm>
            <a:custGeom>
              <a:avLst/>
              <a:gdLst/>
              <a:ahLst/>
              <a:cxnLst/>
              <a:rect l="l" t="t" r="r" b="b"/>
              <a:pathLst>
                <a:path w="1575" h="1575" extrusionOk="0">
                  <a:moveTo>
                    <a:pt x="913" y="206"/>
                  </a:moveTo>
                  <a:lnTo>
                    <a:pt x="1027" y="251"/>
                  </a:lnTo>
                  <a:lnTo>
                    <a:pt x="1118" y="297"/>
                  </a:lnTo>
                  <a:lnTo>
                    <a:pt x="1210" y="365"/>
                  </a:lnTo>
                  <a:lnTo>
                    <a:pt x="1278" y="457"/>
                  </a:lnTo>
                  <a:lnTo>
                    <a:pt x="1324" y="571"/>
                  </a:lnTo>
                  <a:lnTo>
                    <a:pt x="1369" y="662"/>
                  </a:lnTo>
                  <a:lnTo>
                    <a:pt x="1369" y="799"/>
                  </a:lnTo>
                  <a:lnTo>
                    <a:pt x="1369" y="913"/>
                  </a:lnTo>
                  <a:lnTo>
                    <a:pt x="1324" y="1027"/>
                  </a:lnTo>
                  <a:lnTo>
                    <a:pt x="1278" y="1118"/>
                  </a:lnTo>
                  <a:lnTo>
                    <a:pt x="1210" y="1209"/>
                  </a:lnTo>
                  <a:lnTo>
                    <a:pt x="1118" y="1278"/>
                  </a:lnTo>
                  <a:lnTo>
                    <a:pt x="1027" y="1323"/>
                  </a:lnTo>
                  <a:lnTo>
                    <a:pt x="913" y="1369"/>
                  </a:lnTo>
                  <a:lnTo>
                    <a:pt x="662" y="1369"/>
                  </a:lnTo>
                  <a:lnTo>
                    <a:pt x="571" y="1323"/>
                  </a:lnTo>
                  <a:lnTo>
                    <a:pt x="457" y="1278"/>
                  </a:lnTo>
                  <a:lnTo>
                    <a:pt x="366" y="1209"/>
                  </a:lnTo>
                  <a:lnTo>
                    <a:pt x="297" y="1118"/>
                  </a:lnTo>
                  <a:lnTo>
                    <a:pt x="252" y="1027"/>
                  </a:lnTo>
                  <a:lnTo>
                    <a:pt x="206" y="913"/>
                  </a:lnTo>
                  <a:lnTo>
                    <a:pt x="206" y="799"/>
                  </a:lnTo>
                  <a:lnTo>
                    <a:pt x="206" y="662"/>
                  </a:lnTo>
                  <a:lnTo>
                    <a:pt x="252" y="571"/>
                  </a:lnTo>
                  <a:lnTo>
                    <a:pt x="297" y="457"/>
                  </a:lnTo>
                  <a:lnTo>
                    <a:pt x="366" y="365"/>
                  </a:lnTo>
                  <a:lnTo>
                    <a:pt x="457" y="297"/>
                  </a:lnTo>
                  <a:lnTo>
                    <a:pt x="571" y="251"/>
                  </a:lnTo>
                  <a:lnTo>
                    <a:pt x="662" y="206"/>
                  </a:lnTo>
                  <a:close/>
                  <a:moveTo>
                    <a:pt x="799" y="1"/>
                  </a:moveTo>
                  <a:lnTo>
                    <a:pt x="639" y="23"/>
                  </a:lnTo>
                  <a:lnTo>
                    <a:pt x="480" y="69"/>
                  </a:lnTo>
                  <a:lnTo>
                    <a:pt x="343" y="137"/>
                  </a:lnTo>
                  <a:lnTo>
                    <a:pt x="229" y="229"/>
                  </a:lnTo>
                  <a:lnTo>
                    <a:pt x="138" y="343"/>
                  </a:lnTo>
                  <a:lnTo>
                    <a:pt x="69" y="479"/>
                  </a:lnTo>
                  <a:lnTo>
                    <a:pt x="24" y="639"/>
                  </a:lnTo>
                  <a:lnTo>
                    <a:pt x="1" y="799"/>
                  </a:lnTo>
                  <a:lnTo>
                    <a:pt x="24" y="958"/>
                  </a:lnTo>
                  <a:lnTo>
                    <a:pt x="69" y="1095"/>
                  </a:lnTo>
                  <a:lnTo>
                    <a:pt x="138" y="1232"/>
                  </a:lnTo>
                  <a:lnTo>
                    <a:pt x="229" y="1346"/>
                  </a:lnTo>
                  <a:lnTo>
                    <a:pt x="343" y="1437"/>
                  </a:lnTo>
                  <a:lnTo>
                    <a:pt x="480" y="1506"/>
                  </a:lnTo>
                  <a:lnTo>
                    <a:pt x="639" y="1551"/>
                  </a:lnTo>
                  <a:lnTo>
                    <a:pt x="799" y="1574"/>
                  </a:lnTo>
                  <a:lnTo>
                    <a:pt x="959" y="1551"/>
                  </a:lnTo>
                  <a:lnTo>
                    <a:pt x="1096" y="1506"/>
                  </a:lnTo>
                  <a:lnTo>
                    <a:pt x="1232" y="1437"/>
                  </a:lnTo>
                  <a:lnTo>
                    <a:pt x="1346" y="1346"/>
                  </a:lnTo>
                  <a:lnTo>
                    <a:pt x="1438" y="1232"/>
                  </a:lnTo>
                  <a:lnTo>
                    <a:pt x="1506" y="1095"/>
                  </a:lnTo>
                  <a:lnTo>
                    <a:pt x="1552" y="958"/>
                  </a:lnTo>
                  <a:lnTo>
                    <a:pt x="1574" y="799"/>
                  </a:lnTo>
                  <a:lnTo>
                    <a:pt x="1552" y="639"/>
                  </a:lnTo>
                  <a:lnTo>
                    <a:pt x="1506" y="479"/>
                  </a:lnTo>
                  <a:lnTo>
                    <a:pt x="1438" y="343"/>
                  </a:lnTo>
                  <a:lnTo>
                    <a:pt x="1346" y="229"/>
                  </a:lnTo>
                  <a:lnTo>
                    <a:pt x="1232" y="137"/>
                  </a:lnTo>
                  <a:lnTo>
                    <a:pt x="1096" y="69"/>
                  </a:lnTo>
                  <a:lnTo>
                    <a:pt x="959" y="23"/>
                  </a:lnTo>
                  <a:lnTo>
                    <a:pt x="799"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p:nvPr/>
          </p:nvSpPr>
          <p:spPr>
            <a:xfrm>
              <a:off x="6138025" y="4125125"/>
              <a:ext cx="44475" cy="95250"/>
            </a:xfrm>
            <a:custGeom>
              <a:avLst/>
              <a:gdLst/>
              <a:ahLst/>
              <a:cxnLst/>
              <a:rect l="l" t="t" r="r" b="b"/>
              <a:pathLst>
                <a:path w="1779" h="3810" extrusionOk="0">
                  <a:moveTo>
                    <a:pt x="114" y="1"/>
                  </a:moveTo>
                  <a:lnTo>
                    <a:pt x="69" y="23"/>
                  </a:lnTo>
                  <a:lnTo>
                    <a:pt x="46" y="46"/>
                  </a:lnTo>
                  <a:lnTo>
                    <a:pt x="23" y="69"/>
                  </a:lnTo>
                  <a:lnTo>
                    <a:pt x="0" y="115"/>
                  </a:lnTo>
                  <a:lnTo>
                    <a:pt x="23" y="138"/>
                  </a:lnTo>
                  <a:lnTo>
                    <a:pt x="1597" y="3741"/>
                  </a:lnTo>
                  <a:lnTo>
                    <a:pt x="1619" y="3786"/>
                  </a:lnTo>
                  <a:lnTo>
                    <a:pt x="1642" y="3809"/>
                  </a:lnTo>
                  <a:lnTo>
                    <a:pt x="1733" y="3809"/>
                  </a:lnTo>
                  <a:lnTo>
                    <a:pt x="1756" y="3786"/>
                  </a:lnTo>
                  <a:lnTo>
                    <a:pt x="1779" y="3741"/>
                  </a:lnTo>
                  <a:lnTo>
                    <a:pt x="1779" y="3718"/>
                  </a:lnTo>
                  <a:lnTo>
                    <a:pt x="1779" y="3672"/>
                  </a:lnTo>
                  <a:lnTo>
                    <a:pt x="205" y="69"/>
                  </a:lnTo>
                  <a:lnTo>
                    <a:pt x="183" y="23"/>
                  </a:lnTo>
                  <a:lnTo>
                    <a:pt x="137" y="23"/>
                  </a:lnTo>
                  <a:lnTo>
                    <a:pt x="11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p:nvPr/>
          </p:nvSpPr>
          <p:spPr>
            <a:xfrm>
              <a:off x="6138025" y="4125125"/>
              <a:ext cx="44475" cy="95250"/>
            </a:xfrm>
            <a:custGeom>
              <a:avLst/>
              <a:gdLst/>
              <a:ahLst/>
              <a:cxnLst/>
              <a:rect l="l" t="t" r="r" b="b"/>
              <a:pathLst>
                <a:path w="1779" h="3810" fill="none" extrusionOk="0">
                  <a:moveTo>
                    <a:pt x="23" y="138"/>
                  </a:moveTo>
                  <a:lnTo>
                    <a:pt x="1597" y="3741"/>
                  </a:lnTo>
                  <a:lnTo>
                    <a:pt x="1597" y="3741"/>
                  </a:lnTo>
                  <a:lnTo>
                    <a:pt x="1619" y="3786"/>
                  </a:lnTo>
                  <a:lnTo>
                    <a:pt x="1642" y="3809"/>
                  </a:lnTo>
                  <a:lnTo>
                    <a:pt x="1688" y="3809"/>
                  </a:lnTo>
                  <a:lnTo>
                    <a:pt x="1733" y="3809"/>
                  </a:lnTo>
                  <a:lnTo>
                    <a:pt x="1733" y="3809"/>
                  </a:lnTo>
                  <a:lnTo>
                    <a:pt x="1756" y="3786"/>
                  </a:lnTo>
                  <a:lnTo>
                    <a:pt x="1779" y="3741"/>
                  </a:lnTo>
                  <a:lnTo>
                    <a:pt x="1779" y="3718"/>
                  </a:lnTo>
                  <a:lnTo>
                    <a:pt x="1779" y="3672"/>
                  </a:lnTo>
                  <a:lnTo>
                    <a:pt x="205" y="69"/>
                  </a:lnTo>
                  <a:lnTo>
                    <a:pt x="205" y="69"/>
                  </a:lnTo>
                  <a:lnTo>
                    <a:pt x="183" y="23"/>
                  </a:lnTo>
                  <a:lnTo>
                    <a:pt x="137" y="23"/>
                  </a:lnTo>
                  <a:lnTo>
                    <a:pt x="114" y="1"/>
                  </a:lnTo>
                  <a:lnTo>
                    <a:pt x="69" y="23"/>
                  </a:lnTo>
                  <a:lnTo>
                    <a:pt x="69" y="23"/>
                  </a:lnTo>
                  <a:lnTo>
                    <a:pt x="46" y="46"/>
                  </a:lnTo>
                  <a:lnTo>
                    <a:pt x="23" y="69"/>
                  </a:lnTo>
                  <a:lnTo>
                    <a:pt x="0" y="115"/>
                  </a:lnTo>
                  <a:lnTo>
                    <a:pt x="23" y="1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p:nvPr/>
          </p:nvSpPr>
          <p:spPr>
            <a:xfrm>
              <a:off x="6064475" y="4125125"/>
              <a:ext cx="44500" cy="95250"/>
            </a:xfrm>
            <a:custGeom>
              <a:avLst/>
              <a:gdLst/>
              <a:ahLst/>
              <a:cxnLst/>
              <a:rect l="l" t="t" r="r" b="b"/>
              <a:pathLst>
                <a:path w="1780" h="3810" extrusionOk="0">
                  <a:moveTo>
                    <a:pt x="1688" y="1"/>
                  </a:moveTo>
                  <a:lnTo>
                    <a:pt x="1642" y="23"/>
                  </a:lnTo>
                  <a:lnTo>
                    <a:pt x="1620" y="23"/>
                  </a:lnTo>
                  <a:lnTo>
                    <a:pt x="1597" y="69"/>
                  </a:lnTo>
                  <a:lnTo>
                    <a:pt x="0" y="3672"/>
                  </a:lnTo>
                  <a:lnTo>
                    <a:pt x="0" y="3718"/>
                  </a:lnTo>
                  <a:lnTo>
                    <a:pt x="0" y="3741"/>
                  </a:lnTo>
                  <a:lnTo>
                    <a:pt x="23" y="3786"/>
                  </a:lnTo>
                  <a:lnTo>
                    <a:pt x="69" y="3809"/>
                  </a:lnTo>
                  <a:lnTo>
                    <a:pt x="137" y="3809"/>
                  </a:lnTo>
                  <a:lnTo>
                    <a:pt x="160" y="3786"/>
                  </a:lnTo>
                  <a:lnTo>
                    <a:pt x="183" y="3741"/>
                  </a:lnTo>
                  <a:lnTo>
                    <a:pt x="1779" y="138"/>
                  </a:lnTo>
                  <a:lnTo>
                    <a:pt x="1779" y="115"/>
                  </a:lnTo>
                  <a:lnTo>
                    <a:pt x="1779" y="69"/>
                  </a:lnTo>
                  <a:lnTo>
                    <a:pt x="1756" y="46"/>
                  </a:lnTo>
                  <a:lnTo>
                    <a:pt x="1711" y="23"/>
                  </a:lnTo>
                  <a:lnTo>
                    <a:pt x="1688"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6064475" y="4125125"/>
              <a:ext cx="44500" cy="95250"/>
            </a:xfrm>
            <a:custGeom>
              <a:avLst/>
              <a:gdLst/>
              <a:ahLst/>
              <a:cxnLst/>
              <a:rect l="l" t="t" r="r" b="b"/>
              <a:pathLst>
                <a:path w="1780" h="3810" fill="none" extrusionOk="0">
                  <a:moveTo>
                    <a:pt x="1597" y="69"/>
                  </a:moveTo>
                  <a:lnTo>
                    <a:pt x="0" y="3672"/>
                  </a:lnTo>
                  <a:lnTo>
                    <a:pt x="0" y="3672"/>
                  </a:lnTo>
                  <a:lnTo>
                    <a:pt x="0" y="3718"/>
                  </a:lnTo>
                  <a:lnTo>
                    <a:pt x="0" y="3741"/>
                  </a:lnTo>
                  <a:lnTo>
                    <a:pt x="23" y="3786"/>
                  </a:lnTo>
                  <a:lnTo>
                    <a:pt x="69" y="3809"/>
                  </a:lnTo>
                  <a:lnTo>
                    <a:pt x="69" y="3809"/>
                  </a:lnTo>
                  <a:lnTo>
                    <a:pt x="92" y="3809"/>
                  </a:lnTo>
                  <a:lnTo>
                    <a:pt x="137" y="3809"/>
                  </a:lnTo>
                  <a:lnTo>
                    <a:pt x="160" y="3786"/>
                  </a:lnTo>
                  <a:lnTo>
                    <a:pt x="183" y="3741"/>
                  </a:lnTo>
                  <a:lnTo>
                    <a:pt x="1779" y="138"/>
                  </a:lnTo>
                  <a:lnTo>
                    <a:pt x="1779" y="138"/>
                  </a:lnTo>
                  <a:lnTo>
                    <a:pt x="1779" y="115"/>
                  </a:lnTo>
                  <a:lnTo>
                    <a:pt x="1779" y="69"/>
                  </a:lnTo>
                  <a:lnTo>
                    <a:pt x="1756" y="46"/>
                  </a:lnTo>
                  <a:lnTo>
                    <a:pt x="1711" y="23"/>
                  </a:lnTo>
                  <a:lnTo>
                    <a:pt x="1711" y="23"/>
                  </a:lnTo>
                  <a:lnTo>
                    <a:pt x="1688" y="1"/>
                  </a:lnTo>
                  <a:lnTo>
                    <a:pt x="1642" y="23"/>
                  </a:lnTo>
                  <a:lnTo>
                    <a:pt x="1620" y="23"/>
                  </a:lnTo>
                  <a:lnTo>
                    <a:pt x="1597" y="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4693925" y="4218050"/>
              <a:ext cx="1576950" cy="1176750"/>
            </a:xfrm>
            <a:custGeom>
              <a:avLst/>
              <a:gdLst/>
              <a:ahLst/>
              <a:cxnLst/>
              <a:rect l="l" t="t" r="r" b="b"/>
              <a:pathLst>
                <a:path w="63078" h="47070" extrusionOk="0">
                  <a:moveTo>
                    <a:pt x="2623" y="1"/>
                  </a:moveTo>
                  <a:lnTo>
                    <a:pt x="2350" y="46"/>
                  </a:lnTo>
                  <a:lnTo>
                    <a:pt x="2053" y="115"/>
                  </a:lnTo>
                  <a:lnTo>
                    <a:pt x="1779" y="229"/>
                  </a:lnTo>
                  <a:lnTo>
                    <a:pt x="1529" y="343"/>
                  </a:lnTo>
                  <a:lnTo>
                    <a:pt x="1278" y="503"/>
                  </a:lnTo>
                  <a:lnTo>
                    <a:pt x="1073" y="662"/>
                  </a:lnTo>
                  <a:lnTo>
                    <a:pt x="844" y="845"/>
                  </a:lnTo>
                  <a:lnTo>
                    <a:pt x="662" y="1073"/>
                  </a:lnTo>
                  <a:lnTo>
                    <a:pt x="502" y="1301"/>
                  </a:lnTo>
                  <a:lnTo>
                    <a:pt x="343" y="1529"/>
                  </a:lnTo>
                  <a:lnTo>
                    <a:pt x="229" y="1780"/>
                  </a:lnTo>
                  <a:lnTo>
                    <a:pt x="115" y="2053"/>
                  </a:lnTo>
                  <a:lnTo>
                    <a:pt x="46" y="2350"/>
                  </a:lnTo>
                  <a:lnTo>
                    <a:pt x="1" y="2623"/>
                  </a:lnTo>
                  <a:lnTo>
                    <a:pt x="1" y="2943"/>
                  </a:lnTo>
                  <a:lnTo>
                    <a:pt x="1" y="44127"/>
                  </a:lnTo>
                  <a:lnTo>
                    <a:pt x="1" y="44424"/>
                  </a:lnTo>
                  <a:lnTo>
                    <a:pt x="46" y="44720"/>
                  </a:lnTo>
                  <a:lnTo>
                    <a:pt x="115" y="44994"/>
                  </a:lnTo>
                  <a:lnTo>
                    <a:pt x="229" y="45268"/>
                  </a:lnTo>
                  <a:lnTo>
                    <a:pt x="343" y="45518"/>
                  </a:lnTo>
                  <a:lnTo>
                    <a:pt x="502" y="45769"/>
                  </a:lnTo>
                  <a:lnTo>
                    <a:pt x="662" y="45997"/>
                  </a:lnTo>
                  <a:lnTo>
                    <a:pt x="844" y="46203"/>
                  </a:lnTo>
                  <a:lnTo>
                    <a:pt x="1073" y="46385"/>
                  </a:lnTo>
                  <a:lnTo>
                    <a:pt x="1278" y="46567"/>
                  </a:lnTo>
                  <a:lnTo>
                    <a:pt x="1529" y="46704"/>
                  </a:lnTo>
                  <a:lnTo>
                    <a:pt x="1779" y="46841"/>
                  </a:lnTo>
                  <a:lnTo>
                    <a:pt x="2053" y="46932"/>
                  </a:lnTo>
                  <a:lnTo>
                    <a:pt x="2350" y="47001"/>
                  </a:lnTo>
                  <a:lnTo>
                    <a:pt x="2623" y="47046"/>
                  </a:lnTo>
                  <a:lnTo>
                    <a:pt x="2942" y="47069"/>
                  </a:lnTo>
                  <a:lnTo>
                    <a:pt x="60136" y="47069"/>
                  </a:lnTo>
                  <a:lnTo>
                    <a:pt x="60432" y="47046"/>
                  </a:lnTo>
                  <a:lnTo>
                    <a:pt x="60729" y="47001"/>
                  </a:lnTo>
                  <a:lnTo>
                    <a:pt x="61002" y="46932"/>
                  </a:lnTo>
                  <a:lnTo>
                    <a:pt x="61276" y="46841"/>
                  </a:lnTo>
                  <a:lnTo>
                    <a:pt x="61527" y="46704"/>
                  </a:lnTo>
                  <a:lnTo>
                    <a:pt x="61778" y="46567"/>
                  </a:lnTo>
                  <a:lnTo>
                    <a:pt x="62006" y="46385"/>
                  </a:lnTo>
                  <a:lnTo>
                    <a:pt x="62211" y="46203"/>
                  </a:lnTo>
                  <a:lnTo>
                    <a:pt x="62394" y="45997"/>
                  </a:lnTo>
                  <a:lnTo>
                    <a:pt x="62576" y="45769"/>
                  </a:lnTo>
                  <a:lnTo>
                    <a:pt x="62713" y="45518"/>
                  </a:lnTo>
                  <a:lnTo>
                    <a:pt x="62850" y="45268"/>
                  </a:lnTo>
                  <a:lnTo>
                    <a:pt x="62941" y="44994"/>
                  </a:lnTo>
                  <a:lnTo>
                    <a:pt x="63009" y="44720"/>
                  </a:lnTo>
                  <a:lnTo>
                    <a:pt x="63055" y="44424"/>
                  </a:lnTo>
                  <a:lnTo>
                    <a:pt x="63078" y="44127"/>
                  </a:lnTo>
                  <a:lnTo>
                    <a:pt x="63078" y="2943"/>
                  </a:lnTo>
                  <a:lnTo>
                    <a:pt x="63055" y="2623"/>
                  </a:lnTo>
                  <a:lnTo>
                    <a:pt x="63009" y="2350"/>
                  </a:lnTo>
                  <a:lnTo>
                    <a:pt x="62941" y="2053"/>
                  </a:lnTo>
                  <a:lnTo>
                    <a:pt x="62850" y="1780"/>
                  </a:lnTo>
                  <a:lnTo>
                    <a:pt x="62713" y="1529"/>
                  </a:lnTo>
                  <a:lnTo>
                    <a:pt x="62576" y="1301"/>
                  </a:lnTo>
                  <a:lnTo>
                    <a:pt x="62394" y="1073"/>
                  </a:lnTo>
                  <a:lnTo>
                    <a:pt x="62211" y="845"/>
                  </a:lnTo>
                  <a:lnTo>
                    <a:pt x="62006" y="662"/>
                  </a:lnTo>
                  <a:lnTo>
                    <a:pt x="61778" y="503"/>
                  </a:lnTo>
                  <a:lnTo>
                    <a:pt x="61527" y="343"/>
                  </a:lnTo>
                  <a:lnTo>
                    <a:pt x="61276" y="229"/>
                  </a:lnTo>
                  <a:lnTo>
                    <a:pt x="61002" y="115"/>
                  </a:lnTo>
                  <a:lnTo>
                    <a:pt x="60729" y="46"/>
                  </a:lnTo>
                  <a:lnTo>
                    <a:pt x="60432" y="1"/>
                  </a:lnTo>
                  <a:close/>
                </a:path>
              </a:pathLst>
            </a:custGeom>
            <a:solidFill>
              <a:srgbClr val="EF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4693925" y="4239150"/>
              <a:ext cx="294200" cy="1133975"/>
            </a:xfrm>
            <a:custGeom>
              <a:avLst/>
              <a:gdLst/>
              <a:ahLst/>
              <a:cxnLst/>
              <a:rect l="l" t="t" r="r" b="b"/>
              <a:pathLst>
                <a:path w="11768" h="45359" extrusionOk="0">
                  <a:moveTo>
                    <a:pt x="844" y="1"/>
                  </a:moveTo>
                  <a:lnTo>
                    <a:pt x="662" y="229"/>
                  </a:lnTo>
                  <a:lnTo>
                    <a:pt x="502" y="457"/>
                  </a:lnTo>
                  <a:lnTo>
                    <a:pt x="343" y="685"/>
                  </a:lnTo>
                  <a:lnTo>
                    <a:pt x="229" y="936"/>
                  </a:lnTo>
                  <a:lnTo>
                    <a:pt x="115" y="1209"/>
                  </a:lnTo>
                  <a:lnTo>
                    <a:pt x="46" y="1506"/>
                  </a:lnTo>
                  <a:lnTo>
                    <a:pt x="1" y="1779"/>
                  </a:lnTo>
                  <a:lnTo>
                    <a:pt x="1" y="2099"/>
                  </a:lnTo>
                  <a:lnTo>
                    <a:pt x="1" y="43283"/>
                  </a:lnTo>
                  <a:lnTo>
                    <a:pt x="1" y="43580"/>
                  </a:lnTo>
                  <a:lnTo>
                    <a:pt x="46" y="43876"/>
                  </a:lnTo>
                  <a:lnTo>
                    <a:pt x="115" y="44150"/>
                  </a:lnTo>
                  <a:lnTo>
                    <a:pt x="229" y="44424"/>
                  </a:lnTo>
                  <a:lnTo>
                    <a:pt x="343" y="44674"/>
                  </a:lnTo>
                  <a:lnTo>
                    <a:pt x="502" y="44925"/>
                  </a:lnTo>
                  <a:lnTo>
                    <a:pt x="662" y="45153"/>
                  </a:lnTo>
                  <a:lnTo>
                    <a:pt x="844" y="45359"/>
                  </a:lnTo>
                  <a:lnTo>
                    <a:pt x="3763" y="42440"/>
                  </a:lnTo>
                  <a:lnTo>
                    <a:pt x="11768" y="22873"/>
                  </a:lnTo>
                  <a:lnTo>
                    <a:pt x="3763" y="2920"/>
                  </a:lnTo>
                  <a:lnTo>
                    <a:pt x="844"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6085575" y="4239150"/>
              <a:ext cx="185300" cy="1133975"/>
            </a:xfrm>
            <a:custGeom>
              <a:avLst/>
              <a:gdLst/>
              <a:ahLst/>
              <a:cxnLst/>
              <a:rect l="l" t="t" r="r" b="b"/>
              <a:pathLst>
                <a:path w="7412" h="45359" extrusionOk="0">
                  <a:moveTo>
                    <a:pt x="6545" y="1"/>
                  </a:moveTo>
                  <a:lnTo>
                    <a:pt x="3626" y="2920"/>
                  </a:lnTo>
                  <a:lnTo>
                    <a:pt x="0" y="21665"/>
                  </a:lnTo>
                  <a:lnTo>
                    <a:pt x="3626" y="42440"/>
                  </a:lnTo>
                  <a:lnTo>
                    <a:pt x="6545" y="45359"/>
                  </a:lnTo>
                  <a:lnTo>
                    <a:pt x="6728" y="45153"/>
                  </a:lnTo>
                  <a:lnTo>
                    <a:pt x="6910" y="44925"/>
                  </a:lnTo>
                  <a:lnTo>
                    <a:pt x="7047" y="44674"/>
                  </a:lnTo>
                  <a:lnTo>
                    <a:pt x="7184" y="44424"/>
                  </a:lnTo>
                  <a:lnTo>
                    <a:pt x="7275" y="44150"/>
                  </a:lnTo>
                  <a:lnTo>
                    <a:pt x="7343" y="43876"/>
                  </a:lnTo>
                  <a:lnTo>
                    <a:pt x="7389" y="43580"/>
                  </a:lnTo>
                  <a:lnTo>
                    <a:pt x="7412" y="43283"/>
                  </a:lnTo>
                  <a:lnTo>
                    <a:pt x="7412" y="2099"/>
                  </a:lnTo>
                  <a:lnTo>
                    <a:pt x="7389" y="1779"/>
                  </a:lnTo>
                  <a:lnTo>
                    <a:pt x="7343" y="1506"/>
                  </a:lnTo>
                  <a:lnTo>
                    <a:pt x="7275" y="1209"/>
                  </a:lnTo>
                  <a:lnTo>
                    <a:pt x="7184" y="936"/>
                  </a:lnTo>
                  <a:lnTo>
                    <a:pt x="7047" y="685"/>
                  </a:lnTo>
                  <a:lnTo>
                    <a:pt x="6910" y="457"/>
                  </a:lnTo>
                  <a:lnTo>
                    <a:pt x="6728" y="229"/>
                  </a:lnTo>
                  <a:lnTo>
                    <a:pt x="6545" y="1"/>
                  </a:lnTo>
                  <a:close/>
                </a:path>
              </a:pathLst>
            </a:custGeom>
            <a:solidFill>
              <a:srgbClr val="CC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4691075" y="4215200"/>
              <a:ext cx="1582075" cy="1181875"/>
            </a:xfrm>
            <a:custGeom>
              <a:avLst/>
              <a:gdLst/>
              <a:ahLst/>
              <a:cxnLst/>
              <a:rect l="l" t="t" r="r" b="b"/>
              <a:pathLst>
                <a:path w="63283" h="47275" extrusionOk="0">
                  <a:moveTo>
                    <a:pt x="60250" y="206"/>
                  </a:moveTo>
                  <a:lnTo>
                    <a:pt x="60524" y="229"/>
                  </a:lnTo>
                  <a:lnTo>
                    <a:pt x="60820" y="274"/>
                  </a:lnTo>
                  <a:lnTo>
                    <a:pt x="61094" y="343"/>
                  </a:lnTo>
                  <a:lnTo>
                    <a:pt x="61344" y="434"/>
                  </a:lnTo>
                  <a:lnTo>
                    <a:pt x="61595" y="548"/>
                  </a:lnTo>
                  <a:lnTo>
                    <a:pt x="61823" y="685"/>
                  </a:lnTo>
                  <a:lnTo>
                    <a:pt x="62051" y="845"/>
                  </a:lnTo>
                  <a:lnTo>
                    <a:pt x="62257" y="1050"/>
                  </a:lnTo>
                  <a:lnTo>
                    <a:pt x="62439" y="1232"/>
                  </a:lnTo>
                  <a:lnTo>
                    <a:pt x="62599" y="1460"/>
                  </a:lnTo>
                  <a:lnTo>
                    <a:pt x="62736" y="1688"/>
                  </a:lnTo>
                  <a:lnTo>
                    <a:pt x="62872" y="1939"/>
                  </a:lnTo>
                  <a:lnTo>
                    <a:pt x="62964" y="2213"/>
                  </a:lnTo>
                  <a:lnTo>
                    <a:pt x="63032" y="2486"/>
                  </a:lnTo>
                  <a:lnTo>
                    <a:pt x="63078" y="2760"/>
                  </a:lnTo>
                  <a:lnTo>
                    <a:pt x="63078" y="3057"/>
                  </a:lnTo>
                  <a:lnTo>
                    <a:pt x="63078" y="44241"/>
                  </a:lnTo>
                  <a:lnTo>
                    <a:pt x="63078" y="44515"/>
                  </a:lnTo>
                  <a:lnTo>
                    <a:pt x="63032" y="44812"/>
                  </a:lnTo>
                  <a:lnTo>
                    <a:pt x="62964" y="45085"/>
                  </a:lnTo>
                  <a:lnTo>
                    <a:pt x="62872" y="45336"/>
                  </a:lnTo>
                  <a:lnTo>
                    <a:pt x="62736" y="45587"/>
                  </a:lnTo>
                  <a:lnTo>
                    <a:pt x="62599" y="45815"/>
                  </a:lnTo>
                  <a:lnTo>
                    <a:pt x="62439" y="46043"/>
                  </a:lnTo>
                  <a:lnTo>
                    <a:pt x="62257" y="46248"/>
                  </a:lnTo>
                  <a:lnTo>
                    <a:pt x="62051" y="46431"/>
                  </a:lnTo>
                  <a:lnTo>
                    <a:pt x="61823" y="46590"/>
                  </a:lnTo>
                  <a:lnTo>
                    <a:pt x="61595" y="46727"/>
                  </a:lnTo>
                  <a:lnTo>
                    <a:pt x="61344" y="46864"/>
                  </a:lnTo>
                  <a:lnTo>
                    <a:pt x="61094" y="46955"/>
                  </a:lnTo>
                  <a:lnTo>
                    <a:pt x="60820" y="47024"/>
                  </a:lnTo>
                  <a:lnTo>
                    <a:pt x="60524" y="47069"/>
                  </a:lnTo>
                  <a:lnTo>
                    <a:pt x="2760" y="47069"/>
                  </a:lnTo>
                  <a:lnTo>
                    <a:pt x="2464" y="47024"/>
                  </a:lnTo>
                  <a:lnTo>
                    <a:pt x="2213" y="46955"/>
                  </a:lnTo>
                  <a:lnTo>
                    <a:pt x="1939" y="46864"/>
                  </a:lnTo>
                  <a:lnTo>
                    <a:pt x="1688" y="46727"/>
                  </a:lnTo>
                  <a:lnTo>
                    <a:pt x="1460" y="46590"/>
                  </a:lnTo>
                  <a:lnTo>
                    <a:pt x="1232" y="46431"/>
                  </a:lnTo>
                  <a:lnTo>
                    <a:pt x="1027" y="46248"/>
                  </a:lnTo>
                  <a:lnTo>
                    <a:pt x="844" y="46043"/>
                  </a:lnTo>
                  <a:lnTo>
                    <a:pt x="685" y="45815"/>
                  </a:lnTo>
                  <a:lnTo>
                    <a:pt x="548" y="45587"/>
                  </a:lnTo>
                  <a:lnTo>
                    <a:pt x="434" y="45336"/>
                  </a:lnTo>
                  <a:lnTo>
                    <a:pt x="343" y="45085"/>
                  </a:lnTo>
                  <a:lnTo>
                    <a:pt x="252" y="44812"/>
                  </a:lnTo>
                  <a:lnTo>
                    <a:pt x="229" y="44515"/>
                  </a:lnTo>
                  <a:lnTo>
                    <a:pt x="206" y="44241"/>
                  </a:lnTo>
                  <a:lnTo>
                    <a:pt x="206" y="3057"/>
                  </a:lnTo>
                  <a:lnTo>
                    <a:pt x="229" y="2760"/>
                  </a:lnTo>
                  <a:lnTo>
                    <a:pt x="252" y="2486"/>
                  </a:lnTo>
                  <a:lnTo>
                    <a:pt x="343" y="2213"/>
                  </a:lnTo>
                  <a:lnTo>
                    <a:pt x="434" y="1939"/>
                  </a:lnTo>
                  <a:lnTo>
                    <a:pt x="548" y="1688"/>
                  </a:lnTo>
                  <a:lnTo>
                    <a:pt x="685" y="1460"/>
                  </a:lnTo>
                  <a:lnTo>
                    <a:pt x="844" y="1232"/>
                  </a:lnTo>
                  <a:lnTo>
                    <a:pt x="1027" y="1050"/>
                  </a:lnTo>
                  <a:lnTo>
                    <a:pt x="1232" y="845"/>
                  </a:lnTo>
                  <a:lnTo>
                    <a:pt x="1460" y="685"/>
                  </a:lnTo>
                  <a:lnTo>
                    <a:pt x="1688" y="548"/>
                  </a:lnTo>
                  <a:lnTo>
                    <a:pt x="1939" y="434"/>
                  </a:lnTo>
                  <a:lnTo>
                    <a:pt x="2213" y="343"/>
                  </a:lnTo>
                  <a:lnTo>
                    <a:pt x="2464" y="274"/>
                  </a:lnTo>
                  <a:lnTo>
                    <a:pt x="2760" y="229"/>
                  </a:lnTo>
                  <a:lnTo>
                    <a:pt x="3056" y="206"/>
                  </a:lnTo>
                  <a:close/>
                  <a:moveTo>
                    <a:pt x="3056" y="1"/>
                  </a:moveTo>
                  <a:lnTo>
                    <a:pt x="2737" y="24"/>
                  </a:lnTo>
                  <a:lnTo>
                    <a:pt x="2441" y="69"/>
                  </a:lnTo>
                  <a:lnTo>
                    <a:pt x="2144" y="138"/>
                  </a:lnTo>
                  <a:lnTo>
                    <a:pt x="1871" y="252"/>
                  </a:lnTo>
                  <a:lnTo>
                    <a:pt x="1597" y="366"/>
                  </a:lnTo>
                  <a:lnTo>
                    <a:pt x="1346" y="525"/>
                  </a:lnTo>
                  <a:lnTo>
                    <a:pt x="1118" y="708"/>
                  </a:lnTo>
                  <a:lnTo>
                    <a:pt x="890" y="890"/>
                  </a:lnTo>
                  <a:lnTo>
                    <a:pt x="708" y="1118"/>
                  </a:lnTo>
                  <a:lnTo>
                    <a:pt x="525" y="1346"/>
                  </a:lnTo>
                  <a:lnTo>
                    <a:pt x="366" y="1597"/>
                  </a:lnTo>
                  <a:lnTo>
                    <a:pt x="252" y="1871"/>
                  </a:lnTo>
                  <a:lnTo>
                    <a:pt x="138" y="2144"/>
                  </a:lnTo>
                  <a:lnTo>
                    <a:pt x="69" y="2441"/>
                  </a:lnTo>
                  <a:lnTo>
                    <a:pt x="23" y="2737"/>
                  </a:lnTo>
                  <a:lnTo>
                    <a:pt x="1" y="3057"/>
                  </a:lnTo>
                  <a:lnTo>
                    <a:pt x="1" y="44241"/>
                  </a:lnTo>
                  <a:lnTo>
                    <a:pt x="23" y="44538"/>
                  </a:lnTo>
                  <a:lnTo>
                    <a:pt x="69" y="44857"/>
                  </a:lnTo>
                  <a:lnTo>
                    <a:pt x="138" y="45131"/>
                  </a:lnTo>
                  <a:lnTo>
                    <a:pt x="252" y="45427"/>
                  </a:lnTo>
                  <a:lnTo>
                    <a:pt x="366" y="45678"/>
                  </a:lnTo>
                  <a:lnTo>
                    <a:pt x="525" y="45929"/>
                  </a:lnTo>
                  <a:lnTo>
                    <a:pt x="708" y="46180"/>
                  </a:lnTo>
                  <a:lnTo>
                    <a:pt x="890" y="46385"/>
                  </a:lnTo>
                  <a:lnTo>
                    <a:pt x="1118" y="46590"/>
                  </a:lnTo>
                  <a:lnTo>
                    <a:pt x="1346" y="46750"/>
                  </a:lnTo>
                  <a:lnTo>
                    <a:pt x="1597" y="46910"/>
                  </a:lnTo>
                  <a:lnTo>
                    <a:pt x="1871" y="47046"/>
                  </a:lnTo>
                  <a:lnTo>
                    <a:pt x="2144" y="47138"/>
                  </a:lnTo>
                  <a:lnTo>
                    <a:pt x="2441" y="47206"/>
                  </a:lnTo>
                  <a:lnTo>
                    <a:pt x="2737" y="47252"/>
                  </a:lnTo>
                  <a:lnTo>
                    <a:pt x="3056" y="47274"/>
                  </a:lnTo>
                  <a:lnTo>
                    <a:pt x="60250" y="47274"/>
                  </a:lnTo>
                  <a:lnTo>
                    <a:pt x="60546" y="47252"/>
                  </a:lnTo>
                  <a:lnTo>
                    <a:pt x="60866" y="47206"/>
                  </a:lnTo>
                  <a:lnTo>
                    <a:pt x="61139" y="47138"/>
                  </a:lnTo>
                  <a:lnTo>
                    <a:pt x="61436" y="47046"/>
                  </a:lnTo>
                  <a:lnTo>
                    <a:pt x="61687" y="46910"/>
                  </a:lnTo>
                  <a:lnTo>
                    <a:pt x="61937" y="46750"/>
                  </a:lnTo>
                  <a:lnTo>
                    <a:pt x="62165" y="46590"/>
                  </a:lnTo>
                  <a:lnTo>
                    <a:pt x="62393" y="46385"/>
                  </a:lnTo>
                  <a:lnTo>
                    <a:pt x="62599" y="46180"/>
                  </a:lnTo>
                  <a:lnTo>
                    <a:pt x="62758" y="45929"/>
                  </a:lnTo>
                  <a:lnTo>
                    <a:pt x="62918" y="45678"/>
                  </a:lnTo>
                  <a:lnTo>
                    <a:pt x="63055" y="45427"/>
                  </a:lnTo>
                  <a:lnTo>
                    <a:pt x="63146" y="45131"/>
                  </a:lnTo>
                  <a:lnTo>
                    <a:pt x="63214" y="44857"/>
                  </a:lnTo>
                  <a:lnTo>
                    <a:pt x="63260" y="44538"/>
                  </a:lnTo>
                  <a:lnTo>
                    <a:pt x="63283" y="44241"/>
                  </a:lnTo>
                  <a:lnTo>
                    <a:pt x="63283" y="3057"/>
                  </a:lnTo>
                  <a:lnTo>
                    <a:pt x="63260" y="2737"/>
                  </a:lnTo>
                  <a:lnTo>
                    <a:pt x="63214" y="2441"/>
                  </a:lnTo>
                  <a:lnTo>
                    <a:pt x="63146" y="2144"/>
                  </a:lnTo>
                  <a:lnTo>
                    <a:pt x="63055" y="1871"/>
                  </a:lnTo>
                  <a:lnTo>
                    <a:pt x="62918" y="1597"/>
                  </a:lnTo>
                  <a:lnTo>
                    <a:pt x="62758" y="1346"/>
                  </a:lnTo>
                  <a:lnTo>
                    <a:pt x="62599" y="1118"/>
                  </a:lnTo>
                  <a:lnTo>
                    <a:pt x="62393" y="890"/>
                  </a:lnTo>
                  <a:lnTo>
                    <a:pt x="62165" y="708"/>
                  </a:lnTo>
                  <a:lnTo>
                    <a:pt x="61937" y="525"/>
                  </a:lnTo>
                  <a:lnTo>
                    <a:pt x="61687" y="366"/>
                  </a:lnTo>
                  <a:lnTo>
                    <a:pt x="61436" y="252"/>
                  </a:lnTo>
                  <a:lnTo>
                    <a:pt x="61139" y="138"/>
                  </a:lnTo>
                  <a:lnTo>
                    <a:pt x="60866" y="69"/>
                  </a:lnTo>
                  <a:lnTo>
                    <a:pt x="60546" y="24"/>
                  </a:lnTo>
                  <a:lnTo>
                    <a:pt x="60250"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4788000" y="4312125"/>
              <a:ext cx="1388250" cy="988025"/>
            </a:xfrm>
            <a:custGeom>
              <a:avLst/>
              <a:gdLst/>
              <a:ahLst/>
              <a:cxnLst/>
              <a:rect l="l" t="t" r="r" b="b"/>
              <a:pathLst>
                <a:path w="55530" h="39521" extrusionOk="0">
                  <a:moveTo>
                    <a:pt x="0" y="1"/>
                  </a:moveTo>
                  <a:lnTo>
                    <a:pt x="0" y="39521"/>
                  </a:lnTo>
                  <a:lnTo>
                    <a:pt x="55529" y="39521"/>
                  </a:lnTo>
                  <a:lnTo>
                    <a:pt x="55529" y="1"/>
                  </a:lnTo>
                  <a:close/>
                </a:path>
              </a:pathLst>
            </a:cu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4785725" y="4309850"/>
              <a:ext cx="1392800" cy="993150"/>
            </a:xfrm>
            <a:custGeom>
              <a:avLst/>
              <a:gdLst/>
              <a:ahLst/>
              <a:cxnLst/>
              <a:rect l="l" t="t" r="r" b="b"/>
              <a:pathLst>
                <a:path w="55712" h="39726" extrusionOk="0">
                  <a:moveTo>
                    <a:pt x="55529" y="206"/>
                  </a:moveTo>
                  <a:lnTo>
                    <a:pt x="55529" y="39520"/>
                  </a:lnTo>
                  <a:lnTo>
                    <a:pt x="183" y="39520"/>
                  </a:lnTo>
                  <a:lnTo>
                    <a:pt x="183" y="206"/>
                  </a:lnTo>
                  <a:close/>
                  <a:moveTo>
                    <a:pt x="46" y="0"/>
                  </a:moveTo>
                  <a:lnTo>
                    <a:pt x="23" y="23"/>
                  </a:lnTo>
                  <a:lnTo>
                    <a:pt x="0" y="69"/>
                  </a:lnTo>
                  <a:lnTo>
                    <a:pt x="0" y="92"/>
                  </a:lnTo>
                  <a:lnTo>
                    <a:pt x="0" y="39612"/>
                  </a:lnTo>
                  <a:lnTo>
                    <a:pt x="0" y="39657"/>
                  </a:lnTo>
                  <a:lnTo>
                    <a:pt x="23" y="39680"/>
                  </a:lnTo>
                  <a:lnTo>
                    <a:pt x="46" y="39703"/>
                  </a:lnTo>
                  <a:lnTo>
                    <a:pt x="91" y="39726"/>
                  </a:lnTo>
                  <a:lnTo>
                    <a:pt x="55620" y="39726"/>
                  </a:lnTo>
                  <a:lnTo>
                    <a:pt x="55666" y="39703"/>
                  </a:lnTo>
                  <a:lnTo>
                    <a:pt x="55689" y="39680"/>
                  </a:lnTo>
                  <a:lnTo>
                    <a:pt x="55711" y="39657"/>
                  </a:lnTo>
                  <a:lnTo>
                    <a:pt x="55711" y="39612"/>
                  </a:lnTo>
                  <a:lnTo>
                    <a:pt x="55711" y="92"/>
                  </a:lnTo>
                  <a:lnTo>
                    <a:pt x="55711" y="69"/>
                  </a:lnTo>
                  <a:lnTo>
                    <a:pt x="55689" y="23"/>
                  </a:lnTo>
                  <a:lnTo>
                    <a:pt x="5566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Teenager Think. Thoughtful Student, Teen Boy Idea or University Students  Guy Solved Question Vector Cartoon Illustration Stock Vector - Illustration  of creativity, adult: 140988251">
            <a:extLst>
              <a:ext uri="{FF2B5EF4-FFF2-40B4-BE49-F238E27FC236}">
                <a16:creationId xmlns:a16="http://schemas.microsoft.com/office/drawing/2014/main" id="{414988D7-9629-471A-A80A-27655D657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775" y="1795427"/>
            <a:ext cx="5570038" cy="20529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4C64AC4-3535-E05F-4638-6F9CF71B24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3743" y="-2178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3"/>
        <p:cNvGrpSpPr/>
        <p:nvPr/>
      </p:nvGrpSpPr>
      <p:grpSpPr>
        <a:xfrm>
          <a:off x="0" y="0"/>
          <a:ext cx="0" cy="0"/>
          <a:chOff x="0" y="0"/>
          <a:chExt cx="0" cy="0"/>
        </a:xfrm>
      </p:grpSpPr>
      <p:sp>
        <p:nvSpPr>
          <p:cNvPr id="2064" name="Google Shape;2064;p38"/>
          <p:cNvSpPr txBox="1">
            <a:spLocks noGrp="1"/>
          </p:cNvSpPr>
          <p:nvPr>
            <p:ph type="ctrTitle" idx="8"/>
          </p:nvPr>
        </p:nvSpPr>
        <p:spPr>
          <a:xfrm>
            <a:off x="1500073" y="473659"/>
            <a:ext cx="6569100" cy="66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200" dirty="0"/>
              <a:t>EK…</a:t>
            </a:r>
            <a:endParaRPr sz="7200" dirty="0"/>
          </a:p>
        </p:txBody>
      </p:sp>
      <p:sp>
        <p:nvSpPr>
          <p:cNvPr id="2065" name="Google Shape;2065;p38"/>
          <p:cNvSpPr txBox="1">
            <a:spLocks noGrp="1"/>
          </p:cNvSpPr>
          <p:nvPr>
            <p:ph type="subTitle" idx="5"/>
          </p:nvPr>
        </p:nvSpPr>
        <p:spPr>
          <a:xfrm>
            <a:off x="1861174" y="2449844"/>
            <a:ext cx="2953171" cy="6744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Vier jou suksesse – klein of groot. Hulle beteken iets!</a:t>
            </a:r>
            <a:endParaRPr dirty="0"/>
          </a:p>
        </p:txBody>
      </p:sp>
      <p:sp>
        <p:nvSpPr>
          <p:cNvPr id="2066" name="Google Shape;2066;p38"/>
          <p:cNvSpPr txBox="1">
            <a:spLocks noGrp="1"/>
          </p:cNvSpPr>
          <p:nvPr>
            <p:ph type="ctrTitle" idx="4"/>
          </p:nvPr>
        </p:nvSpPr>
        <p:spPr>
          <a:xfrm>
            <a:off x="1861174" y="2114350"/>
            <a:ext cx="3237040"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ZA" dirty="0"/>
              <a:t>i</a:t>
            </a:r>
            <a:r>
              <a:rPr lang="en" dirty="0"/>
              <a:t>s trots op my prestasies</a:t>
            </a:r>
            <a:endParaRPr dirty="0"/>
          </a:p>
        </p:txBody>
      </p:sp>
      <p:sp>
        <p:nvSpPr>
          <p:cNvPr id="2067" name="Google Shape;2067;p38"/>
          <p:cNvSpPr txBox="1">
            <a:spLocks noGrp="1"/>
          </p:cNvSpPr>
          <p:nvPr>
            <p:ph type="subTitle" idx="1"/>
          </p:nvPr>
        </p:nvSpPr>
        <p:spPr>
          <a:xfrm>
            <a:off x="5723125" y="2408900"/>
            <a:ext cx="2229300" cy="83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Daar is geen ander JY op hierdie planeet nie. Jy is enig in jou soort!</a:t>
            </a:r>
            <a:endParaRPr dirty="0"/>
          </a:p>
        </p:txBody>
      </p:sp>
      <p:sp>
        <p:nvSpPr>
          <p:cNvPr id="2068" name="Google Shape;2068;p38"/>
          <p:cNvSpPr txBox="1">
            <a:spLocks noGrp="1"/>
          </p:cNvSpPr>
          <p:nvPr>
            <p:ph type="subTitle" idx="3"/>
          </p:nvPr>
        </p:nvSpPr>
        <p:spPr>
          <a:xfrm>
            <a:off x="5723125" y="3766550"/>
            <a:ext cx="2229300" cy="37579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Ja, jy is!!</a:t>
            </a:r>
            <a:endParaRPr dirty="0"/>
          </a:p>
        </p:txBody>
      </p:sp>
      <p:sp>
        <p:nvSpPr>
          <p:cNvPr id="2069" name="Google Shape;2069;p38"/>
          <p:cNvSpPr txBox="1">
            <a:spLocks noGrp="1"/>
          </p:cNvSpPr>
          <p:nvPr>
            <p:ph type="subTitle" idx="7"/>
          </p:nvPr>
        </p:nvSpPr>
        <p:spPr>
          <a:xfrm>
            <a:off x="1861174" y="3902125"/>
            <a:ext cx="3036361" cy="83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Waardeer jou innerlike potensiaal en gebruik </a:t>
            </a:r>
            <a:r>
              <a:rPr lang="en" b="1" dirty="0"/>
              <a:t>JOU unieke</a:t>
            </a:r>
            <a:r>
              <a:rPr lang="en" dirty="0"/>
              <a:t> talente, vermoëns en sterk punte.</a:t>
            </a:r>
          </a:p>
        </p:txBody>
      </p:sp>
      <p:sp>
        <p:nvSpPr>
          <p:cNvPr id="2070" name="Google Shape;2070;p38"/>
          <p:cNvSpPr txBox="1">
            <a:spLocks noGrp="1"/>
          </p:cNvSpPr>
          <p:nvPr>
            <p:ph type="ctrTitle"/>
          </p:nvPr>
        </p:nvSpPr>
        <p:spPr>
          <a:xfrm>
            <a:off x="5723124" y="2114350"/>
            <a:ext cx="2781897"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ZA" dirty="0"/>
              <a:t>is </a:t>
            </a:r>
            <a:r>
              <a:rPr lang="en-ZA" dirty="0" err="1"/>
              <a:t>uniek</a:t>
            </a:r>
            <a:endParaRPr dirty="0"/>
          </a:p>
        </p:txBody>
      </p:sp>
      <p:sp>
        <p:nvSpPr>
          <p:cNvPr id="2071" name="Google Shape;2071;p38"/>
          <p:cNvSpPr txBox="1">
            <a:spLocks noGrp="1"/>
          </p:cNvSpPr>
          <p:nvPr>
            <p:ph type="ctrTitle" idx="2"/>
          </p:nvPr>
        </p:nvSpPr>
        <p:spPr>
          <a:xfrm>
            <a:off x="5723124" y="3472000"/>
            <a:ext cx="2184575"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UITSONDERLIK!!</a:t>
            </a:r>
            <a:endParaRPr dirty="0"/>
          </a:p>
        </p:txBody>
      </p:sp>
      <p:sp>
        <p:nvSpPr>
          <p:cNvPr id="2072" name="Google Shape;2072;p38"/>
          <p:cNvSpPr txBox="1">
            <a:spLocks noGrp="1"/>
          </p:cNvSpPr>
          <p:nvPr>
            <p:ph type="ctrTitle" idx="6"/>
          </p:nvPr>
        </p:nvSpPr>
        <p:spPr>
          <a:xfrm>
            <a:off x="1861174" y="3484250"/>
            <a:ext cx="3138995" cy="2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het potensiaal</a:t>
            </a:r>
            <a:endParaRPr dirty="0"/>
          </a:p>
        </p:txBody>
      </p:sp>
      <p:sp>
        <p:nvSpPr>
          <p:cNvPr id="2073" name="Google Shape;2073;p38"/>
          <p:cNvSpPr/>
          <p:nvPr/>
        </p:nvSpPr>
        <p:spPr>
          <a:xfrm>
            <a:off x="5098225" y="2081438"/>
            <a:ext cx="548700" cy="548700"/>
          </a:xfrm>
          <a:prstGeom prst="ellipse">
            <a:avLst/>
          </a:prstGeom>
          <a:solidFill>
            <a:srgbClr val="6DE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098225" y="3484238"/>
            <a:ext cx="548700" cy="548700"/>
          </a:xfrm>
          <a:prstGeom prst="ellipse">
            <a:avLst/>
          </a:prstGeom>
          <a:solidFill>
            <a:srgbClr val="44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1236300" y="2081438"/>
            <a:ext cx="548700" cy="548700"/>
          </a:xfrm>
          <a:prstGeom prst="ellipse">
            <a:avLst/>
          </a:prstGeom>
          <a:solidFill>
            <a:srgbClr val="E85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1388698" y="2180083"/>
            <a:ext cx="243913" cy="351445"/>
          </a:xfrm>
          <a:custGeom>
            <a:avLst/>
            <a:gdLst/>
            <a:ahLst/>
            <a:cxnLst/>
            <a:rect l="l" t="t" r="r" b="b"/>
            <a:pathLst>
              <a:path w="7669" h="11050" extrusionOk="0">
                <a:moveTo>
                  <a:pt x="1644" y="299"/>
                </a:moveTo>
                <a:lnTo>
                  <a:pt x="1501" y="1180"/>
                </a:lnTo>
                <a:lnTo>
                  <a:pt x="1012" y="1180"/>
                </a:lnTo>
                <a:lnTo>
                  <a:pt x="882" y="299"/>
                </a:lnTo>
                <a:close/>
                <a:moveTo>
                  <a:pt x="1691" y="1501"/>
                </a:moveTo>
                <a:lnTo>
                  <a:pt x="1691" y="1703"/>
                </a:lnTo>
                <a:lnTo>
                  <a:pt x="834" y="1703"/>
                </a:lnTo>
                <a:lnTo>
                  <a:pt x="834" y="1501"/>
                </a:lnTo>
                <a:close/>
                <a:moveTo>
                  <a:pt x="6579" y="3583"/>
                </a:moveTo>
                <a:cubicBezTo>
                  <a:pt x="6612" y="3583"/>
                  <a:pt x="6633" y="3589"/>
                  <a:pt x="6644" y="3597"/>
                </a:cubicBezTo>
                <a:cubicBezTo>
                  <a:pt x="6716" y="3680"/>
                  <a:pt x="6608" y="3870"/>
                  <a:pt x="6394" y="4144"/>
                </a:cubicBezTo>
                <a:cubicBezTo>
                  <a:pt x="6394" y="4144"/>
                  <a:pt x="6275" y="4287"/>
                  <a:pt x="6073" y="4525"/>
                </a:cubicBezTo>
                <a:lnTo>
                  <a:pt x="6073" y="3751"/>
                </a:lnTo>
                <a:lnTo>
                  <a:pt x="6061" y="3751"/>
                </a:lnTo>
                <a:cubicBezTo>
                  <a:pt x="6073" y="3739"/>
                  <a:pt x="6108" y="3739"/>
                  <a:pt x="6120" y="3728"/>
                </a:cubicBezTo>
                <a:cubicBezTo>
                  <a:pt x="6366" y="3613"/>
                  <a:pt x="6504" y="3583"/>
                  <a:pt x="6579" y="3583"/>
                </a:cubicBezTo>
                <a:close/>
                <a:moveTo>
                  <a:pt x="5751" y="3882"/>
                </a:moveTo>
                <a:lnTo>
                  <a:pt x="5751" y="4930"/>
                </a:lnTo>
                <a:cubicBezTo>
                  <a:pt x="5584" y="5132"/>
                  <a:pt x="5406" y="5359"/>
                  <a:pt x="5203" y="5609"/>
                </a:cubicBezTo>
                <a:lnTo>
                  <a:pt x="5203" y="3989"/>
                </a:lnTo>
                <a:cubicBezTo>
                  <a:pt x="5358" y="3989"/>
                  <a:pt x="5537" y="3966"/>
                  <a:pt x="5751" y="3882"/>
                </a:cubicBezTo>
                <a:close/>
                <a:moveTo>
                  <a:pt x="4322" y="3585"/>
                </a:moveTo>
                <a:cubicBezTo>
                  <a:pt x="4441" y="3739"/>
                  <a:pt x="4584" y="3859"/>
                  <a:pt x="4799" y="3930"/>
                </a:cubicBezTo>
                <a:cubicBezTo>
                  <a:pt x="4822" y="3942"/>
                  <a:pt x="4846" y="3942"/>
                  <a:pt x="4870" y="3966"/>
                </a:cubicBezTo>
                <a:lnTo>
                  <a:pt x="4870" y="6061"/>
                </a:lnTo>
                <a:cubicBezTo>
                  <a:pt x="4692" y="6299"/>
                  <a:pt x="4513" y="6537"/>
                  <a:pt x="4322" y="6787"/>
                </a:cubicBezTo>
                <a:lnTo>
                  <a:pt x="4322" y="3585"/>
                </a:lnTo>
                <a:close/>
                <a:moveTo>
                  <a:pt x="3453" y="2501"/>
                </a:moveTo>
                <a:cubicBezTo>
                  <a:pt x="3679" y="2608"/>
                  <a:pt x="3870" y="2775"/>
                  <a:pt x="4013" y="3025"/>
                </a:cubicBezTo>
                <a:lnTo>
                  <a:pt x="4013" y="7216"/>
                </a:lnTo>
                <a:cubicBezTo>
                  <a:pt x="3810" y="7466"/>
                  <a:pt x="3632" y="7740"/>
                  <a:pt x="3453" y="7990"/>
                </a:cubicBezTo>
                <a:lnTo>
                  <a:pt x="3453" y="2501"/>
                </a:lnTo>
                <a:close/>
                <a:moveTo>
                  <a:pt x="1691" y="8621"/>
                </a:moveTo>
                <a:lnTo>
                  <a:pt x="1691" y="8811"/>
                </a:lnTo>
                <a:lnTo>
                  <a:pt x="834" y="8811"/>
                </a:lnTo>
                <a:lnTo>
                  <a:pt x="834" y="8621"/>
                </a:lnTo>
                <a:close/>
                <a:moveTo>
                  <a:pt x="2584" y="2299"/>
                </a:moveTo>
                <a:cubicBezTo>
                  <a:pt x="2775" y="2311"/>
                  <a:pt x="2953" y="2323"/>
                  <a:pt x="3132" y="2370"/>
                </a:cubicBezTo>
                <a:lnTo>
                  <a:pt x="3132" y="8454"/>
                </a:lnTo>
                <a:lnTo>
                  <a:pt x="3132" y="8466"/>
                </a:lnTo>
                <a:cubicBezTo>
                  <a:pt x="2917" y="8788"/>
                  <a:pt x="2739" y="9097"/>
                  <a:pt x="2584" y="9383"/>
                </a:cubicBezTo>
                <a:lnTo>
                  <a:pt x="2584" y="2299"/>
                </a:lnTo>
                <a:close/>
                <a:moveTo>
                  <a:pt x="1513" y="9133"/>
                </a:moveTo>
                <a:lnTo>
                  <a:pt x="1644" y="9978"/>
                </a:lnTo>
                <a:lnTo>
                  <a:pt x="882" y="9978"/>
                </a:lnTo>
                <a:lnTo>
                  <a:pt x="1012" y="9133"/>
                </a:lnTo>
                <a:close/>
                <a:moveTo>
                  <a:pt x="2251" y="2299"/>
                </a:moveTo>
                <a:lnTo>
                  <a:pt x="2251" y="9978"/>
                </a:lnTo>
                <a:lnTo>
                  <a:pt x="1953" y="9978"/>
                </a:lnTo>
                <a:lnTo>
                  <a:pt x="1822" y="9121"/>
                </a:lnTo>
                <a:cubicBezTo>
                  <a:pt x="1917" y="9097"/>
                  <a:pt x="2001" y="9002"/>
                  <a:pt x="2001" y="8907"/>
                </a:cubicBezTo>
                <a:lnTo>
                  <a:pt x="2001" y="8526"/>
                </a:lnTo>
                <a:cubicBezTo>
                  <a:pt x="2001" y="8395"/>
                  <a:pt x="1894" y="8311"/>
                  <a:pt x="1774" y="8288"/>
                </a:cubicBezTo>
                <a:lnTo>
                  <a:pt x="1774" y="2299"/>
                </a:lnTo>
                <a:close/>
                <a:moveTo>
                  <a:pt x="4156" y="10300"/>
                </a:moveTo>
                <a:cubicBezTo>
                  <a:pt x="4168" y="10300"/>
                  <a:pt x="4191" y="10312"/>
                  <a:pt x="4191" y="10324"/>
                </a:cubicBezTo>
                <a:lnTo>
                  <a:pt x="4191" y="10669"/>
                </a:lnTo>
                <a:cubicBezTo>
                  <a:pt x="4191" y="10693"/>
                  <a:pt x="4168" y="10705"/>
                  <a:pt x="4156" y="10705"/>
                </a:cubicBezTo>
                <a:lnTo>
                  <a:pt x="346" y="10705"/>
                </a:lnTo>
                <a:cubicBezTo>
                  <a:pt x="334" y="10705"/>
                  <a:pt x="322" y="10681"/>
                  <a:pt x="322" y="10669"/>
                </a:cubicBezTo>
                <a:lnTo>
                  <a:pt x="322" y="10324"/>
                </a:lnTo>
                <a:cubicBezTo>
                  <a:pt x="322" y="10312"/>
                  <a:pt x="334" y="10300"/>
                  <a:pt x="346" y="10300"/>
                </a:cubicBezTo>
                <a:close/>
                <a:moveTo>
                  <a:pt x="703" y="1"/>
                </a:moveTo>
                <a:cubicBezTo>
                  <a:pt x="643" y="1"/>
                  <a:pt x="596" y="25"/>
                  <a:pt x="572" y="60"/>
                </a:cubicBezTo>
                <a:cubicBezTo>
                  <a:pt x="536" y="108"/>
                  <a:pt x="524" y="168"/>
                  <a:pt x="524" y="215"/>
                </a:cubicBezTo>
                <a:lnTo>
                  <a:pt x="691" y="1203"/>
                </a:lnTo>
                <a:cubicBezTo>
                  <a:pt x="584" y="1239"/>
                  <a:pt x="512" y="1322"/>
                  <a:pt x="512" y="1430"/>
                </a:cubicBezTo>
                <a:lnTo>
                  <a:pt x="512" y="1799"/>
                </a:lnTo>
                <a:cubicBezTo>
                  <a:pt x="512" y="1942"/>
                  <a:pt x="608" y="2025"/>
                  <a:pt x="727" y="2037"/>
                </a:cubicBezTo>
                <a:lnTo>
                  <a:pt x="727" y="2846"/>
                </a:lnTo>
                <a:cubicBezTo>
                  <a:pt x="727" y="2930"/>
                  <a:pt x="810" y="3013"/>
                  <a:pt x="893" y="3013"/>
                </a:cubicBezTo>
                <a:cubicBezTo>
                  <a:pt x="989" y="3013"/>
                  <a:pt x="1060" y="2930"/>
                  <a:pt x="1060" y="2846"/>
                </a:cubicBezTo>
                <a:lnTo>
                  <a:pt x="1060" y="2037"/>
                </a:lnTo>
                <a:lnTo>
                  <a:pt x="1441" y="2037"/>
                </a:lnTo>
                <a:lnTo>
                  <a:pt x="1441" y="8311"/>
                </a:lnTo>
                <a:lnTo>
                  <a:pt x="1060" y="8311"/>
                </a:lnTo>
                <a:lnTo>
                  <a:pt x="1060" y="3608"/>
                </a:lnTo>
                <a:cubicBezTo>
                  <a:pt x="1060" y="3513"/>
                  <a:pt x="989" y="3442"/>
                  <a:pt x="893" y="3442"/>
                </a:cubicBezTo>
                <a:cubicBezTo>
                  <a:pt x="810" y="3442"/>
                  <a:pt x="727" y="3513"/>
                  <a:pt x="727" y="3608"/>
                </a:cubicBezTo>
                <a:lnTo>
                  <a:pt x="727" y="8311"/>
                </a:lnTo>
                <a:cubicBezTo>
                  <a:pt x="608" y="8311"/>
                  <a:pt x="512" y="8407"/>
                  <a:pt x="512" y="8550"/>
                </a:cubicBezTo>
                <a:lnTo>
                  <a:pt x="512" y="8919"/>
                </a:lnTo>
                <a:cubicBezTo>
                  <a:pt x="512" y="9026"/>
                  <a:pt x="584" y="9109"/>
                  <a:pt x="691" y="9145"/>
                </a:cubicBezTo>
                <a:lnTo>
                  <a:pt x="548" y="9990"/>
                </a:lnTo>
                <a:lnTo>
                  <a:pt x="358" y="9990"/>
                </a:lnTo>
                <a:cubicBezTo>
                  <a:pt x="167" y="9990"/>
                  <a:pt x="0" y="10157"/>
                  <a:pt x="0" y="10347"/>
                </a:cubicBezTo>
                <a:lnTo>
                  <a:pt x="0" y="10693"/>
                </a:lnTo>
                <a:cubicBezTo>
                  <a:pt x="0" y="10883"/>
                  <a:pt x="167" y="11050"/>
                  <a:pt x="358" y="11050"/>
                </a:cubicBezTo>
                <a:lnTo>
                  <a:pt x="4168" y="11050"/>
                </a:lnTo>
                <a:cubicBezTo>
                  <a:pt x="4358" y="11050"/>
                  <a:pt x="4525" y="10883"/>
                  <a:pt x="4525" y="10693"/>
                </a:cubicBezTo>
                <a:lnTo>
                  <a:pt x="4525" y="10347"/>
                </a:lnTo>
                <a:cubicBezTo>
                  <a:pt x="4525" y="10157"/>
                  <a:pt x="4370" y="9990"/>
                  <a:pt x="4168" y="9990"/>
                </a:cubicBezTo>
                <a:lnTo>
                  <a:pt x="4108" y="9990"/>
                </a:lnTo>
                <a:cubicBezTo>
                  <a:pt x="4203" y="9585"/>
                  <a:pt x="4334" y="9216"/>
                  <a:pt x="4501" y="8823"/>
                </a:cubicBezTo>
                <a:cubicBezTo>
                  <a:pt x="4525" y="8740"/>
                  <a:pt x="4501" y="8645"/>
                  <a:pt x="4406" y="8621"/>
                </a:cubicBezTo>
                <a:cubicBezTo>
                  <a:pt x="4384" y="8612"/>
                  <a:pt x="4361" y="8607"/>
                  <a:pt x="4339" y="8607"/>
                </a:cubicBezTo>
                <a:cubicBezTo>
                  <a:pt x="4278" y="8607"/>
                  <a:pt x="4221" y="8643"/>
                  <a:pt x="4203" y="8704"/>
                </a:cubicBezTo>
                <a:cubicBezTo>
                  <a:pt x="4001" y="9157"/>
                  <a:pt x="3870" y="9562"/>
                  <a:pt x="3763" y="10002"/>
                </a:cubicBezTo>
                <a:lnTo>
                  <a:pt x="2632" y="10002"/>
                </a:lnTo>
                <a:cubicBezTo>
                  <a:pt x="2977" y="9288"/>
                  <a:pt x="3620" y="8323"/>
                  <a:pt x="4275" y="7395"/>
                </a:cubicBezTo>
                <a:cubicBezTo>
                  <a:pt x="4287" y="7383"/>
                  <a:pt x="4287" y="7383"/>
                  <a:pt x="4287" y="7371"/>
                </a:cubicBezTo>
                <a:cubicBezTo>
                  <a:pt x="5406" y="5835"/>
                  <a:pt x="6597" y="4406"/>
                  <a:pt x="6608" y="4394"/>
                </a:cubicBezTo>
                <a:cubicBezTo>
                  <a:pt x="6739" y="4228"/>
                  <a:pt x="7180" y="3739"/>
                  <a:pt x="6847" y="3406"/>
                </a:cubicBezTo>
                <a:cubicBezTo>
                  <a:pt x="6772" y="3336"/>
                  <a:pt x="6670" y="3301"/>
                  <a:pt x="6542" y="3301"/>
                </a:cubicBezTo>
                <a:cubicBezTo>
                  <a:pt x="6386" y="3301"/>
                  <a:pt x="6189" y="3354"/>
                  <a:pt x="5954" y="3466"/>
                </a:cubicBezTo>
                <a:cubicBezTo>
                  <a:pt x="5655" y="3619"/>
                  <a:pt x="5383" y="3696"/>
                  <a:pt x="5158" y="3696"/>
                </a:cubicBezTo>
                <a:cubicBezTo>
                  <a:pt x="5051" y="3696"/>
                  <a:pt x="4954" y="3679"/>
                  <a:pt x="4870" y="3644"/>
                </a:cubicBezTo>
                <a:cubicBezTo>
                  <a:pt x="4572" y="3549"/>
                  <a:pt x="4418" y="3251"/>
                  <a:pt x="4322" y="3013"/>
                </a:cubicBezTo>
                <a:cubicBezTo>
                  <a:pt x="4299" y="2989"/>
                  <a:pt x="4299" y="2977"/>
                  <a:pt x="4287" y="2966"/>
                </a:cubicBezTo>
                <a:cubicBezTo>
                  <a:pt x="3918" y="2192"/>
                  <a:pt x="3132" y="2025"/>
                  <a:pt x="2394" y="2001"/>
                </a:cubicBezTo>
                <a:lnTo>
                  <a:pt x="1894" y="2001"/>
                </a:lnTo>
                <a:lnTo>
                  <a:pt x="1905" y="1977"/>
                </a:lnTo>
                <a:lnTo>
                  <a:pt x="1917" y="1965"/>
                </a:lnTo>
                <a:cubicBezTo>
                  <a:pt x="1917" y="1965"/>
                  <a:pt x="1917" y="1954"/>
                  <a:pt x="1941" y="1954"/>
                </a:cubicBezTo>
                <a:lnTo>
                  <a:pt x="1941" y="1930"/>
                </a:lnTo>
                <a:lnTo>
                  <a:pt x="1941" y="1918"/>
                </a:lnTo>
                <a:lnTo>
                  <a:pt x="1941" y="1906"/>
                </a:lnTo>
                <a:lnTo>
                  <a:pt x="1941" y="1894"/>
                </a:lnTo>
                <a:lnTo>
                  <a:pt x="1941" y="1870"/>
                </a:lnTo>
                <a:lnTo>
                  <a:pt x="1941" y="1858"/>
                </a:lnTo>
                <a:lnTo>
                  <a:pt x="1941" y="1846"/>
                </a:lnTo>
                <a:lnTo>
                  <a:pt x="1941" y="1834"/>
                </a:lnTo>
                <a:lnTo>
                  <a:pt x="1941" y="1811"/>
                </a:lnTo>
                <a:lnTo>
                  <a:pt x="1941" y="1787"/>
                </a:lnTo>
                <a:lnTo>
                  <a:pt x="1941" y="1418"/>
                </a:lnTo>
                <a:lnTo>
                  <a:pt x="1941" y="1394"/>
                </a:lnTo>
                <a:lnTo>
                  <a:pt x="1941" y="1382"/>
                </a:lnTo>
                <a:lnTo>
                  <a:pt x="1941" y="1370"/>
                </a:lnTo>
                <a:lnTo>
                  <a:pt x="1941" y="1358"/>
                </a:lnTo>
                <a:lnTo>
                  <a:pt x="1941" y="1334"/>
                </a:lnTo>
                <a:lnTo>
                  <a:pt x="1941" y="1322"/>
                </a:lnTo>
                <a:cubicBezTo>
                  <a:pt x="1941" y="1322"/>
                  <a:pt x="1941" y="1311"/>
                  <a:pt x="1917" y="1311"/>
                </a:cubicBezTo>
                <a:cubicBezTo>
                  <a:pt x="1917" y="1311"/>
                  <a:pt x="1917" y="1299"/>
                  <a:pt x="1905" y="1299"/>
                </a:cubicBezTo>
                <a:cubicBezTo>
                  <a:pt x="1905" y="1299"/>
                  <a:pt x="1905" y="1275"/>
                  <a:pt x="1894" y="1275"/>
                </a:cubicBezTo>
                <a:lnTo>
                  <a:pt x="1882" y="1263"/>
                </a:lnTo>
                <a:lnTo>
                  <a:pt x="1858" y="1251"/>
                </a:lnTo>
                <a:cubicBezTo>
                  <a:pt x="1858" y="1251"/>
                  <a:pt x="1846" y="1251"/>
                  <a:pt x="1846" y="1239"/>
                </a:cubicBezTo>
                <a:lnTo>
                  <a:pt x="1834" y="1215"/>
                </a:lnTo>
                <a:lnTo>
                  <a:pt x="1786" y="1215"/>
                </a:lnTo>
                <a:lnTo>
                  <a:pt x="1822" y="1072"/>
                </a:lnTo>
                <a:lnTo>
                  <a:pt x="1834" y="965"/>
                </a:lnTo>
                <a:cubicBezTo>
                  <a:pt x="1994" y="962"/>
                  <a:pt x="2158" y="960"/>
                  <a:pt x="2316" y="960"/>
                </a:cubicBezTo>
                <a:cubicBezTo>
                  <a:pt x="2736" y="960"/>
                  <a:pt x="3120" y="976"/>
                  <a:pt x="3310" y="1037"/>
                </a:cubicBezTo>
                <a:cubicBezTo>
                  <a:pt x="3608" y="1144"/>
                  <a:pt x="4037" y="1394"/>
                  <a:pt x="4334" y="2049"/>
                </a:cubicBezTo>
                <a:cubicBezTo>
                  <a:pt x="4418" y="2263"/>
                  <a:pt x="4501" y="2454"/>
                  <a:pt x="4572" y="2620"/>
                </a:cubicBezTo>
                <a:cubicBezTo>
                  <a:pt x="4715" y="2989"/>
                  <a:pt x="4822" y="3227"/>
                  <a:pt x="4977" y="3323"/>
                </a:cubicBezTo>
                <a:cubicBezTo>
                  <a:pt x="5026" y="3349"/>
                  <a:pt x="5085" y="3362"/>
                  <a:pt x="5158" y="3362"/>
                </a:cubicBezTo>
                <a:cubicBezTo>
                  <a:pt x="5317" y="3362"/>
                  <a:pt x="5543" y="3299"/>
                  <a:pt x="5870" y="3168"/>
                </a:cubicBezTo>
                <a:cubicBezTo>
                  <a:pt x="6100" y="3082"/>
                  <a:pt x="6291" y="3042"/>
                  <a:pt x="6469" y="3042"/>
                </a:cubicBezTo>
                <a:cubicBezTo>
                  <a:pt x="6512" y="3042"/>
                  <a:pt x="6554" y="3044"/>
                  <a:pt x="6597" y="3049"/>
                </a:cubicBezTo>
                <a:cubicBezTo>
                  <a:pt x="6787" y="3085"/>
                  <a:pt x="6942" y="3168"/>
                  <a:pt x="7049" y="3323"/>
                </a:cubicBezTo>
                <a:cubicBezTo>
                  <a:pt x="7228" y="3620"/>
                  <a:pt x="7228" y="3870"/>
                  <a:pt x="6704" y="4585"/>
                </a:cubicBezTo>
                <a:cubicBezTo>
                  <a:pt x="5656" y="6037"/>
                  <a:pt x="4965" y="7145"/>
                  <a:pt x="4501" y="8002"/>
                </a:cubicBezTo>
                <a:cubicBezTo>
                  <a:pt x="4453" y="8085"/>
                  <a:pt x="4489" y="8180"/>
                  <a:pt x="4572" y="8228"/>
                </a:cubicBezTo>
                <a:cubicBezTo>
                  <a:pt x="4594" y="8243"/>
                  <a:pt x="4619" y="8249"/>
                  <a:pt x="4645" y="8249"/>
                </a:cubicBezTo>
                <a:cubicBezTo>
                  <a:pt x="4704" y="8249"/>
                  <a:pt x="4766" y="8215"/>
                  <a:pt x="4799" y="8157"/>
                </a:cubicBezTo>
                <a:cubicBezTo>
                  <a:pt x="5263" y="7288"/>
                  <a:pt x="5942" y="6216"/>
                  <a:pt x="6989" y="4763"/>
                </a:cubicBezTo>
                <a:cubicBezTo>
                  <a:pt x="7489" y="4061"/>
                  <a:pt x="7668" y="3632"/>
                  <a:pt x="7347" y="3108"/>
                </a:cubicBezTo>
                <a:cubicBezTo>
                  <a:pt x="7192" y="2894"/>
                  <a:pt x="6966" y="2739"/>
                  <a:pt x="6668" y="2692"/>
                </a:cubicBezTo>
                <a:cubicBezTo>
                  <a:pt x="6620" y="2685"/>
                  <a:pt x="6570" y="2681"/>
                  <a:pt x="6518" y="2681"/>
                </a:cubicBezTo>
                <a:cubicBezTo>
                  <a:pt x="6298" y="2681"/>
                  <a:pt x="6044" y="2741"/>
                  <a:pt x="5775" y="2846"/>
                </a:cubicBezTo>
                <a:cubicBezTo>
                  <a:pt x="5394" y="2999"/>
                  <a:pt x="5242" y="3014"/>
                  <a:pt x="5190" y="3014"/>
                </a:cubicBezTo>
                <a:cubicBezTo>
                  <a:pt x="5177" y="3014"/>
                  <a:pt x="5170" y="3013"/>
                  <a:pt x="5168" y="3013"/>
                </a:cubicBezTo>
                <a:cubicBezTo>
                  <a:pt x="5108" y="2966"/>
                  <a:pt x="4989" y="2680"/>
                  <a:pt x="4906" y="2477"/>
                </a:cubicBezTo>
                <a:cubicBezTo>
                  <a:pt x="4822" y="2311"/>
                  <a:pt x="4751" y="2120"/>
                  <a:pt x="4668" y="1906"/>
                </a:cubicBezTo>
                <a:cubicBezTo>
                  <a:pt x="4322" y="1144"/>
                  <a:pt x="3799" y="834"/>
                  <a:pt x="3441" y="715"/>
                </a:cubicBezTo>
                <a:cubicBezTo>
                  <a:pt x="3239" y="642"/>
                  <a:pt x="2905" y="619"/>
                  <a:pt x="2513" y="619"/>
                </a:cubicBezTo>
                <a:cubicBezTo>
                  <a:pt x="2329" y="619"/>
                  <a:pt x="2131" y="624"/>
                  <a:pt x="1929" y="632"/>
                </a:cubicBezTo>
                <a:lnTo>
                  <a:pt x="1989" y="215"/>
                </a:lnTo>
                <a:cubicBezTo>
                  <a:pt x="2001" y="156"/>
                  <a:pt x="1989" y="108"/>
                  <a:pt x="1941" y="60"/>
                </a:cubicBezTo>
                <a:cubicBezTo>
                  <a:pt x="1905" y="13"/>
                  <a:pt x="1846" y="1"/>
                  <a:pt x="18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7" name="Google Shape;2077;p38"/>
          <p:cNvGrpSpPr/>
          <p:nvPr/>
        </p:nvGrpSpPr>
        <p:grpSpPr>
          <a:xfrm>
            <a:off x="5213322" y="2179701"/>
            <a:ext cx="318495" cy="352209"/>
            <a:chOff x="7541397" y="2904802"/>
            <a:chExt cx="318495" cy="352209"/>
          </a:xfrm>
        </p:grpSpPr>
        <p:sp>
          <p:nvSpPr>
            <p:cNvPr id="2078" name="Google Shape;2078;p38"/>
            <p:cNvSpPr/>
            <p:nvPr/>
          </p:nvSpPr>
          <p:spPr>
            <a:xfrm>
              <a:off x="7541397" y="2904802"/>
              <a:ext cx="318495" cy="352209"/>
            </a:xfrm>
            <a:custGeom>
              <a:avLst/>
              <a:gdLst/>
              <a:ahLst/>
              <a:cxnLst/>
              <a:rect l="l" t="t" r="r" b="b"/>
              <a:pathLst>
                <a:path w="10014" h="11074" extrusionOk="0">
                  <a:moveTo>
                    <a:pt x="2287" y="1763"/>
                  </a:moveTo>
                  <a:lnTo>
                    <a:pt x="2453" y="3941"/>
                  </a:lnTo>
                  <a:cubicBezTo>
                    <a:pt x="2501" y="4501"/>
                    <a:pt x="2668" y="5037"/>
                    <a:pt x="2918" y="5537"/>
                  </a:cubicBezTo>
                  <a:lnTo>
                    <a:pt x="2096" y="5120"/>
                  </a:lnTo>
                  <a:cubicBezTo>
                    <a:pt x="1560" y="4846"/>
                    <a:pt x="1120" y="4430"/>
                    <a:pt x="787" y="3929"/>
                  </a:cubicBezTo>
                  <a:cubicBezTo>
                    <a:pt x="477" y="3418"/>
                    <a:pt x="310" y="2822"/>
                    <a:pt x="310" y="2227"/>
                  </a:cubicBezTo>
                  <a:lnTo>
                    <a:pt x="310" y="1977"/>
                  </a:lnTo>
                  <a:cubicBezTo>
                    <a:pt x="310" y="1858"/>
                    <a:pt x="406" y="1763"/>
                    <a:pt x="525" y="1763"/>
                  </a:cubicBezTo>
                  <a:close/>
                  <a:moveTo>
                    <a:pt x="7383" y="1036"/>
                  </a:moveTo>
                  <a:lnTo>
                    <a:pt x="7168" y="3799"/>
                  </a:lnTo>
                  <a:cubicBezTo>
                    <a:pt x="7168" y="3882"/>
                    <a:pt x="7228" y="3953"/>
                    <a:pt x="7323" y="3977"/>
                  </a:cubicBezTo>
                  <a:cubicBezTo>
                    <a:pt x="7406" y="3977"/>
                    <a:pt x="7490" y="3918"/>
                    <a:pt x="7502" y="3822"/>
                  </a:cubicBezTo>
                  <a:lnTo>
                    <a:pt x="7645" y="1751"/>
                  </a:lnTo>
                  <a:lnTo>
                    <a:pt x="9419" y="1751"/>
                  </a:lnTo>
                  <a:cubicBezTo>
                    <a:pt x="9538" y="1751"/>
                    <a:pt x="9633" y="1846"/>
                    <a:pt x="9633" y="1965"/>
                  </a:cubicBezTo>
                  <a:lnTo>
                    <a:pt x="9633" y="2227"/>
                  </a:lnTo>
                  <a:lnTo>
                    <a:pt x="9645" y="2227"/>
                  </a:lnTo>
                  <a:cubicBezTo>
                    <a:pt x="9645" y="2822"/>
                    <a:pt x="9478" y="3418"/>
                    <a:pt x="9169" y="3929"/>
                  </a:cubicBezTo>
                  <a:cubicBezTo>
                    <a:pt x="8859" y="4430"/>
                    <a:pt x="8395" y="4846"/>
                    <a:pt x="7859" y="5120"/>
                  </a:cubicBezTo>
                  <a:lnTo>
                    <a:pt x="7037" y="5525"/>
                  </a:lnTo>
                  <a:cubicBezTo>
                    <a:pt x="7204" y="5239"/>
                    <a:pt x="7323" y="4930"/>
                    <a:pt x="7395" y="4596"/>
                  </a:cubicBezTo>
                  <a:cubicBezTo>
                    <a:pt x="7406" y="4501"/>
                    <a:pt x="7371" y="4418"/>
                    <a:pt x="7275" y="4406"/>
                  </a:cubicBezTo>
                  <a:cubicBezTo>
                    <a:pt x="7265" y="4404"/>
                    <a:pt x="7255" y="4404"/>
                    <a:pt x="7244" y="4404"/>
                  </a:cubicBezTo>
                  <a:cubicBezTo>
                    <a:pt x="7170" y="4404"/>
                    <a:pt x="7095" y="4441"/>
                    <a:pt x="7085" y="4525"/>
                  </a:cubicBezTo>
                  <a:cubicBezTo>
                    <a:pt x="6966" y="5013"/>
                    <a:pt x="6740" y="5477"/>
                    <a:pt x="6430" y="5858"/>
                  </a:cubicBezTo>
                  <a:lnTo>
                    <a:pt x="6418" y="5882"/>
                  </a:lnTo>
                  <a:cubicBezTo>
                    <a:pt x="6240" y="6096"/>
                    <a:pt x="6025" y="6311"/>
                    <a:pt x="5787" y="6489"/>
                  </a:cubicBezTo>
                  <a:lnTo>
                    <a:pt x="4156" y="6489"/>
                  </a:lnTo>
                  <a:cubicBezTo>
                    <a:pt x="3930" y="6311"/>
                    <a:pt x="3715" y="6120"/>
                    <a:pt x="3537" y="5894"/>
                  </a:cubicBezTo>
                  <a:cubicBezTo>
                    <a:pt x="3525" y="5882"/>
                    <a:pt x="3525" y="5858"/>
                    <a:pt x="3513" y="5846"/>
                  </a:cubicBezTo>
                  <a:cubicBezTo>
                    <a:pt x="3084" y="5299"/>
                    <a:pt x="2811" y="4608"/>
                    <a:pt x="2751" y="3894"/>
                  </a:cubicBezTo>
                  <a:lnTo>
                    <a:pt x="2549" y="1036"/>
                  </a:lnTo>
                  <a:close/>
                  <a:moveTo>
                    <a:pt x="5668" y="6811"/>
                  </a:moveTo>
                  <a:cubicBezTo>
                    <a:pt x="5680" y="6811"/>
                    <a:pt x="5692" y="6835"/>
                    <a:pt x="5692" y="6835"/>
                  </a:cubicBezTo>
                  <a:cubicBezTo>
                    <a:pt x="5740" y="6858"/>
                    <a:pt x="5751" y="6906"/>
                    <a:pt x="5751" y="6954"/>
                  </a:cubicBezTo>
                  <a:lnTo>
                    <a:pt x="5751" y="7049"/>
                  </a:lnTo>
                  <a:cubicBezTo>
                    <a:pt x="5787" y="7120"/>
                    <a:pt x="5716" y="7192"/>
                    <a:pt x="5644" y="7192"/>
                  </a:cubicBezTo>
                  <a:lnTo>
                    <a:pt x="4311" y="7192"/>
                  </a:lnTo>
                  <a:cubicBezTo>
                    <a:pt x="4239" y="7192"/>
                    <a:pt x="4180" y="7132"/>
                    <a:pt x="4180" y="7049"/>
                  </a:cubicBezTo>
                  <a:lnTo>
                    <a:pt x="4180" y="6954"/>
                  </a:lnTo>
                  <a:cubicBezTo>
                    <a:pt x="4180" y="6906"/>
                    <a:pt x="4216" y="6858"/>
                    <a:pt x="4239" y="6835"/>
                  </a:cubicBezTo>
                  <a:cubicBezTo>
                    <a:pt x="4251" y="6835"/>
                    <a:pt x="4275" y="6811"/>
                    <a:pt x="4275" y="6811"/>
                  </a:cubicBezTo>
                  <a:close/>
                  <a:moveTo>
                    <a:pt x="5382" y="7513"/>
                  </a:moveTo>
                  <a:cubicBezTo>
                    <a:pt x="5466" y="7787"/>
                    <a:pt x="5656" y="8013"/>
                    <a:pt x="5906" y="8156"/>
                  </a:cubicBezTo>
                  <a:lnTo>
                    <a:pt x="6013" y="8216"/>
                  </a:lnTo>
                  <a:cubicBezTo>
                    <a:pt x="6180" y="8287"/>
                    <a:pt x="6263" y="8454"/>
                    <a:pt x="6263" y="8632"/>
                  </a:cubicBezTo>
                  <a:lnTo>
                    <a:pt x="6263" y="8668"/>
                  </a:lnTo>
                  <a:lnTo>
                    <a:pt x="3680" y="8668"/>
                  </a:lnTo>
                  <a:lnTo>
                    <a:pt x="3680" y="8632"/>
                  </a:lnTo>
                  <a:cubicBezTo>
                    <a:pt x="3680" y="8454"/>
                    <a:pt x="3775" y="8299"/>
                    <a:pt x="3930" y="8216"/>
                  </a:cubicBezTo>
                  <a:lnTo>
                    <a:pt x="4037" y="8156"/>
                  </a:lnTo>
                  <a:cubicBezTo>
                    <a:pt x="4287" y="8025"/>
                    <a:pt x="4477" y="7799"/>
                    <a:pt x="4537" y="7513"/>
                  </a:cubicBezTo>
                  <a:close/>
                  <a:moveTo>
                    <a:pt x="6966" y="8978"/>
                  </a:moveTo>
                  <a:cubicBezTo>
                    <a:pt x="7168" y="8978"/>
                    <a:pt x="7347" y="9156"/>
                    <a:pt x="7347" y="9359"/>
                  </a:cubicBezTo>
                  <a:lnTo>
                    <a:pt x="7347" y="10002"/>
                  </a:lnTo>
                  <a:lnTo>
                    <a:pt x="2572" y="10002"/>
                  </a:lnTo>
                  <a:lnTo>
                    <a:pt x="2572" y="9359"/>
                  </a:lnTo>
                  <a:cubicBezTo>
                    <a:pt x="2572" y="9156"/>
                    <a:pt x="2751" y="8978"/>
                    <a:pt x="2953" y="8978"/>
                  </a:cubicBezTo>
                  <a:close/>
                  <a:moveTo>
                    <a:pt x="7859" y="10347"/>
                  </a:moveTo>
                  <a:lnTo>
                    <a:pt x="7859" y="10716"/>
                  </a:lnTo>
                  <a:lnTo>
                    <a:pt x="2084" y="10716"/>
                  </a:lnTo>
                  <a:lnTo>
                    <a:pt x="2084" y="10347"/>
                  </a:lnTo>
                  <a:close/>
                  <a:moveTo>
                    <a:pt x="2132" y="0"/>
                  </a:moveTo>
                  <a:cubicBezTo>
                    <a:pt x="1930" y="0"/>
                    <a:pt x="1763" y="167"/>
                    <a:pt x="1763" y="358"/>
                  </a:cubicBezTo>
                  <a:lnTo>
                    <a:pt x="1763" y="703"/>
                  </a:lnTo>
                  <a:cubicBezTo>
                    <a:pt x="1763" y="893"/>
                    <a:pt x="1930" y="1060"/>
                    <a:pt x="2132" y="1060"/>
                  </a:cubicBezTo>
                  <a:lnTo>
                    <a:pt x="2251" y="1060"/>
                  </a:lnTo>
                  <a:lnTo>
                    <a:pt x="2275" y="1441"/>
                  </a:lnTo>
                  <a:lnTo>
                    <a:pt x="537" y="1441"/>
                  </a:lnTo>
                  <a:cubicBezTo>
                    <a:pt x="239" y="1441"/>
                    <a:pt x="1" y="1679"/>
                    <a:pt x="1" y="1977"/>
                  </a:cubicBezTo>
                  <a:lnTo>
                    <a:pt x="1" y="2227"/>
                  </a:lnTo>
                  <a:cubicBezTo>
                    <a:pt x="1" y="2882"/>
                    <a:pt x="179" y="3537"/>
                    <a:pt x="537" y="4108"/>
                  </a:cubicBezTo>
                  <a:cubicBezTo>
                    <a:pt x="870" y="4668"/>
                    <a:pt x="1382" y="5120"/>
                    <a:pt x="1965" y="5418"/>
                  </a:cubicBezTo>
                  <a:lnTo>
                    <a:pt x="3239" y="6061"/>
                  </a:lnTo>
                  <a:cubicBezTo>
                    <a:pt x="3251" y="6061"/>
                    <a:pt x="3275" y="6073"/>
                    <a:pt x="3287" y="6085"/>
                  </a:cubicBezTo>
                  <a:cubicBezTo>
                    <a:pt x="3287" y="6085"/>
                    <a:pt x="3287" y="6096"/>
                    <a:pt x="3299" y="6096"/>
                  </a:cubicBezTo>
                  <a:cubicBezTo>
                    <a:pt x="3311" y="6120"/>
                    <a:pt x="3334" y="6144"/>
                    <a:pt x="3334" y="6180"/>
                  </a:cubicBezTo>
                  <a:cubicBezTo>
                    <a:pt x="3334" y="6251"/>
                    <a:pt x="3275" y="6311"/>
                    <a:pt x="3192" y="6311"/>
                  </a:cubicBezTo>
                  <a:lnTo>
                    <a:pt x="3013" y="6311"/>
                  </a:lnTo>
                  <a:cubicBezTo>
                    <a:pt x="2930" y="6311"/>
                    <a:pt x="2858" y="6382"/>
                    <a:pt x="2858" y="6477"/>
                  </a:cubicBezTo>
                  <a:cubicBezTo>
                    <a:pt x="2858" y="6561"/>
                    <a:pt x="2930" y="6632"/>
                    <a:pt x="3013" y="6632"/>
                  </a:cubicBezTo>
                  <a:lnTo>
                    <a:pt x="3192" y="6632"/>
                  </a:lnTo>
                  <a:cubicBezTo>
                    <a:pt x="3358" y="6632"/>
                    <a:pt x="3489" y="6549"/>
                    <a:pt x="3585" y="6430"/>
                  </a:cubicBezTo>
                  <a:cubicBezTo>
                    <a:pt x="3692" y="6537"/>
                    <a:pt x="3811" y="6632"/>
                    <a:pt x="3930" y="6739"/>
                  </a:cubicBezTo>
                  <a:cubicBezTo>
                    <a:pt x="3882" y="6811"/>
                    <a:pt x="3870" y="6894"/>
                    <a:pt x="3870" y="6977"/>
                  </a:cubicBezTo>
                  <a:lnTo>
                    <a:pt x="3870" y="7085"/>
                  </a:lnTo>
                  <a:cubicBezTo>
                    <a:pt x="3870" y="7311"/>
                    <a:pt x="4025" y="7501"/>
                    <a:pt x="4239" y="7549"/>
                  </a:cubicBezTo>
                  <a:cubicBezTo>
                    <a:pt x="4180" y="7692"/>
                    <a:pt x="4073" y="7823"/>
                    <a:pt x="3906" y="7906"/>
                  </a:cubicBezTo>
                  <a:lnTo>
                    <a:pt x="3811" y="7966"/>
                  </a:lnTo>
                  <a:cubicBezTo>
                    <a:pt x="3537" y="8097"/>
                    <a:pt x="3370" y="8359"/>
                    <a:pt x="3370" y="8656"/>
                  </a:cubicBezTo>
                  <a:lnTo>
                    <a:pt x="3370" y="8704"/>
                  </a:lnTo>
                  <a:lnTo>
                    <a:pt x="3001" y="8704"/>
                  </a:lnTo>
                  <a:cubicBezTo>
                    <a:pt x="2620" y="8704"/>
                    <a:pt x="2287" y="9037"/>
                    <a:pt x="2287" y="9418"/>
                  </a:cubicBezTo>
                  <a:lnTo>
                    <a:pt x="2287" y="10061"/>
                  </a:lnTo>
                  <a:lnTo>
                    <a:pt x="2025" y="10061"/>
                  </a:lnTo>
                  <a:cubicBezTo>
                    <a:pt x="1906" y="10061"/>
                    <a:pt x="1799" y="10168"/>
                    <a:pt x="1799" y="10287"/>
                  </a:cubicBezTo>
                  <a:lnTo>
                    <a:pt x="1799" y="10847"/>
                  </a:lnTo>
                  <a:cubicBezTo>
                    <a:pt x="1799" y="10966"/>
                    <a:pt x="1906" y="11073"/>
                    <a:pt x="2025" y="11073"/>
                  </a:cubicBezTo>
                  <a:lnTo>
                    <a:pt x="8002" y="11073"/>
                  </a:lnTo>
                  <a:cubicBezTo>
                    <a:pt x="8121" y="11073"/>
                    <a:pt x="8228" y="10966"/>
                    <a:pt x="8228" y="10847"/>
                  </a:cubicBezTo>
                  <a:lnTo>
                    <a:pt x="8228" y="10287"/>
                  </a:lnTo>
                  <a:cubicBezTo>
                    <a:pt x="8228" y="10168"/>
                    <a:pt x="8121" y="10061"/>
                    <a:pt x="8002" y="10061"/>
                  </a:cubicBezTo>
                  <a:lnTo>
                    <a:pt x="7740" y="10061"/>
                  </a:lnTo>
                  <a:lnTo>
                    <a:pt x="7740" y="9418"/>
                  </a:lnTo>
                  <a:cubicBezTo>
                    <a:pt x="7740" y="9037"/>
                    <a:pt x="7406" y="8704"/>
                    <a:pt x="7025" y="8704"/>
                  </a:cubicBezTo>
                  <a:lnTo>
                    <a:pt x="6644" y="8704"/>
                  </a:lnTo>
                  <a:lnTo>
                    <a:pt x="6644" y="8656"/>
                  </a:lnTo>
                  <a:cubicBezTo>
                    <a:pt x="6644" y="8359"/>
                    <a:pt x="6490" y="8097"/>
                    <a:pt x="6216" y="7966"/>
                  </a:cubicBezTo>
                  <a:lnTo>
                    <a:pt x="6109" y="7906"/>
                  </a:lnTo>
                  <a:cubicBezTo>
                    <a:pt x="5966" y="7823"/>
                    <a:pt x="5847" y="7692"/>
                    <a:pt x="5787" y="7549"/>
                  </a:cubicBezTo>
                  <a:cubicBezTo>
                    <a:pt x="5990" y="7501"/>
                    <a:pt x="6156" y="7323"/>
                    <a:pt x="6156" y="7085"/>
                  </a:cubicBezTo>
                  <a:lnTo>
                    <a:pt x="6156" y="6977"/>
                  </a:lnTo>
                  <a:cubicBezTo>
                    <a:pt x="6156" y="6894"/>
                    <a:pt x="6132" y="6811"/>
                    <a:pt x="6097" y="6739"/>
                  </a:cubicBezTo>
                  <a:cubicBezTo>
                    <a:pt x="6216" y="6656"/>
                    <a:pt x="6335" y="6549"/>
                    <a:pt x="6442" y="6430"/>
                  </a:cubicBezTo>
                  <a:cubicBezTo>
                    <a:pt x="6513" y="6561"/>
                    <a:pt x="6668" y="6632"/>
                    <a:pt x="6823" y="6632"/>
                  </a:cubicBezTo>
                  <a:lnTo>
                    <a:pt x="7002" y="6632"/>
                  </a:lnTo>
                  <a:cubicBezTo>
                    <a:pt x="7097" y="6632"/>
                    <a:pt x="7168" y="6561"/>
                    <a:pt x="7168" y="6477"/>
                  </a:cubicBezTo>
                  <a:cubicBezTo>
                    <a:pt x="7168" y="6382"/>
                    <a:pt x="7097" y="6311"/>
                    <a:pt x="7002" y="6311"/>
                  </a:cubicBezTo>
                  <a:lnTo>
                    <a:pt x="6823" y="6311"/>
                  </a:lnTo>
                  <a:cubicBezTo>
                    <a:pt x="6752" y="6311"/>
                    <a:pt x="6692" y="6251"/>
                    <a:pt x="6692" y="6180"/>
                  </a:cubicBezTo>
                  <a:cubicBezTo>
                    <a:pt x="6692" y="6144"/>
                    <a:pt x="6704" y="6120"/>
                    <a:pt x="6728" y="6085"/>
                  </a:cubicBezTo>
                  <a:cubicBezTo>
                    <a:pt x="6740" y="6073"/>
                    <a:pt x="6752" y="6061"/>
                    <a:pt x="6763" y="6061"/>
                  </a:cubicBezTo>
                  <a:lnTo>
                    <a:pt x="8049" y="5418"/>
                  </a:lnTo>
                  <a:cubicBezTo>
                    <a:pt x="8645" y="5120"/>
                    <a:pt x="9133" y="4668"/>
                    <a:pt x="9478" y="4108"/>
                  </a:cubicBezTo>
                  <a:cubicBezTo>
                    <a:pt x="9823" y="3537"/>
                    <a:pt x="10014" y="2906"/>
                    <a:pt x="10014" y="2227"/>
                  </a:cubicBezTo>
                  <a:lnTo>
                    <a:pt x="10014" y="1977"/>
                  </a:lnTo>
                  <a:cubicBezTo>
                    <a:pt x="9954" y="1679"/>
                    <a:pt x="9716" y="1441"/>
                    <a:pt x="9430" y="1441"/>
                  </a:cubicBezTo>
                  <a:lnTo>
                    <a:pt x="7692" y="1441"/>
                  </a:lnTo>
                  <a:lnTo>
                    <a:pt x="7728" y="1060"/>
                  </a:lnTo>
                  <a:lnTo>
                    <a:pt x="7847" y="1060"/>
                  </a:lnTo>
                  <a:cubicBezTo>
                    <a:pt x="8037" y="1060"/>
                    <a:pt x="8204" y="893"/>
                    <a:pt x="8204" y="703"/>
                  </a:cubicBezTo>
                  <a:lnTo>
                    <a:pt x="8204" y="358"/>
                  </a:lnTo>
                  <a:cubicBezTo>
                    <a:pt x="8204" y="167"/>
                    <a:pt x="8037" y="0"/>
                    <a:pt x="7847" y="0"/>
                  </a:cubicBezTo>
                  <a:lnTo>
                    <a:pt x="3501" y="0"/>
                  </a:lnTo>
                  <a:cubicBezTo>
                    <a:pt x="3406" y="0"/>
                    <a:pt x="3334" y="72"/>
                    <a:pt x="3334" y="167"/>
                  </a:cubicBezTo>
                  <a:cubicBezTo>
                    <a:pt x="3334" y="250"/>
                    <a:pt x="3406" y="322"/>
                    <a:pt x="3501" y="322"/>
                  </a:cubicBezTo>
                  <a:lnTo>
                    <a:pt x="7847" y="322"/>
                  </a:lnTo>
                  <a:cubicBezTo>
                    <a:pt x="7859" y="322"/>
                    <a:pt x="7883" y="346"/>
                    <a:pt x="7883" y="370"/>
                  </a:cubicBezTo>
                  <a:lnTo>
                    <a:pt x="7883" y="715"/>
                  </a:lnTo>
                  <a:cubicBezTo>
                    <a:pt x="7883" y="727"/>
                    <a:pt x="7871" y="762"/>
                    <a:pt x="7847" y="762"/>
                  </a:cubicBezTo>
                  <a:lnTo>
                    <a:pt x="2132" y="762"/>
                  </a:lnTo>
                  <a:cubicBezTo>
                    <a:pt x="2108" y="762"/>
                    <a:pt x="2084" y="739"/>
                    <a:pt x="2084" y="715"/>
                  </a:cubicBezTo>
                  <a:lnTo>
                    <a:pt x="2084" y="370"/>
                  </a:lnTo>
                  <a:cubicBezTo>
                    <a:pt x="2084" y="358"/>
                    <a:pt x="2096" y="322"/>
                    <a:pt x="2132" y="322"/>
                  </a:cubicBezTo>
                  <a:lnTo>
                    <a:pt x="2739" y="322"/>
                  </a:lnTo>
                  <a:cubicBezTo>
                    <a:pt x="2823" y="322"/>
                    <a:pt x="2894" y="250"/>
                    <a:pt x="2894" y="167"/>
                  </a:cubicBezTo>
                  <a:cubicBezTo>
                    <a:pt x="2894" y="72"/>
                    <a:pt x="2823" y="0"/>
                    <a:pt x="27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7642505" y="2952128"/>
              <a:ext cx="112876" cy="106451"/>
            </a:xfrm>
            <a:custGeom>
              <a:avLst/>
              <a:gdLst/>
              <a:ahLst/>
              <a:cxnLst/>
              <a:rect l="l" t="t" r="r" b="b"/>
              <a:pathLst>
                <a:path w="3549" h="3347" extrusionOk="0">
                  <a:moveTo>
                    <a:pt x="1822" y="548"/>
                  </a:moveTo>
                  <a:lnTo>
                    <a:pt x="2084" y="1287"/>
                  </a:lnTo>
                  <a:cubicBezTo>
                    <a:pt x="2120" y="1346"/>
                    <a:pt x="2156" y="1394"/>
                    <a:pt x="2239" y="1394"/>
                  </a:cubicBezTo>
                  <a:lnTo>
                    <a:pt x="3037" y="1429"/>
                  </a:lnTo>
                  <a:lnTo>
                    <a:pt x="2382" y="1918"/>
                  </a:lnTo>
                  <a:cubicBezTo>
                    <a:pt x="2322" y="1965"/>
                    <a:pt x="2311" y="2025"/>
                    <a:pt x="2322" y="2096"/>
                  </a:cubicBezTo>
                  <a:lnTo>
                    <a:pt x="2549" y="2870"/>
                  </a:lnTo>
                  <a:lnTo>
                    <a:pt x="1894" y="2430"/>
                  </a:lnTo>
                  <a:cubicBezTo>
                    <a:pt x="1864" y="2412"/>
                    <a:pt x="1831" y="2403"/>
                    <a:pt x="1800" y="2403"/>
                  </a:cubicBezTo>
                  <a:cubicBezTo>
                    <a:pt x="1769" y="2403"/>
                    <a:pt x="1739" y="2412"/>
                    <a:pt x="1715" y="2430"/>
                  </a:cubicBezTo>
                  <a:lnTo>
                    <a:pt x="1060" y="2870"/>
                  </a:lnTo>
                  <a:lnTo>
                    <a:pt x="1287" y="2096"/>
                  </a:lnTo>
                  <a:cubicBezTo>
                    <a:pt x="1298" y="2037"/>
                    <a:pt x="1287" y="1965"/>
                    <a:pt x="1227" y="1918"/>
                  </a:cubicBezTo>
                  <a:lnTo>
                    <a:pt x="596" y="1429"/>
                  </a:lnTo>
                  <a:lnTo>
                    <a:pt x="1406" y="1394"/>
                  </a:lnTo>
                  <a:cubicBezTo>
                    <a:pt x="1465" y="1394"/>
                    <a:pt x="1525" y="1358"/>
                    <a:pt x="1549" y="1287"/>
                  </a:cubicBezTo>
                  <a:lnTo>
                    <a:pt x="1822" y="548"/>
                  </a:lnTo>
                  <a:close/>
                  <a:moveTo>
                    <a:pt x="1775" y="1"/>
                  </a:moveTo>
                  <a:cubicBezTo>
                    <a:pt x="1691" y="1"/>
                    <a:pt x="1608" y="60"/>
                    <a:pt x="1560" y="144"/>
                  </a:cubicBezTo>
                  <a:lnTo>
                    <a:pt x="1227" y="1084"/>
                  </a:lnTo>
                  <a:lnTo>
                    <a:pt x="227" y="1120"/>
                  </a:lnTo>
                  <a:cubicBezTo>
                    <a:pt x="144" y="1120"/>
                    <a:pt x="60" y="1168"/>
                    <a:pt x="36" y="1263"/>
                  </a:cubicBezTo>
                  <a:cubicBezTo>
                    <a:pt x="1" y="1358"/>
                    <a:pt x="36" y="1441"/>
                    <a:pt x="108" y="1501"/>
                  </a:cubicBezTo>
                  <a:lnTo>
                    <a:pt x="894" y="2108"/>
                  </a:lnTo>
                  <a:lnTo>
                    <a:pt x="632" y="3061"/>
                  </a:lnTo>
                  <a:cubicBezTo>
                    <a:pt x="596" y="3156"/>
                    <a:pt x="632" y="3239"/>
                    <a:pt x="703" y="3299"/>
                  </a:cubicBezTo>
                  <a:cubicBezTo>
                    <a:pt x="739" y="3328"/>
                    <a:pt x="781" y="3343"/>
                    <a:pt x="824" y="3343"/>
                  </a:cubicBezTo>
                  <a:cubicBezTo>
                    <a:pt x="867" y="3343"/>
                    <a:pt x="912" y="3328"/>
                    <a:pt x="953" y="3299"/>
                  </a:cubicBezTo>
                  <a:lnTo>
                    <a:pt x="1775" y="2751"/>
                  </a:lnTo>
                  <a:lnTo>
                    <a:pt x="2596" y="3299"/>
                  </a:lnTo>
                  <a:cubicBezTo>
                    <a:pt x="2620" y="3334"/>
                    <a:pt x="2668" y="3346"/>
                    <a:pt x="2715" y="3346"/>
                  </a:cubicBezTo>
                  <a:cubicBezTo>
                    <a:pt x="2751" y="3346"/>
                    <a:pt x="2799" y="3334"/>
                    <a:pt x="2834" y="3299"/>
                  </a:cubicBezTo>
                  <a:cubicBezTo>
                    <a:pt x="2906" y="3239"/>
                    <a:pt x="2942" y="3156"/>
                    <a:pt x="2906" y="3061"/>
                  </a:cubicBezTo>
                  <a:lnTo>
                    <a:pt x="2644" y="2108"/>
                  </a:lnTo>
                  <a:lnTo>
                    <a:pt x="3430" y="1501"/>
                  </a:lnTo>
                  <a:cubicBezTo>
                    <a:pt x="3513" y="1441"/>
                    <a:pt x="3549" y="1358"/>
                    <a:pt x="3513" y="1263"/>
                  </a:cubicBezTo>
                  <a:cubicBezTo>
                    <a:pt x="3489" y="1168"/>
                    <a:pt x="3418" y="1120"/>
                    <a:pt x="3323" y="1120"/>
                  </a:cubicBezTo>
                  <a:lnTo>
                    <a:pt x="2322" y="1084"/>
                  </a:lnTo>
                  <a:lnTo>
                    <a:pt x="1989" y="144"/>
                  </a:lnTo>
                  <a:cubicBezTo>
                    <a:pt x="1953" y="60"/>
                    <a:pt x="1882" y="1"/>
                    <a:pt x="17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8"/>
          <p:cNvGrpSpPr/>
          <p:nvPr/>
        </p:nvGrpSpPr>
        <p:grpSpPr>
          <a:xfrm>
            <a:off x="5196280" y="3615053"/>
            <a:ext cx="352590" cy="287072"/>
            <a:chOff x="7973468" y="3382322"/>
            <a:chExt cx="352590" cy="287072"/>
          </a:xfrm>
        </p:grpSpPr>
        <p:sp>
          <p:nvSpPr>
            <p:cNvPr id="2081" name="Google Shape;2081;p38"/>
            <p:cNvSpPr/>
            <p:nvPr/>
          </p:nvSpPr>
          <p:spPr>
            <a:xfrm>
              <a:off x="7973468" y="3382322"/>
              <a:ext cx="352590" cy="287072"/>
            </a:xfrm>
            <a:custGeom>
              <a:avLst/>
              <a:gdLst/>
              <a:ahLst/>
              <a:cxnLst/>
              <a:rect l="l" t="t" r="r" b="b"/>
              <a:pathLst>
                <a:path w="11086" h="9026" extrusionOk="0">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8"/>
            <p:cNvSpPr/>
            <p:nvPr/>
          </p:nvSpPr>
          <p:spPr>
            <a:xfrm>
              <a:off x="8051486" y="3417149"/>
              <a:ext cx="73883" cy="10623"/>
            </a:xfrm>
            <a:custGeom>
              <a:avLst/>
              <a:gdLst/>
              <a:ahLst/>
              <a:cxnLst/>
              <a:rect l="l" t="t" r="r" b="b"/>
              <a:pathLst>
                <a:path w="2323" h="334" extrusionOk="0">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8"/>
            <p:cNvSpPr/>
            <p:nvPr/>
          </p:nvSpPr>
          <p:spPr>
            <a:xfrm>
              <a:off x="8022702" y="3437981"/>
              <a:ext cx="102667" cy="10623"/>
            </a:xfrm>
            <a:custGeom>
              <a:avLst/>
              <a:gdLst/>
              <a:ahLst/>
              <a:cxnLst/>
              <a:rect l="l" t="t" r="r" b="b"/>
              <a:pathLst>
                <a:path w="3228" h="334" extrusionOk="0">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a:off x="8022702" y="3458432"/>
              <a:ext cx="102667" cy="10623"/>
            </a:xfrm>
            <a:custGeom>
              <a:avLst/>
              <a:gdLst/>
              <a:ahLst/>
              <a:cxnLst/>
              <a:rect l="l" t="t" r="r" b="b"/>
              <a:pathLst>
                <a:path w="3228" h="334" extrusionOk="0">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a:off x="8022702" y="3479264"/>
              <a:ext cx="81071" cy="10623"/>
            </a:xfrm>
            <a:custGeom>
              <a:avLst/>
              <a:gdLst/>
              <a:ahLst/>
              <a:cxnLst/>
              <a:rect l="l" t="t" r="r" b="b"/>
              <a:pathLst>
                <a:path w="2549" h="334" extrusionOk="0">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a:off x="8051486" y="3520515"/>
              <a:ext cx="73883" cy="10655"/>
            </a:xfrm>
            <a:custGeom>
              <a:avLst/>
              <a:gdLst/>
              <a:ahLst/>
              <a:cxnLst/>
              <a:rect l="l" t="t" r="r" b="b"/>
              <a:pathLst>
                <a:path w="2323" h="335" extrusionOk="0">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a:off x="8022702" y="3540966"/>
              <a:ext cx="102667" cy="10273"/>
            </a:xfrm>
            <a:custGeom>
              <a:avLst/>
              <a:gdLst/>
              <a:ahLst/>
              <a:cxnLst/>
              <a:rect l="l" t="t" r="r" b="b"/>
              <a:pathLst>
                <a:path w="3228" h="323" extrusionOk="0">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8"/>
            <p:cNvSpPr/>
            <p:nvPr/>
          </p:nvSpPr>
          <p:spPr>
            <a:xfrm>
              <a:off x="8022702" y="3561798"/>
              <a:ext cx="49266" cy="10273"/>
            </a:xfrm>
            <a:custGeom>
              <a:avLst/>
              <a:gdLst/>
              <a:ahLst/>
              <a:cxnLst/>
              <a:rect l="l" t="t" r="r" b="b"/>
              <a:pathLst>
                <a:path w="1549" h="323" extrusionOk="0">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8"/>
            <p:cNvSpPr/>
            <p:nvPr/>
          </p:nvSpPr>
          <p:spPr>
            <a:xfrm>
              <a:off x="8200683" y="3486452"/>
              <a:ext cx="73883" cy="10623"/>
            </a:xfrm>
            <a:custGeom>
              <a:avLst/>
              <a:gdLst/>
              <a:ahLst/>
              <a:cxnLst/>
              <a:rect l="l" t="t" r="r" b="b"/>
              <a:pathLst>
                <a:path w="2323" h="334" extrusionOk="0">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a:off x="8171899" y="3506902"/>
              <a:ext cx="102667" cy="10241"/>
            </a:xfrm>
            <a:custGeom>
              <a:avLst/>
              <a:gdLst/>
              <a:ahLst/>
              <a:cxnLst/>
              <a:rect l="l" t="t" r="r" b="b"/>
              <a:pathLst>
                <a:path w="3228" h="322" extrusionOk="0">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a:off x="8171899" y="3527735"/>
              <a:ext cx="49266" cy="10241"/>
            </a:xfrm>
            <a:custGeom>
              <a:avLst/>
              <a:gdLst/>
              <a:ahLst/>
              <a:cxnLst/>
              <a:rect l="l" t="t" r="r" b="b"/>
              <a:pathLst>
                <a:path w="1549" h="322" extrusionOk="0">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a:off x="8174189" y="3417149"/>
              <a:ext cx="102635" cy="45099"/>
            </a:xfrm>
            <a:custGeom>
              <a:avLst/>
              <a:gdLst/>
              <a:ahLst/>
              <a:cxnLst/>
              <a:rect l="l" t="t" r="r" b="b"/>
              <a:pathLst>
                <a:path w="3227" h="1418" extrusionOk="0">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3" name="Google Shape;2093;p38"/>
          <p:cNvSpPr/>
          <p:nvPr/>
        </p:nvSpPr>
        <p:spPr>
          <a:xfrm>
            <a:off x="1236300" y="3484238"/>
            <a:ext cx="548700" cy="548700"/>
          </a:xfrm>
          <a:prstGeom prst="ellipse">
            <a:avLst/>
          </a:prstGeom>
          <a:solidFill>
            <a:srgbClr val="70C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4" name="Google Shape;2094;p38"/>
          <p:cNvGrpSpPr/>
          <p:nvPr/>
        </p:nvGrpSpPr>
        <p:grpSpPr>
          <a:xfrm>
            <a:off x="1344004" y="3583627"/>
            <a:ext cx="333285" cy="349950"/>
            <a:chOff x="7548967" y="1978927"/>
            <a:chExt cx="333285" cy="349950"/>
          </a:xfrm>
        </p:grpSpPr>
        <p:sp>
          <p:nvSpPr>
            <p:cNvPr id="2095" name="Google Shape;2095;p38"/>
            <p:cNvSpPr/>
            <p:nvPr/>
          </p:nvSpPr>
          <p:spPr>
            <a:xfrm>
              <a:off x="7548967" y="1978927"/>
              <a:ext cx="333285" cy="234816"/>
            </a:xfrm>
            <a:custGeom>
              <a:avLst/>
              <a:gdLst/>
              <a:ahLst/>
              <a:cxnLst/>
              <a:rect l="l" t="t" r="r" b="b"/>
              <a:pathLst>
                <a:path w="10479" h="7383" extrusionOk="0">
                  <a:moveTo>
                    <a:pt x="8978" y="286"/>
                  </a:moveTo>
                  <a:cubicBezTo>
                    <a:pt x="9633" y="298"/>
                    <a:pt x="10145" y="834"/>
                    <a:pt x="10145" y="1489"/>
                  </a:cubicBezTo>
                  <a:cubicBezTo>
                    <a:pt x="10121" y="2168"/>
                    <a:pt x="9585" y="2727"/>
                    <a:pt x="8931" y="2727"/>
                  </a:cubicBezTo>
                  <a:cubicBezTo>
                    <a:pt x="8300" y="2727"/>
                    <a:pt x="7799" y="2251"/>
                    <a:pt x="7740" y="1656"/>
                  </a:cubicBezTo>
                  <a:lnTo>
                    <a:pt x="7740" y="1596"/>
                  </a:lnTo>
                  <a:lnTo>
                    <a:pt x="7740" y="1572"/>
                  </a:lnTo>
                  <a:lnTo>
                    <a:pt x="7740" y="1513"/>
                  </a:lnTo>
                  <a:cubicBezTo>
                    <a:pt x="7740" y="1429"/>
                    <a:pt x="7668" y="1358"/>
                    <a:pt x="7573" y="1358"/>
                  </a:cubicBezTo>
                  <a:lnTo>
                    <a:pt x="2882" y="1358"/>
                  </a:lnTo>
                  <a:cubicBezTo>
                    <a:pt x="2799" y="1358"/>
                    <a:pt x="2727" y="1429"/>
                    <a:pt x="2727" y="1513"/>
                  </a:cubicBezTo>
                  <a:lnTo>
                    <a:pt x="2727" y="1596"/>
                  </a:lnTo>
                  <a:lnTo>
                    <a:pt x="2727" y="1608"/>
                  </a:lnTo>
                  <a:lnTo>
                    <a:pt x="2727" y="1656"/>
                  </a:lnTo>
                  <a:lnTo>
                    <a:pt x="2727" y="1679"/>
                  </a:lnTo>
                  <a:lnTo>
                    <a:pt x="2727" y="1727"/>
                  </a:lnTo>
                  <a:lnTo>
                    <a:pt x="2727" y="1739"/>
                  </a:lnTo>
                  <a:cubicBezTo>
                    <a:pt x="2727" y="1751"/>
                    <a:pt x="2727" y="1775"/>
                    <a:pt x="2704" y="1799"/>
                  </a:cubicBezTo>
                  <a:lnTo>
                    <a:pt x="2704" y="1810"/>
                  </a:lnTo>
                  <a:cubicBezTo>
                    <a:pt x="2704" y="1834"/>
                    <a:pt x="2692" y="1858"/>
                    <a:pt x="2692" y="1870"/>
                  </a:cubicBezTo>
                  <a:cubicBezTo>
                    <a:pt x="2692" y="1894"/>
                    <a:pt x="2692" y="1894"/>
                    <a:pt x="2680" y="1906"/>
                  </a:cubicBezTo>
                  <a:cubicBezTo>
                    <a:pt x="2680" y="1918"/>
                    <a:pt x="2668" y="1930"/>
                    <a:pt x="2668" y="1930"/>
                  </a:cubicBezTo>
                  <a:cubicBezTo>
                    <a:pt x="2668" y="1953"/>
                    <a:pt x="2644" y="1953"/>
                    <a:pt x="2644" y="1965"/>
                  </a:cubicBezTo>
                  <a:cubicBezTo>
                    <a:pt x="2644" y="1977"/>
                    <a:pt x="2632" y="1977"/>
                    <a:pt x="2632" y="1989"/>
                  </a:cubicBezTo>
                  <a:cubicBezTo>
                    <a:pt x="2632" y="2013"/>
                    <a:pt x="2620" y="2025"/>
                    <a:pt x="2620" y="2025"/>
                  </a:cubicBezTo>
                  <a:cubicBezTo>
                    <a:pt x="2620" y="2025"/>
                    <a:pt x="2620" y="2037"/>
                    <a:pt x="2608" y="2037"/>
                  </a:cubicBezTo>
                  <a:cubicBezTo>
                    <a:pt x="2573" y="2084"/>
                    <a:pt x="2561" y="2132"/>
                    <a:pt x="2525" y="2168"/>
                  </a:cubicBezTo>
                  <a:cubicBezTo>
                    <a:pt x="2513" y="2191"/>
                    <a:pt x="2513" y="2203"/>
                    <a:pt x="2501" y="2215"/>
                  </a:cubicBezTo>
                  <a:cubicBezTo>
                    <a:pt x="2454" y="2275"/>
                    <a:pt x="2406" y="2334"/>
                    <a:pt x="2346" y="2382"/>
                  </a:cubicBezTo>
                  <a:cubicBezTo>
                    <a:pt x="2334" y="2394"/>
                    <a:pt x="2323" y="2394"/>
                    <a:pt x="2311" y="2406"/>
                  </a:cubicBezTo>
                  <a:lnTo>
                    <a:pt x="2287" y="2430"/>
                  </a:lnTo>
                  <a:cubicBezTo>
                    <a:pt x="2084" y="2584"/>
                    <a:pt x="1811" y="2692"/>
                    <a:pt x="1537" y="2692"/>
                  </a:cubicBezTo>
                  <a:cubicBezTo>
                    <a:pt x="882" y="2692"/>
                    <a:pt x="322" y="2156"/>
                    <a:pt x="322" y="1489"/>
                  </a:cubicBezTo>
                  <a:cubicBezTo>
                    <a:pt x="322" y="822"/>
                    <a:pt x="858" y="286"/>
                    <a:pt x="1537" y="286"/>
                  </a:cubicBezTo>
                  <a:close/>
                  <a:moveTo>
                    <a:pt x="7395" y="1668"/>
                  </a:moveTo>
                  <a:cubicBezTo>
                    <a:pt x="7442" y="2049"/>
                    <a:pt x="7633" y="2406"/>
                    <a:pt x="7930" y="2668"/>
                  </a:cubicBezTo>
                  <a:cubicBezTo>
                    <a:pt x="7823" y="2763"/>
                    <a:pt x="7692" y="2799"/>
                    <a:pt x="7549" y="2799"/>
                  </a:cubicBezTo>
                  <a:lnTo>
                    <a:pt x="2858" y="2799"/>
                  </a:lnTo>
                  <a:cubicBezTo>
                    <a:pt x="2727" y="2787"/>
                    <a:pt x="2608" y="2739"/>
                    <a:pt x="2501" y="2668"/>
                  </a:cubicBezTo>
                  <a:cubicBezTo>
                    <a:pt x="2739" y="2453"/>
                    <a:pt x="2906" y="2191"/>
                    <a:pt x="2977" y="1894"/>
                  </a:cubicBezTo>
                  <a:lnTo>
                    <a:pt x="2977" y="1870"/>
                  </a:lnTo>
                  <a:cubicBezTo>
                    <a:pt x="2977" y="1858"/>
                    <a:pt x="2989" y="1846"/>
                    <a:pt x="2989" y="1810"/>
                  </a:cubicBezTo>
                  <a:cubicBezTo>
                    <a:pt x="3001" y="1775"/>
                    <a:pt x="3001" y="1727"/>
                    <a:pt x="3001" y="1668"/>
                  </a:cubicBezTo>
                  <a:close/>
                  <a:moveTo>
                    <a:pt x="1513" y="1"/>
                  </a:moveTo>
                  <a:cubicBezTo>
                    <a:pt x="680" y="1"/>
                    <a:pt x="1" y="679"/>
                    <a:pt x="1" y="1513"/>
                  </a:cubicBezTo>
                  <a:cubicBezTo>
                    <a:pt x="1" y="2346"/>
                    <a:pt x="680" y="3037"/>
                    <a:pt x="1513" y="3037"/>
                  </a:cubicBezTo>
                  <a:cubicBezTo>
                    <a:pt x="1787" y="3037"/>
                    <a:pt x="2025" y="2977"/>
                    <a:pt x="2251" y="2858"/>
                  </a:cubicBezTo>
                  <a:cubicBezTo>
                    <a:pt x="2370" y="2977"/>
                    <a:pt x="2525" y="3049"/>
                    <a:pt x="2692" y="3096"/>
                  </a:cubicBezTo>
                  <a:lnTo>
                    <a:pt x="2692" y="7216"/>
                  </a:lnTo>
                  <a:cubicBezTo>
                    <a:pt x="2692" y="7311"/>
                    <a:pt x="2763" y="7383"/>
                    <a:pt x="2858" y="7383"/>
                  </a:cubicBezTo>
                  <a:cubicBezTo>
                    <a:pt x="2942" y="7383"/>
                    <a:pt x="3025" y="7311"/>
                    <a:pt x="3025" y="7216"/>
                  </a:cubicBezTo>
                  <a:lnTo>
                    <a:pt x="3025" y="3120"/>
                  </a:lnTo>
                  <a:lnTo>
                    <a:pt x="7454" y="3120"/>
                  </a:lnTo>
                  <a:lnTo>
                    <a:pt x="7454" y="3882"/>
                  </a:lnTo>
                  <a:cubicBezTo>
                    <a:pt x="7454" y="3977"/>
                    <a:pt x="7526" y="4049"/>
                    <a:pt x="7621" y="4049"/>
                  </a:cubicBezTo>
                  <a:cubicBezTo>
                    <a:pt x="7704" y="4049"/>
                    <a:pt x="7776" y="3977"/>
                    <a:pt x="7776" y="3882"/>
                  </a:cubicBezTo>
                  <a:lnTo>
                    <a:pt x="7776" y="3108"/>
                  </a:lnTo>
                  <a:cubicBezTo>
                    <a:pt x="7966" y="3084"/>
                    <a:pt x="8121" y="2989"/>
                    <a:pt x="8264" y="2870"/>
                  </a:cubicBezTo>
                  <a:cubicBezTo>
                    <a:pt x="8466" y="2977"/>
                    <a:pt x="8704" y="3037"/>
                    <a:pt x="8954" y="3037"/>
                  </a:cubicBezTo>
                  <a:cubicBezTo>
                    <a:pt x="9788" y="3037"/>
                    <a:pt x="10478" y="2346"/>
                    <a:pt x="10478" y="1513"/>
                  </a:cubicBezTo>
                  <a:cubicBezTo>
                    <a:pt x="10443" y="1120"/>
                    <a:pt x="10300" y="727"/>
                    <a:pt x="10014" y="441"/>
                  </a:cubicBezTo>
                  <a:cubicBezTo>
                    <a:pt x="9728" y="167"/>
                    <a:pt x="9359" y="1"/>
                    <a:pt x="8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a:off x="7570562" y="2001667"/>
              <a:ext cx="51142" cy="51142"/>
            </a:xfrm>
            <a:custGeom>
              <a:avLst/>
              <a:gdLst/>
              <a:ahLst/>
              <a:cxnLst/>
              <a:rect l="l" t="t" r="r" b="b"/>
              <a:pathLst>
                <a:path w="1608" h="1608" extrusionOk="0">
                  <a:moveTo>
                    <a:pt x="810" y="322"/>
                  </a:moveTo>
                  <a:cubicBezTo>
                    <a:pt x="1072" y="322"/>
                    <a:pt x="1286" y="536"/>
                    <a:pt x="1286" y="798"/>
                  </a:cubicBezTo>
                  <a:cubicBezTo>
                    <a:pt x="1286" y="1060"/>
                    <a:pt x="1072" y="1274"/>
                    <a:pt x="810" y="1274"/>
                  </a:cubicBezTo>
                  <a:cubicBezTo>
                    <a:pt x="536" y="1274"/>
                    <a:pt x="334" y="1072"/>
                    <a:pt x="334" y="798"/>
                  </a:cubicBezTo>
                  <a:cubicBezTo>
                    <a:pt x="334" y="536"/>
                    <a:pt x="536" y="322"/>
                    <a:pt x="810" y="322"/>
                  </a:cubicBezTo>
                  <a:close/>
                  <a:moveTo>
                    <a:pt x="810" y="0"/>
                  </a:moveTo>
                  <a:cubicBezTo>
                    <a:pt x="358" y="0"/>
                    <a:pt x="1" y="357"/>
                    <a:pt x="1" y="798"/>
                  </a:cubicBezTo>
                  <a:cubicBezTo>
                    <a:pt x="1" y="1250"/>
                    <a:pt x="358" y="1607"/>
                    <a:pt x="810" y="1607"/>
                  </a:cubicBezTo>
                  <a:cubicBezTo>
                    <a:pt x="1251" y="1607"/>
                    <a:pt x="1608" y="1250"/>
                    <a:pt x="1608" y="798"/>
                  </a:cubicBezTo>
                  <a:cubicBezTo>
                    <a:pt x="1608" y="357"/>
                    <a:pt x="1251" y="0"/>
                    <a:pt x="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a:off x="7807986" y="2001667"/>
              <a:ext cx="51174" cy="51142"/>
            </a:xfrm>
            <a:custGeom>
              <a:avLst/>
              <a:gdLst/>
              <a:ahLst/>
              <a:cxnLst/>
              <a:rect l="l" t="t" r="r" b="b"/>
              <a:pathLst>
                <a:path w="1609" h="1608" extrusionOk="0">
                  <a:moveTo>
                    <a:pt x="798" y="322"/>
                  </a:moveTo>
                  <a:cubicBezTo>
                    <a:pt x="1072" y="322"/>
                    <a:pt x="1275" y="536"/>
                    <a:pt x="1275" y="798"/>
                  </a:cubicBezTo>
                  <a:cubicBezTo>
                    <a:pt x="1275" y="1060"/>
                    <a:pt x="1072" y="1274"/>
                    <a:pt x="798" y="1274"/>
                  </a:cubicBezTo>
                  <a:cubicBezTo>
                    <a:pt x="537" y="1274"/>
                    <a:pt x="322" y="1072"/>
                    <a:pt x="322" y="798"/>
                  </a:cubicBezTo>
                  <a:cubicBezTo>
                    <a:pt x="322" y="536"/>
                    <a:pt x="537" y="322"/>
                    <a:pt x="798" y="322"/>
                  </a:cubicBezTo>
                  <a:close/>
                  <a:moveTo>
                    <a:pt x="798" y="0"/>
                  </a:moveTo>
                  <a:cubicBezTo>
                    <a:pt x="358" y="0"/>
                    <a:pt x="1" y="357"/>
                    <a:pt x="1" y="798"/>
                  </a:cubicBezTo>
                  <a:cubicBezTo>
                    <a:pt x="1" y="1250"/>
                    <a:pt x="358" y="1607"/>
                    <a:pt x="798" y="1607"/>
                  </a:cubicBezTo>
                  <a:cubicBezTo>
                    <a:pt x="1251" y="1607"/>
                    <a:pt x="1608" y="1250"/>
                    <a:pt x="1608" y="798"/>
                  </a:cubicBezTo>
                  <a:cubicBezTo>
                    <a:pt x="1608" y="357"/>
                    <a:pt x="1251"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a:off x="7570180" y="2121699"/>
              <a:ext cx="288980" cy="207178"/>
            </a:xfrm>
            <a:custGeom>
              <a:avLst/>
              <a:gdLst/>
              <a:ahLst/>
              <a:cxnLst/>
              <a:rect l="l" t="t" r="r" b="b"/>
              <a:pathLst>
                <a:path w="9086" h="6514" extrusionOk="0">
                  <a:moveTo>
                    <a:pt x="7513" y="4549"/>
                  </a:moveTo>
                  <a:cubicBezTo>
                    <a:pt x="7633" y="4549"/>
                    <a:pt x="7740" y="4644"/>
                    <a:pt x="7740" y="4763"/>
                  </a:cubicBezTo>
                  <a:lnTo>
                    <a:pt x="7740" y="5203"/>
                  </a:lnTo>
                  <a:lnTo>
                    <a:pt x="1358" y="5203"/>
                  </a:lnTo>
                  <a:lnTo>
                    <a:pt x="1358" y="4763"/>
                  </a:lnTo>
                  <a:cubicBezTo>
                    <a:pt x="1358" y="4644"/>
                    <a:pt x="1465" y="4549"/>
                    <a:pt x="1584" y="4549"/>
                  </a:cubicBezTo>
                  <a:close/>
                  <a:moveTo>
                    <a:pt x="8323" y="5513"/>
                  </a:moveTo>
                  <a:cubicBezTo>
                    <a:pt x="8561" y="5513"/>
                    <a:pt x="8764" y="5703"/>
                    <a:pt x="8764" y="5953"/>
                  </a:cubicBezTo>
                  <a:lnTo>
                    <a:pt x="8764" y="6180"/>
                  </a:lnTo>
                  <a:lnTo>
                    <a:pt x="346" y="6180"/>
                  </a:lnTo>
                  <a:lnTo>
                    <a:pt x="346" y="5953"/>
                  </a:lnTo>
                  <a:cubicBezTo>
                    <a:pt x="346" y="5715"/>
                    <a:pt x="536" y="5513"/>
                    <a:pt x="786" y="5513"/>
                  </a:cubicBezTo>
                  <a:close/>
                  <a:moveTo>
                    <a:pt x="6918" y="0"/>
                  </a:moveTo>
                  <a:cubicBezTo>
                    <a:pt x="6835" y="0"/>
                    <a:pt x="6763" y="84"/>
                    <a:pt x="6763" y="167"/>
                  </a:cubicBezTo>
                  <a:lnTo>
                    <a:pt x="6763" y="4215"/>
                  </a:lnTo>
                  <a:lnTo>
                    <a:pt x="2322" y="4215"/>
                  </a:lnTo>
                  <a:lnTo>
                    <a:pt x="2322" y="3501"/>
                  </a:lnTo>
                  <a:cubicBezTo>
                    <a:pt x="2322" y="3417"/>
                    <a:pt x="2251" y="3334"/>
                    <a:pt x="2156" y="3334"/>
                  </a:cubicBezTo>
                  <a:cubicBezTo>
                    <a:pt x="2072" y="3334"/>
                    <a:pt x="2001" y="3417"/>
                    <a:pt x="2001" y="3501"/>
                  </a:cubicBezTo>
                  <a:lnTo>
                    <a:pt x="2001" y="4215"/>
                  </a:lnTo>
                  <a:lnTo>
                    <a:pt x="1560" y="4215"/>
                  </a:lnTo>
                  <a:cubicBezTo>
                    <a:pt x="1263" y="4215"/>
                    <a:pt x="1013" y="4465"/>
                    <a:pt x="1013" y="4763"/>
                  </a:cubicBezTo>
                  <a:lnTo>
                    <a:pt x="1013" y="5203"/>
                  </a:lnTo>
                  <a:lnTo>
                    <a:pt x="763" y="5203"/>
                  </a:lnTo>
                  <a:cubicBezTo>
                    <a:pt x="346" y="5203"/>
                    <a:pt x="1" y="5537"/>
                    <a:pt x="1" y="5953"/>
                  </a:cubicBezTo>
                  <a:lnTo>
                    <a:pt x="1" y="6346"/>
                  </a:lnTo>
                  <a:cubicBezTo>
                    <a:pt x="1" y="6430"/>
                    <a:pt x="72" y="6513"/>
                    <a:pt x="167" y="6513"/>
                  </a:cubicBezTo>
                  <a:lnTo>
                    <a:pt x="8906" y="6513"/>
                  </a:lnTo>
                  <a:cubicBezTo>
                    <a:pt x="8990" y="6513"/>
                    <a:pt x="9061" y="6430"/>
                    <a:pt x="9061" y="6346"/>
                  </a:cubicBezTo>
                  <a:lnTo>
                    <a:pt x="9061" y="5953"/>
                  </a:lnTo>
                  <a:cubicBezTo>
                    <a:pt x="9085" y="5537"/>
                    <a:pt x="8740" y="5203"/>
                    <a:pt x="8323" y="5203"/>
                  </a:cubicBezTo>
                  <a:lnTo>
                    <a:pt x="8073" y="5203"/>
                  </a:lnTo>
                  <a:lnTo>
                    <a:pt x="8073" y="4763"/>
                  </a:lnTo>
                  <a:cubicBezTo>
                    <a:pt x="8073" y="4465"/>
                    <a:pt x="7811" y="4215"/>
                    <a:pt x="7513" y="4215"/>
                  </a:cubicBezTo>
                  <a:lnTo>
                    <a:pt x="7085" y="4215"/>
                  </a:lnTo>
                  <a:lnTo>
                    <a:pt x="7085" y="167"/>
                  </a:lnTo>
                  <a:cubicBezTo>
                    <a:pt x="7085" y="84"/>
                    <a:pt x="7013" y="0"/>
                    <a:pt x="69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a:off x="7658408" y="2088368"/>
              <a:ext cx="30342" cy="154922"/>
            </a:xfrm>
            <a:custGeom>
              <a:avLst/>
              <a:gdLst/>
              <a:ahLst/>
              <a:cxnLst/>
              <a:rect l="l" t="t" r="r" b="b"/>
              <a:pathLst>
                <a:path w="954" h="4871" extrusionOk="0">
                  <a:moveTo>
                    <a:pt x="453" y="310"/>
                  </a:moveTo>
                  <a:cubicBezTo>
                    <a:pt x="537" y="310"/>
                    <a:pt x="608" y="370"/>
                    <a:pt x="608" y="453"/>
                  </a:cubicBezTo>
                  <a:lnTo>
                    <a:pt x="608" y="4382"/>
                  </a:lnTo>
                  <a:cubicBezTo>
                    <a:pt x="608" y="4465"/>
                    <a:pt x="548" y="4537"/>
                    <a:pt x="453" y="4537"/>
                  </a:cubicBezTo>
                  <a:cubicBezTo>
                    <a:pt x="382" y="4537"/>
                    <a:pt x="310" y="4477"/>
                    <a:pt x="310" y="4382"/>
                  </a:cubicBezTo>
                  <a:lnTo>
                    <a:pt x="310" y="453"/>
                  </a:lnTo>
                  <a:cubicBezTo>
                    <a:pt x="310" y="382"/>
                    <a:pt x="370" y="310"/>
                    <a:pt x="453" y="310"/>
                  </a:cubicBezTo>
                  <a:close/>
                  <a:moveTo>
                    <a:pt x="477" y="1"/>
                  </a:moveTo>
                  <a:cubicBezTo>
                    <a:pt x="215" y="1"/>
                    <a:pt x="1" y="203"/>
                    <a:pt x="1" y="477"/>
                  </a:cubicBezTo>
                  <a:lnTo>
                    <a:pt x="1" y="4394"/>
                  </a:lnTo>
                  <a:cubicBezTo>
                    <a:pt x="1" y="4656"/>
                    <a:pt x="203" y="4870"/>
                    <a:pt x="477" y="4870"/>
                  </a:cubicBezTo>
                  <a:cubicBezTo>
                    <a:pt x="727" y="4870"/>
                    <a:pt x="953" y="4668"/>
                    <a:pt x="953" y="4394"/>
                  </a:cubicBezTo>
                  <a:lnTo>
                    <a:pt x="953" y="477"/>
                  </a:lnTo>
                  <a:cubicBezTo>
                    <a:pt x="929" y="203"/>
                    <a:pt x="727"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a:off x="7700072" y="2088368"/>
              <a:ext cx="30310" cy="154922"/>
            </a:xfrm>
            <a:custGeom>
              <a:avLst/>
              <a:gdLst/>
              <a:ahLst/>
              <a:cxnLst/>
              <a:rect l="l" t="t" r="r" b="b"/>
              <a:pathLst>
                <a:path w="953" h="4871" extrusionOk="0">
                  <a:moveTo>
                    <a:pt x="453" y="310"/>
                  </a:moveTo>
                  <a:cubicBezTo>
                    <a:pt x="548" y="310"/>
                    <a:pt x="608" y="370"/>
                    <a:pt x="608" y="453"/>
                  </a:cubicBezTo>
                  <a:lnTo>
                    <a:pt x="608" y="4382"/>
                  </a:lnTo>
                  <a:cubicBezTo>
                    <a:pt x="608" y="4465"/>
                    <a:pt x="548" y="4537"/>
                    <a:pt x="453" y="4537"/>
                  </a:cubicBezTo>
                  <a:cubicBezTo>
                    <a:pt x="381" y="4537"/>
                    <a:pt x="310" y="4477"/>
                    <a:pt x="310" y="4382"/>
                  </a:cubicBezTo>
                  <a:lnTo>
                    <a:pt x="310" y="453"/>
                  </a:lnTo>
                  <a:cubicBezTo>
                    <a:pt x="310" y="382"/>
                    <a:pt x="370" y="310"/>
                    <a:pt x="453" y="310"/>
                  </a:cubicBezTo>
                  <a:close/>
                  <a:moveTo>
                    <a:pt x="477" y="1"/>
                  </a:moveTo>
                  <a:cubicBezTo>
                    <a:pt x="215" y="1"/>
                    <a:pt x="0" y="203"/>
                    <a:pt x="0" y="477"/>
                  </a:cubicBezTo>
                  <a:lnTo>
                    <a:pt x="0" y="4394"/>
                  </a:lnTo>
                  <a:cubicBezTo>
                    <a:pt x="0" y="4656"/>
                    <a:pt x="203" y="4870"/>
                    <a:pt x="477" y="4870"/>
                  </a:cubicBezTo>
                  <a:cubicBezTo>
                    <a:pt x="727" y="4870"/>
                    <a:pt x="953" y="4668"/>
                    <a:pt x="953" y="4394"/>
                  </a:cubicBezTo>
                  <a:lnTo>
                    <a:pt x="953" y="477"/>
                  </a:lnTo>
                  <a:cubicBezTo>
                    <a:pt x="929" y="203"/>
                    <a:pt x="727" y="1"/>
                    <a:pt x="4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a:off x="7741737" y="2088368"/>
              <a:ext cx="30310" cy="154922"/>
            </a:xfrm>
            <a:custGeom>
              <a:avLst/>
              <a:gdLst/>
              <a:ahLst/>
              <a:cxnLst/>
              <a:rect l="l" t="t" r="r" b="b"/>
              <a:pathLst>
                <a:path w="953" h="4871" extrusionOk="0">
                  <a:moveTo>
                    <a:pt x="453" y="310"/>
                  </a:moveTo>
                  <a:cubicBezTo>
                    <a:pt x="536" y="310"/>
                    <a:pt x="607" y="370"/>
                    <a:pt x="607" y="453"/>
                  </a:cubicBezTo>
                  <a:lnTo>
                    <a:pt x="607" y="4382"/>
                  </a:lnTo>
                  <a:cubicBezTo>
                    <a:pt x="607" y="4465"/>
                    <a:pt x="548" y="4537"/>
                    <a:pt x="453" y="4537"/>
                  </a:cubicBezTo>
                  <a:cubicBezTo>
                    <a:pt x="381" y="4537"/>
                    <a:pt x="310" y="4477"/>
                    <a:pt x="310" y="4382"/>
                  </a:cubicBezTo>
                  <a:lnTo>
                    <a:pt x="310" y="453"/>
                  </a:lnTo>
                  <a:cubicBezTo>
                    <a:pt x="310" y="382"/>
                    <a:pt x="369" y="310"/>
                    <a:pt x="453" y="310"/>
                  </a:cubicBezTo>
                  <a:close/>
                  <a:moveTo>
                    <a:pt x="476" y="1"/>
                  </a:moveTo>
                  <a:cubicBezTo>
                    <a:pt x="214" y="1"/>
                    <a:pt x="0" y="203"/>
                    <a:pt x="0" y="477"/>
                  </a:cubicBezTo>
                  <a:lnTo>
                    <a:pt x="0" y="4394"/>
                  </a:lnTo>
                  <a:cubicBezTo>
                    <a:pt x="0" y="4656"/>
                    <a:pt x="203" y="4870"/>
                    <a:pt x="476" y="4870"/>
                  </a:cubicBezTo>
                  <a:cubicBezTo>
                    <a:pt x="726" y="4870"/>
                    <a:pt x="953" y="4668"/>
                    <a:pt x="953" y="4394"/>
                  </a:cubicBezTo>
                  <a:lnTo>
                    <a:pt x="953" y="477"/>
                  </a:lnTo>
                  <a:cubicBezTo>
                    <a:pt x="929" y="203"/>
                    <a:pt x="726" y="1"/>
                    <a:pt x="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2" name="Google Shape;2102;p38"/>
          <p:cNvGrpSpPr/>
          <p:nvPr/>
        </p:nvGrpSpPr>
        <p:grpSpPr>
          <a:xfrm>
            <a:off x="1845123" y="425449"/>
            <a:ext cx="4181204" cy="1436106"/>
            <a:chOff x="2019900" y="214545"/>
            <a:chExt cx="4181204" cy="1436106"/>
          </a:xfrm>
        </p:grpSpPr>
        <p:grpSp>
          <p:nvGrpSpPr>
            <p:cNvPr id="2103" name="Google Shape;2103;p38"/>
            <p:cNvGrpSpPr/>
            <p:nvPr/>
          </p:nvGrpSpPr>
          <p:grpSpPr>
            <a:xfrm>
              <a:off x="5531836" y="214545"/>
              <a:ext cx="669268" cy="1145250"/>
              <a:chOff x="1428508" y="3762931"/>
              <a:chExt cx="518049" cy="886485"/>
            </a:xfrm>
          </p:grpSpPr>
          <p:sp>
            <p:nvSpPr>
              <p:cNvPr id="2104" name="Google Shape;2104;p38"/>
              <p:cNvSpPr/>
              <p:nvPr/>
            </p:nvSpPr>
            <p:spPr>
              <a:xfrm>
                <a:off x="1758749" y="3898518"/>
                <a:ext cx="186047" cy="325068"/>
              </a:xfrm>
              <a:custGeom>
                <a:avLst/>
                <a:gdLst/>
                <a:ahLst/>
                <a:cxnLst/>
                <a:rect l="l" t="t" r="r" b="b"/>
                <a:pathLst>
                  <a:path w="2441" h="4265" extrusionOk="0">
                    <a:moveTo>
                      <a:pt x="2258" y="0"/>
                    </a:moveTo>
                    <a:lnTo>
                      <a:pt x="0" y="4219"/>
                    </a:lnTo>
                    <a:lnTo>
                      <a:pt x="69" y="4242"/>
                    </a:lnTo>
                    <a:lnTo>
                      <a:pt x="160" y="4265"/>
                    </a:lnTo>
                    <a:lnTo>
                      <a:pt x="251" y="4242"/>
                    </a:lnTo>
                    <a:lnTo>
                      <a:pt x="320" y="4219"/>
                    </a:lnTo>
                    <a:lnTo>
                      <a:pt x="388" y="4151"/>
                    </a:lnTo>
                    <a:lnTo>
                      <a:pt x="434" y="4082"/>
                    </a:lnTo>
                    <a:lnTo>
                      <a:pt x="2395" y="456"/>
                    </a:lnTo>
                    <a:lnTo>
                      <a:pt x="2440" y="319"/>
                    </a:lnTo>
                    <a:lnTo>
                      <a:pt x="2418" y="205"/>
                    </a:lnTo>
                    <a:lnTo>
                      <a:pt x="2372" y="91"/>
                    </a:lnTo>
                    <a:lnTo>
                      <a:pt x="2258" y="0"/>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a:off x="1461509" y="3795932"/>
                <a:ext cx="485048" cy="853484"/>
              </a:xfrm>
              <a:custGeom>
                <a:avLst/>
                <a:gdLst/>
                <a:ahLst/>
                <a:cxnLst/>
                <a:rect l="l" t="t" r="r" b="b"/>
                <a:pathLst>
                  <a:path w="6364" h="11198" extrusionOk="0">
                    <a:moveTo>
                      <a:pt x="5770" y="1"/>
                    </a:moveTo>
                    <a:lnTo>
                      <a:pt x="5611" y="24"/>
                    </a:lnTo>
                    <a:lnTo>
                      <a:pt x="5474" y="69"/>
                    </a:lnTo>
                    <a:lnTo>
                      <a:pt x="5337" y="183"/>
                    </a:lnTo>
                    <a:lnTo>
                      <a:pt x="5246" y="297"/>
                    </a:lnTo>
                    <a:lnTo>
                      <a:pt x="3877" y="2829"/>
                    </a:lnTo>
                    <a:lnTo>
                      <a:pt x="388" y="9282"/>
                    </a:lnTo>
                    <a:lnTo>
                      <a:pt x="297" y="9510"/>
                    </a:lnTo>
                    <a:lnTo>
                      <a:pt x="206" y="9738"/>
                    </a:lnTo>
                    <a:lnTo>
                      <a:pt x="160" y="9966"/>
                    </a:lnTo>
                    <a:lnTo>
                      <a:pt x="115" y="10172"/>
                    </a:lnTo>
                    <a:lnTo>
                      <a:pt x="115" y="10559"/>
                    </a:lnTo>
                    <a:lnTo>
                      <a:pt x="115" y="10833"/>
                    </a:lnTo>
                    <a:lnTo>
                      <a:pt x="1" y="11061"/>
                    </a:lnTo>
                    <a:lnTo>
                      <a:pt x="1" y="11107"/>
                    </a:lnTo>
                    <a:lnTo>
                      <a:pt x="1" y="11129"/>
                    </a:lnTo>
                    <a:lnTo>
                      <a:pt x="24" y="11175"/>
                    </a:lnTo>
                    <a:lnTo>
                      <a:pt x="46" y="11198"/>
                    </a:lnTo>
                    <a:lnTo>
                      <a:pt x="138" y="11198"/>
                    </a:lnTo>
                    <a:lnTo>
                      <a:pt x="183" y="11152"/>
                    </a:lnTo>
                    <a:lnTo>
                      <a:pt x="297" y="10924"/>
                    </a:lnTo>
                    <a:lnTo>
                      <a:pt x="548" y="10787"/>
                    </a:lnTo>
                    <a:lnTo>
                      <a:pt x="844" y="10582"/>
                    </a:lnTo>
                    <a:lnTo>
                      <a:pt x="1004" y="10422"/>
                    </a:lnTo>
                    <a:lnTo>
                      <a:pt x="1164" y="10263"/>
                    </a:lnTo>
                    <a:lnTo>
                      <a:pt x="1323" y="10080"/>
                    </a:lnTo>
                    <a:lnTo>
                      <a:pt x="1437" y="9852"/>
                    </a:lnTo>
                    <a:lnTo>
                      <a:pt x="4790" y="3649"/>
                    </a:lnTo>
                    <a:lnTo>
                      <a:pt x="4926" y="3399"/>
                    </a:lnTo>
                    <a:lnTo>
                      <a:pt x="6295" y="867"/>
                    </a:lnTo>
                    <a:lnTo>
                      <a:pt x="6340" y="753"/>
                    </a:lnTo>
                    <a:lnTo>
                      <a:pt x="6363" y="639"/>
                    </a:lnTo>
                    <a:lnTo>
                      <a:pt x="6363" y="525"/>
                    </a:lnTo>
                    <a:lnTo>
                      <a:pt x="6340" y="411"/>
                    </a:lnTo>
                    <a:lnTo>
                      <a:pt x="6295" y="320"/>
                    </a:lnTo>
                    <a:lnTo>
                      <a:pt x="6226" y="229"/>
                    </a:lnTo>
                    <a:lnTo>
                      <a:pt x="6158" y="138"/>
                    </a:lnTo>
                    <a:lnTo>
                      <a:pt x="6044" y="69"/>
                    </a:lnTo>
                    <a:lnTo>
                      <a:pt x="5907" y="24"/>
                    </a:lnTo>
                    <a:lnTo>
                      <a:pt x="5770" y="1"/>
                    </a:lnTo>
                    <a:close/>
                  </a:path>
                </a:pathLst>
              </a:custGeom>
              <a:solidFill>
                <a:srgbClr val="000000">
                  <a:alpha val="31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a:off x="1690918" y="3766436"/>
                <a:ext cx="179111" cy="262493"/>
              </a:xfrm>
              <a:custGeom>
                <a:avLst/>
                <a:gdLst/>
                <a:ahLst/>
                <a:cxnLst/>
                <a:rect l="l" t="t" r="r" b="b"/>
                <a:pathLst>
                  <a:path w="2350" h="3444" extrusionOk="0">
                    <a:moveTo>
                      <a:pt x="1666" y="0"/>
                    </a:moveTo>
                    <a:lnTo>
                      <a:pt x="1552" y="46"/>
                    </a:lnTo>
                    <a:lnTo>
                      <a:pt x="1438" y="91"/>
                    </a:lnTo>
                    <a:lnTo>
                      <a:pt x="1346" y="160"/>
                    </a:lnTo>
                    <a:lnTo>
                      <a:pt x="1278" y="251"/>
                    </a:lnTo>
                    <a:lnTo>
                      <a:pt x="1210" y="342"/>
                    </a:lnTo>
                    <a:lnTo>
                      <a:pt x="1" y="2942"/>
                    </a:lnTo>
                    <a:lnTo>
                      <a:pt x="1073" y="3444"/>
                    </a:lnTo>
                    <a:lnTo>
                      <a:pt x="2281" y="844"/>
                    </a:lnTo>
                    <a:lnTo>
                      <a:pt x="2327" y="730"/>
                    </a:lnTo>
                    <a:lnTo>
                      <a:pt x="2350" y="616"/>
                    </a:lnTo>
                    <a:lnTo>
                      <a:pt x="2350" y="502"/>
                    </a:lnTo>
                    <a:lnTo>
                      <a:pt x="2304" y="388"/>
                    </a:lnTo>
                    <a:lnTo>
                      <a:pt x="2259" y="297"/>
                    </a:lnTo>
                    <a:lnTo>
                      <a:pt x="2190" y="205"/>
                    </a:lnTo>
                    <a:lnTo>
                      <a:pt x="2099" y="114"/>
                    </a:lnTo>
                    <a:lnTo>
                      <a:pt x="2008" y="68"/>
                    </a:lnTo>
                    <a:lnTo>
                      <a:pt x="1894" y="23"/>
                    </a:lnTo>
                    <a:lnTo>
                      <a:pt x="1780" y="0"/>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a:off x="1687488" y="3762931"/>
                <a:ext cx="186047" cy="269505"/>
              </a:xfrm>
              <a:custGeom>
                <a:avLst/>
                <a:gdLst/>
                <a:ahLst/>
                <a:cxnLst/>
                <a:rect l="l" t="t" r="r" b="b"/>
                <a:pathLst>
                  <a:path w="2441" h="3536" extrusionOk="0">
                    <a:moveTo>
                      <a:pt x="1802" y="92"/>
                    </a:moveTo>
                    <a:lnTo>
                      <a:pt x="1916" y="114"/>
                    </a:lnTo>
                    <a:lnTo>
                      <a:pt x="2030" y="137"/>
                    </a:lnTo>
                    <a:lnTo>
                      <a:pt x="2167" y="229"/>
                    </a:lnTo>
                    <a:lnTo>
                      <a:pt x="2258" y="343"/>
                    </a:lnTo>
                    <a:lnTo>
                      <a:pt x="2326" y="502"/>
                    </a:lnTo>
                    <a:lnTo>
                      <a:pt x="2349" y="639"/>
                    </a:lnTo>
                    <a:lnTo>
                      <a:pt x="2326" y="753"/>
                    </a:lnTo>
                    <a:lnTo>
                      <a:pt x="2304" y="867"/>
                    </a:lnTo>
                    <a:lnTo>
                      <a:pt x="1095" y="3444"/>
                    </a:lnTo>
                    <a:lnTo>
                      <a:pt x="114" y="2965"/>
                    </a:lnTo>
                    <a:lnTo>
                      <a:pt x="1300" y="411"/>
                    </a:lnTo>
                    <a:lnTo>
                      <a:pt x="1391" y="274"/>
                    </a:lnTo>
                    <a:lnTo>
                      <a:pt x="1505" y="183"/>
                    </a:lnTo>
                    <a:lnTo>
                      <a:pt x="1642" y="114"/>
                    </a:lnTo>
                    <a:lnTo>
                      <a:pt x="1802" y="92"/>
                    </a:lnTo>
                    <a:close/>
                    <a:moveTo>
                      <a:pt x="1802" y="0"/>
                    </a:moveTo>
                    <a:lnTo>
                      <a:pt x="1619" y="23"/>
                    </a:lnTo>
                    <a:lnTo>
                      <a:pt x="1460" y="92"/>
                    </a:lnTo>
                    <a:lnTo>
                      <a:pt x="1323" y="229"/>
                    </a:lnTo>
                    <a:lnTo>
                      <a:pt x="1255" y="297"/>
                    </a:lnTo>
                    <a:lnTo>
                      <a:pt x="1209" y="365"/>
                    </a:lnTo>
                    <a:lnTo>
                      <a:pt x="0" y="2965"/>
                    </a:lnTo>
                    <a:lnTo>
                      <a:pt x="0" y="3011"/>
                    </a:lnTo>
                    <a:lnTo>
                      <a:pt x="23" y="3033"/>
                    </a:lnTo>
                    <a:lnTo>
                      <a:pt x="1095" y="3535"/>
                    </a:lnTo>
                    <a:lnTo>
                      <a:pt x="1141" y="3535"/>
                    </a:lnTo>
                    <a:lnTo>
                      <a:pt x="1163" y="3512"/>
                    </a:lnTo>
                    <a:lnTo>
                      <a:pt x="2372" y="913"/>
                    </a:lnTo>
                    <a:lnTo>
                      <a:pt x="2418" y="776"/>
                    </a:lnTo>
                    <a:lnTo>
                      <a:pt x="2440" y="639"/>
                    </a:lnTo>
                    <a:lnTo>
                      <a:pt x="2418" y="479"/>
                    </a:lnTo>
                    <a:lnTo>
                      <a:pt x="2349" y="297"/>
                    </a:lnTo>
                    <a:lnTo>
                      <a:pt x="2212" y="160"/>
                    </a:lnTo>
                    <a:lnTo>
                      <a:pt x="2144" y="114"/>
                    </a:lnTo>
                    <a:lnTo>
                      <a:pt x="2075" y="69"/>
                    </a:lnTo>
                    <a:lnTo>
                      <a:pt x="1939" y="23"/>
                    </a:lnTo>
                    <a:lnTo>
                      <a:pt x="18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a:off x="1432014" y="4555496"/>
                <a:ext cx="48703" cy="90470"/>
              </a:xfrm>
              <a:custGeom>
                <a:avLst/>
                <a:gdLst/>
                <a:ahLst/>
                <a:cxnLst/>
                <a:rect l="l" t="t" r="r" b="b"/>
                <a:pathLst>
                  <a:path w="639" h="1187" extrusionOk="0">
                    <a:moveTo>
                      <a:pt x="547" y="0"/>
                    </a:moveTo>
                    <a:lnTo>
                      <a:pt x="525" y="23"/>
                    </a:lnTo>
                    <a:lnTo>
                      <a:pt x="479" y="46"/>
                    </a:lnTo>
                    <a:lnTo>
                      <a:pt x="456" y="69"/>
                    </a:lnTo>
                    <a:lnTo>
                      <a:pt x="0" y="1026"/>
                    </a:lnTo>
                    <a:lnTo>
                      <a:pt x="0" y="1072"/>
                    </a:lnTo>
                    <a:lnTo>
                      <a:pt x="0" y="1118"/>
                    </a:lnTo>
                    <a:lnTo>
                      <a:pt x="23" y="1141"/>
                    </a:lnTo>
                    <a:lnTo>
                      <a:pt x="46" y="1163"/>
                    </a:lnTo>
                    <a:lnTo>
                      <a:pt x="91" y="1186"/>
                    </a:lnTo>
                    <a:lnTo>
                      <a:pt x="137" y="1163"/>
                    </a:lnTo>
                    <a:lnTo>
                      <a:pt x="160" y="1141"/>
                    </a:lnTo>
                    <a:lnTo>
                      <a:pt x="182" y="1118"/>
                    </a:lnTo>
                    <a:lnTo>
                      <a:pt x="639" y="160"/>
                    </a:lnTo>
                    <a:lnTo>
                      <a:pt x="639" y="114"/>
                    </a:lnTo>
                    <a:lnTo>
                      <a:pt x="639" y="69"/>
                    </a:lnTo>
                    <a:lnTo>
                      <a:pt x="616" y="46"/>
                    </a:lnTo>
                    <a:lnTo>
                      <a:pt x="593" y="23"/>
                    </a:lnTo>
                    <a:lnTo>
                      <a:pt x="54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a:off x="1428508" y="4551990"/>
                <a:ext cx="55715" cy="97406"/>
              </a:xfrm>
              <a:custGeom>
                <a:avLst/>
                <a:gdLst/>
                <a:ahLst/>
                <a:cxnLst/>
                <a:rect l="l" t="t" r="r" b="b"/>
                <a:pathLst>
                  <a:path w="731" h="1278" extrusionOk="0">
                    <a:moveTo>
                      <a:pt x="593" y="92"/>
                    </a:moveTo>
                    <a:lnTo>
                      <a:pt x="616" y="115"/>
                    </a:lnTo>
                    <a:lnTo>
                      <a:pt x="639" y="138"/>
                    </a:lnTo>
                    <a:lnTo>
                      <a:pt x="639" y="160"/>
                    </a:lnTo>
                    <a:lnTo>
                      <a:pt x="639" y="183"/>
                    </a:lnTo>
                    <a:lnTo>
                      <a:pt x="206" y="1141"/>
                    </a:lnTo>
                    <a:lnTo>
                      <a:pt x="183" y="1164"/>
                    </a:lnTo>
                    <a:lnTo>
                      <a:pt x="137" y="1187"/>
                    </a:lnTo>
                    <a:lnTo>
                      <a:pt x="114" y="1164"/>
                    </a:lnTo>
                    <a:lnTo>
                      <a:pt x="92" y="1141"/>
                    </a:lnTo>
                    <a:lnTo>
                      <a:pt x="92" y="1118"/>
                    </a:lnTo>
                    <a:lnTo>
                      <a:pt x="92" y="1095"/>
                    </a:lnTo>
                    <a:lnTo>
                      <a:pt x="548" y="138"/>
                    </a:lnTo>
                    <a:lnTo>
                      <a:pt x="571" y="115"/>
                    </a:lnTo>
                    <a:lnTo>
                      <a:pt x="593" y="92"/>
                    </a:lnTo>
                    <a:close/>
                    <a:moveTo>
                      <a:pt x="593" y="1"/>
                    </a:moveTo>
                    <a:lnTo>
                      <a:pt x="525" y="23"/>
                    </a:lnTo>
                    <a:lnTo>
                      <a:pt x="457" y="92"/>
                    </a:lnTo>
                    <a:lnTo>
                      <a:pt x="23" y="1050"/>
                    </a:lnTo>
                    <a:lnTo>
                      <a:pt x="0" y="1118"/>
                    </a:lnTo>
                    <a:lnTo>
                      <a:pt x="23" y="1209"/>
                    </a:lnTo>
                    <a:lnTo>
                      <a:pt x="92" y="1255"/>
                    </a:lnTo>
                    <a:lnTo>
                      <a:pt x="137" y="1278"/>
                    </a:lnTo>
                    <a:lnTo>
                      <a:pt x="228" y="1255"/>
                    </a:lnTo>
                    <a:lnTo>
                      <a:pt x="274" y="1187"/>
                    </a:lnTo>
                    <a:lnTo>
                      <a:pt x="730" y="229"/>
                    </a:lnTo>
                    <a:lnTo>
                      <a:pt x="730" y="160"/>
                    </a:lnTo>
                    <a:lnTo>
                      <a:pt x="707" y="69"/>
                    </a:lnTo>
                    <a:lnTo>
                      <a:pt x="662" y="23"/>
                    </a:lnTo>
                    <a:lnTo>
                      <a:pt x="59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a:off x="1437197" y="4496352"/>
                <a:ext cx="99159" cy="132237"/>
              </a:xfrm>
              <a:custGeom>
                <a:avLst/>
                <a:gdLst/>
                <a:ahLst/>
                <a:cxnLst/>
                <a:rect l="l" t="t" r="r" b="b"/>
                <a:pathLst>
                  <a:path w="1301" h="1735" extrusionOk="0">
                    <a:moveTo>
                      <a:pt x="890" y="1"/>
                    </a:moveTo>
                    <a:lnTo>
                      <a:pt x="229" y="24"/>
                    </a:lnTo>
                    <a:lnTo>
                      <a:pt x="114" y="343"/>
                    </a:lnTo>
                    <a:lnTo>
                      <a:pt x="46" y="639"/>
                    </a:lnTo>
                    <a:lnTo>
                      <a:pt x="0" y="936"/>
                    </a:lnTo>
                    <a:lnTo>
                      <a:pt x="0" y="1210"/>
                    </a:lnTo>
                    <a:lnTo>
                      <a:pt x="23" y="1415"/>
                    </a:lnTo>
                    <a:lnTo>
                      <a:pt x="46" y="1597"/>
                    </a:lnTo>
                    <a:lnTo>
                      <a:pt x="92" y="1734"/>
                    </a:lnTo>
                    <a:lnTo>
                      <a:pt x="229" y="1666"/>
                    </a:lnTo>
                    <a:lnTo>
                      <a:pt x="365" y="1574"/>
                    </a:lnTo>
                    <a:lnTo>
                      <a:pt x="548" y="1460"/>
                    </a:lnTo>
                    <a:lnTo>
                      <a:pt x="753" y="1278"/>
                    </a:lnTo>
                    <a:lnTo>
                      <a:pt x="958" y="1073"/>
                    </a:lnTo>
                    <a:lnTo>
                      <a:pt x="1141" y="822"/>
                    </a:lnTo>
                    <a:lnTo>
                      <a:pt x="1300" y="525"/>
                    </a:lnTo>
                    <a:lnTo>
                      <a:pt x="890"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a:off x="1454574" y="3990586"/>
                <a:ext cx="318132" cy="545870"/>
              </a:xfrm>
              <a:custGeom>
                <a:avLst/>
                <a:gdLst/>
                <a:ahLst/>
                <a:cxnLst/>
                <a:rect l="l" t="t" r="r" b="b"/>
                <a:pathLst>
                  <a:path w="4174" h="7162" extrusionOk="0">
                    <a:moveTo>
                      <a:pt x="3102" y="1"/>
                    </a:moveTo>
                    <a:lnTo>
                      <a:pt x="1" y="6660"/>
                    </a:lnTo>
                    <a:lnTo>
                      <a:pt x="1072" y="7161"/>
                    </a:lnTo>
                    <a:lnTo>
                      <a:pt x="4174" y="503"/>
                    </a:lnTo>
                    <a:lnTo>
                      <a:pt x="3102" y="1"/>
                    </a:lnTo>
                    <a:close/>
                  </a:path>
                </a:pathLst>
              </a:custGeom>
              <a:solidFill>
                <a:srgbClr val="FDC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a:off x="1433691" y="4494676"/>
                <a:ext cx="106095" cy="137344"/>
              </a:xfrm>
              <a:custGeom>
                <a:avLst/>
                <a:gdLst/>
                <a:ahLst/>
                <a:cxnLst/>
                <a:rect l="l" t="t" r="r" b="b"/>
                <a:pathLst>
                  <a:path w="1392" h="1802" extrusionOk="0">
                    <a:moveTo>
                      <a:pt x="252" y="0"/>
                    </a:moveTo>
                    <a:lnTo>
                      <a:pt x="229" y="23"/>
                    </a:lnTo>
                    <a:lnTo>
                      <a:pt x="115" y="297"/>
                    </a:lnTo>
                    <a:lnTo>
                      <a:pt x="46" y="593"/>
                    </a:lnTo>
                    <a:lnTo>
                      <a:pt x="24" y="844"/>
                    </a:lnTo>
                    <a:lnTo>
                      <a:pt x="1" y="1095"/>
                    </a:lnTo>
                    <a:lnTo>
                      <a:pt x="24" y="1368"/>
                    </a:lnTo>
                    <a:lnTo>
                      <a:pt x="46" y="1574"/>
                    </a:lnTo>
                    <a:lnTo>
                      <a:pt x="92" y="1779"/>
                    </a:lnTo>
                    <a:lnTo>
                      <a:pt x="115" y="1802"/>
                    </a:lnTo>
                    <a:lnTo>
                      <a:pt x="138" y="1802"/>
                    </a:lnTo>
                    <a:lnTo>
                      <a:pt x="297" y="1733"/>
                    </a:lnTo>
                    <a:lnTo>
                      <a:pt x="434" y="1642"/>
                    </a:lnTo>
                    <a:lnTo>
                      <a:pt x="617" y="1505"/>
                    </a:lnTo>
                    <a:lnTo>
                      <a:pt x="822" y="1346"/>
                    </a:lnTo>
                    <a:lnTo>
                      <a:pt x="1027" y="1118"/>
                    </a:lnTo>
                    <a:lnTo>
                      <a:pt x="1232" y="867"/>
                    </a:lnTo>
                    <a:lnTo>
                      <a:pt x="1392" y="570"/>
                    </a:lnTo>
                    <a:lnTo>
                      <a:pt x="1392" y="525"/>
                    </a:lnTo>
                    <a:lnTo>
                      <a:pt x="1369" y="502"/>
                    </a:lnTo>
                    <a:lnTo>
                      <a:pt x="1346" y="502"/>
                    </a:lnTo>
                    <a:lnTo>
                      <a:pt x="1324" y="525"/>
                    </a:lnTo>
                    <a:lnTo>
                      <a:pt x="1141" y="821"/>
                    </a:lnTo>
                    <a:lnTo>
                      <a:pt x="959" y="1072"/>
                    </a:lnTo>
                    <a:lnTo>
                      <a:pt x="753" y="1277"/>
                    </a:lnTo>
                    <a:lnTo>
                      <a:pt x="571" y="1437"/>
                    </a:lnTo>
                    <a:lnTo>
                      <a:pt x="389" y="1574"/>
                    </a:lnTo>
                    <a:lnTo>
                      <a:pt x="252" y="1642"/>
                    </a:lnTo>
                    <a:lnTo>
                      <a:pt x="157" y="1699"/>
                    </a:lnTo>
                    <a:lnTo>
                      <a:pt x="157" y="1699"/>
                    </a:lnTo>
                    <a:lnTo>
                      <a:pt x="138" y="1528"/>
                    </a:lnTo>
                    <a:lnTo>
                      <a:pt x="115" y="1323"/>
                    </a:lnTo>
                    <a:lnTo>
                      <a:pt x="92" y="1095"/>
                    </a:lnTo>
                    <a:lnTo>
                      <a:pt x="115" y="867"/>
                    </a:lnTo>
                    <a:lnTo>
                      <a:pt x="138" y="616"/>
                    </a:lnTo>
                    <a:lnTo>
                      <a:pt x="206" y="342"/>
                    </a:lnTo>
                    <a:lnTo>
                      <a:pt x="320" y="69"/>
                    </a:lnTo>
                    <a:lnTo>
                      <a:pt x="320" y="23"/>
                    </a:lnTo>
                    <a:lnTo>
                      <a:pt x="297"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a:off x="1451068" y="3987157"/>
                <a:ext cx="325144" cy="552806"/>
              </a:xfrm>
              <a:custGeom>
                <a:avLst/>
                <a:gdLst/>
                <a:ahLst/>
                <a:cxnLst/>
                <a:rect l="l" t="t" r="r" b="b"/>
                <a:pathLst>
                  <a:path w="4266" h="7253" extrusionOk="0">
                    <a:moveTo>
                      <a:pt x="3171" y="114"/>
                    </a:moveTo>
                    <a:lnTo>
                      <a:pt x="4161" y="576"/>
                    </a:lnTo>
                    <a:lnTo>
                      <a:pt x="4161" y="576"/>
                    </a:lnTo>
                    <a:lnTo>
                      <a:pt x="1096" y="7138"/>
                    </a:lnTo>
                    <a:lnTo>
                      <a:pt x="115" y="6682"/>
                    </a:lnTo>
                    <a:lnTo>
                      <a:pt x="3171" y="114"/>
                    </a:lnTo>
                    <a:close/>
                    <a:moveTo>
                      <a:pt x="3125" y="0"/>
                    </a:moveTo>
                    <a:lnTo>
                      <a:pt x="3102" y="23"/>
                    </a:lnTo>
                    <a:lnTo>
                      <a:pt x="1" y="6682"/>
                    </a:lnTo>
                    <a:lnTo>
                      <a:pt x="1" y="6705"/>
                    </a:lnTo>
                    <a:lnTo>
                      <a:pt x="24" y="6750"/>
                    </a:lnTo>
                    <a:lnTo>
                      <a:pt x="1118" y="7252"/>
                    </a:lnTo>
                    <a:lnTo>
                      <a:pt x="1141" y="7252"/>
                    </a:lnTo>
                    <a:lnTo>
                      <a:pt x="1164" y="7229"/>
                    </a:lnTo>
                    <a:lnTo>
                      <a:pt x="4265" y="570"/>
                    </a:lnTo>
                    <a:lnTo>
                      <a:pt x="4265" y="548"/>
                    </a:lnTo>
                    <a:lnTo>
                      <a:pt x="4243" y="525"/>
                    </a:lnTo>
                    <a:lnTo>
                      <a:pt x="3171"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a:off x="1704865" y="3867193"/>
                <a:ext cx="168669" cy="333833"/>
              </a:xfrm>
              <a:custGeom>
                <a:avLst/>
                <a:gdLst/>
                <a:ahLst/>
                <a:cxnLst/>
                <a:rect l="l" t="t" r="r" b="b"/>
                <a:pathLst>
                  <a:path w="2213" h="4380" extrusionOk="0">
                    <a:moveTo>
                      <a:pt x="2007" y="1"/>
                    </a:moveTo>
                    <a:lnTo>
                      <a:pt x="0" y="4356"/>
                    </a:lnTo>
                    <a:lnTo>
                      <a:pt x="114" y="4379"/>
                    </a:lnTo>
                    <a:lnTo>
                      <a:pt x="251" y="4356"/>
                    </a:lnTo>
                    <a:lnTo>
                      <a:pt x="342" y="4288"/>
                    </a:lnTo>
                    <a:lnTo>
                      <a:pt x="434" y="4197"/>
                    </a:lnTo>
                    <a:lnTo>
                      <a:pt x="2167" y="457"/>
                    </a:lnTo>
                    <a:lnTo>
                      <a:pt x="2212" y="320"/>
                    </a:lnTo>
                    <a:lnTo>
                      <a:pt x="2190" y="206"/>
                    </a:lnTo>
                    <a:lnTo>
                      <a:pt x="2121" y="92"/>
                    </a:lnTo>
                    <a:lnTo>
                      <a:pt x="200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a:off x="1701359" y="3865440"/>
                <a:ext cx="175605" cy="339015"/>
              </a:xfrm>
              <a:custGeom>
                <a:avLst/>
                <a:gdLst/>
                <a:ahLst/>
                <a:cxnLst/>
                <a:rect l="l" t="t" r="r" b="b"/>
                <a:pathLst>
                  <a:path w="2304" h="4448" extrusionOk="0">
                    <a:moveTo>
                      <a:pt x="2077" y="93"/>
                    </a:moveTo>
                    <a:lnTo>
                      <a:pt x="2122" y="115"/>
                    </a:lnTo>
                    <a:lnTo>
                      <a:pt x="2167" y="183"/>
                    </a:lnTo>
                    <a:lnTo>
                      <a:pt x="2190" y="252"/>
                    </a:lnTo>
                    <a:lnTo>
                      <a:pt x="2213" y="343"/>
                    </a:lnTo>
                    <a:lnTo>
                      <a:pt x="2190" y="389"/>
                    </a:lnTo>
                    <a:lnTo>
                      <a:pt x="2190" y="457"/>
                    </a:lnTo>
                    <a:lnTo>
                      <a:pt x="434" y="4197"/>
                    </a:lnTo>
                    <a:lnTo>
                      <a:pt x="388" y="4265"/>
                    </a:lnTo>
                    <a:lnTo>
                      <a:pt x="320" y="4311"/>
                    </a:lnTo>
                    <a:lnTo>
                      <a:pt x="252" y="4357"/>
                    </a:lnTo>
                    <a:lnTo>
                      <a:pt x="115" y="4357"/>
                    </a:lnTo>
                    <a:lnTo>
                      <a:pt x="85" y="4347"/>
                    </a:lnTo>
                    <a:lnTo>
                      <a:pt x="85" y="4347"/>
                    </a:lnTo>
                    <a:lnTo>
                      <a:pt x="2077" y="93"/>
                    </a:lnTo>
                    <a:close/>
                    <a:moveTo>
                      <a:pt x="2053" y="1"/>
                    </a:moveTo>
                    <a:lnTo>
                      <a:pt x="2030" y="24"/>
                    </a:lnTo>
                    <a:lnTo>
                      <a:pt x="1" y="4357"/>
                    </a:lnTo>
                    <a:lnTo>
                      <a:pt x="1" y="4379"/>
                    </a:lnTo>
                    <a:lnTo>
                      <a:pt x="24" y="4402"/>
                    </a:lnTo>
                    <a:lnTo>
                      <a:pt x="92" y="4448"/>
                    </a:lnTo>
                    <a:lnTo>
                      <a:pt x="183" y="4448"/>
                    </a:lnTo>
                    <a:lnTo>
                      <a:pt x="274" y="4425"/>
                    </a:lnTo>
                    <a:lnTo>
                      <a:pt x="388" y="4379"/>
                    </a:lnTo>
                    <a:lnTo>
                      <a:pt x="457" y="4311"/>
                    </a:lnTo>
                    <a:lnTo>
                      <a:pt x="525" y="4220"/>
                    </a:lnTo>
                    <a:lnTo>
                      <a:pt x="2258" y="503"/>
                    </a:lnTo>
                    <a:lnTo>
                      <a:pt x="2281" y="411"/>
                    </a:lnTo>
                    <a:lnTo>
                      <a:pt x="2304" y="343"/>
                    </a:lnTo>
                    <a:lnTo>
                      <a:pt x="2281" y="229"/>
                    </a:lnTo>
                    <a:lnTo>
                      <a:pt x="2236" y="138"/>
                    </a:lnTo>
                    <a:lnTo>
                      <a:pt x="2167" y="47"/>
                    </a:lnTo>
                    <a:lnTo>
                      <a:pt x="207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a:off x="1682229" y="3990586"/>
                <a:ext cx="90470" cy="57468"/>
              </a:xfrm>
              <a:custGeom>
                <a:avLst/>
                <a:gdLst/>
                <a:ahLst/>
                <a:cxnLst/>
                <a:rect l="l" t="t" r="r" b="b"/>
                <a:pathLst>
                  <a:path w="1187" h="754" extrusionOk="0">
                    <a:moveTo>
                      <a:pt x="115" y="1"/>
                    </a:moveTo>
                    <a:lnTo>
                      <a:pt x="1" y="252"/>
                    </a:lnTo>
                    <a:lnTo>
                      <a:pt x="1073" y="753"/>
                    </a:lnTo>
                    <a:lnTo>
                      <a:pt x="1187" y="50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a:off x="1682229" y="3990586"/>
                <a:ext cx="81781" cy="57468"/>
              </a:xfrm>
              <a:custGeom>
                <a:avLst/>
                <a:gdLst/>
                <a:ahLst/>
                <a:cxnLst/>
                <a:rect l="l" t="t" r="r" b="b"/>
                <a:pathLst>
                  <a:path w="1073" h="754" extrusionOk="0">
                    <a:moveTo>
                      <a:pt x="115" y="1"/>
                    </a:moveTo>
                    <a:lnTo>
                      <a:pt x="1" y="252"/>
                    </a:lnTo>
                    <a:lnTo>
                      <a:pt x="1073" y="753"/>
                    </a:lnTo>
                    <a:lnTo>
                      <a:pt x="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a:off x="1682229" y="3990586"/>
                <a:ext cx="81781" cy="57468"/>
              </a:xfrm>
              <a:custGeom>
                <a:avLst/>
                <a:gdLst/>
                <a:ahLst/>
                <a:cxnLst/>
                <a:rect l="l" t="t" r="r" b="b"/>
                <a:pathLst>
                  <a:path w="1073" h="754" fill="none" extrusionOk="0">
                    <a:moveTo>
                      <a:pt x="1073" y="753"/>
                    </a:moveTo>
                    <a:lnTo>
                      <a:pt x="1" y="252"/>
                    </a:lnTo>
                    <a:lnTo>
                      <a:pt x="1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a:off x="1678799" y="3987157"/>
                <a:ext cx="97406" cy="64404"/>
              </a:xfrm>
              <a:custGeom>
                <a:avLst/>
                <a:gdLst/>
                <a:ahLst/>
                <a:cxnLst/>
                <a:rect l="l" t="t" r="r" b="b"/>
                <a:pathLst>
                  <a:path w="1278" h="845" extrusionOk="0">
                    <a:moveTo>
                      <a:pt x="186" y="114"/>
                    </a:moveTo>
                    <a:lnTo>
                      <a:pt x="1186" y="570"/>
                    </a:lnTo>
                    <a:lnTo>
                      <a:pt x="1095" y="753"/>
                    </a:lnTo>
                    <a:lnTo>
                      <a:pt x="114" y="274"/>
                    </a:lnTo>
                    <a:lnTo>
                      <a:pt x="186" y="114"/>
                    </a:lnTo>
                    <a:close/>
                    <a:moveTo>
                      <a:pt x="137" y="0"/>
                    </a:moveTo>
                    <a:lnTo>
                      <a:pt x="114" y="23"/>
                    </a:lnTo>
                    <a:lnTo>
                      <a:pt x="0" y="274"/>
                    </a:lnTo>
                    <a:lnTo>
                      <a:pt x="0" y="297"/>
                    </a:lnTo>
                    <a:lnTo>
                      <a:pt x="23" y="320"/>
                    </a:lnTo>
                    <a:lnTo>
                      <a:pt x="1095" y="844"/>
                    </a:lnTo>
                    <a:lnTo>
                      <a:pt x="1140" y="844"/>
                    </a:lnTo>
                    <a:lnTo>
                      <a:pt x="1163" y="821"/>
                    </a:lnTo>
                    <a:lnTo>
                      <a:pt x="1277" y="570"/>
                    </a:lnTo>
                    <a:lnTo>
                      <a:pt x="1277" y="548"/>
                    </a:lnTo>
                    <a:lnTo>
                      <a:pt x="1255" y="525"/>
                    </a:lnTo>
                    <a:lnTo>
                      <a:pt x="183"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1" name="Google Shape;2121;p38"/>
            <p:cNvSpPr/>
            <p:nvPr/>
          </p:nvSpPr>
          <p:spPr>
            <a:xfrm>
              <a:off x="2019900" y="1302976"/>
              <a:ext cx="3511925" cy="347675"/>
            </a:xfrm>
            <a:custGeom>
              <a:avLst/>
              <a:gdLst/>
              <a:ahLst/>
              <a:cxnLst/>
              <a:rect l="l" t="t" r="r" b="b"/>
              <a:pathLst>
                <a:path w="140477" h="13907" extrusionOk="0">
                  <a:moveTo>
                    <a:pt x="0" y="10193"/>
                  </a:moveTo>
                  <a:cubicBezTo>
                    <a:pt x="10060" y="2647"/>
                    <a:pt x="24399" y="-2006"/>
                    <a:pt x="36599" y="1043"/>
                  </a:cubicBezTo>
                  <a:cubicBezTo>
                    <a:pt x="44630" y="3050"/>
                    <a:pt x="50011" y="11799"/>
                    <a:pt x="58129" y="13422"/>
                  </a:cubicBezTo>
                  <a:cubicBezTo>
                    <a:pt x="71869" y="16169"/>
                    <a:pt x="85212" y="6036"/>
                    <a:pt x="99034" y="3734"/>
                  </a:cubicBezTo>
                  <a:cubicBezTo>
                    <a:pt x="112665" y="1464"/>
                    <a:pt x="128116" y="8836"/>
                    <a:pt x="140477" y="2658"/>
                  </a:cubicBezTo>
                </a:path>
              </a:pathLst>
            </a:custGeom>
            <a:noFill/>
            <a:ln w="9525" cap="flat" cmpd="sng">
              <a:solidFill>
                <a:srgbClr val="EFBF60"/>
              </a:solidFill>
              <a:prstDash val="solid"/>
              <a:round/>
              <a:headEnd type="none" w="med" len="med"/>
              <a:tailEnd type="none" w="med" len="med"/>
            </a:ln>
          </p:spPr>
        </p:sp>
      </p:grpSp>
      <p:grpSp>
        <p:nvGrpSpPr>
          <p:cNvPr id="60" name="Google Shape;2763;p57">
            <a:extLst>
              <a:ext uri="{FF2B5EF4-FFF2-40B4-BE49-F238E27FC236}">
                <a16:creationId xmlns:a16="http://schemas.microsoft.com/office/drawing/2014/main" id="{8118D274-B52C-48CC-921D-9B6710ADEC01}"/>
              </a:ext>
            </a:extLst>
          </p:cNvPr>
          <p:cNvGrpSpPr/>
          <p:nvPr/>
        </p:nvGrpSpPr>
        <p:grpSpPr>
          <a:xfrm>
            <a:off x="7203208" y="3892946"/>
            <a:ext cx="1151150" cy="958850"/>
            <a:chOff x="2909675" y="589500"/>
            <a:chExt cx="1151150" cy="958850"/>
          </a:xfrm>
        </p:grpSpPr>
        <p:sp>
          <p:nvSpPr>
            <p:cNvPr id="61" name="Google Shape;2764;p57">
              <a:extLst>
                <a:ext uri="{FF2B5EF4-FFF2-40B4-BE49-F238E27FC236}">
                  <a16:creationId xmlns:a16="http://schemas.microsoft.com/office/drawing/2014/main" id="{10594BD8-6648-4E54-B911-5EB4C0C41D10}"/>
                </a:ext>
              </a:extLst>
            </p:cNvPr>
            <p:cNvSpPr/>
            <p:nvPr/>
          </p:nvSpPr>
          <p:spPr>
            <a:xfrm>
              <a:off x="3365375" y="589500"/>
              <a:ext cx="47450" cy="13200"/>
            </a:xfrm>
            <a:custGeom>
              <a:avLst/>
              <a:gdLst/>
              <a:ahLst/>
              <a:cxnLst/>
              <a:rect l="l" t="t" r="r" b="b"/>
              <a:pathLst>
                <a:path w="1898" h="528" extrusionOk="0">
                  <a:moveTo>
                    <a:pt x="212" y="1"/>
                  </a:moveTo>
                  <a:lnTo>
                    <a:pt x="1" y="106"/>
                  </a:lnTo>
                  <a:lnTo>
                    <a:pt x="1" y="211"/>
                  </a:lnTo>
                  <a:lnTo>
                    <a:pt x="1" y="317"/>
                  </a:lnTo>
                  <a:lnTo>
                    <a:pt x="212" y="422"/>
                  </a:lnTo>
                  <a:lnTo>
                    <a:pt x="1687" y="527"/>
                  </a:lnTo>
                  <a:lnTo>
                    <a:pt x="1897" y="527"/>
                  </a:lnTo>
                  <a:lnTo>
                    <a:pt x="1897" y="422"/>
                  </a:lnTo>
                  <a:lnTo>
                    <a:pt x="1897" y="211"/>
                  </a:lnTo>
                  <a:lnTo>
                    <a:pt x="1792" y="106"/>
                  </a:lnTo>
                  <a:lnTo>
                    <a:pt x="21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65;p57">
              <a:extLst>
                <a:ext uri="{FF2B5EF4-FFF2-40B4-BE49-F238E27FC236}">
                  <a16:creationId xmlns:a16="http://schemas.microsoft.com/office/drawing/2014/main" id="{06BBDF7B-85FD-46C0-B463-CF12BE6C773D}"/>
                </a:ext>
              </a:extLst>
            </p:cNvPr>
            <p:cNvSpPr/>
            <p:nvPr/>
          </p:nvSpPr>
          <p:spPr>
            <a:xfrm>
              <a:off x="2909675" y="718575"/>
              <a:ext cx="1066850" cy="829775"/>
            </a:xfrm>
            <a:custGeom>
              <a:avLst/>
              <a:gdLst/>
              <a:ahLst/>
              <a:cxnLst/>
              <a:rect l="l" t="t" r="r" b="b"/>
              <a:pathLst>
                <a:path w="42674" h="33191" extrusionOk="0">
                  <a:moveTo>
                    <a:pt x="6323" y="0"/>
                  </a:moveTo>
                  <a:lnTo>
                    <a:pt x="1" y="22232"/>
                  </a:lnTo>
                  <a:lnTo>
                    <a:pt x="16648" y="27184"/>
                  </a:lnTo>
                  <a:lnTo>
                    <a:pt x="16648" y="27395"/>
                  </a:lnTo>
                  <a:lnTo>
                    <a:pt x="16754" y="27922"/>
                  </a:lnTo>
                  <a:lnTo>
                    <a:pt x="16964" y="28238"/>
                  </a:lnTo>
                  <a:lnTo>
                    <a:pt x="17281" y="28554"/>
                  </a:lnTo>
                  <a:lnTo>
                    <a:pt x="17597" y="28870"/>
                  </a:lnTo>
                  <a:lnTo>
                    <a:pt x="18123" y="29081"/>
                  </a:lnTo>
                  <a:lnTo>
                    <a:pt x="18545" y="29186"/>
                  </a:lnTo>
                  <a:lnTo>
                    <a:pt x="18966" y="29292"/>
                  </a:lnTo>
                  <a:lnTo>
                    <a:pt x="19282" y="29186"/>
                  </a:lnTo>
                  <a:lnTo>
                    <a:pt x="19704" y="29081"/>
                  </a:lnTo>
                  <a:lnTo>
                    <a:pt x="20125" y="28765"/>
                  </a:lnTo>
                  <a:lnTo>
                    <a:pt x="20441" y="28449"/>
                  </a:lnTo>
                  <a:lnTo>
                    <a:pt x="20547" y="28343"/>
                  </a:lnTo>
                  <a:lnTo>
                    <a:pt x="35403" y="33190"/>
                  </a:lnTo>
                  <a:lnTo>
                    <a:pt x="42673" y="11274"/>
                  </a:lnTo>
                  <a:lnTo>
                    <a:pt x="6323"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66;p57">
              <a:extLst>
                <a:ext uri="{FF2B5EF4-FFF2-40B4-BE49-F238E27FC236}">
                  <a16:creationId xmlns:a16="http://schemas.microsoft.com/office/drawing/2014/main" id="{11A5AD89-36A8-4B01-A896-403AF65885CF}"/>
                </a:ext>
              </a:extLst>
            </p:cNvPr>
            <p:cNvSpPr/>
            <p:nvPr/>
          </p:nvSpPr>
          <p:spPr>
            <a:xfrm>
              <a:off x="2909675" y="718575"/>
              <a:ext cx="1066850" cy="829775"/>
            </a:xfrm>
            <a:custGeom>
              <a:avLst/>
              <a:gdLst/>
              <a:ahLst/>
              <a:cxnLst/>
              <a:rect l="l" t="t" r="r" b="b"/>
              <a:pathLst>
                <a:path w="42674" h="33191" fill="none" extrusionOk="0">
                  <a:moveTo>
                    <a:pt x="6323" y="0"/>
                  </a:moveTo>
                  <a:lnTo>
                    <a:pt x="1" y="22232"/>
                  </a:lnTo>
                  <a:lnTo>
                    <a:pt x="16648" y="27184"/>
                  </a:lnTo>
                  <a:lnTo>
                    <a:pt x="16648" y="27184"/>
                  </a:lnTo>
                  <a:lnTo>
                    <a:pt x="16648" y="27395"/>
                  </a:lnTo>
                  <a:lnTo>
                    <a:pt x="16754" y="27922"/>
                  </a:lnTo>
                  <a:lnTo>
                    <a:pt x="16964" y="28238"/>
                  </a:lnTo>
                  <a:lnTo>
                    <a:pt x="17281" y="28554"/>
                  </a:lnTo>
                  <a:lnTo>
                    <a:pt x="17597" y="28870"/>
                  </a:lnTo>
                  <a:lnTo>
                    <a:pt x="18123" y="29081"/>
                  </a:lnTo>
                  <a:lnTo>
                    <a:pt x="18123" y="29081"/>
                  </a:lnTo>
                  <a:lnTo>
                    <a:pt x="18545" y="29186"/>
                  </a:lnTo>
                  <a:lnTo>
                    <a:pt x="18966" y="29292"/>
                  </a:lnTo>
                  <a:lnTo>
                    <a:pt x="18966" y="29292"/>
                  </a:lnTo>
                  <a:lnTo>
                    <a:pt x="19282" y="29186"/>
                  </a:lnTo>
                  <a:lnTo>
                    <a:pt x="19704" y="29081"/>
                  </a:lnTo>
                  <a:lnTo>
                    <a:pt x="20125" y="28765"/>
                  </a:lnTo>
                  <a:lnTo>
                    <a:pt x="20441" y="28449"/>
                  </a:lnTo>
                  <a:lnTo>
                    <a:pt x="20547" y="28343"/>
                  </a:lnTo>
                  <a:lnTo>
                    <a:pt x="35403" y="33190"/>
                  </a:lnTo>
                  <a:lnTo>
                    <a:pt x="42673" y="11274"/>
                  </a:lnTo>
                  <a:lnTo>
                    <a:pt x="63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67;p57">
              <a:extLst>
                <a:ext uri="{FF2B5EF4-FFF2-40B4-BE49-F238E27FC236}">
                  <a16:creationId xmlns:a16="http://schemas.microsoft.com/office/drawing/2014/main" id="{4B7540A1-66A5-4F3E-8356-C2AEA8B38727}"/>
                </a:ext>
              </a:extLst>
            </p:cNvPr>
            <p:cNvSpPr/>
            <p:nvPr/>
          </p:nvSpPr>
          <p:spPr>
            <a:xfrm>
              <a:off x="2965000" y="658000"/>
              <a:ext cx="1077375" cy="850825"/>
            </a:xfrm>
            <a:custGeom>
              <a:avLst/>
              <a:gdLst/>
              <a:ahLst/>
              <a:cxnLst/>
              <a:rect l="l" t="t" r="r" b="b"/>
              <a:pathLst>
                <a:path w="43095" h="34033" extrusionOk="0">
                  <a:moveTo>
                    <a:pt x="7060" y="0"/>
                  </a:moveTo>
                  <a:lnTo>
                    <a:pt x="0" y="22021"/>
                  </a:lnTo>
                  <a:lnTo>
                    <a:pt x="16543" y="27500"/>
                  </a:lnTo>
                  <a:lnTo>
                    <a:pt x="16543" y="27711"/>
                  </a:lnTo>
                  <a:lnTo>
                    <a:pt x="16648" y="28238"/>
                  </a:lnTo>
                  <a:lnTo>
                    <a:pt x="16859" y="28554"/>
                  </a:lnTo>
                  <a:lnTo>
                    <a:pt x="17069" y="28870"/>
                  </a:lnTo>
                  <a:lnTo>
                    <a:pt x="17491" y="29186"/>
                  </a:lnTo>
                  <a:lnTo>
                    <a:pt x="18018" y="29397"/>
                  </a:lnTo>
                  <a:lnTo>
                    <a:pt x="18545" y="29607"/>
                  </a:lnTo>
                  <a:lnTo>
                    <a:pt x="19071" y="29607"/>
                  </a:lnTo>
                  <a:lnTo>
                    <a:pt x="19493" y="29502"/>
                  </a:lnTo>
                  <a:lnTo>
                    <a:pt x="19809" y="29291"/>
                  </a:lnTo>
                  <a:lnTo>
                    <a:pt x="20230" y="28870"/>
                  </a:lnTo>
                  <a:lnTo>
                    <a:pt x="20441" y="28765"/>
                  </a:lnTo>
                  <a:lnTo>
                    <a:pt x="35087" y="34033"/>
                  </a:lnTo>
                  <a:lnTo>
                    <a:pt x="43095" y="12328"/>
                  </a:lnTo>
                  <a:lnTo>
                    <a:pt x="7060"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68;p57">
              <a:extLst>
                <a:ext uri="{FF2B5EF4-FFF2-40B4-BE49-F238E27FC236}">
                  <a16:creationId xmlns:a16="http://schemas.microsoft.com/office/drawing/2014/main" id="{8C18B257-58C8-45C2-952A-4BAD71DBC192}"/>
                </a:ext>
              </a:extLst>
            </p:cNvPr>
            <p:cNvSpPr/>
            <p:nvPr/>
          </p:nvSpPr>
          <p:spPr>
            <a:xfrm>
              <a:off x="2959725" y="652725"/>
              <a:ext cx="1085275" cy="861375"/>
            </a:xfrm>
            <a:custGeom>
              <a:avLst/>
              <a:gdLst/>
              <a:ahLst/>
              <a:cxnLst/>
              <a:rect l="l" t="t" r="r" b="b"/>
              <a:pathLst>
                <a:path w="43411" h="34455" extrusionOk="0">
                  <a:moveTo>
                    <a:pt x="7376" y="422"/>
                  </a:moveTo>
                  <a:lnTo>
                    <a:pt x="42990" y="12644"/>
                  </a:lnTo>
                  <a:lnTo>
                    <a:pt x="35192" y="33928"/>
                  </a:lnTo>
                  <a:lnTo>
                    <a:pt x="20757" y="28765"/>
                  </a:lnTo>
                  <a:lnTo>
                    <a:pt x="20441" y="28765"/>
                  </a:lnTo>
                  <a:lnTo>
                    <a:pt x="20336" y="28976"/>
                  </a:lnTo>
                  <a:lnTo>
                    <a:pt x="20020" y="29292"/>
                  </a:lnTo>
                  <a:lnTo>
                    <a:pt x="19598" y="29502"/>
                  </a:lnTo>
                  <a:lnTo>
                    <a:pt x="18966" y="29608"/>
                  </a:lnTo>
                  <a:lnTo>
                    <a:pt x="18650" y="29608"/>
                  </a:lnTo>
                  <a:lnTo>
                    <a:pt x="18229" y="29502"/>
                  </a:lnTo>
                  <a:lnTo>
                    <a:pt x="17807" y="29186"/>
                  </a:lnTo>
                  <a:lnTo>
                    <a:pt x="17491" y="28976"/>
                  </a:lnTo>
                  <a:lnTo>
                    <a:pt x="17280" y="28765"/>
                  </a:lnTo>
                  <a:lnTo>
                    <a:pt x="17070" y="28449"/>
                  </a:lnTo>
                  <a:lnTo>
                    <a:pt x="16964" y="28027"/>
                  </a:lnTo>
                  <a:lnTo>
                    <a:pt x="16964" y="27711"/>
                  </a:lnTo>
                  <a:lnTo>
                    <a:pt x="16859" y="27606"/>
                  </a:lnTo>
                  <a:lnTo>
                    <a:pt x="16754" y="27500"/>
                  </a:lnTo>
                  <a:lnTo>
                    <a:pt x="527" y="22021"/>
                  </a:lnTo>
                  <a:lnTo>
                    <a:pt x="7376" y="422"/>
                  </a:lnTo>
                  <a:close/>
                  <a:moveTo>
                    <a:pt x="7165" y="0"/>
                  </a:moveTo>
                  <a:lnTo>
                    <a:pt x="7060" y="106"/>
                  </a:lnTo>
                  <a:lnTo>
                    <a:pt x="1" y="22127"/>
                  </a:lnTo>
                  <a:lnTo>
                    <a:pt x="1" y="22232"/>
                  </a:lnTo>
                  <a:lnTo>
                    <a:pt x="106" y="22338"/>
                  </a:lnTo>
                  <a:lnTo>
                    <a:pt x="16543" y="27886"/>
                  </a:lnTo>
                  <a:lnTo>
                    <a:pt x="16543" y="27886"/>
                  </a:lnTo>
                  <a:lnTo>
                    <a:pt x="16543" y="28133"/>
                  </a:lnTo>
                  <a:lnTo>
                    <a:pt x="16754" y="28659"/>
                  </a:lnTo>
                  <a:lnTo>
                    <a:pt x="16964" y="28976"/>
                  </a:lnTo>
                  <a:lnTo>
                    <a:pt x="17175" y="29292"/>
                  </a:lnTo>
                  <a:lnTo>
                    <a:pt x="17597" y="29608"/>
                  </a:lnTo>
                  <a:lnTo>
                    <a:pt x="18123" y="29818"/>
                  </a:lnTo>
                  <a:lnTo>
                    <a:pt x="18545" y="30029"/>
                  </a:lnTo>
                  <a:lnTo>
                    <a:pt x="19388" y="30029"/>
                  </a:lnTo>
                  <a:lnTo>
                    <a:pt x="19809" y="29818"/>
                  </a:lnTo>
                  <a:lnTo>
                    <a:pt x="20336" y="29502"/>
                  </a:lnTo>
                  <a:lnTo>
                    <a:pt x="20652" y="29186"/>
                  </a:lnTo>
                  <a:lnTo>
                    <a:pt x="20730" y="29148"/>
                  </a:lnTo>
                  <a:lnTo>
                    <a:pt x="20730" y="29148"/>
                  </a:lnTo>
                  <a:lnTo>
                    <a:pt x="35298" y="34455"/>
                  </a:lnTo>
                  <a:lnTo>
                    <a:pt x="35403" y="34455"/>
                  </a:lnTo>
                  <a:lnTo>
                    <a:pt x="35509" y="34349"/>
                  </a:lnTo>
                  <a:lnTo>
                    <a:pt x="43411" y="12644"/>
                  </a:lnTo>
                  <a:lnTo>
                    <a:pt x="43411" y="12433"/>
                  </a:lnTo>
                  <a:lnTo>
                    <a:pt x="43306" y="12328"/>
                  </a:lnTo>
                  <a:lnTo>
                    <a:pt x="737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69;p57">
              <a:extLst>
                <a:ext uri="{FF2B5EF4-FFF2-40B4-BE49-F238E27FC236}">
                  <a16:creationId xmlns:a16="http://schemas.microsoft.com/office/drawing/2014/main" id="{CD77A2EE-125C-48F5-8B09-90572F1B7A79}"/>
                </a:ext>
              </a:extLst>
            </p:cNvPr>
            <p:cNvSpPr/>
            <p:nvPr/>
          </p:nvSpPr>
          <p:spPr>
            <a:xfrm>
              <a:off x="3041375" y="755450"/>
              <a:ext cx="553200" cy="571625"/>
            </a:xfrm>
            <a:custGeom>
              <a:avLst/>
              <a:gdLst/>
              <a:ahLst/>
              <a:cxnLst/>
              <a:rect l="l" t="t" r="r" b="b"/>
              <a:pathLst>
                <a:path w="22128" h="22865" extrusionOk="0">
                  <a:moveTo>
                    <a:pt x="6744" y="0"/>
                  </a:moveTo>
                  <a:lnTo>
                    <a:pt x="1" y="18018"/>
                  </a:lnTo>
                  <a:lnTo>
                    <a:pt x="9273" y="20863"/>
                  </a:lnTo>
                  <a:lnTo>
                    <a:pt x="15490" y="22865"/>
                  </a:lnTo>
                  <a:lnTo>
                    <a:pt x="22128" y="4004"/>
                  </a:lnTo>
                  <a:lnTo>
                    <a:pt x="6744"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70;p57">
              <a:extLst>
                <a:ext uri="{FF2B5EF4-FFF2-40B4-BE49-F238E27FC236}">
                  <a16:creationId xmlns:a16="http://schemas.microsoft.com/office/drawing/2014/main" id="{94BB5365-422E-42DB-9D1A-0E7449B66A1D}"/>
                </a:ext>
              </a:extLst>
            </p:cNvPr>
            <p:cNvSpPr/>
            <p:nvPr/>
          </p:nvSpPr>
          <p:spPr>
            <a:xfrm>
              <a:off x="3428600" y="855550"/>
              <a:ext cx="534750" cy="611125"/>
            </a:xfrm>
            <a:custGeom>
              <a:avLst/>
              <a:gdLst/>
              <a:ahLst/>
              <a:cxnLst/>
              <a:rect l="l" t="t" r="r" b="b"/>
              <a:pathLst>
                <a:path w="21390" h="24445" extrusionOk="0">
                  <a:moveTo>
                    <a:pt x="6639" y="0"/>
                  </a:moveTo>
                  <a:lnTo>
                    <a:pt x="1" y="18861"/>
                  </a:lnTo>
                  <a:lnTo>
                    <a:pt x="4847" y="20441"/>
                  </a:lnTo>
                  <a:lnTo>
                    <a:pt x="9799" y="22338"/>
                  </a:lnTo>
                  <a:lnTo>
                    <a:pt x="15278" y="24445"/>
                  </a:lnTo>
                  <a:lnTo>
                    <a:pt x="21390" y="5901"/>
                  </a:lnTo>
                  <a:lnTo>
                    <a:pt x="6639"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71;p57">
              <a:extLst>
                <a:ext uri="{FF2B5EF4-FFF2-40B4-BE49-F238E27FC236}">
                  <a16:creationId xmlns:a16="http://schemas.microsoft.com/office/drawing/2014/main" id="{8368631C-BF41-4A4C-A4CF-149E6B8184B5}"/>
                </a:ext>
              </a:extLst>
            </p:cNvPr>
            <p:cNvSpPr/>
            <p:nvPr/>
          </p:nvSpPr>
          <p:spPr>
            <a:xfrm>
              <a:off x="3036125" y="721200"/>
              <a:ext cx="571625" cy="592700"/>
            </a:xfrm>
            <a:custGeom>
              <a:avLst/>
              <a:gdLst/>
              <a:ahLst/>
              <a:cxnLst/>
              <a:rect l="l" t="t" r="r" b="b"/>
              <a:pathLst>
                <a:path w="22865" h="23708" extrusionOk="0">
                  <a:moveTo>
                    <a:pt x="6744" y="1"/>
                  </a:moveTo>
                  <a:lnTo>
                    <a:pt x="0" y="18545"/>
                  </a:lnTo>
                  <a:lnTo>
                    <a:pt x="1265" y="18650"/>
                  </a:lnTo>
                  <a:lnTo>
                    <a:pt x="2634" y="18861"/>
                  </a:lnTo>
                  <a:lnTo>
                    <a:pt x="4004" y="19177"/>
                  </a:lnTo>
                  <a:lnTo>
                    <a:pt x="5374" y="19493"/>
                  </a:lnTo>
                  <a:lnTo>
                    <a:pt x="8008" y="20336"/>
                  </a:lnTo>
                  <a:lnTo>
                    <a:pt x="10537" y="21284"/>
                  </a:lnTo>
                  <a:lnTo>
                    <a:pt x="12644" y="22127"/>
                  </a:lnTo>
                  <a:lnTo>
                    <a:pt x="14435" y="22970"/>
                  </a:lnTo>
                  <a:lnTo>
                    <a:pt x="15910" y="23708"/>
                  </a:lnTo>
                  <a:lnTo>
                    <a:pt x="22864" y="3794"/>
                  </a:lnTo>
                  <a:lnTo>
                    <a:pt x="6744" y="1"/>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72;p57">
              <a:extLst>
                <a:ext uri="{FF2B5EF4-FFF2-40B4-BE49-F238E27FC236}">
                  <a16:creationId xmlns:a16="http://schemas.microsoft.com/office/drawing/2014/main" id="{1F657DF6-7604-4ABE-AB2C-E313173AB7F4}"/>
                </a:ext>
              </a:extLst>
            </p:cNvPr>
            <p:cNvSpPr/>
            <p:nvPr/>
          </p:nvSpPr>
          <p:spPr>
            <a:xfrm>
              <a:off x="3433875" y="816025"/>
              <a:ext cx="563725" cy="645400"/>
            </a:xfrm>
            <a:custGeom>
              <a:avLst/>
              <a:gdLst/>
              <a:ahLst/>
              <a:cxnLst/>
              <a:rect l="l" t="t" r="r" b="b"/>
              <a:pathLst>
                <a:path w="22549" h="25816" extrusionOk="0">
                  <a:moveTo>
                    <a:pt x="6954" y="1"/>
                  </a:moveTo>
                  <a:lnTo>
                    <a:pt x="0" y="19915"/>
                  </a:lnTo>
                  <a:lnTo>
                    <a:pt x="1475" y="20126"/>
                  </a:lnTo>
                  <a:lnTo>
                    <a:pt x="2950" y="20442"/>
                  </a:lnTo>
                  <a:lnTo>
                    <a:pt x="4320" y="20758"/>
                  </a:lnTo>
                  <a:lnTo>
                    <a:pt x="5795" y="21179"/>
                  </a:lnTo>
                  <a:lnTo>
                    <a:pt x="8429" y="22127"/>
                  </a:lnTo>
                  <a:lnTo>
                    <a:pt x="10853" y="23181"/>
                  </a:lnTo>
                  <a:lnTo>
                    <a:pt x="12960" y="24235"/>
                  </a:lnTo>
                  <a:lnTo>
                    <a:pt x="14541" y="25078"/>
                  </a:lnTo>
                  <a:lnTo>
                    <a:pt x="16016" y="25815"/>
                  </a:lnTo>
                  <a:lnTo>
                    <a:pt x="22548" y="6850"/>
                  </a:lnTo>
                  <a:lnTo>
                    <a:pt x="6954"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73;p57">
              <a:extLst>
                <a:ext uri="{FF2B5EF4-FFF2-40B4-BE49-F238E27FC236}">
                  <a16:creationId xmlns:a16="http://schemas.microsoft.com/office/drawing/2014/main" id="{3FC2A3F1-33F0-483D-91D2-06B83544BDA2}"/>
                </a:ext>
              </a:extLst>
            </p:cNvPr>
            <p:cNvSpPr/>
            <p:nvPr/>
          </p:nvSpPr>
          <p:spPr>
            <a:xfrm>
              <a:off x="3030850" y="673800"/>
              <a:ext cx="592700" cy="626925"/>
            </a:xfrm>
            <a:custGeom>
              <a:avLst/>
              <a:gdLst/>
              <a:ahLst/>
              <a:cxnLst/>
              <a:rect l="l" t="t" r="r" b="b"/>
              <a:pathLst>
                <a:path w="23708" h="25077" extrusionOk="0">
                  <a:moveTo>
                    <a:pt x="6638" y="0"/>
                  </a:moveTo>
                  <a:lnTo>
                    <a:pt x="0" y="19598"/>
                  </a:lnTo>
                  <a:lnTo>
                    <a:pt x="2213" y="19703"/>
                  </a:lnTo>
                  <a:lnTo>
                    <a:pt x="4215" y="19809"/>
                  </a:lnTo>
                  <a:lnTo>
                    <a:pt x="6112" y="20019"/>
                  </a:lnTo>
                  <a:lnTo>
                    <a:pt x="7797" y="20441"/>
                  </a:lnTo>
                  <a:lnTo>
                    <a:pt x="9273" y="20757"/>
                  </a:lnTo>
                  <a:lnTo>
                    <a:pt x="10642" y="21284"/>
                  </a:lnTo>
                  <a:lnTo>
                    <a:pt x="11801" y="21811"/>
                  </a:lnTo>
                  <a:lnTo>
                    <a:pt x="12750" y="22337"/>
                  </a:lnTo>
                  <a:lnTo>
                    <a:pt x="13698" y="22864"/>
                  </a:lnTo>
                  <a:lnTo>
                    <a:pt x="14435" y="23286"/>
                  </a:lnTo>
                  <a:lnTo>
                    <a:pt x="15489" y="24234"/>
                  </a:lnTo>
                  <a:lnTo>
                    <a:pt x="16121" y="24866"/>
                  </a:lnTo>
                  <a:lnTo>
                    <a:pt x="16332" y="25077"/>
                  </a:lnTo>
                  <a:lnTo>
                    <a:pt x="23708" y="4004"/>
                  </a:lnTo>
                  <a:lnTo>
                    <a:pt x="6638" y="0"/>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74;p57">
              <a:extLst>
                <a:ext uri="{FF2B5EF4-FFF2-40B4-BE49-F238E27FC236}">
                  <a16:creationId xmlns:a16="http://schemas.microsoft.com/office/drawing/2014/main" id="{A558EE3E-52B0-496A-8B6B-C5AFDD022FE2}"/>
                </a:ext>
              </a:extLst>
            </p:cNvPr>
            <p:cNvSpPr/>
            <p:nvPr/>
          </p:nvSpPr>
          <p:spPr>
            <a:xfrm>
              <a:off x="3439150" y="773900"/>
              <a:ext cx="584800" cy="674350"/>
            </a:xfrm>
            <a:custGeom>
              <a:avLst/>
              <a:gdLst/>
              <a:ahLst/>
              <a:cxnLst/>
              <a:rect l="l" t="t" r="r" b="b"/>
              <a:pathLst>
                <a:path w="23392" h="26974" extrusionOk="0">
                  <a:moveTo>
                    <a:pt x="7376" y="0"/>
                  </a:moveTo>
                  <a:lnTo>
                    <a:pt x="0" y="21073"/>
                  </a:lnTo>
                  <a:lnTo>
                    <a:pt x="316" y="21073"/>
                  </a:lnTo>
                  <a:lnTo>
                    <a:pt x="1264" y="20862"/>
                  </a:lnTo>
                  <a:lnTo>
                    <a:pt x="2845" y="20757"/>
                  </a:lnTo>
                  <a:lnTo>
                    <a:pt x="3793" y="20862"/>
                  </a:lnTo>
                  <a:lnTo>
                    <a:pt x="4847" y="20968"/>
                  </a:lnTo>
                  <a:lnTo>
                    <a:pt x="6006" y="21178"/>
                  </a:lnTo>
                  <a:lnTo>
                    <a:pt x="7270" y="21494"/>
                  </a:lnTo>
                  <a:lnTo>
                    <a:pt x="8640" y="21916"/>
                  </a:lnTo>
                  <a:lnTo>
                    <a:pt x="10115" y="22548"/>
                  </a:lnTo>
                  <a:lnTo>
                    <a:pt x="11590" y="23391"/>
                  </a:lnTo>
                  <a:lnTo>
                    <a:pt x="13276" y="24339"/>
                  </a:lnTo>
                  <a:lnTo>
                    <a:pt x="14856" y="25604"/>
                  </a:lnTo>
                  <a:lnTo>
                    <a:pt x="16542" y="26973"/>
                  </a:lnTo>
                  <a:lnTo>
                    <a:pt x="23391" y="7692"/>
                  </a:lnTo>
                  <a:lnTo>
                    <a:pt x="7376" y="0"/>
                  </a:lnTo>
                  <a:close/>
                </a:path>
              </a:pathLst>
            </a:custGeom>
            <a:solidFill>
              <a:srgbClr val="C5C5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75;p57">
              <a:extLst>
                <a:ext uri="{FF2B5EF4-FFF2-40B4-BE49-F238E27FC236}">
                  <a16:creationId xmlns:a16="http://schemas.microsoft.com/office/drawing/2014/main" id="{8C897ECB-5D32-4256-A07D-F77E56A8D1CE}"/>
                </a:ext>
              </a:extLst>
            </p:cNvPr>
            <p:cNvSpPr/>
            <p:nvPr/>
          </p:nvSpPr>
          <p:spPr>
            <a:xfrm>
              <a:off x="3025575" y="594775"/>
              <a:ext cx="613775" cy="698050"/>
            </a:xfrm>
            <a:custGeom>
              <a:avLst/>
              <a:gdLst/>
              <a:ahLst/>
              <a:cxnLst/>
              <a:rect l="l" t="t" r="r" b="b"/>
              <a:pathLst>
                <a:path w="24551" h="27922" extrusionOk="0">
                  <a:moveTo>
                    <a:pt x="12539" y="0"/>
                  </a:moveTo>
                  <a:lnTo>
                    <a:pt x="10748" y="211"/>
                  </a:lnTo>
                  <a:lnTo>
                    <a:pt x="8746" y="632"/>
                  </a:lnTo>
                  <a:lnTo>
                    <a:pt x="6639" y="1370"/>
                  </a:lnTo>
                  <a:lnTo>
                    <a:pt x="1" y="21916"/>
                  </a:lnTo>
                  <a:lnTo>
                    <a:pt x="528" y="21811"/>
                  </a:lnTo>
                  <a:lnTo>
                    <a:pt x="1897" y="21600"/>
                  </a:lnTo>
                  <a:lnTo>
                    <a:pt x="3794" y="21389"/>
                  </a:lnTo>
                  <a:lnTo>
                    <a:pt x="4953" y="21389"/>
                  </a:lnTo>
                  <a:lnTo>
                    <a:pt x="6217" y="21495"/>
                  </a:lnTo>
                  <a:lnTo>
                    <a:pt x="7587" y="21705"/>
                  </a:lnTo>
                  <a:lnTo>
                    <a:pt x="8957" y="22021"/>
                  </a:lnTo>
                  <a:lnTo>
                    <a:pt x="10326" y="22443"/>
                  </a:lnTo>
                  <a:lnTo>
                    <a:pt x="11696" y="23180"/>
                  </a:lnTo>
                  <a:lnTo>
                    <a:pt x="13066" y="24023"/>
                  </a:lnTo>
                  <a:lnTo>
                    <a:pt x="14330" y="25077"/>
                  </a:lnTo>
                  <a:lnTo>
                    <a:pt x="15595" y="26341"/>
                  </a:lnTo>
                  <a:lnTo>
                    <a:pt x="16122" y="27079"/>
                  </a:lnTo>
                  <a:lnTo>
                    <a:pt x="16648" y="27922"/>
                  </a:lnTo>
                  <a:lnTo>
                    <a:pt x="24551" y="5479"/>
                  </a:lnTo>
                  <a:lnTo>
                    <a:pt x="24235" y="5163"/>
                  </a:lnTo>
                  <a:lnTo>
                    <a:pt x="23392" y="4215"/>
                  </a:lnTo>
                  <a:lnTo>
                    <a:pt x="22654" y="3583"/>
                  </a:lnTo>
                  <a:lnTo>
                    <a:pt x="21917" y="2950"/>
                  </a:lnTo>
                  <a:lnTo>
                    <a:pt x="20968" y="2318"/>
                  </a:lnTo>
                  <a:lnTo>
                    <a:pt x="19915" y="1686"/>
                  </a:lnTo>
                  <a:lnTo>
                    <a:pt x="18756" y="1054"/>
                  </a:lnTo>
                  <a:lnTo>
                    <a:pt x="17386" y="632"/>
                  </a:lnTo>
                  <a:lnTo>
                    <a:pt x="15911" y="211"/>
                  </a:lnTo>
                  <a:lnTo>
                    <a:pt x="143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76;p57">
              <a:extLst>
                <a:ext uri="{FF2B5EF4-FFF2-40B4-BE49-F238E27FC236}">
                  <a16:creationId xmlns:a16="http://schemas.microsoft.com/office/drawing/2014/main" id="{E9F7FDDF-8364-4719-8E33-44E3475980F9}"/>
                </a:ext>
              </a:extLst>
            </p:cNvPr>
            <p:cNvSpPr/>
            <p:nvPr/>
          </p:nvSpPr>
          <p:spPr>
            <a:xfrm>
              <a:off x="3441775" y="721200"/>
              <a:ext cx="616400" cy="690175"/>
            </a:xfrm>
            <a:custGeom>
              <a:avLst/>
              <a:gdLst/>
              <a:ahLst/>
              <a:cxnLst/>
              <a:rect l="l" t="t" r="r" b="b"/>
              <a:pathLst>
                <a:path w="24656" h="27607" extrusionOk="0">
                  <a:moveTo>
                    <a:pt x="11801" y="1"/>
                  </a:moveTo>
                  <a:lnTo>
                    <a:pt x="10537" y="106"/>
                  </a:lnTo>
                  <a:lnTo>
                    <a:pt x="9483" y="211"/>
                  </a:lnTo>
                  <a:lnTo>
                    <a:pt x="8640" y="317"/>
                  </a:lnTo>
                  <a:lnTo>
                    <a:pt x="7903" y="422"/>
                  </a:lnTo>
                  <a:lnTo>
                    <a:pt x="0" y="22865"/>
                  </a:lnTo>
                  <a:lnTo>
                    <a:pt x="0" y="22865"/>
                  </a:lnTo>
                  <a:lnTo>
                    <a:pt x="843" y="22549"/>
                  </a:lnTo>
                  <a:lnTo>
                    <a:pt x="1792" y="22338"/>
                  </a:lnTo>
                  <a:lnTo>
                    <a:pt x="2951" y="22127"/>
                  </a:lnTo>
                  <a:lnTo>
                    <a:pt x="4320" y="22022"/>
                  </a:lnTo>
                  <a:lnTo>
                    <a:pt x="5901" y="22127"/>
                  </a:lnTo>
                  <a:lnTo>
                    <a:pt x="6744" y="22338"/>
                  </a:lnTo>
                  <a:lnTo>
                    <a:pt x="7587" y="22549"/>
                  </a:lnTo>
                  <a:lnTo>
                    <a:pt x="8430" y="22865"/>
                  </a:lnTo>
                  <a:lnTo>
                    <a:pt x="9272" y="23286"/>
                  </a:lnTo>
                  <a:lnTo>
                    <a:pt x="10853" y="24235"/>
                  </a:lnTo>
                  <a:lnTo>
                    <a:pt x="12117" y="25078"/>
                  </a:lnTo>
                  <a:lnTo>
                    <a:pt x="14014" y="26447"/>
                  </a:lnTo>
                  <a:lnTo>
                    <a:pt x="14857" y="26974"/>
                  </a:lnTo>
                  <a:lnTo>
                    <a:pt x="15805" y="27290"/>
                  </a:lnTo>
                  <a:lnTo>
                    <a:pt x="16964" y="27501"/>
                  </a:lnTo>
                  <a:lnTo>
                    <a:pt x="18334" y="27606"/>
                  </a:lnTo>
                  <a:lnTo>
                    <a:pt x="24656" y="9378"/>
                  </a:lnTo>
                  <a:lnTo>
                    <a:pt x="24024" y="9062"/>
                  </a:lnTo>
                  <a:lnTo>
                    <a:pt x="23391" y="8746"/>
                  </a:lnTo>
                  <a:lnTo>
                    <a:pt x="22865" y="8219"/>
                  </a:lnTo>
                  <a:lnTo>
                    <a:pt x="22443" y="7798"/>
                  </a:lnTo>
                  <a:lnTo>
                    <a:pt x="21495" y="6639"/>
                  </a:lnTo>
                  <a:lnTo>
                    <a:pt x="20652" y="5480"/>
                  </a:lnTo>
                  <a:lnTo>
                    <a:pt x="19704" y="4215"/>
                  </a:lnTo>
                  <a:lnTo>
                    <a:pt x="18650" y="3056"/>
                  </a:lnTo>
                  <a:lnTo>
                    <a:pt x="18123" y="2424"/>
                  </a:lnTo>
                  <a:lnTo>
                    <a:pt x="17386" y="1897"/>
                  </a:lnTo>
                  <a:lnTo>
                    <a:pt x="16648" y="1370"/>
                  </a:lnTo>
                  <a:lnTo>
                    <a:pt x="15910" y="949"/>
                  </a:lnTo>
                  <a:lnTo>
                    <a:pt x="15173" y="633"/>
                  </a:lnTo>
                  <a:lnTo>
                    <a:pt x="14541" y="422"/>
                  </a:lnTo>
                  <a:lnTo>
                    <a:pt x="13171" y="211"/>
                  </a:lnTo>
                  <a:lnTo>
                    <a:pt x="11801"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77;p57">
              <a:extLst>
                <a:ext uri="{FF2B5EF4-FFF2-40B4-BE49-F238E27FC236}">
                  <a16:creationId xmlns:a16="http://schemas.microsoft.com/office/drawing/2014/main" id="{AC143A66-3CC1-492A-B338-6C71D420B4C1}"/>
                </a:ext>
              </a:extLst>
            </p:cNvPr>
            <p:cNvSpPr/>
            <p:nvPr/>
          </p:nvSpPr>
          <p:spPr>
            <a:xfrm>
              <a:off x="3022950" y="589500"/>
              <a:ext cx="619050" cy="708600"/>
            </a:xfrm>
            <a:custGeom>
              <a:avLst/>
              <a:gdLst/>
              <a:ahLst/>
              <a:cxnLst/>
              <a:rect l="l" t="t" r="r" b="b"/>
              <a:pathLst>
                <a:path w="24762" h="28344" extrusionOk="0">
                  <a:moveTo>
                    <a:pt x="12328" y="1"/>
                  </a:moveTo>
                  <a:lnTo>
                    <a:pt x="11064" y="211"/>
                  </a:lnTo>
                  <a:lnTo>
                    <a:pt x="9589" y="422"/>
                  </a:lnTo>
                  <a:lnTo>
                    <a:pt x="8113" y="843"/>
                  </a:lnTo>
                  <a:lnTo>
                    <a:pt x="6638" y="1370"/>
                  </a:lnTo>
                  <a:lnTo>
                    <a:pt x="6533" y="1581"/>
                  </a:lnTo>
                  <a:lnTo>
                    <a:pt x="0" y="22127"/>
                  </a:lnTo>
                  <a:lnTo>
                    <a:pt x="0" y="22338"/>
                  </a:lnTo>
                  <a:lnTo>
                    <a:pt x="316" y="22338"/>
                  </a:lnTo>
                  <a:lnTo>
                    <a:pt x="1686" y="22022"/>
                  </a:lnTo>
                  <a:lnTo>
                    <a:pt x="2951" y="21916"/>
                  </a:lnTo>
                  <a:lnTo>
                    <a:pt x="4531" y="21811"/>
                  </a:lnTo>
                  <a:lnTo>
                    <a:pt x="5901" y="21916"/>
                  </a:lnTo>
                  <a:lnTo>
                    <a:pt x="7481" y="22127"/>
                  </a:lnTo>
                  <a:lnTo>
                    <a:pt x="9062" y="22443"/>
                  </a:lnTo>
                  <a:lnTo>
                    <a:pt x="10642" y="23075"/>
                  </a:lnTo>
                  <a:lnTo>
                    <a:pt x="11485" y="23391"/>
                  </a:lnTo>
                  <a:lnTo>
                    <a:pt x="12328" y="23918"/>
                  </a:lnTo>
                  <a:lnTo>
                    <a:pt x="13066" y="24340"/>
                  </a:lnTo>
                  <a:lnTo>
                    <a:pt x="13803" y="24972"/>
                  </a:lnTo>
                  <a:lnTo>
                    <a:pt x="14541" y="25604"/>
                  </a:lnTo>
                  <a:lnTo>
                    <a:pt x="15278" y="26447"/>
                  </a:lnTo>
                  <a:lnTo>
                    <a:pt x="16016" y="27290"/>
                  </a:lnTo>
                  <a:lnTo>
                    <a:pt x="16648" y="28238"/>
                  </a:lnTo>
                  <a:lnTo>
                    <a:pt x="16753" y="28344"/>
                  </a:lnTo>
                  <a:lnTo>
                    <a:pt x="16859" y="28344"/>
                  </a:lnTo>
                  <a:lnTo>
                    <a:pt x="16964" y="28238"/>
                  </a:lnTo>
                  <a:lnTo>
                    <a:pt x="16964" y="28133"/>
                  </a:lnTo>
                  <a:lnTo>
                    <a:pt x="24761" y="5796"/>
                  </a:lnTo>
                  <a:lnTo>
                    <a:pt x="24761" y="5585"/>
                  </a:lnTo>
                  <a:lnTo>
                    <a:pt x="24234" y="4953"/>
                  </a:lnTo>
                  <a:lnTo>
                    <a:pt x="23602" y="4215"/>
                  </a:lnTo>
                  <a:lnTo>
                    <a:pt x="22654" y="3372"/>
                  </a:lnTo>
                  <a:lnTo>
                    <a:pt x="21495" y="2529"/>
                  </a:lnTo>
                  <a:lnTo>
                    <a:pt x="20125" y="1686"/>
                  </a:lnTo>
                  <a:lnTo>
                    <a:pt x="18439" y="949"/>
                  </a:lnTo>
                  <a:lnTo>
                    <a:pt x="17491" y="633"/>
                  </a:lnTo>
                  <a:lnTo>
                    <a:pt x="16543" y="317"/>
                  </a:lnTo>
                  <a:lnTo>
                    <a:pt x="16332" y="422"/>
                  </a:lnTo>
                  <a:lnTo>
                    <a:pt x="16227" y="527"/>
                  </a:lnTo>
                  <a:lnTo>
                    <a:pt x="16332" y="633"/>
                  </a:lnTo>
                  <a:lnTo>
                    <a:pt x="16437" y="738"/>
                  </a:lnTo>
                  <a:lnTo>
                    <a:pt x="17386" y="1054"/>
                  </a:lnTo>
                  <a:lnTo>
                    <a:pt x="18228" y="1370"/>
                  </a:lnTo>
                  <a:lnTo>
                    <a:pt x="19914" y="2002"/>
                  </a:lnTo>
                  <a:lnTo>
                    <a:pt x="21284" y="2845"/>
                  </a:lnTo>
                  <a:lnTo>
                    <a:pt x="22443" y="3794"/>
                  </a:lnTo>
                  <a:lnTo>
                    <a:pt x="23286" y="4531"/>
                  </a:lnTo>
                  <a:lnTo>
                    <a:pt x="23918" y="5269"/>
                  </a:lnTo>
                  <a:lnTo>
                    <a:pt x="24340" y="5690"/>
                  </a:lnTo>
                  <a:lnTo>
                    <a:pt x="24418" y="5768"/>
                  </a:lnTo>
                  <a:lnTo>
                    <a:pt x="24418" y="5768"/>
                  </a:lnTo>
                  <a:lnTo>
                    <a:pt x="16764" y="27694"/>
                  </a:lnTo>
                  <a:lnTo>
                    <a:pt x="16764" y="27694"/>
                  </a:lnTo>
                  <a:lnTo>
                    <a:pt x="16332" y="26974"/>
                  </a:lnTo>
                  <a:lnTo>
                    <a:pt x="15594" y="26131"/>
                  </a:lnTo>
                  <a:lnTo>
                    <a:pt x="14857" y="25393"/>
                  </a:lnTo>
                  <a:lnTo>
                    <a:pt x="14119" y="24656"/>
                  </a:lnTo>
                  <a:lnTo>
                    <a:pt x="13276" y="24024"/>
                  </a:lnTo>
                  <a:lnTo>
                    <a:pt x="12539" y="23497"/>
                  </a:lnTo>
                  <a:lnTo>
                    <a:pt x="11696" y="23075"/>
                  </a:lnTo>
                  <a:lnTo>
                    <a:pt x="10853" y="22654"/>
                  </a:lnTo>
                  <a:lnTo>
                    <a:pt x="9167" y="22022"/>
                  </a:lnTo>
                  <a:lnTo>
                    <a:pt x="7587" y="21706"/>
                  </a:lnTo>
                  <a:lnTo>
                    <a:pt x="6006" y="21495"/>
                  </a:lnTo>
                  <a:lnTo>
                    <a:pt x="4531" y="21390"/>
                  </a:lnTo>
                  <a:lnTo>
                    <a:pt x="2740" y="21495"/>
                  </a:lnTo>
                  <a:lnTo>
                    <a:pt x="1370" y="21706"/>
                  </a:lnTo>
                  <a:lnTo>
                    <a:pt x="436" y="21861"/>
                  </a:lnTo>
                  <a:lnTo>
                    <a:pt x="436" y="21861"/>
                  </a:lnTo>
                  <a:lnTo>
                    <a:pt x="6942" y="1726"/>
                  </a:lnTo>
                  <a:lnTo>
                    <a:pt x="6942" y="1726"/>
                  </a:lnTo>
                  <a:lnTo>
                    <a:pt x="8324" y="1265"/>
                  </a:lnTo>
                  <a:lnTo>
                    <a:pt x="9694" y="843"/>
                  </a:lnTo>
                  <a:lnTo>
                    <a:pt x="11064" y="633"/>
                  </a:lnTo>
                  <a:lnTo>
                    <a:pt x="12433" y="422"/>
                  </a:lnTo>
                  <a:lnTo>
                    <a:pt x="12539" y="422"/>
                  </a:lnTo>
                  <a:lnTo>
                    <a:pt x="12644" y="211"/>
                  </a:lnTo>
                  <a:lnTo>
                    <a:pt x="12539" y="106"/>
                  </a:lnTo>
                  <a:lnTo>
                    <a:pt x="12328"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78;p57">
              <a:extLst>
                <a:ext uri="{FF2B5EF4-FFF2-40B4-BE49-F238E27FC236}">
                  <a16:creationId xmlns:a16="http://schemas.microsoft.com/office/drawing/2014/main" id="{7B0249FB-A92E-440D-8795-52F09A973BBC}"/>
                </a:ext>
              </a:extLst>
            </p:cNvPr>
            <p:cNvSpPr/>
            <p:nvPr/>
          </p:nvSpPr>
          <p:spPr>
            <a:xfrm>
              <a:off x="3439150" y="715950"/>
              <a:ext cx="621675" cy="700675"/>
            </a:xfrm>
            <a:custGeom>
              <a:avLst/>
              <a:gdLst/>
              <a:ahLst/>
              <a:cxnLst/>
              <a:rect l="l" t="t" r="r" b="b"/>
              <a:pathLst>
                <a:path w="24867" h="28027" extrusionOk="0">
                  <a:moveTo>
                    <a:pt x="11485" y="421"/>
                  </a:moveTo>
                  <a:lnTo>
                    <a:pt x="12538" y="527"/>
                  </a:lnTo>
                  <a:lnTo>
                    <a:pt x="13697" y="632"/>
                  </a:lnTo>
                  <a:lnTo>
                    <a:pt x="14751" y="948"/>
                  </a:lnTo>
                  <a:lnTo>
                    <a:pt x="15910" y="1370"/>
                  </a:lnTo>
                  <a:lnTo>
                    <a:pt x="16648" y="1791"/>
                  </a:lnTo>
                  <a:lnTo>
                    <a:pt x="17385" y="2318"/>
                  </a:lnTo>
                  <a:lnTo>
                    <a:pt x="18017" y="2845"/>
                  </a:lnTo>
                  <a:lnTo>
                    <a:pt x="18650" y="3372"/>
                  </a:lnTo>
                  <a:lnTo>
                    <a:pt x="19703" y="4531"/>
                  </a:lnTo>
                  <a:lnTo>
                    <a:pt x="20546" y="5795"/>
                  </a:lnTo>
                  <a:lnTo>
                    <a:pt x="21494" y="6954"/>
                  </a:lnTo>
                  <a:lnTo>
                    <a:pt x="22337" y="8113"/>
                  </a:lnTo>
                  <a:lnTo>
                    <a:pt x="22864" y="8640"/>
                  </a:lnTo>
                  <a:lnTo>
                    <a:pt x="23391" y="9061"/>
                  </a:lnTo>
                  <a:lnTo>
                    <a:pt x="24023" y="9483"/>
                  </a:lnTo>
                  <a:lnTo>
                    <a:pt x="24472" y="9707"/>
                  </a:lnTo>
                  <a:lnTo>
                    <a:pt x="18265" y="27606"/>
                  </a:lnTo>
                  <a:lnTo>
                    <a:pt x="18123" y="27606"/>
                  </a:lnTo>
                  <a:lnTo>
                    <a:pt x="16858" y="27500"/>
                  </a:lnTo>
                  <a:lnTo>
                    <a:pt x="15805" y="27289"/>
                  </a:lnTo>
                  <a:lnTo>
                    <a:pt x="14962" y="26868"/>
                  </a:lnTo>
                  <a:lnTo>
                    <a:pt x="14119" y="26447"/>
                  </a:lnTo>
                  <a:lnTo>
                    <a:pt x="12222" y="25077"/>
                  </a:lnTo>
                  <a:lnTo>
                    <a:pt x="11063" y="24234"/>
                  </a:lnTo>
                  <a:lnTo>
                    <a:pt x="9483" y="23286"/>
                  </a:lnTo>
                  <a:lnTo>
                    <a:pt x="8218" y="22653"/>
                  </a:lnTo>
                  <a:lnTo>
                    <a:pt x="6849" y="22337"/>
                  </a:lnTo>
                  <a:lnTo>
                    <a:pt x="5584" y="22127"/>
                  </a:lnTo>
                  <a:lnTo>
                    <a:pt x="4425" y="22021"/>
                  </a:lnTo>
                  <a:lnTo>
                    <a:pt x="3477" y="22021"/>
                  </a:lnTo>
                  <a:lnTo>
                    <a:pt x="2634" y="22127"/>
                  </a:lnTo>
                  <a:lnTo>
                    <a:pt x="1264" y="22443"/>
                  </a:lnTo>
                  <a:lnTo>
                    <a:pt x="427" y="22757"/>
                  </a:lnTo>
                  <a:lnTo>
                    <a:pt x="427" y="22757"/>
                  </a:lnTo>
                  <a:lnTo>
                    <a:pt x="8076" y="843"/>
                  </a:lnTo>
                  <a:lnTo>
                    <a:pt x="8113" y="843"/>
                  </a:lnTo>
                  <a:lnTo>
                    <a:pt x="9272" y="632"/>
                  </a:lnTo>
                  <a:lnTo>
                    <a:pt x="10220" y="527"/>
                  </a:lnTo>
                  <a:lnTo>
                    <a:pt x="11485" y="421"/>
                  </a:lnTo>
                  <a:close/>
                  <a:moveTo>
                    <a:pt x="11485" y="0"/>
                  </a:moveTo>
                  <a:lnTo>
                    <a:pt x="10010" y="105"/>
                  </a:lnTo>
                  <a:lnTo>
                    <a:pt x="8956" y="211"/>
                  </a:lnTo>
                  <a:lnTo>
                    <a:pt x="7902" y="421"/>
                  </a:lnTo>
                  <a:lnTo>
                    <a:pt x="7797" y="632"/>
                  </a:lnTo>
                  <a:lnTo>
                    <a:pt x="0" y="22970"/>
                  </a:lnTo>
                  <a:lnTo>
                    <a:pt x="0" y="23075"/>
                  </a:lnTo>
                  <a:lnTo>
                    <a:pt x="0" y="23180"/>
                  </a:lnTo>
                  <a:lnTo>
                    <a:pt x="105" y="23286"/>
                  </a:lnTo>
                  <a:lnTo>
                    <a:pt x="211" y="23286"/>
                  </a:lnTo>
                  <a:lnTo>
                    <a:pt x="211" y="23180"/>
                  </a:lnTo>
                  <a:lnTo>
                    <a:pt x="632" y="23075"/>
                  </a:lnTo>
                  <a:lnTo>
                    <a:pt x="1580" y="22759"/>
                  </a:lnTo>
                  <a:lnTo>
                    <a:pt x="2845" y="22548"/>
                  </a:lnTo>
                  <a:lnTo>
                    <a:pt x="4425" y="22443"/>
                  </a:lnTo>
                  <a:lnTo>
                    <a:pt x="5584" y="22443"/>
                  </a:lnTo>
                  <a:lnTo>
                    <a:pt x="6743" y="22653"/>
                  </a:lnTo>
                  <a:lnTo>
                    <a:pt x="8008" y="23075"/>
                  </a:lnTo>
                  <a:lnTo>
                    <a:pt x="9272" y="23707"/>
                  </a:lnTo>
                  <a:lnTo>
                    <a:pt x="10853" y="24550"/>
                  </a:lnTo>
                  <a:lnTo>
                    <a:pt x="12012" y="25393"/>
                  </a:lnTo>
                  <a:lnTo>
                    <a:pt x="13908" y="26763"/>
                  </a:lnTo>
                  <a:lnTo>
                    <a:pt x="14751" y="27289"/>
                  </a:lnTo>
                  <a:lnTo>
                    <a:pt x="15699" y="27711"/>
                  </a:lnTo>
                  <a:lnTo>
                    <a:pt x="16858" y="27922"/>
                  </a:lnTo>
                  <a:lnTo>
                    <a:pt x="18123" y="28027"/>
                  </a:lnTo>
                  <a:lnTo>
                    <a:pt x="18544" y="28027"/>
                  </a:lnTo>
                  <a:lnTo>
                    <a:pt x="18650" y="27922"/>
                  </a:lnTo>
                  <a:lnTo>
                    <a:pt x="24866" y="9694"/>
                  </a:lnTo>
                  <a:lnTo>
                    <a:pt x="24866" y="9483"/>
                  </a:lnTo>
                  <a:lnTo>
                    <a:pt x="24761" y="9377"/>
                  </a:lnTo>
                  <a:lnTo>
                    <a:pt x="24234" y="9061"/>
                  </a:lnTo>
                  <a:lnTo>
                    <a:pt x="23602" y="8745"/>
                  </a:lnTo>
                  <a:lnTo>
                    <a:pt x="23180" y="8324"/>
                  </a:lnTo>
                  <a:lnTo>
                    <a:pt x="22653" y="7797"/>
                  </a:lnTo>
                  <a:lnTo>
                    <a:pt x="22021" y="7059"/>
                  </a:lnTo>
                  <a:lnTo>
                    <a:pt x="21389" y="6111"/>
                  </a:lnTo>
                  <a:lnTo>
                    <a:pt x="20019" y="4320"/>
                  </a:lnTo>
                  <a:lnTo>
                    <a:pt x="19282" y="3372"/>
                  </a:lnTo>
                  <a:lnTo>
                    <a:pt x="18334" y="2529"/>
                  </a:lnTo>
                  <a:lnTo>
                    <a:pt x="17280" y="1686"/>
                  </a:lnTo>
                  <a:lnTo>
                    <a:pt x="16121" y="948"/>
                  </a:lnTo>
                  <a:lnTo>
                    <a:pt x="14962" y="527"/>
                  </a:lnTo>
                  <a:lnTo>
                    <a:pt x="13697" y="211"/>
                  </a:lnTo>
                  <a:lnTo>
                    <a:pt x="12538" y="105"/>
                  </a:lnTo>
                  <a:lnTo>
                    <a:pt x="1148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779;p57">
            <a:extLst>
              <a:ext uri="{FF2B5EF4-FFF2-40B4-BE49-F238E27FC236}">
                <a16:creationId xmlns:a16="http://schemas.microsoft.com/office/drawing/2014/main" id="{CF5A80A5-15D6-4ABD-824F-19AEC1279377}"/>
              </a:ext>
            </a:extLst>
          </p:cNvPr>
          <p:cNvGrpSpPr/>
          <p:nvPr/>
        </p:nvGrpSpPr>
        <p:grpSpPr>
          <a:xfrm>
            <a:off x="593008" y="3172853"/>
            <a:ext cx="537400" cy="961475"/>
            <a:chOff x="1831000" y="523650"/>
            <a:chExt cx="537400" cy="961475"/>
          </a:xfrm>
        </p:grpSpPr>
        <p:sp>
          <p:nvSpPr>
            <p:cNvPr id="77" name="Google Shape;2780;p57">
              <a:extLst>
                <a:ext uri="{FF2B5EF4-FFF2-40B4-BE49-F238E27FC236}">
                  <a16:creationId xmlns:a16="http://schemas.microsoft.com/office/drawing/2014/main" id="{99E466C6-BF02-4BF9-8B54-F41635D0A176}"/>
                </a:ext>
              </a:extLst>
            </p:cNvPr>
            <p:cNvSpPr/>
            <p:nvPr/>
          </p:nvSpPr>
          <p:spPr>
            <a:xfrm>
              <a:off x="1831000" y="652725"/>
              <a:ext cx="532125" cy="832400"/>
            </a:xfrm>
            <a:custGeom>
              <a:avLst/>
              <a:gdLst/>
              <a:ahLst/>
              <a:cxnLst/>
              <a:rect l="l" t="t" r="r" b="b"/>
              <a:pathLst>
                <a:path w="21285" h="33296" extrusionOk="0">
                  <a:moveTo>
                    <a:pt x="1" y="1"/>
                  </a:moveTo>
                  <a:lnTo>
                    <a:pt x="1476" y="5269"/>
                  </a:lnTo>
                  <a:lnTo>
                    <a:pt x="17175" y="30873"/>
                  </a:lnTo>
                  <a:lnTo>
                    <a:pt x="17597" y="31505"/>
                  </a:lnTo>
                  <a:lnTo>
                    <a:pt x="18440" y="32874"/>
                  </a:lnTo>
                  <a:lnTo>
                    <a:pt x="18756" y="33191"/>
                  </a:lnTo>
                  <a:lnTo>
                    <a:pt x="19177" y="33296"/>
                  </a:lnTo>
                  <a:lnTo>
                    <a:pt x="19388" y="33296"/>
                  </a:lnTo>
                  <a:lnTo>
                    <a:pt x="19599" y="33191"/>
                  </a:lnTo>
                  <a:lnTo>
                    <a:pt x="20863" y="32453"/>
                  </a:lnTo>
                  <a:lnTo>
                    <a:pt x="21074" y="32242"/>
                  </a:lnTo>
                  <a:lnTo>
                    <a:pt x="21179" y="31926"/>
                  </a:lnTo>
                  <a:lnTo>
                    <a:pt x="21285" y="31610"/>
                  </a:lnTo>
                  <a:lnTo>
                    <a:pt x="21074" y="31294"/>
                  </a:lnTo>
                  <a:lnTo>
                    <a:pt x="20231" y="29819"/>
                  </a:lnTo>
                  <a:lnTo>
                    <a:pt x="19810" y="29187"/>
                  </a:lnTo>
                  <a:lnTo>
                    <a:pt x="4110" y="3688"/>
                  </a:lnTo>
                  <a:lnTo>
                    <a:pt x="1"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81;p57">
              <a:extLst>
                <a:ext uri="{FF2B5EF4-FFF2-40B4-BE49-F238E27FC236}">
                  <a16:creationId xmlns:a16="http://schemas.microsoft.com/office/drawing/2014/main" id="{CCDB8E9C-11F6-4840-8C69-5A934B1DDAD8}"/>
                </a:ext>
              </a:extLst>
            </p:cNvPr>
            <p:cNvSpPr/>
            <p:nvPr/>
          </p:nvSpPr>
          <p:spPr>
            <a:xfrm>
              <a:off x="1831000" y="652725"/>
              <a:ext cx="532125" cy="832400"/>
            </a:xfrm>
            <a:custGeom>
              <a:avLst/>
              <a:gdLst/>
              <a:ahLst/>
              <a:cxnLst/>
              <a:rect l="l" t="t" r="r" b="b"/>
              <a:pathLst>
                <a:path w="21285" h="33296" fill="none" extrusionOk="0">
                  <a:moveTo>
                    <a:pt x="1" y="1"/>
                  </a:moveTo>
                  <a:lnTo>
                    <a:pt x="1476" y="5269"/>
                  </a:lnTo>
                  <a:lnTo>
                    <a:pt x="17175" y="30873"/>
                  </a:lnTo>
                  <a:lnTo>
                    <a:pt x="17597" y="31505"/>
                  </a:lnTo>
                  <a:lnTo>
                    <a:pt x="18440" y="32874"/>
                  </a:lnTo>
                  <a:lnTo>
                    <a:pt x="18440" y="32874"/>
                  </a:lnTo>
                  <a:lnTo>
                    <a:pt x="18756" y="33191"/>
                  </a:lnTo>
                  <a:lnTo>
                    <a:pt x="19177" y="33296"/>
                  </a:lnTo>
                  <a:lnTo>
                    <a:pt x="19177" y="33296"/>
                  </a:lnTo>
                  <a:lnTo>
                    <a:pt x="19388" y="33296"/>
                  </a:lnTo>
                  <a:lnTo>
                    <a:pt x="19599" y="33191"/>
                  </a:lnTo>
                  <a:lnTo>
                    <a:pt x="20863" y="32453"/>
                  </a:lnTo>
                  <a:lnTo>
                    <a:pt x="20863" y="32453"/>
                  </a:lnTo>
                  <a:lnTo>
                    <a:pt x="21074" y="32242"/>
                  </a:lnTo>
                  <a:lnTo>
                    <a:pt x="21179" y="31926"/>
                  </a:lnTo>
                  <a:lnTo>
                    <a:pt x="21285" y="31610"/>
                  </a:lnTo>
                  <a:lnTo>
                    <a:pt x="21074" y="31294"/>
                  </a:lnTo>
                  <a:lnTo>
                    <a:pt x="20231" y="29819"/>
                  </a:lnTo>
                  <a:lnTo>
                    <a:pt x="19810" y="29187"/>
                  </a:lnTo>
                  <a:lnTo>
                    <a:pt x="4110" y="368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82;p57">
              <a:extLst>
                <a:ext uri="{FF2B5EF4-FFF2-40B4-BE49-F238E27FC236}">
                  <a16:creationId xmlns:a16="http://schemas.microsoft.com/office/drawing/2014/main" id="{A81A6ACF-EFBB-43E3-A342-AEBFF50AC62E}"/>
                </a:ext>
              </a:extLst>
            </p:cNvPr>
            <p:cNvSpPr/>
            <p:nvPr/>
          </p:nvSpPr>
          <p:spPr>
            <a:xfrm>
              <a:off x="2015400" y="634300"/>
              <a:ext cx="331925" cy="729675"/>
            </a:xfrm>
            <a:custGeom>
              <a:avLst/>
              <a:gdLst/>
              <a:ahLst/>
              <a:cxnLst/>
              <a:rect l="l" t="t" r="r" b="b"/>
              <a:pathLst>
                <a:path w="13277" h="29187" extrusionOk="0">
                  <a:moveTo>
                    <a:pt x="2951" y="0"/>
                  </a:moveTo>
                  <a:lnTo>
                    <a:pt x="1" y="1054"/>
                  </a:lnTo>
                  <a:lnTo>
                    <a:pt x="10326" y="29186"/>
                  </a:lnTo>
                  <a:lnTo>
                    <a:pt x="13277" y="28133"/>
                  </a:lnTo>
                  <a:lnTo>
                    <a:pt x="2951"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83;p57">
              <a:extLst>
                <a:ext uri="{FF2B5EF4-FFF2-40B4-BE49-F238E27FC236}">
                  <a16:creationId xmlns:a16="http://schemas.microsoft.com/office/drawing/2014/main" id="{2A1FAED7-FD40-481B-BE4A-797164FB8F47}"/>
                </a:ext>
              </a:extLst>
            </p:cNvPr>
            <p:cNvSpPr/>
            <p:nvPr/>
          </p:nvSpPr>
          <p:spPr>
            <a:xfrm>
              <a:off x="2273550" y="1337600"/>
              <a:ext cx="79050" cy="44800"/>
            </a:xfrm>
            <a:custGeom>
              <a:avLst/>
              <a:gdLst/>
              <a:ahLst/>
              <a:cxnLst/>
              <a:rect l="l" t="t" r="r" b="b"/>
              <a:pathLst>
                <a:path w="3162" h="1792" extrusionOk="0">
                  <a:moveTo>
                    <a:pt x="2951" y="1"/>
                  </a:moveTo>
                  <a:lnTo>
                    <a:pt x="0" y="1054"/>
                  </a:lnTo>
                  <a:lnTo>
                    <a:pt x="211" y="1792"/>
                  </a:lnTo>
                  <a:lnTo>
                    <a:pt x="3161" y="738"/>
                  </a:lnTo>
                  <a:lnTo>
                    <a:pt x="2951" y="1"/>
                  </a:lnTo>
                  <a:close/>
                </a:path>
              </a:pathLst>
            </a:custGeom>
            <a:solidFill>
              <a:srgbClr val="E1E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84;p57">
              <a:extLst>
                <a:ext uri="{FF2B5EF4-FFF2-40B4-BE49-F238E27FC236}">
                  <a16:creationId xmlns:a16="http://schemas.microsoft.com/office/drawing/2014/main" id="{BAB93521-2255-47A6-A5FB-18154472C27C}"/>
                </a:ext>
              </a:extLst>
            </p:cNvPr>
            <p:cNvSpPr/>
            <p:nvPr/>
          </p:nvSpPr>
          <p:spPr>
            <a:xfrm>
              <a:off x="2278825" y="1356050"/>
              <a:ext cx="89575" cy="79025"/>
            </a:xfrm>
            <a:custGeom>
              <a:avLst/>
              <a:gdLst/>
              <a:ahLst/>
              <a:cxnLst/>
              <a:rect l="l" t="t" r="r" b="b"/>
              <a:pathLst>
                <a:path w="3583" h="3161" extrusionOk="0">
                  <a:moveTo>
                    <a:pt x="2950" y="0"/>
                  </a:moveTo>
                  <a:lnTo>
                    <a:pt x="0" y="1054"/>
                  </a:lnTo>
                  <a:lnTo>
                    <a:pt x="632" y="2634"/>
                  </a:lnTo>
                  <a:lnTo>
                    <a:pt x="738" y="2950"/>
                  </a:lnTo>
                  <a:lnTo>
                    <a:pt x="1054" y="3161"/>
                  </a:lnTo>
                  <a:lnTo>
                    <a:pt x="1686" y="3161"/>
                  </a:lnTo>
                  <a:lnTo>
                    <a:pt x="3056" y="2634"/>
                  </a:lnTo>
                  <a:lnTo>
                    <a:pt x="3266" y="2423"/>
                  </a:lnTo>
                  <a:lnTo>
                    <a:pt x="3477" y="2213"/>
                  </a:lnTo>
                  <a:lnTo>
                    <a:pt x="3582" y="1897"/>
                  </a:lnTo>
                  <a:lnTo>
                    <a:pt x="3477" y="1581"/>
                  </a:lnTo>
                  <a:lnTo>
                    <a:pt x="2950"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85;p57">
              <a:extLst>
                <a:ext uri="{FF2B5EF4-FFF2-40B4-BE49-F238E27FC236}">
                  <a16:creationId xmlns:a16="http://schemas.microsoft.com/office/drawing/2014/main" id="{10ECC34C-8D5B-4168-8FD2-1002A004C41B}"/>
                </a:ext>
              </a:extLst>
            </p:cNvPr>
            <p:cNvSpPr/>
            <p:nvPr/>
          </p:nvSpPr>
          <p:spPr>
            <a:xfrm>
              <a:off x="2007500" y="523650"/>
              <a:ext cx="81675" cy="137000"/>
            </a:xfrm>
            <a:custGeom>
              <a:avLst/>
              <a:gdLst/>
              <a:ahLst/>
              <a:cxnLst/>
              <a:rect l="l" t="t" r="r" b="b"/>
              <a:pathLst>
                <a:path w="3267" h="5480" extrusionOk="0">
                  <a:moveTo>
                    <a:pt x="0" y="1"/>
                  </a:moveTo>
                  <a:lnTo>
                    <a:pt x="317" y="5480"/>
                  </a:lnTo>
                  <a:lnTo>
                    <a:pt x="3267" y="4426"/>
                  </a:lnTo>
                  <a:lnTo>
                    <a:pt x="0" y="1"/>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86;p57">
              <a:extLst>
                <a:ext uri="{FF2B5EF4-FFF2-40B4-BE49-F238E27FC236}">
                  <a16:creationId xmlns:a16="http://schemas.microsoft.com/office/drawing/2014/main" id="{41179EE6-F1E0-49B5-9A3F-0F20371DB4BE}"/>
                </a:ext>
              </a:extLst>
            </p:cNvPr>
            <p:cNvSpPr/>
            <p:nvPr/>
          </p:nvSpPr>
          <p:spPr>
            <a:xfrm>
              <a:off x="2007500" y="523650"/>
              <a:ext cx="26375" cy="42175"/>
            </a:xfrm>
            <a:custGeom>
              <a:avLst/>
              <a:gdLst/>
              <a:ahLst/>
              <a:cxnLst/>
              <a:rect l="l" t="t" r="r" b="b"/>
              <a:pathLst>
                <a:path w="1055" h="1687" extrusionOk="0">
                  <a:moveTo>
                    <a:pt x="0" y="1"/>
                  </a:moveTo>
                  <a:lnTo>
                    <a:pt x="106" y="1687"/>
                  </a:lnTo>
                  <a:lnTo>
                    <a:pt x="1054" y="1371"/>
                  </a:lnTo>
                  <a:lnTo>
                    <a:pt x="0" y="1"/>
                  </a:lnTo>
                  <a:close/>
                </a:path>
              </a:pathLst>
            </a:custGeom>
            <a:solidFill>
              <a:srgbClr val="C6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87;p57">
              <a:extLst>
                <a:ext uri="{FF2B5EF4-FFF2-40B4-BE49-F238E27FC236}">
                  <a16:creationId xmlns:a16="http://schemas.microsoft.com/office/drawing/2014/main" id="{A7E19648-481B-43B6-9C26-F09D54EC5E50}"/>
                </a:ext>
              </a:extLst>
            </p:cNvPr>
            <p:cNvSpPr/>
            <p:nvPr/>
          </p:nvSpPr>
          <p:spPr>
            <a:xfrm>
              <a:off x="2015400" y="655375"/>
              <a:ext cx="273975" cy="708600"/>
            </a:xfrm>
            <a:custGeom>
              <a:avLst/>
              <a:gdLst/>
              <a:ahLst/>
              <a:cxnLst/>
              <a:rect l="l" t="t" r="r" b="b"/>
              <a:pathLst>
                <a:path w="10959" h="28344" extrusionOk="0">
                  <a:moveTo>
                    <a:pt x="738" y="0"/>
                  </a:moveTo>
                  <a:lnTo>
                    <a:pt x="1" y="211"/>
                  </a:lnTo>
                  <a:lnTo>
                    <a:pt x="10326" y="28343"/>
                  </a:lnTo>
                  <a:lnTo>
                    <a:pt x="10959" y="28132"/>
                  </a:lnTo>
                  <a:lnTo>
                    <a:pt x="738"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88;p57">
              <a:extLst>
                <a:ext uri="{FF2B5EF4-FFF2-40B4-BE49-F238E27FC236}">
                  <a16:creationId xmlns:a16="http://schemas.microsoft.com/office/drawing/2014/main" id="{52D23ECE-5DF7-464C-8683-A28EB3DF4EE5}"/>
                </a:ext>
              </a:extLst>
            </p:cNvPr>
            <p:cNvSpPr/>
            <p:nvPr/>
          </p:nvSpPr>
          <p:spPr>
            <a:xfrm>
              <a:off x="2073350" y="634300"/>
              <a:ext cx="273975" cy="711225"/>
            </a:xfrm>
            <a:custGeom>
              <a:avLst/>
              <a:gdLst/>
              <a:ahLst/>
              <a:cxnLst/>
              <a:rect l="l" t="t" r="r" b="b"/>
              <a:pathLst>
                <a:path w="10959" h="28449" extrusionOk="0">
                  <a:moveTo>
                    <a:pt x="633" y="0"/>
                  </a:moveTo>
                  <a:lnTo>
                    <a:pt x="1" y="211"/>
                  </a:lnTo>
                  <a:lnTo>
                    <a:pt x="10221" y="28449"/>
                  </a:lnTo>
                  <a:lnTo>
                    <a:pt x="10959" y="28133"/>
                  </a:lnTo>
                  <a:lnTo>
                    <a:pt x="633"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2789;p57">
            <a:extLst>
              <a:ext uri="{FF2B5EF4-FFF2-40B4-BE49-F238E27FC236}">
                <a16:creationId xmlns:a16="http://schemas.microsoft.com/office/drawing/2014/main" id="{15DBDAC7-6394-488F-A892-BE9A168BD272}"/>
              </a:ext>
            </a:extLst>
          </p:cNvPr>
          <p:cNvGrpSpPr/>
          <p:nvPr/>
        </p:nvGrpSpPr>
        <p:grpSpPr>
          <a:xfrm>
            <a:off x="538573" y="623045"/>
            <a:ext cx="1074750" cy="1043125"/>
            <a:chOff x="5664925" y="2220025"/>
            <a:chExt cx="1074750" cy="1043125"/>
          </a:xfrm>
        </p:grpSpPr>
        <p:sp>
          <p:nvSpPr>
            <p:cNvPr id="87" name="Google Shape;2790;p57">
              <a:extLst>
                <a:ext uri="{FF2B5EF4-FFF2-40B4-BE49-F238E27FC236}">
                  <a16:creationId xmlns:a16="http://schemas.microsoft.com/office/drawing/2014/main" id="{4131C6F8-9F99-4583-8041-89F6DCCFEBD9}"/>
                </a:ext>
              </a:extLst>
            </p:cNvPr>
            <p:cNvSpPr/>
            <p:nvPr/>
          </p:nvSpPr>
          <p:spPr>
            <a:xfrm>
              <a:off x="5664925" y="2367525"/>
              <a:ext cx="993100" cy="895625"/>
            </a:xfrm>
            <a:custGeom>
              <a:avLst/>
              <a:gdLst/>
              <a:ahLst/>
              <a:cxnLst/>
              <a:rect l="l" t="t" r="r" b="b"/>
              <a:pathLst>
                <a:path w="39724" h="35825" extrusionOk="0">
                  <a:moveTo>
                    <a:pt x="4637" y="1"/>
                  </a:moveTo>
                  <a:lnTo>
                    <a:pt x="1" y="34771"/>
                  </a:lnTo>
                  <a:lnTo>
                    <a:pt x="39723" y="35825"/>
                  </a:lnTo>
                  <a:lnTo>
                    <a:pt x="463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91;p57">
              <a:extLst>
                <a:ext uri="{FF2B5EF4-FFF2-40B4-BE49-F238E27FC236}">
                  <a16:creationId xmlns:a16="http://schemas.microsoft.com/office/drawing/2014/main" id="{BCCBDBFA-83EA-4AE6-9CF9-17A0B9263B2D}"/>
                </a:ext>
              </a:extLst>
            </p:cNvPr>
            <p:cNvSpPr/>
            <p:nvPr/>
          </p:nvSpPr>
          <p:spPr>
            <a:xfrm>
              <a:off x="5664925" y="2367525"/>
              <a:ext cx="993100" cy="895625"/>
            </a:xfrm>
            <a:custGeom>
              <a:avLst/>
              <a:gdLst/>
              <a:ahLst/>
              <a:cxnLst/>
              <a:rect l="l" t="t" r="r" b="b"/>
              <a:pathLst>
                <a:path w="39724" h="35825" fill="none" extrusionOk="0">
                  <a:moveTo>
                    <a:pt x="4637" y="1"/>
                  </a:moveTo>
                  <a:lnTo>
                    <a:pt x="1" y="34771"/>
                  </a:lnTo>
                  <a:lnTo>
                    <a:pt x="39723" y="35825"/>
                  </a:lnTo>
                  <a:lnTo>
                    <a:pt x="463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92;p57">
              <a:extLst>
                <a:ext uri="{FF2B5EF4-FFF2-40B4-BE49-F238E27FC236}">
                  <a16:creationId xmlns:a16="http://schemas.microsoft.com/office/drawing/2014/main" id="{49676736-3A6C-4575-849F-CEC6C20AD990}"/>
                </a:ext>
              </a:extLst>
            </p:cNvPr>
            <p:cNvSpPr/>
            <p:nvPr/>
          </p:nvSpPr>
          <p:spPr>
            <a:xfrm>
              <a:off x="5743950" y="2225300"/>
              <a:ext cx="990450" cy="969375"/>
            </a:xfrm>
            <a:custGeom>
              <a:avLst/>
              <a:gdLst/>
              <a:ahLst/>
              <a:cxnLst/>
              <a:rect l="l" t="t" r="r" b="b"/>
              <a:pathLst>
                <a:path w="39618" h="38775" extrusionOk="0">
                  <a:moveTo>
                    <a:pt x="11485" y="16332"/>
                  </a:moveTo>
                  <a:lnTo>
                    <a:pt x="24340" y="30872"/>
                  </a:lnTo>
                  <a:lnTo>
                    <a:pt x="9483" y="28870"/>
                  </a:lnTo>
                  <a:lnTo>
                    <a:pt x="11485" y="16332"/>
                  </a:lnTo>
                  <a:close/>
                  <a:moveTo>
                    <a:pt x="7692" y="0"/>
                  </a:moveTo>
                  <a:lnTo>
                    <a:pt x="1" y="34243"/>
                  </a:lnTo>
                  <a:lnTo>
                    <a:pt x="39618" y="38774"/>
                  </a:lnTo>
                  <a:lnTo>
                    <a:pt x="7692"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793;p57">
              <a:extLst>
                <a:ext uri="{FF2B5EF4-FFF2-40B4-BE49-F238E27FC236}">
                  <a16:creationId xmlns:a16="http://schemas.microsoft.com/office/drawing/2014/main" id="{0345E1B6-46FC-4CC2-9C7C-7E6244613249}"/>
                </a:ext>
              </a:extLst>
            </p:cNvPr>
            <p:cNvSpPr/>
            <p:nvPr/>
          </p:nvSpPr>
          <p:spPr>
            <a:xfrm>
              <a:off x="6015275" y="2362250"/>
              <a:ext cx="42175" cy="36925"/>
            </a:xfrm>
            <a:custGeom>
              <a:avLst/>
              <a:gdLst/>
              <a:ahLst/>
              <a:cxnLst/>
              <a:rect l="l" t="t" r="r" b="b"/>
              <a:pathLst>
                <a:path w="1687" h="1477" extrusionOk="0">
                  <a:moveTo>
                    <a:pt x="1581" y="1"/>
                  </a:moveTo>
                  <a:lnTo>
                    <a:pt x="1370" y="106"/>
                  </a:lnTo>
                  <a:lnTo>
                    <a:pt x="106" y="1160"/>
                  </a:lnTo>
                  <a:lnTo>
                    <a:pt x="0" y="1265"/>
                  </a:lnTo>
                  <a:lnTo>
                    <a:pt x="106" y="1476"/>
                  </a:lnTo>
                  <a:lnTo>
                    <a:pt x="316" y="1476"/>
                  </a:lnTo>
                  <a:lnTo>
                    <a:pt x="1686" y="422"/>
                  </a:lnTo>
                  <a:lnTo>
                    <a:pt x="1686" y="212"/>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94;p57">
              <a:extLst>
                <a:ext uri="{FF2B5EF4-FFF2-40B4-BE49-F238E27FC236}">
                  <a16:creationId xmlns:a16="http://schemas.microsoft.com/office/drawing/2014/main" id="{95141B9F-A193-4CAF-8DE4-730DA690F0D9}"/>
                </a:ext>
              </a:extLst>
            </p:cNvPr>
            <p:cNvSpPr/>
            <p:nvPr/>
          </p:nvSpPr>
          <p:spPr>
            <a:xfrm>
              <a:off x="6015275" y="2362250"/>
              <a:ext cx="42175" cy="36925"/>
            </a:xfrm>
            <a:custGeom>
              <a:avLst/>
              <a:gdLst/>
              <a:ahLst/>
              <a:cxnLst/>
              <a:rect l="l" t="t" r="r" b="b"/>
              <a:pathLst>
                <a:path w="1687" h="1477" fill="none" extrusionOk="0">
                  <a:moveTo>
                    <a:pt x="1370" y="106"/>
                  </a:moveTo>
                  <a:lnTo>
                    <a:pt x="106" y="1160"/>
                  </a:lnTo>
                  <a:lnTo>
                    <a:pt x="106" y="1160"/>
                  </a:lnTo>
                  <a:lnTo>
                    <a:pt x="0" y="1265"/>
                  </a:lnTo>
                  <a:lnTo>
                    <a:pt x="106" y="1476"/>
                  </a:lnTo>
                  <a:lnTo>
                    <a:pt x="106" y="1476"/>
                  </a:lnTo>
                  <a:lnTo>
                    <a:pt x="211" y="1476"/>
                  </a:lnTo>
                  <a:lnTo>
                    <a:pt x="316" y="1476"/>
                  </a:lnTo>
                  <a:lnTo>
                    <a:pt x="1686" y="422"/>
                  </a:lnTo>
                  <a:lnTo>
                    <a:pt x="1686" y="422"/>
                  </a:lnTo>
                  <a:lnTo>
                    <a:pt x="1686" y="212"/>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95;p57">
              <a:extLst>
                <a:ext uri="{FF2B5EF4-FFF2-40B4-BE49-F238E27FC236}">
                  <a16:creationId xmlns:a16="http://schemas.microsoft.com/office/drawing/2014/main" id="{D6C0FF32-A989-4613-BE19-79D48148050C}"/>
                </a:ext>
              </a:extLst>
            </p:cNvPr>
            <p:cNvSpPr/>
            <p:nvPr/>
          </p:nvSpPr>
          <p:spPr>
            <a:xfrm>
              <a:off x="6057425" y="2412300"/>
              <a:ext cx="42150" cy="36900"/>
            </a:xfrm>
            <a:custGeom>
              <a:avLst/>
              <a:gdLst/>
              <a:ahLst/>
              <a:cxnLst/>
              <a:rect l="l" t="t" r="r" b="b"/>
              <a:pathLst>
                <a:path w="1686" h="1476" extrusionOk="0">
                  <a:moveTo>
                    <a:pt x="1475" y="1"/>
                  </a:moveTo>
                  <a:lnTo>
                    <a:pt x="1370" y="106"/>
                  </a:lnTo>
                  <a:lnTo>
                    <a:pt x="105" y="1160"/>
                  </a:lnTo>
                  <a:lnTo>
                    <a:pt x="0" y="1265"/>
                  </a:lnTo>
                  <a:lnTo>
                    <a:pt x="0" y="1476"/>
                  </a:lnTo>
                  <a:lnTo>
                    <a:pt x="316" y="1476"/>
                  </a:lnTo>
                  <a:lnTo>
                    <a:pt x="1581" y="422"/>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96;p57">
              <a:extLst>
                <a:ext uri="{FF2B5EF4-FFF2-40B4-BE49-F238E27FC236}">
                  <a16:creationId xmlns:a16="http://schemas.microsoft.com/office/drawing/2014/main" id="{9311D19E-44BD-493C-939B-4259AC26F4C8}"/>
                </a:ext>
              </a:extLst>
            </p:cNvPr>
            <p:cNvSpPr/>
            <p:nvPr/>
          </p:nvSpPr>
          <p:spPr>
            <a:xfrm>
              <a:off x="6057425" y="2412300"/>
              <a:ext cx="42150" cy="36900"/>
            </a:xfrm>
            <a:custGeom>
              <a:avLst/>
              <a:gdLst/>
              <a:ahLst/>
              <a:cxnLst/>
              <a:rect l="l" t="t" r="r" b="b"/>
              <a:pathLst>
                <a:path w="1686" h="1476" fill="none" extrusionOk="0">
                  <a:moveTo>
                    <a:pt x="1370" y="106"/>
                  </a:moveTo>
                  <a:lnTo>
                    <a:pt x="105" y="1160"/>
                  </a:lnTo>
                  <a:lnTo>
                    <a:pt x="105" y="1160"/>
                  </a:lnTo>
                  <a:lnTo>
                    <a:pt x="0" y="1265"/>
                  </a:lnTo>
                  <a:lnTo>
                    <a:pt x="0" y="1476"/>
                  </a:lnTo>
                  <a:lnTo>
                    <a:pt x="0" y="1476"/>
                  </a:lnTo>
                  <a:lnTo>
                    <a:pt x="211" y="1476"/>
                  </a:lnTo>
                  <a:lnTo>
                    <a:pt x="316" y="1476"/>
                  </a:lnTo>
                  <a:lnTo>
                    <a:pt x="1581" y="422"/>
                  </a:lnTo>
                  <a:lnTo>
                    <a:pt x="1581" y="422"/>
                  </a:lnTo>
                  <a:lnTo>
                    <a:pt x="1686" y="212"/>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97;p57">
              <a:extLst>
                <a:ext uri="{FF2B5EF4-FFF2-40B4-BE49-F238E27FC236}">
                  <a16:creationId xmlns:a16="http://schemas.microsoft.com/office/drawing/2014/main" id="{64487683-5E19-4411-A2EA-1CCCB1F3B48D}"/>
                </a:ext>
              </a:extLst>
            </p:cNvPr>
            <p:cNvSpPr/>
            <p:nvPr/>
          </p:nvSpPr>
          <p:spPr>
            <a:xfrm>
              <a:off x="6099550" y="2462350"/>
              <a:ext cx="42175" cy="36900"/>
            </a:xfrm>
            <a:custGeom>
              <a:avLst/>
              <a:gdLst/>
              <a:ahLst/>
              <a:cxnLst/>
              <a:rect l="l" t="t" r="r" b="b"/>
              <a:pathLst>
                <a:path w="1687" h="1476" extrusionOk="0">
                  <a:moveTo>
                    <a:pt x="1476" y="1"/>
                  </a:moveTo>
                  <a:lnTo>
                    <a:pt x="1371" y="106"/>
                  </a:lnTo>
                  <a:lnTo>
                    <a:pt x="1" y="1160"/>
                  </a:lnTo>
                  <a:lnTo>
                    <a:pt x="1" y="1265"/>
                  </a:lnTo>
                  <a:lnTo>
                    <a:pt x="1" y="1476"/>
                  </a:lnTo>
                  <a:lnTo>
                    <a:pt x="317" y="1476"/>
                  </a:lnTo>
                  <a:lnTo>
                    <a:pt x="1581" y="422"/>
                  </a:lnTo>
                  <a:lnTo>
                    <a:pt x="1687" y="317"/>
                  </a:lnTo>
                  <a:lnTo>
                    <a:pt x="1581" y="106"/>
                  </a:lnTo>
                  <a:lnTo>
                    <a:pt x="147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98;p57">
              <a:extLst>
                <a:ext uri="{FF2B5EF4-FFF2-40B4-BE49-F238E27FC236}">
                  <a16:creationId xmlns:a16="http://schemas.microsoft.com/office/drawing/2014/main" id="{E00270B3-DAC6-42FD-9978-2D2D47B09BF4}"/>
                </a:ext>
              </a:extLst>
            </p:cNvPr>
            <p:cNvSpPr/>
            <p:nvPr/>
          </p:nvSpPr>
          <p:spPr>
            <a:xfrm>
              <a:off x="6099550" y="2462350"/>
              <a:ext cx="42175" cy="36900"/>
            </a:xfrm>
            <a:custGeom>
              <a:avLst/>
              <a:gdLst/>
              <a:ahLst/>
              <a:cxnLst/>
              <a:rect l="l" t="t" r="r" b="b"/>
              <a:pathLst>
                <a:path w="1687" h="1476" fill="none" extrusionOk="0">
                  <a:moveTo>
                    <a:pt x="1371" y="106"/>
                  </a:moveTo>
                  <a:lnTo>
                    <a:pt x="1" y="1160"/>
                  </a:lnTo>
                  <a:lnTo>
                    <a:pt x="1" y="1160"/>
                  </a:lnTo>
                  <a:lnTo>
                    <a:pt x="1" y="1265"/>
                  </a:lnTo>
                  <a:lnTo>
                    <a:pt x="1" y="1476"/>
                  </a:lnTo>
                  <a:lnTo>
                    <a:pt x="1" y="1476"/>
                  </a:lnTo>
                  <a:lnTo>
                    <a:pt x="106" y="1476"/>
                  </a:lnTo>
                  <a:lnTo>
                    <a:pt x="317" y="1476"/>
                  </a:lnTo>
                  <a:lnTo>
                    <a:pt x="1581" y="422"/>
                  </a:lnTo>
                  <a:lnTo>
                    <a:pt x="1581" y="422"/>
                  </a:lnTo>
                  <a:lnTo>
                    <a:pt x="1687" y="317"/>
                  </a:lnTo>
                  <a:lnTo>
                    <a:pt x="1581" y="106"/>
                  </a:lnTo>
                  <a:lnTo>
                    <a:pt x="1581" y="106"/>
                  </a:lnTo>
                  <a:lnTo>
                    <a:pt x="1476" y="1"/>
                  </a:lnTo>
                  <a:lnTo>
                    <a:pt x="1371"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99;p57">
              <a:extLst>
                <a:ext uri="{FF2B5EF4-FFF2-40B4-BE49-F238E27FC236}">
                  <a16:creationId xmlns:a16="http://schemas.microsoft.com/office/drawing/2014/main" id="{86004A06-09A1-4EC6-9E64-3CBAB57AF3E0}"/>
                </a:ext>
              </a:extLst>
            </p:cNvPr>
            <p:cNvSpPr/>
            <p:nvPr/>
          </p:nvSpPr>
          <p:spPr>
            <a:xfrm>
              <a:off x="6139075" y="2512400"/>
              <a:ext cx="42175" cy="39550"/>
            </a:xfrm>
            <a:custGeom>
              <a:avLst/>
              <a:gdLst/>
              <a:ahLst/>
              <a:cxnLst/>
              <a:rect l="l" t="t" r="r" b="b"/>
              <a:pathLst>
                <a:path w="1687" h="1582" extrusionOk="0">
                  <a:moveTo>
                    <a:pt x="1581" y="1"/>
                  </a:moveTo>
                  <a:lnTo>
                    <a:pt x="1370" y="106"/>
                  </a:lnTo>
                  <a:lnTo>
                    <a:pt x="106" y="1160"/>
                  </a:lnTo>
                  <a:lnTo>
                    <a:pt x="0" y="1265"/>
                  </a:lnTo>
                  <a:lnTo>
                    <a:pt x="106" y="1476"/>
                  </a:lnTo>
                  <a:lnTo>
                    <a:pt x="211" y="1581"/>
                  </a:lnTo>
                  <a:lnTo>
                    <a:pt x="422" y="1476"/>
                  </a:lnTo>
                  <a:lnTo>
                    <a:pt x="1686" y="422"/>
                  </a:lnTo>
                  <a:lnTo>
                    <a:pt x="1686" y="317"/>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800;p57">
              <a:extLst>
                <a:ext uri="{FF2B5EF4-FFF2-40B4-BE49-F238E27FC236}">
                  <a16:creationId xmlns:a16="http://schemas.microsoft.com/office/drawing/2014/main" id="{C778FF30-4CF8-4D9B-B271-3117C86211E1}"/>
                </a:ext>
              </a:extLst>
            </p:cNvPr>
            <p:cNvSpPr/>
            <p:nvPr/>
          </p:nvSpPr>
          <p:spPr>
            <a:xfrm>
              <a:off x="6139075" y="2512400"/>
              <a:ext cx="42175" cy="39550"/>
            </a:xfrm>
            <a:custGeom>
              <a:avLst/>
              <a:gdLst/>
              <a:ahLst/>
              <a:cxnLst/>
              <a:rect l="l" t="t" r="r" b="b"/>
              <a:pathLst>
                <a:path w="1687" h="1582" fill="none" extrusionOk="0">
                  <a:moveTo>
                    <a:pt x="1370" y="106"/>
                  </a:moveTo>
                  <a:lnTo>
                    <a:pt x="106" y="1160"/>
                  </a:lnTo>
                  <a:lnTo>
                    <a:pt x="106" y="1160"/>
                  </a:lnTo>
                  <a:lnTo>
                    <a:pt x="0" y="1265"/>
                  </a:lnTo>
                  <a:lnTo>
                    <a:pt x="106" y="1476"/>
                  </a:lnTo>
                  <a:lnTo>
                    <a:pt x="106" y="1476"/>
                  </a:lnTo>
                  <a:lnTo>
                    <a:pt x="211" y="1581"/>
                  </a:lnTo>
                  <a:lnTo>
                    <a:pt x="422" y="1476"/>
                  </a:lnTo>
                  <a:lnTo>
                    <a:pt x="1686" y="422"/>
                  </a:lnTo>
                  <a:lnTo>
                    <a:pt x="1686" y="422"/>
                  </a:lnTo>
                  <a:lnTo>
                    <a:pt x="1686" y="317"/>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801;p57">
              <a:extLst>
                <a:ext uri="{FF2B5EF4-FFF2-40B4-BE49-F238E27FC236}">
                  <a16:creationId xmlns:a16="http://schemas.microsoft.com/office/drawing/2014/main" id="{58642111-C803-4DE0-83A4-35DA2ADC7C84}"/>
                </a:ext>
              </a:extLst>
            </p:cNvPr>
            <p:cNvSpPr/>
            <p:nvPr/>
          </p:nvSpPr>
          <p:spPr>
            <a:xfrm>
              <a:off x="6181225" y="2565100"/>
              <a:ext cx="42175" cy="36900"/>
            </a:xfrm>
            <a:custGeom>
              <a:avLst/>
              <a:gdLst/>
              <a:ahLst/>
              <a:cxnLst/>
              <a:rect l="l" t="t" r="r" b="b"/>
              <a:pathLst>
                <a:path w="1687" h="1476" extrusionOk="0">
                  <a:moveTo>
                    <a:pt x="1370" y="0"/>
                  </a:moveTo>
                  <a:lnTo>
                    <a:pt x="106" y="1054"/>
                  </a:lnTo>
                  <a:lnTo>
                    <a:pt x="0" y="1159"/>
                  </a:lnTo>
                  <a:lnTo>
                    <a:pt x="0" y="1370"/>
                  </a:lnTo>
                  <a:lnTo>
                    <a:pt x="211" y="1475"/>
                  </a:lnTo>
                  <a:lnTo>
                    <a:pt x="316" y="1370"/>
                  </a:lnTo>
                  <a:lnTo>
                    <a:pt x="1581" y="316"/>
                  </a:lnTo>
                  <a:lnTo>
                    <a:pt x="1686" y="211"/>
                  </a:lnTo>
                  <a:lnTo>
                    <a:pt x="1686"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802;p57">
              <a:extLst>
                <a:ext uri="{FF2B5EF4-FFF2-40B4-BE49-F238E27FC236}">
                  <a16:creationId xmlns:a16="http://schemas.microsoft.com/office/drawing/2014/main" id="{13D1147F-7792-46B2-897D-9F75335964B3}"/>
                </a:ext>
              </a:extLst>
            </p:cNvPr>
            <p:cNvSpPr/>
            <p:nvPr/>
          </p:nvSpPr>
          <p:spPr>
            <a:xfrm>
              <a:off x="6181225" y="2565100"/>
              <a:ext cx="42175" cy="36900"/>
            </a:xfrm>
            <a:custGeom>
              <a:avLst/>
              <a:gdLst/>
              <a:ahLst/>
              <a:cxnLst/>
              <a:rect l="l" t="t" r="r" b="b"/>
              <a:pathLst>
                <a:path w="1687" h="1476" fill="none" extrusionOk="0">
                  <a:moveTo>
                    <a:pt x="1370" y="0"/>
                  </a:moveTo>
                  <a:lnTo>
                    <a:pt x="106" y="1054"/>
                  </a:lnTo>
                  <a:lnTo>
                    <a:pt x="106" y="1054"/>
                  </a:lnTo>
                  <a:lnTo>
                    <a:pt x="0" y="1159"/>
                  </a:lnTo>
                  <a:lnTo>
                    <a:pt x="0" y="1370"/>
                  </a:lnTo>
                  <a:lnTo>
                    <a:pt x="0" y="1370"/>
                  </a:lnTo>
                  <a:lnTo>
                    <a:pt x="211" y="1475"/>
                  </a:lnTo>
                  <a:lnTo>
                    <a:pt x="316" y="1370"/>
                  </a:lnTo>
                  <a:lnTo>
                    <a:pt x="1581" y="316"/>
                  </a:lnTo>
                  <a:lnTo>
                    <a:pt x="1581" y="316"/>
                  </a:lnTo>
                  <a:lnTo>
                    <a:pt x="1686" y="211"/>
                  </a:lnTo>
                  <a:lnTo>
                    <a:pt x="1686" y="0"/>
                  </a:lnTo>
                  <a:lnTo>
                    <a:pt x="1686" y="0"/>
                  </a:lnTo>
                  <a:lnTo>
                    <a:pt x="1475" y="0"/>
                  </a:lnTo>
                  <a:lnTo>
                    <a:pt x="13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803;p57">
              <a:extLst>
                <a:ext uri="{FF2B5EF4-FFF2-40B4-BE49-F238E27FC236}">
                  <a16:creationId xmlns:a16="http://schemas.microsoft.com/office/drawing/2014/main" id="{B015422C-6CCE-488F-880F-75C7EC37C1AC}"/>
                </a:ext>
              </a:extLst>
            </p:cNvPr>
            <p:cNvSpPr/>
            <p:nvPr/>
          </p:nvSpPr>
          <p:spPr>
            <a:xfrm>
              <a:off x="6223375" y="2615125"/>
              <a:ext cx="42150" cy="36925"/>
            </a:xfrm>
            <a:custGeom>
              <a:avLst/>
              <a:gdLst/>
              <a:ahLst/>
              <a:cxnLst/>
              <a:rect l="l" t="t" r="r" b="b"/>
              <a:pathLst>
                <a:path w="1686" h="1477" extrusionOk="0">
                  <a:moveTo>
                    <a:pt x="1370" y="1"/>
                  </a:moveTo>
                  <a:lnTo>
                    <a:pt x="0" y="1055"/>
                  </a:lnTo>
                  <a:lnTo>
                    <a:pt x="0" y="1265"/>
                  </a:lnTo>
                  <a:lnTo>
                    <a:pt x="0" y="1371"/>
                  </a:lnTo>
                  <a:lnTo>
                    <a:pt x="105" y="1476"/>
                  </a:lnTo>
                  <a:lnTo>
                    <a:pt x="316" y="1371"/>
                  </a:lnTo>
                  <a:lnTo>
                    <a:pt x="1581" y="317"/>
                  </a:lnTo>
                  <a:lnTo>
                    <a:pt x="1686" y="212"/>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04;p57">
              <a:extLst>
                <a:ext uri="{FF2B5EF4-FFF2-40B4-BE49-F238E27FC236}">
                  <a16:creationId xmlns:a16="http://schemas.microsoft.com/office/drawing/2014/main" id="{C6DCCB97-7D85-4594-85F2-473F4F70BB3C}"/>
                </a:ext>
              </a:extLst>
            </p:cNvPr>
            <p:cNvSpPr/>
            <p:nvPr/>
          </p:nvSpPr>
          <p:spPr>
            <a:xfrm>
              <a:off x="6223375" y="2615125"/>
              <a:ext cx="42150" cy="36925"/>
            </a:xfrm>
            <a:custGeom>
              <a:avLst/>
              <a:gdLst/>
              <a:ahLst/>
              <a:cxnLst/>
              <a:rect l="l" t="t" r="r" b="b"/>
              <a:pathLst>
                <a:path w="1686" h="1477" fill="none" extrusionOk="0">
                  <a:moveTo>
                    <a:pt x="1370" y="1"/>
                  </a:moveTo>
                  <a:lnTo>
                    <a:pt x="0" y="1055"/>
                  </a:lnTo>
                  <a:lnTo>
                    <a:pt x="0" y="1055"/>
                  </a:lnTo>
                  <a:lnTo>
                    <a:pt x="0" y="1265"/>
                  </a:lnTo>
                  <a:lnTo>
                    <a:pt x="0" y="1371"/>
                  </a:lnTo>
                  <a:lnTo>
                    <a:pt x="0" y="1371"/>
                  </a:lnTo>
                  <a:lnTo>
                    <a:pt x="105" y="1476"/>
                  </a:lnTo>
                  <a:lnTo>
                    <a:pt x="316" y="1371"/>
                  </a:lnTo>
                  <a:lnTo>
                    <a:pt x="1581" y="317"/>
                  </a:lnTo>
                  <a:lnTo>
                    <a:pt x="1581" y="317"/>
                  </a:lnTo>
                  <a:lnTo>
                    <a:pt x="1686" y="212"/>
                  </a:lnTo>
                  <a:lnTo>
                    <a:pt x="1581" y="1"/>
                  </a:lnTo>
                  <a:lnTo>
                    <a:pt x="1581" y="1"/>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05;p57">
              <a:extLst>
                <a:ext uri="{FF2B5EF4-FFF2-40B4-BE49-F238E27FC236}">
                  <a16:creationId xmlns:a16="http://schemas.microsoft.com/office/drawing/2014/main" id="{A1F2131A-3FB6-4A52-A03D-B1F2F389F3F0}"/>
                </a:ext>
              </a:extLst>
            </p:cNvPr>
            <p:cNvSpPr/>
            <p:nvPr/>
          </p:nvSpPr>
          <p:spPr>
            <a:xfrm>
              <a:off x="6262875" y="2665175"/>
              <a:ext cx="44800" cy="36900"/>
            </a:xfrm>
            <a:custGeom>
              <a:avLst/>
              <a:gdLst/>
              <a:ahLst/>
              <a:cxnLst/>
              <a:rect l="l" t="t" r="r" b="b"/>
              <a:pathLst>
                <a:path w="1792" h="1476" extrusionOk="0">
                  <a:moveTo>
                    <a:pt x="1370" y="1"/>
                  </a:moveTo>
                  <a:lnTo>
                    <a:pt x="106" y="1055"/>
                  </a:lnTo>
                  <a:lnTo>
                    <a:pt x="1" y="1265"/>
                  </a:lnTo>
                  <a:lnTo>
                    <a:pt x="106" y="1371"/>
                  </a:lnTo>
                  <a:lnTo>
                    <a:pt x="211" y="1476"/>
                  </a:lnTo>
                  <a:lnTo>
                    <a:pt x="422" y="1371"/>
                  </a:lnTo>
                  <a:lnTo>
                    <a:pt x="1686" y="317"/>
                  </a:lnTo>
                  <a:lnTo>
                    <a:pt x="1792" y="212"/>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06;p57">
              <a:extLst>
                <a:ext uri="{FF2B5EF4-FFF2-40B4-BE49-F238E27FC236}">
                  <a16:creationId xmlns:a16="http://schemas.microsoft.com/office/drawing/2014/main" id="{C921797E-F28F-44BD-8927-82B2973085F2}"/>
                </a:ext>
              </a:extLst>
            </p:cNvPr>
            <p:cNvSpPr/>
            <p:nvPr/>
          </p:nvSpPr>
          <p:spPr>
            <a:xfrm>
              <a:off x="6262875" y="2665175"/>
              <a:ext cx="44800" cy="36900"/>
            </a:xfrm>
            <a:custGeom>
              <a:avLst/>
              <a:gdLst/>
              <a:ahLst/>
              <a:cxnLst/>
              <a:rect l="l" t="t" r="r" b="b"/>
              <a:pathLst>
                <a:path w="1792" h="1476" fill="none" extrusionOk="0">
                  <a:moveTo>
                    <a:pt x="1370" y="1"/>
                  </a:moveTo>
                  <a:lnTo>
                    <a:pt x="106" y="1055"/>
                  </a:lnTo>
                  <a:lnTo>
                    <a:pt x="106" y="1055"/>
                  </a:lnTo>
                  <a:lnTo>
                    <a:pt x="1" y="1265"/>
                  </a:lnTo>
                  <a:lnTo>
                    <a:pt x="106" y="1371"/>
                  </a:lnTo>
                  <a:lnTo>
                    <a:pt x="106" y="1371"/>
                  </a:lnTo>
                  <a:lnTo>
                    <a:pt x="211" y="1476"/>
                  </a:lnTo>
                  <a:lnTo>
                    <a:pt x="422" y="1371"/>
                  </a:lnTo>
                  <a:lnTo>
                    <a:pt x="1686" y="317"/>
                  </a:lnTo>
                  <a:lnTo>
                    <a:pt x="1686" y="317"/>
                  </a:lnTo>
                  <a:lnTo>
                    <a:pt x="1792" y="212"/>
                  </a:lnTo>
                  <a:lnTo>
                    <a:pt x="1686" y="1"/>
                  </a:lnTo>
                  <a:lnTo>
                    <a:pt x="1686" y="1"/>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07;p57">
              <a:extLst>
                <a:ext uri="{FF2B5EF4-FFF2-40B4-BE49-F238E27FC236}">
                  <a16:creationId xmlns:a16="http://schemas.microsoft.com/office/drawing/2014/main" id="{AE6F4C26-A2D8-4BB8-9120-C4DFFDB6223B}"/>
                </a:ext>
              </a:extLst>
            </p:cNvPr>
            <p:cNvSpPr/>
            <p:nvPr/>
          </p:nvSpPr>
          <p:spPr>
            <a:xfrm>
              <a:off x="6305025" y="2715225"/>
              <a:ext cx="42175" cy="36900"/>
            </a:xfrm>
            <a:custGeom>
              <a:avLst/>
              <a:gdLst/>
              <a:ahLst/>
              <a:cxnLst/>
              <a:rect l="l" t="t" r="r" b="b"/>
              <a:pathLst>
                <a:path w="1687" h="1476" extrusionOk="0">
                  <a:moveTo>
                    <a:pt x="1370" y="1"/>
                  </a:moveTo>
                  <a:lnTo>
                    <a:pt x="106" y="1054"/>
                  </a:lnTo>
                  <a:lnTo>
                    <a:pt x="0" y="1265"/>
                  </a:lnTo>
                  <a:lnTo>
                    <a:pt x="106" y="1371"/>
                  </a:lnTo>
                  <a:lnTo>
                    <a:pt x="211" y="1476"/>
                  </a:lnTo>
                  <a:lnTo>
                    <a:pt x="316" y="1371"/>
                  </a:lnTo>
                  <a:lnTo>
                    <a:pt x="1686" y="317"/>
                  </a:lnTo>
                  <a:lnTo>
                    <a:pt x="1686" y="212"/>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08;p57">
              <a:extLst>
                <a:ext uri="{FF2B5EF4-FFF2-40B4-BE49-F238E27FC236}">
                  <a16:creationId xmlns:a16="http://schemas.microsoft.com/office/drawing/2014/main" id="{C6EA5B30-1546-4F9B-92FC-727142FCB07A}"/>
                </a:ext>
              </a:extLst>
            </p:cNvPr>
            <p:cNvSpPr/>
            <p:nvPr/>
          </p:nvSpPr>
          <p:spPr>
            <a:xfrm>
              <a:off x="6305025" y="2715225"/>
              <a:ext cx="42175" cy="36900"/>
            </a:xfrm>
            <a:custGeom>
              <a:avLst/>
              <a:gdLst/>
              <a:ahLst/>
              <a:cxnLst/>
              <a:rect l="l" t="t" r="r" b="b"/>
              <a:pathLst>
                <a:path w="1687" h="1476" fill="none" extrusionOk="0">
                  <a:moveTo>
                    <a:pt x="1370" y="1"/>
                  </a:moveTo>
                  <a:lnTo>
                    <a:pt x="106" y="1054"/>
                  </a:lnTo>
                  <a:lnTo>
                    <a:pt x="106" y="1054"/>
                  </a:lnTo>
                  <a:lnTo>
                    <a:pt x="0" y="1265"/>
                  </a:lnTo>
                  <a:lnTo>
                    <a:pt x="106" y="1371"/>
                  </a:lnTo>
                  <a:lnTo>
                    <a:pt x="106" y="1371"/>
                  </a:lnTo>
                  <a:lnTo>
                    <a:pt x="211" y="1476"/>
                  </a:lnTo>
                  <a:lnTo>
                    <a:pt x="316" y="1371"/>
                  </a:lnTo>
                  <a:lnTo>
                    <a:pt x="1686" y="317"/>
                  </a:lnTo>
                  <a:lnTo>
                    <a:pt x="1686" y="317"/>
                  </a:lnTo>
                  <a:lnTo>
                    <a:pt x="1686" y="212"/>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09;p57">
              <a:extLst>
                <a:ext uri="{FF2B5EF4-FFF2-40B4-BE49-F238E27FC236}">
                  <a16:creationId xmlns:a16="http://schemas.microsoft.com/office/drawing/2014/main" id="{E039CA46-19B1-4CEF-BECC-8F42FE2D3919}"/>
                </a:ext>
              </a:extLst>
            </p:cNvPr>
            <p:cNvSpPr/>
            <p:nvPr/>
          </p:nvSpPr>
          <p:spPr>
            <a:xfrm>
              <a:off x="6347175" y="2765275"/>
              <a:ext cx="42175" cy="36900"/>
            </a:xfrm>
            <a:custGeom>
              <a:avLst/>
              <a:gdLst/>
              <a:ahLst/>
              <a:cxnLst/>
              <a:rect l="l" t="t" r="r" b="b"/>
              <a:pathLst>
                <a:path w="1687" h="1476" extrusionOk="0">
                  <a:moveTo>
                    <a:pt x="1370" y="1"/>
                  </a:moveTo>
                  <a:lnTo>
                    <a:pt x="0" y="1054"/>
                  </a:lnTo>
                  <a:lnTo>
                    <a:pt x="0" y="1265"/>
                  </a:lnTo>
                  <a:lnTo>
                    <a:pt x="0" y="1370"/>
                  </a:lnTo>
                  <a:lnTo>
                    <a:pt x="211" y="1476"/>
                  </a:lnTo>
                  <a:lnTo>
                    <a:pt x="316" y="1476"/>
                  </a:lnTo>
                  <a:lnTo>
                    <a:pt x="1581" y="317"/>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10;p57">
              <a:extLst>
                <a:ext uri="{FF2B5EF4-FFF2-40B4-BE49-F238E27FC236}">
                  <a16:creationId xmlns:a16="http://schemas.microsoft.com/office/drawing/2014/main" id="{176CF69D-A32C-4723-80E6-F321D4EA2C0B}"/>
                </a:ext>
              </a:extLst>
            </p:cNvPr>
            <p:cNvSpPr/>
            <p:nvPr/>
          </p:nvSpPr>
          <p:spPr>
            <a:xfrm>
              <a:off x="6347175" y="2765275"/>
              <a:ext cx="42175" cy="36900"/>
            </a:xfrm>
            <a:custGeom>
              <a:avLst/>
              <a:gdLst/>
              <a:ahLst/>
              <a:cxnLst/>
              <a:rect l="l" t="t" r="r" b="b"/>
              <a:pathLst>
                <a:path w="1687" h="1476" fill="none" extrusionOk="0">
                  <a:moveTo>
                    <a:pt x="1370" y="1"/>
                  </a:moveTo>
                  <a:lnTo>
                    <a:pt x="0" y="1054"/>
                  </a:lnTo>
                  <a:lnTo>
                    <a:pt x="0" y="1054"/>
                  </a:lnTo>
                  <a:lnTo>
                    <a:pt x="0" y="1265"/>
                  </a:lnTo>
                  <a:lnTo>
                    <a:pt x="0" y="1370"/>
                  </a:lnTo>
                  <a:lnTo>
                    <a:pt x="0" y="1370"/>
                  </a:lnTo>
                  <a:lnTo>
                    <a:pt x="211" y="1476"/>
                  </a:lnTo>
                  <a:lnTo>
                    <a:pt x="316" y="1476"/>
                  </a:lnTo>
                  <a:lnTo>
                    <a:pt x="1581" y="317"/>
                  </a:lnTo>
                  <a:lnTo>
                    <a:pt x="1581" y="317"/>
                  </a:lnTo>
                  <a:lnTo>
                    <a:pt x="1686" y="211"/>
                  </a:lnTo>
                  <a:lnTo>
                    <a:pt x="1686" y="106"/>
                  </a:lnTo>
                  <a:lnTo>
                    <a:pt x="1686" y="106"/>
                  </a:lnTo>
                  <a:lnTo>
                    <a:pt x="1475"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11;p57">
              <a:extLst>
                <a:ext uri="{FF2B5EF4-FFF2-40B4-BE49-F238E27FC236}">
                  <a16:creationId xmlns:a16="http://schemas.microsoft.com/office/drawing/2014/main" id="{A2883E18-D302-4A6C-8C85-B8A85539AC58}"/>
                </a:ext>
              </a:extLst>
            </p:cNvPr>
            <p:cNvSpPr/>
            <p:nvPr/>
          </p:nvSpPr>
          <p:spPr>
            <a:xfrm>
              <a:off x="6386675" y="2815325"/>
              <a:ext cx="44800" cy="36900"/>
            </a:xfrm>
            <a:custGeom>
              <a:avLst/>
              <a:gdLst/>
              <a:ahLst/>
              <a:cxnLst/>
              <a:rect l="l" t="t" r="r" b="b"/>
              <a:pathLst>
                <a:path w="1792" h="1476" extrusionOk="0">
                  <a:moveTo>
                    <a:pt x="1370" y="1"/>
                  </a:moveTo>
                  <a:lnTo>
                    <a:pt x="106" y="1160"/>
                  </a:lnTo>
                  <a:lnTo>
                    <a:pt x="1" y="1265"/>
                  </a:lnTo>
                  <a:lnTo>
                    <a:pt x="106" y="1370"/>
                  </a:lnTo>
                  <a:lnTo>
                    <a:pt x="211" y="1476"/>
                  </a:lnTo>
                  <a:lnTo>
                    <a:pt x="422" y="1476"/>
                  </a:lnTo>
                  <a:lnTo>
                    <a:pt x="1687" y="422"/>
                  </a:lnTo>
                  <a:lnTo>
                    <a:pt x="1792" y="211"/>
                  </a:lnTo>
                  <a:lnTo>
                    <a:pt x="1687"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12;p57">
              <a:extLst>
                <a:ext uri="{FF2B5EF4-FFF2-40B4-BE49-F238E27FC236}">
                  <a16:creationId xmlns:a16="http://schemas.microsoft.com/office/drawing/2014/main" id="{97543716-3634-4B11-8FDE-80EC35C91E94}"/>
                </a:ext>
              </a:extLst>
            </p:cNvPr>
            <p:cNvSpPr/>
            <p:nvPr/>
          </p:nvSpPr>
          <p:spPr>
            <a:xfrm>
              <a:off x="6386675" y="2815325"/>
              <a:ext cx="44800" cy="36900"/>
            </a:xfrm>
            <a:custGeom>
              <a:avLst/>
              <a:gdLst/>
              <a:ahLst/>
              <a:cxnLst/>
              <a:rect l="l" t="t" r="r" b="b"/>
              <a:pathLst>
                <a:path w="1792" h="1476" fill="none" extrusionOk="0">
                  <a:moveTo>
                    <a:pt x="1370" y="1"/>
                  </a:moveTo>
                  <a:lnTo>
                    <a:pt x="106" y="1160"/>
                  </a:lnTo>
                  <a:lnTo>
                    <a:pt x="106" y="1160"/>
                  </a:lnTo>
                  <a:lnTo>
                    <a:pt x="1" y="1265"/>
                  </a:lnTo>
                  <a:lnTo>
                    <a:pt x="106" y="1370"/>
                  </a:lnTo>
                  <a:lnTo>
                    <a:pt x="106" y="1370"/>
                  </a:lnTo>
                  <a:lnTo>
                    <a:pt x="211" y="1476"/>
                  </a:lnTo>
                  <a:lnTo>
                    <a:pt x="422" y="1476"/>
                  </a:lnTo>
                  <a:lnTo>
                    <a:pt x="1687" y="422"/>
                  </a:lnTo>
                  <a:lnTo>
                    <a:pt x="1687" y="422"/>
                  </a:lnTo>
                  <a:lnTo>
                    <a:pt x="1792" y="211"/>
                  </a:lnTo>
                  <a:lnTo>
                    <a:pt x="1687" y="106"/>
                  </a:lnTo>
                  <a:lnTo>
                    <a:pt x="1687" y="106"/>
                  </a:lnTo>
                  <a:lnTo>
                    <a:pt x="1581"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13;p57">
              <a:extLst>
                <a:ext uri="{FF2B5EF4-FFF2-40B4-BE49-F238E27FC236}">
                  <a16:creationId xmlns:a16="http://schemas.microsoft.com/office/drawing/2014/main" id="{1A7098B1-0612-4528-8B15-48E3A98B97E2}"/>
                </a:ext>
              </a:extLst>
            </p:cNvPr>
            <p:cNvSpPr/>
            <p:nvPr/>
          </p:nvSpPr>
          <p:spPr>
            <a:xfrm>
              <a:off x="6428825" y="2865375"/>
              <a:ext cx="42175" cy="36900"/>
            </a:xfrm>
            <a:custGeom>
              <a:avLst/>
              <a:gdLst/>
              <a:ahLst/>
              <a:cxnLst/>
              <a:rect l="l" t="t" r="r" b="b"/>
              <a:pathLst>
                <a:path w="1687" h="1476" extrusionOk="0">
                  <a:moveTo>
                    <a:pt x="1581" y="1"/>
                  </a:moveTo>
                  <a:lnTo>
                    <a:pt x="1370" y="106"/>
                  </a:lnTo>
                  <a:lnTo>
                    <a:pt x="106" y="1160"/>
                  </a:lnTo>
                  <a:lnTo>
                    <a:pt x="1" y="1265"/>
                  </a:lnTo>
                  <a:lnTo>
                    <a:pt x="106" y="1370"/>
                  </a:lnTo>
                  <a:lnTo>
                    <a:pt x="211" y="1476"/>
                  </a:lnTo>
                  <a:lnTo>
                    <a:pt x="317" y="1476"/>
                  </a:lnTo>
                  <a:lnTo>
                    <a:pt x="1686" y="422"/>
                  </a:lnTo>
                  <a:lnTo>
                    <a:pt x="1686" y="211"/>
                  </a:lnTo>
                  <a:lnTo>
                    <a:pt x="1686" y="106"/>
                  </a:lnTo>
                  <a:lnTo>
                    <a:pt x="1581"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14;p57">
              <a:extLst>
                <a:ext uri="{FF2B5EF4-FFF2-40B4-BE49-F238E27FC236}">
                  <a16:creationId xmlns:a16="http://schemas.microsoft.com/office/drawing/2014/main" id="{DD64BB11-DB15-4BA7-97C7-CFB3D369D44A}"/>
                </a:ext>
              </a:extLst>
            </p:cNvPr>
            <p:cNvSpPr/>
            <p:nvPr/>
          </p:nvSpPr>
          <p:spPr>
            <a:xfrm>
              <a:off x="6428825" y="2865375"/>
              <a:ext cx="42175" cy="36900"/>
            </a:xfrm>
            <a:custGeom>
              <a:avLst/>
              <a:gdLst/>
              <a:ahLst/>
              <a:cxnLst/>
              <a:rect l="l" t="t" r="r" b="b"/>
              <a:pathLst>
                <a:path w="1687" h="1476" fill="none" extrusionOk="0">
                  <a:moveTo>
                    <a:pt x="1370" y="106"/>
                  </a:moveTo>
                  <a:lnTo>
                    <a:pt x="106" y="1160"/>
                  </a:lnTo>
                  <a:lnTo>
                    <a:pt x="106" y="1160"/>
                  </a:lnTo>
                  <a:lnTo>
                    <a:pt x="1" y="1265"/>
                  </a:lnTo>
                  <a:lnTo>
                    <a:pt x="106" y="1370"/>
                  </a:lnTo>
                  <a:lnTo>
                    <a:pt x="106" y="1370"/>
                  </a:lnTo>
                  <a:lnTo>
                    <a:pt x="211" y="1476"/>
                  </a:lnTo>
                  <a:lnTo>
                    <a:pt x="317" y="1476"/>
                  </a:lnTo>
                  <a:lnTo>
                    <a:pt x="1686" y="422"/>
                  </a:lnTo>
                  <a:lnTo>
                    <a:pt x="1686" y="422"/>
                  </a:lnTo>
                  <a:lnTo>
                    <a:pt x="1686" y="211"/>
                  </a:lnTo>
                  <a:lnTo>
                    <a:pt x="1686" y="106"/>
                  </a:lnTo>
                  <a:lnTo>
                    <a:pt x="1686" y="106"/>
                  </a:lnTo>
                  <a:lnTo>
                    <a:pt x="1581"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15;p57">
              <a:extLst>
                <a:ext uri="{FF2B5EF4-FFF2-40B4-BE49-F238E27FC236}">
                  <a16:creationId xmlns:a16="http://schemas.microsoft.com/office/drawing/2014/main" id="{B0541707-4B1F-4A5A-932B-2FD4EC91B237}"/>
                </a:ext>
              </a:extLst>
            </p:cNvPr>
            <p:cNvSpPr/>
            <p:nvPr/>
          </p:nvSpPr>
          <p:spPr>
            <a:xfrm>
              <a:off x="6470975" y="2915425"/>
              <a:ext cx="42175" cy="36900"/>
            </a:xfrm>
            <a:custGeom>
              <a:avLst/>
              <a:gdLst/>
              <a:ahLst/>
              <a:cxnLst/>
              <a:rect l="l" t="t" r="r" b="b"/>
              <a:pathLst>
                <a:path w="1687" h="1476" extrusionOk="0">
                  <a:moveTo>
                    <a:pt x="1475" y="1"/>
                  </a:moveTo>
                  <a:lnTo>
                    <a:pt x="1370" y="106"/>
                  </a:lnTo>
                  <a:lnTo>
                    <a:pt x="106" y="1160"/>
                  </a:lnTo>
                  <a:lnTo>
                    <a:pt x="0" y="1265"/>
                  </a:lnTo>
                  <a:lnTo>
                    <a:pt x="0" y="1476"/>
                  </a:lnTo>
                  <a:lnTo>
                    <a:pt x="316" y="1476"/>
                  </a:lnTo>
                  <a:lnTo>
                    <a:pt x="1581" y="422"/>
                  </a:lnTo>
                  <a:lnTo>
                    <a:pt x="1686" y="211"/>
                  </a:lnTo>
                  <a:lnTo>
                    <a:pt x="1686" y="106"/>
                  </a:lnTo>
                  <a:lnTo>
                    <a:pt x="1475"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16;p57">
              <a:extLst>
                <a:ext uri="{FF2B5EF4-FFF2-40B4-BE49-F238E27FC236}">
                  <a16:creationId xmlns:a16="http://schemas.microsoft.com/office/drawing/2014/main" id="{C8179FC9-1AAB-4E2E-BA29-E00929D3D5A8}"/>
                </a:ext>
              </a:extLst>
            </p:cNvPr>
            <p:cNvSpPr/>
            <p:nvPr/>
          </p:nvSpPr>
          <p:spPr>
            <a:xfrm>
              <a:off x="6470975" y="2915425"/>
              <a:ext cx="42175" cy="36900"/>
            </a:xfrm>
            <a:custGeom>
              <a:avLst/>
              <a:gdLst/>
              <a:ahLst/>
              <a:cxnLst/>
              <a:rect l="l" t="t" r="r" b="b"/>
              <a:pathLst>
                <a:path w="1687" h="1476" fill="none" extrusionOk="0">
                  <a:moveTo>
                    <a:pt x="1370" y="106"/>
                  </a:moveTo>
                  <a:lnTo>
                    <a:pt x="106" y="1160"/>
                  </a:lnTo>
                  <a:lnTo>
                    <a:pt x="106" y="1160"/>
                  </a:lnTo>
                  <a:lnTo>
                    <a:pt x="0" y="1265"/>
                  </a:lnTo>
                  <a:lnTo>
                    <a:pt x="0" y="1476"/>
                  </a:lnTo>
                  <a:lnTo>
                    <a:pt x="0" y="1476"/>
                  </a:lnTo>
                  <a:lnTo>
                    <a:pt x="211" y="1476"/>
                  </a:lnTo>
                  <a:lnTo>
                    <a:pt x="316" y="1476"/>
                  </a:lnTo>
                  <a:lnTo>
                    <a:pt x="1581" y="422"/>
                  </a:lnTo>
                  <a:lnTo>
                    <a:pt x="1581" y="422"/>
                  </a:lnTo>
                  <a:lnTo>
                    <a:pt x="1686" y="211"/>
                  </a:lnTo>
                  <a:lnTo>
                    <a:pt x="1686" y="106"/>
                  </a:lnTo>
                  <a:lnTo>
                    <a:pt x="1686" y="106"/>
                  </a:lnTo>
                  <a:lnTo>
                    <a:pt x="1475" y="1"/>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17;p57">
              <a:extLst>
                <a:ext uri="{FF2B5EF4-FFF2-40B4-BE49-F238E27FC236}">
                  <a16:creationId xmlns:a16="http://schemas.microsoft.com/office/drawing/2014/main" id="{55358022-9BE1-4465-95B7-8E44F0886EE3}"/>
                </a:ext>
              </a:extLst>
            </p:cNvPr>
            <p:cNvSpPr/>
            <p:nvPr/>
          </p:nvSpPr>
          <p:spPr>
            <a:xfrm>
              <a:off x="6513125" y="2965475"/>
              <a:ext cx="42175" cy="36900"/>
            </a:xfrm>
            <a:custGeom>
              <a:avLst/>
              <a:gdLst/>
              <a:ahLst/>
              <a:cxnLst/>
              <a:rect l="l" t="t" r="r" b="b"/>
              <a:pathLst>
                <a:path w="1687" h="1476" extrusionOk="0">
                  <a:moveTo>
                    <a:pt x="1475" y="0"/>
                  </a:moveTo>
                  <a:lnTo>
                    <a:pt x="1370" y="106"/>
                  </a:lnTo>
                  <a:lnTo>
                    <a:pt x="0" y="1159"/>
                  </a:lnTo>
                  <a:lnTo>
                    <a:pt x="0" y="1265"/>
                  </a:lnTo>
                  <a:lnTo>
                    <a:pt x="0" y="1476"/>
                  </a:lnTo>
                  <a:lnTo>
                    <a:pt x="316" y="1476"/>
                  </a:lnTo>
                  <a:lnTo>
                    <a:pt x="1581" y="422"/>
                  </a:lnTo>
                  <a:lnTo>
                    <a:pt x="1686" y="317"/>
                  </a:lnTo>
                  <a:lnTo>
                    <a:pt x="1581" y="106"/>
                  </a:lnTo>
                  <a:lnTo>
                    <a:pt x="1475"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18;p57">
              <a:extLst>
                <a:ext uri="{FF2B5EF4-FFF2-40B4-BE49-F238E27FC236}">
                  <a16:creationId xmlns:a16="http://schemas.microsoft.com/office/drawing/2014/main" id="{02B916F1-3275-43B8-91B2-6B6B1791A5EF}"/>
                </a:ext>
              </a:extLst>
            </p:cNvPr>
            <p:cNvSpPr/>
            <p:nvPr/>
          </p:nvSpPr>
          <p:spPr>
            <a:xfrm>
              <a:off x="6513125" y="2965475"/>
              <a:ext cx="42175" cy="36900"/>
            </a:xfrm>
            <a:custGeom>
              <a:avLst/>
              <a:gdLst/>
              <a:ahLst/>
              <a:cxnLst/>
              <a:rect l="l" t="t" r="r" b="b"/>
              <a:pathLst>
                <a:path w="1687" h="1476" fill="none" extrusionOk="0">
                  <a:moveTo>
                    <a:pt x="1370" y="106"/>
                  </a:moveTo>
                  <a:lnTo>
                    <a:pt x="0" y="1159"/>
                  </a:lnTo>
                  <a:lnTo>
                    <a:pt x="0" y="1159"/>
                  </a:lnTo>
                  <a:lnTo>
                    <a:pt x="0" y="1265"/>
                  </a:lnTo>
                  <a:lnTo>
                    <a:pt x="0" y="1476"/>
                  </a:lnTo>
                  <a:lnTo>
                    <a:pt x="0" y="1476"/>
                  </a:lnTo>
                  <a:lnTo>
                    <a:pt x="106" y="1476"/>
                  </a:lnTo>
                  <a:lnTo>
                    <a:pt x="316" y="1476"/>
                  </a:lnTo>
                  <a:lnTo>
                    <a:pt x="1581" y="422"/>
                  </a:lnTo>
                  <a:lnTo>
                    <a:pt x="1581" y="422"/>
                  </a:lnTo>
                  <a:lnTo>
                    <a:pt x="1686" y="317"/>
                  </a:lnTo>
                  <a:lnTo>
                    <a:pt x="1581" y="106"/>
                  </a:lnTo>
                  <a:lnTo>
                    <a:pt x="1581" y="106"/>
                  </a:lnTo>
                  <a:lnTo>
                    <a:pt x="1475"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19;p57">
              <a:extLst>
                <a:ext uri="{FF2B5EF4-FFF2-40B4-BE49-F238E27FC236}">
                  <a16:creationId xmlns:a16="http://schemas.microsoft.com/office/drawing/2014/main" id="{D2605024-7812-480F-85A8-7712DE195298}"/>
                </a:ext>
              </a:extLst>
            </p:cNvPr>
            <p:cNvSpPr/>
            <p:nvPr/>
          </p:nvSpPr>
          <p:spPr>
            <a:xfrm>
              <a:off x="6552625" y="3015525"/>
              <a:ext cx="42175" cy="36900"/>
            </a:xfrm>
            <a:custGeom>
              <a:avLst/>
              <a:gdLst/>
              <a:ahLst/>
              <a:cxnLst/>
              <a:rect l="l" t="t" r="r" b="b"/>
              <a:pathLst>
                <a:path w="1687" h="1476" extrusionOk="0">
                  <a:moveTo>
                    <a:pt x="1581" y="0"/>
                  </a:moveTo>
                  <a:lnTo>
                    <a:pt x="1370" y="106"/>
                  </a:lnTo>
                  <a:lnTo>
                    <a:pt x="106" y="1159"/>
                  </a:lnTo>
                  <a:lnTo>
                    <a:pt x="1" y="1265"/>
                  </a:lnTo>
                  <a:lnTo>
                    <a:pt x="106" y="1475"/>
                  </a:lnTo>
                  <a:lnTo>
                    <a:pt x="422" y="1475"/>
                  </a:lnTo>
                  <a:lnTo>
                    <a:pt x="1687" y="422"/>
                  </a:lnTo>
                  <a:lnTo>
                    <a:pt x="1687" y="316"/>
                  </a:lnTo>
                  <a:lnTo>
                    <a:pt x="1687" y="106"/>
                  </a:lnTo>
                  <a:lnTo>
                    <a:pt x="15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20;p57">
              <a:extLst>
                <a:ext uri="{FF2B5EF4-FFF2-40B4-BE49-F238E27FC236}">
                  <a16:creationId xmlns:a16="http://schemas.microsoft.com/office/drawing/2014/main" id="{AB462713-12B3-4BA6-864E-7FE379A5026A}"/>
                </a:ext>
              </a:extLst>
            </p:cNvPr>
            <p:cNvSpPr/>
            <p:nvPr/>
          </p:nvSpPr>
          <p:spPr>
            <a:xfrm>
              <a:off x="6552625" y="3015525"/>
              <a:ext cx="42175" cy="36900"/>
            </a:xfrm>
            <a:custGeom>
              <a:avLst/>
              <a:gdLst/>
              <a:ahLst/>
              <a:cxnLst/>
              <a:rect l="l" t="t" r="r" b="b"/>
              <a:pathLst>
                <a:path w="1687" h="1476" fill="none" extrusionOk="0">
                  <a:moveTo>
                    <a:pt x="1370" y="106"/>
                  </a:moveTo>
                  <a:lnTo>
                    <a:pt x="106" y="1159"/>
                  </a:lnTo>
                  <a:lnTo>
                    <a:pt x="106" y="1159"/>
                  </a:lnTo>
                  <a:lnTo>
                    <a:pt x="1" y="1265"/>
                  </a:lnTo>
                  <a:lnTo>
                    <a:pt x="106" y="1475"/>
                  </a:lnTo>
                  <a:lnTo>
                    <a:pt x="106" y="1475"/>
                  </a:lnTo>
                  <a:lnTo>
                    <a:pt x="211" y="1475"/>
                  </a:lnTo>
                  <a:lnTo>
                    <a:pt x="422" y="1475"/>
                  </a:lnTo>
                  <a:lnTo>
                    <a:pt x="1687" y="422"/>
                  </a:lnTo>
                  <a:lnTo>
                    <a:pt x="1687" y="422"/>
                  </a:lnTo>
                  <a:lnTo>
                    <a:pt x="1687" y="316"/>
                  </a:lnTo>
                  <a:lnTo>
                    <a:pt x="1687" y="106"/>
                  </a:lnTo>
                  <a:lnTo>
                    <a:pt x="1687" y="106"/>
                  </a:lnTo>
                  <a:lnTo>
                    <a:pt x="1581" y="0"/>
                  </a:lnTo>
                  <a:lnTo>
                    <a:pt x="1370"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21;p57">
              <a:extLst>
                <a:ext uri="{FF2B5EF4-FFF2-40B4-BE49-F238E27FC236}">
                  <a16:creationId xmlns:a16="http://schemas.microsoft.com/office/drawing/2014/main" id="{CEEB39EC-3648-4125-AD69-783420504660}"/>
                </a:ext>
              </a:extLst>
            </p:cNvPr>
            <p:cNvSpPr/>
            <p:nvPr/>
          </p:nvSpPr>
          <p:spPr>
            <a:xfrm>
              <a:off x="6594775" y="3068200"/>
              <a:ext cx="42175" cy="36900"/>
            </a:xfrm>
            <a:custGeom>
              <a:avLst/>
              <a:gdLst/>
              <a:ahLst/>
              <a:cxnLst/>
              <a:rect l="l" t="t" r="r" b="b"/>
              <a:pathLst>
                <a:path w="1687" h="1476" extrusionOk="0">
                  <a:moveTo>
                    <a:pt x="1370" y="1"/>
                  </a:moveTo>
                  <a:lnTo>
                    <a:pt x="106" y="1054"/>
                  </a:lnTo>
                  <a:lnTo>
                    <a:pt x="1" y="1160"/>
                  </a:lnTo>
                  <a:lnTo>
                    <a:pt x="1" y="1370"/>
                  </a:lnTo>
                  <a:lnTo>
                    <a:pt x="211" y="1476"/>
                  </a:lnTo>
                  <a:lnTo>
                    <a:pt x="317" y="1370"/>
                  </a:lnTo>
                  <a:lnTo>
                    <a:pt x="1581" y="317"/>
                  </a:lnTo>
                  <a:lnTo>
                    <a:pt x="1686" y="211"/>
                  </a:lnTo>
                  <a:lnTo>
                    <a:pt x="1686"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822;p57">
              <a:extLst>
                <a:ext uri="{FF2B5EF4-FFF2-40B4-BE49-F238E27FC236}">
                  <a16:creationId xmlns:a16="http://schemas.microsoft.com/office/drawing/2014/main" id="{89260281-FEEE-41D0-89E5-15634FDE6525}"/>
                </a:ext>
              </a:extLst>
            </p:cNvPr>
            <p:cNvSpPr/>
            <p:nvPr/>
          </p:nvSpPr>
          <p:spPr>
            <a:xfrm>
              <a:off x="6594775" y="3068200"/>
              <a:ext cx="42175" cy="36900"/>
            </a:xfrm>
            <a:custGeom>
              <a:avLst/>
              <a:gdLst/>
              <a:ahLst/>
              <a:cxnLst/>
              <a:rect l="l" t="t" r="r" b="b"/>
              <a:pathLst>
                <a:path w="1687" h="1476" fill="none" extrusionOk="0">
                  <a:moveTo>
                    <a:pt x="1370" y="1"/>
                  </a:moveTo>
                  <a:lnTo>
                    <a:pt x="106" y="1054"/>
                  </a:lnTo>
                  <a:lnTo>
                    <a:pt x="106" y="1054"/>
                  </a:lnTo>
                  <a:lnTo>
                    <a:pt x="1" y="1160"/>
                  </a:lnTo>
                  <a:lnTo>
                    <a:pt x="1" y="1370"/>
                  </a:lnTo>
                  <a:lnTo>
                    <a:pt x="1" y="1370"/>
                  </a:lnTo>
                  <a:lnTo>
                    <a:pt x="211" y="1476"/>
                  </a:lnTo>
                  <a:lnTo>
                    <a:pt x="317" y="1370"/>
                  </a:lnTo>
                  <a:lnTo>
                    <a:pt x="1581" y="317"/>
                  </a:lnTo>
                  <a:lnTo>
                    <a:pt x="1581" y="317"/>
                  </a:lnTo>
                  <a:lnTo>
                    <a:pt x="1686" y="211"/>
                  </a:lnTo>
                  <a:lnTo>
                    <a:pt x="1686" y="1"/>
                  </a:lnTo>
                  <a:lnTo>
                    <a:pt x="1686" y="1"/>
                  </a:lnTo>
                  <a:lnTo>
                    <a:pt x="1476" y="1"/>
                  </a:lnTo>
                  <a:lnTo>
                    <a:pt x="137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823;p57">
              <a:extLst>
                <a:ext uri="{FF2B5EF4-FFF2-40B4-BE49-F238E27FC236}">
                  <a16:creationId xmlns:a16="http://schemas.microsoft.com/office/drawing/2014/main" id="{1736C24A-59FA-448B-8312-71FF1241DA03}"/>
                </a:ext>
              </a:extLst>
            </p:cNvPr>
            <p:cNvSpPr/>
            <p:nvPr/>
          </p:nvSpPr>
          <p:spPr>
            <a:xfrm>
              <a:off x="6025800" y="2633575"/>
              <a:ext cx="326650" cy="363525"/>
            </a:xfrm>
            <a:custGeom>
              <a:avLst/>
              <a:gdLst/>
              <a:ahLst/>
              <a:cxnLst/>
              <a:rect l="l" t="t" r="r" b="b"/>
              <a:pathLst>
                <a:path w="13066" h="14541" extrusionOk="0">
                  <a:moveTo>
                    <a:pt x="211" y="1"/>
                  </a:moveTo>
                  <a:lnTo>
                    <a:pt x="1" y="1265"/>
                  </a:lnTo>
                  <a:lnTo>
                    <a:pt x="11380" y="14330"/>
                  </a:lnTo>
                  <a:lnTo>
                    <a:pt x="13066" y="14541"/>
                  </a:lnTo>
                  <a:lnTo>
                    <a:pt x="211" y="1"/>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824;p57">
              <a:extLst>
                <a:ext uri="{FF2B5EF4-FFF2-40B4-BE49-F238E27FC236}">
                  <a16:creationId xmlns:a16="http://schemas.microsoft.com/office/drawing/2014/main" id="{3621917D-8361-4430-8B7B-7D9098AEB818}"/>
                </a:ext>
              </a:extLst>
            </p:cNvPr>
            <p:cNvSpPr/>
            <p:nvPr/>
          </p:nvSpPr>
          <p:spPr>
            <a:xfrm>
              <a:off x="5743950" y="3081375"/>
              <a:ext cx="990450" cy="144900"/>
            </a:xfrm>
            <a:custGeom>
              <a:avLst/>
              <a:gdLst/>
              <a:ahLst/>
              <a:cxnLst/>
              <a:rect l="l" t="t" r="r" b="b"/>
              <a:pathLst>
                <a:path w="39618" h="5796" extrusionOk="0">
                  <a:moveTo>
                    <a:pt x="1" y="0"/>
                  </a:moveTo>
                  <a:lnTo>
                    <a:pt x="211" y="1476"/>
                  </a:lnTo>
                  <a:lnTo>
                    <a:pt x="39618" y="5796"/>
                  </a:lnTo>
                  <a:lnTo>
                    <a:pt x="39618" y="4531"/>
                  </a:lnTo>
                  <a:lnTo>
                    <a:pt x="1" y="0"/>
                  </a:lnTo>
                  <a:close/>
                </a:path>
              </a:pathLst>
            </a:custGeom>
            <a:solidFill>
              <a:srgbClr val="18B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825;p57">
              <a:extLst>
                <a:ext uri="{FF2B5EF4-FFF2-40B4-BE49-F238E27FC236}">
                  <a16:creationId xmlns:a16="http://schemas.microsoft.com/office/drawing/2014/main" id="{6A605556-FB37-46B2-B997-C0C233EF49E6}"/>
                </a:ext>
              </a:extLst>
            </p:cNvPr>
            <p:cNvSpPr/>
            <p:nvPr/>
          </p:nvSpPr>
          <p:spPr>
            <a:xfrm>
              <a:off x="5738675" y="2220025"/>
              <a:ext cx="1001000" cy="979900"/>
            </a:xfrm>
            <a:custGeom>
              <a:avLst/>
              <a:gdLst/>
              <a:ahLst/>
              <a:cxnLst/>
              <a:rect l="l" t="t" r="r" b="b"/>
              <a:pathLst>
                <a:path w="40040" h="39196" extrusionOk="0">
                  <a:moveTo>
                    <a:pt x="6323" y="7270"/>
                  </a:moveTo>
                  <a:lnTo>
                    <a:pt x="6217" y="7376"/>
                  </a:lnTo>
                  <a:lnTo>
                    <a:pt x="6112" y="7481"/>
                  </a:lnTo>
                  <a:lnTo>
                    <a:pt x="5269" y="10958"/>
                  </a:lnTo>
                  <a:lnTo>
                    <a:pt x="5375" y="11169"/>
                  </a:lnTo>
                  <a:lnTo>
                    <a:pt x="5585" y="11169"/>
                  </a:lnTo>
                  <a:lnTo>
                    <a:pt x="5691" y="11064"/>
                  </a:lnTo>
                  <a:lnTo>
                    <a:pt x="6534" y="7587"/>
                  </a:lnTo>
                  <a:lnTo>
                    <a:pt x="6428" y="7376"/>
                  </a:lnTo>
                  <a:lnTo>
                    <a:pt x="6323" y="7270"/>
                  </a:lnTo>
                  <a:close/>
                  <a:moveTo>
                    <a:pt x="11828" y="17036"/>
                  </a:moveTo>
                  <a:lnTo>
                    <a:pt x="24024" y="30872"/>
                  </a:lnTo>
                  <a:lnTo>
                    <a:pt x="9905" y="28976"/>
                  </a:lnTo>
                  <a:lnTo>
                    <a:pt x="11828" y="17036"/>
                  </a:lnTo>
                  <a:close/>
                  <a:moveTo>
                    <a:pt x="11486" y="16332"/>
                  </a:moveTo>
                  <a:lnTo>
                    <a:pt x="11486" y="16437"/>
                  </a:lnTo>
                  <a:lnTo>
                    <a:pt x="9484" y="29081"/>
                  </a:lnTo>
                  <a:lnTo>
                    <a:pt x="9484" y="29186"/>
                  </a:lnTo>
                  <a:lnTo>
                    <a:pt x="9694" y="29292"/>
                  </a:lnTo>
                  <a:lnTo>
                    <a:pt x="24446" y="31294"/>
                  </a:lnTo>
                  <a:lnTo>
                    <a:pt x="24656" y="31294"/>
                  </a:lnTo>
                  <a:lnTo>
                    <a:pt x="24762" y="31188"/>
                  </a:lnTo>
                  <a:lnTo>
                    <a:pt x="24762" y="31083"/>
                  </a:lnTo>
                  <a:lnTo>
                    <a:pt x="24656" y="30977"/>
                  </a:lnTo>
                  <a:lnTo>
                    <a:pt x="11802" y="16332"/>
                  </a:lnTo>
                  <a:close/>
                  <a:moveTo>
                    <a:pt x="7903" y="0"/>
                  </a:moveTo>
                  <a:lnTo>
                    <a:pt x="7798" y="106"/>
                  </a:lnTo>
                  <a:lnTo>
                    <a:pt x="7693" y="211"/>
                  </a:lnTo>
                  <a:lnTo>
                    <a:pt x="6534" y="5269"/>
                  </a:lnTo>
                  <a:lnTo>
                    <a:pt x="6639" y="5479"/>
                  </a:lnTo>
                  <a:lnTo>
                    <a:pt x="6850" y="5479"/>
                  </a:lnTo>
                  <a:lnTo>
                    <a:pt x="6955" y="5374"/>
                  </a:lnTo>
                  <a:lnTo>
                    <a:pt x="8009" y="738"/>
                  </a:lnTo>
                  <a:lnTo>
                    <a:pt x="39302" y="38774"/>
                  </a:lnTo>
                  <a:lnTo>
                    <a:pt x="528" y="34349"/>
                  </a:lnTo>
                  <a:lnTo>
                    <a:pt x="5269" y="13065"/>
                  </a:lnTo>
                  <a:lnTo>
                    <a:pt x="5269" y="12855"/>
                  </a:lnTo>
                  <a:lnTo>
                    <a:pt x="4953" y="12855"/>
                  </a:lnTo>
                  <a:lnTo>
                    <a:pt x="4848" y="12960"/>
                  </a:lnTo>
                  <a:lnTo>
                    <a:pt x="1" y="34454"/>
                  </a:lnTo>
                  <a:lnTo>
                    <a:pt x="106" y="34560"/>
                  </a:lnTo>
                  <a:lnTo>
                    <a:pt x="212" y="34665"/>
                  </a:lnTo>
                  <a:lnTo>
                    <a:pt x="39829" y="39196"/>
                  </a:lnTo>
                  <a:lnTo>
                    <a:pt x="39934" y="39196"/>
                  </a:lnTo>
                  <a:lnTo>
                    <a:pt x="40040" y="39091"/>
                  </a:lnTo>
                  <a:lnTo>
                    <a:pt x="40040" y="38985"/>
                  </a:lnTo>
                  <a:lnTo>
                    <a:pt x="39934" y="38880"/>
                  </a:lnTo>
                  <a:lnTo>
                    <a:pt x="8114" y="106"/>
                  </a:lnTo>
                  <a:lnTo>
                    <a:pt x="8009"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2826;p57">
            <a:extLst>
              <a:ext uri="{FF2B5EF4-FFF2-40B4-BE49-F238E27FC236}">
                <a16:creationId xmlns:a16="http://schemas.microsoft.com/office/drawing/2014/main" id="{09FEF3CC-5B9E-43C2-B617-B9E108A78667}"/>
              </a:ext>
            </a:extLst>
          </p:cNvPr>
          <p:cNvGrpSpPr/>
          <p:nvPr/>
        </p:nvGrpSpPr>
        <p:grpSpPr>
          <a:xfrm>
            <a:off x="5496388" y="3124294"/>
            <a:ext cx="337175" cy="410925"/>
            <a:chOff x="4641600" y="905613"/>
            <a:chExt cx="337175" cy="410925"/>
          </a:xfrm>
        </p:grpSpPr>
        <p:sp>
          <p:nvSpPr>
            <p:cNvPr id="124" name="Google Shape;2827;p57">
              <a:extLst>
                <a:ext uri="{FF2B5EF4-FFF2-40B4-BE49-F238E27FC236}">
                  <a16:creationId xmlns:a16="http://schemas.microsoft.com/office/drawing/2014/main" id="{24B05AE3-5A3A-4D47-B9DC-1E7118AB663E}"/>
                </a:ext>
              </a:extLst>
            </p:cNvPr>
            <p:cNvSpPr/>
            <p:nvPr/>
          </p:nvSpPr>
          <p:spPr>
            <a:xfrm>
              <a:off x="4644225" y="1095263"/>
              <a:ext cx="321400" cy="221275"/>
            </a:xfrm>
            <a:custGeom>
              <a:avLst/>
              <a:gdLst/>
              <a:ahLst/>
              <a:cxnLst/>
              <a:rect l="l" t="t" r="r" b="b"/>
              <a:pathLst>
                <a:path w="12856" h="8851" extrusionOk="0">
                  <a:moveTo>
                    <a:pt x="633" y="0"/>
                  </a:move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4531"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828;p57">
              <a:extLst>
                <a:ext uri="{FF2B5EF4-FFF2-40B4-BE49-F238E27FC236}">
                  <a16:creationId xmlns:a16="http://schemas.microsoft.com/office/drawing/2014/main" id="{6A5867D7-0DF2-400D-BBBD-1CD07069860C}"/>
                </a:ext>
              </a:extLst>
            </p:cNvPr>
            <p:cNvSpPr/>
            <p:nvPr/>
          </p:nvSpPr>
          <p:spPr>
            <a:xfrm>
              <a:off x="4644225" y="1095263"/>
              <a:ext cx="321400" cy="221275"/>
            </a:xfrm>
            <a:custGeom>
              <a:avLst/>
              <a:gdLst/>
              <a:ahLst/>
              <a:cxnLst/>
              <a:rect l="l" t="t" r="r" b="b"/>
              <a:pathLst>
                <a:path w="12856" h="8851" fill="none" extrusionOk="0">
                  <a:moveTo>
                    <a:pt x="12644" y="0"/>
                  </a:moveTo>
                  <a:lnTo>
                    <a:pt x="633" y="0"/>
                  </a:lnTo>
                  <a:lnTo>
                    <a:pt x="633" y="0"/>
                  </a:ln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3583" y="8535"/>
                  </a:lnTo>
                  <a:lnTo>
                    <a:pt x="4531" y="8851"/>
                  </a:lnTo>
                  <a:lnTo>
                    <a:pt x="5480" y="8851"/>
                  </a:lnTo>
                  <a:lnTo>
                    <a:pt x="5480"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829;p57">
              <a:extLst>
                <a:ext uri="{FF2B5EF4-FFF2-40B4-BE49-F238E27FC236}">
                  <a16:creationId xmlns:a16="http://schemas.microsoft.com/office/drawing/2014/main" id="{6E045E1A-D6AB-482A-B8F8-589E761BC9C6}"/>
                </a:ext>
              </a:extLst>
            </p:cNvPr>
            <p:cNvSpPr/>
            <p:nvPr/>
          </p:nvSpPr>
          <p:spPr>
            <a:xfrm>
              <a:off x="4646875" y="910863"/>
              <a:ext cx="326650" cy="326675"/>
            </a:xfrm>
            <a:custGeom>
              <a:avLst/>
              <a:gdLst/>
              <a:ahLst/>
              <a:cxnLst/>
              <a:rect l="l" t="t" r="r" b="b"/>
              <a:pathLst>
                <a:path w="13066" h="13067" extrusionOk="0">
                  <a:moveTo>
                    <a:pt x="5900" y="1"/>
                  </a:moveTo>
                  <a:lnTo>
                    <a:pt x="5268" y="106"/>
                  </a:lnTo>
                  <a:lnTo>
                    <a:pt x="4636" y="317"/>
                  </a:lnTo>
                  <a:lnTo>
                    <a:pt x="4004" y="528"/>
                  </a:lnTo>
                  <a:lnTo>
                    <a:pt x="2950" y="1054"/>
                  </a:lnTo>
                  <a:lnTo>
                    <a:pt x="1897" y="1897"/>
                  </a:lnTo>
                  <a:lnTo>
                    <a:pt x="1159" y="2846"/>
                  </a:lnTo>
                  <a:lnTo>
                    <a:pt x="527" y="4005"/>
                  </a:lnTo>
                  <a:lnTo>
                    <a:pt x="316" y="4532"/>
                  </a:lnTo>
                  <a:lnTo>
                    <a:pt x="211" y="5164"/>
                  </a:lnTo>
                  <a:lnTo>
                    <a:pt x="105" y="5796"/>
                  </a:lnTo>
                  <a:lnTo>
                    <a:pt x="0" y="6533"/>
                  </a:lnTo>
                  <a:lnTo>
                    <a:pt x="105" y="7166"/>
                  </a:lnTo>
                  <a:lnTo>
                    <a:pt x="211" y="7798"/>
                  </a:lnTo>
                  <a:lnTo>
                    <a:pt x="316" y="8430"/>
                  </a:lnTo>
                  <a:lnTo>
                    <a:pt x="527" y="9062"/>
                  </a:lnTo>
                  <a:lnTo>
                    <a:pt x="1159" y="10116"/>
                  </a:lnTo>
                  <a:lnTo>
                    <a:pt x="1897" y="11169"/>
                  </a:lnTo>
                  <a:lnTo>
                    <a:pt x="2950" y="11907"/>
                  </a:lnTo>
                  <a:lnTo>
                    <a:pt x="4004" y="12539"/>
                  </a:lnTo>
                  <a:lnTo>
                    <a:pt x="4636" y="12750"/>
                  </a:lnTo>
                  <a:lnTo>
                    <a:pt x="5268" y="12855"/>
                  </a:lnTo>
                  <a:lnTo>
                    <a:pt x="5900" y="12961"/>
                  </a:lnTo>
                  <a:lnTo>
                    <a:pt x="6533" y="13066"/>
                  </a:lnTo>
                  <a:lnTo>
                    <a:pt x="7270" y="12961"/>
                  </a:lnTo>
                  <a:lnTo>
                    <a:pt x="7902" y="12855"/>
                  </a:lnTo>
                  <a:lnTo>
                    <a:pt x="8535" y="12750"/>
                  </a:lnTo>
                  <a:lnTo>
                    <a:pt x="9061" y="12539"/>
                  </a:lnTo>
                  <a:lnTo>
                    <a:pt x="10220" y="11907"/>
                  </a:lnTo>
                  <a:lnTo>
                    <a:pt x="11169" y="11169"/>
                  </a:lnTo>
                  <a:lnTo>
                    <a:pt x="12012" y="10116"/>
                  </a:lnTo>
                  <a:lnTo>
                    <a:pt x="12538" y="9062"/>
                  </a:lnTo>
                  <a:lnTo>
                    <a:pt x="12749" y="8430"/>
                  </a:lnTo>
                  <a:lnTo>
                    <a:pt x="12960" y="7798"/>
                  </a:lnTo>
                  <a:lnTo>
                    <a:pt x="13065" y="7166"/>
                  </a:lnTo>
                  <a:lnTo>
                    <a:pt x="13065" y="6533"/>
                  </a:lnTo>
                  <a:lnTo>
                    <a:pt x="13065" y="5796"/>
                  </a:lnTo>
                  <a:lnTo>
                    <a:pt x="12960" y="5164"/>
                  </a:lnTo>
                  <a:lnTo>
                    <a:pt x="12749" y="4532"/>
                  </a:lnTo>
                  <a:lnTo>
                    <a:pt x="12538" y="4005"/>
                  </a:lnTo>
                  <a:lnTo>
                    <a:pt x="12012" y="2846"/>
                  </a:lnTo>
                  <a:lnTo>
                    <a:pt x="11169" y="1897"/>
                  </a:lnTo>
                  <a:lnTo>
                    <a:pt x="10220" y="1054"/>
                  </a:lnTo>
                  <a:lnTo>
                    <a:pt x="9061" y="528"/>
                  </a:lnTo>
                  <a:lnTo>
                    <a:pt x="8535" y="317"/>
                  </a:lnTo>
                  <a:lnTo>
                    <a:pt x="7902" y="106"/>
                  </a:lnTo>
                  <a:lnTo>
                    <a:pt x="7270" y="1"/>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30;p57">
              <a:extLst>
                <a:ext uri="{FF2B5EF4-FFF2-40B4-BE49-F238E27FC236}">
                  <a16:creationId xmlns:a16="http://schemas.microsoft.com/office/drawing/2014/main" id="{DB05BB47-8ED9-4B7F-81AC-A5C5A14D8177}"/>
                </a:ext>
              </a:extLst>
            </p:cNvPr>
            <p:cNvSpPr/>
            <p:nvPr/>
          </p:nvSpPr>
          <p:spPr>
            <a:xfrm>
              <a:off x="4673200" y="1000438"/>
              <a:ext cx="300325" cy="237100"/>
            </a:xfrm>
            <a:custGeom>
              <a:avLst/>
              <a:gdLst/>
              <a:ahLst/>
              <a:cxnLst/>
              <a:rect l="l" t="t" r="r" b="b"/>
              <a:pathLst>
                <a:path w="12013" h="9484" extrusionOk="0">
                  <a:moveTo>
                    <a:pt x="11380" y="0"/>
                  </a:moveTo>
                  <a:lnTo>
                    <a:pt x="10853" y="1475"/>
                  </a:lnTo>
                  <a:lnTo>
                    <a:pt x="10537" y="2213"/>
                  </a:lnTo>
                  <a:lnTo>
                    <a:pt x="10116" y="2950"/>
                  </a:lnTo>
                  <a:lnTo>
                    <a:pt x="9589" y="3688"/>
                  </a:lnTo>
                  <a:lnTo>
                    <a:pt x="8957" y="4426"/>
                  </a:lnTo>
                  <a:lnTo>
                    <a:pt x="8219" y="5163"/>
                  </a:lnTo>
                  <a:lnTo>
                    <a:pt x="7376" y="5690"/>
                  </a:lnTo>
                  <a:lnTo>
                    <a:pt x="6323" y="6217"/>
                  </a:lnTo>
                  <a:lnTo>
                    <a:pt x="5269" y="6533"/>
                  </a:lnTo>
                  <a:lnTo>
                    <a:pt x="4215" y="6744"/>
                  </a:lnTo>
                  <a:lnTo>
                    <a:pt x="2319" y="6744"/>
                  </a:lnTo>
                  <a:lnTo>
                    <a:pt x="1476" y="6638"/>
                  </a:lnTo>
                  <a:lnTo>
                    <a:pt x="1" y="6322"/>
                  </a:lnTo>
                  <a:lnTo>
                    <a:pt x="1" y="6322"/>
                  </a:lnTo>
                  <a:lnTo>
                    <a:pt x="422" y="7060"/>
                  </a:lnTo>
                  <a:lnTo>
                    <a:pt x="949" y="7586"/>
                  </a:lnTo>
                  <a:lnTo>
                    <a:pt x="1581" y="8113"/>
                  </a:lnTo>
                  <a:lnTo>
                    <a:pt x="2319" y="8640"/>
                  </a:lnTo>
                  <a:lnTo>
                    <a:pt x="3056" y="8956"/>
                  </a:lnTo>
                  <a:lnTo>
                    <a:pt x="3794" y="9272"/>
                  </a:lnTo>
                  <a:lnTo>
                    <a:pt x="4637" y="9378"/>
                  </a:lnTo>
                  <a:lnTo>
                    <a:pt x="5480" y="9483"/>
                  </a:lnTo>
                  <a:lnTo>
                    <a:pt x="6217" y="9378"/>
                  </a:lnTo>
                  <a:lnTo>
                    <a:pt x="6849" y="9272"/>
                  </a:lnTo>
                  <a:lnTo>
                    <a:pt x="7482" y="9167"/>
                  </a:lnTo>
                  <a:lnTo>
                    <a:pt x="8008" y="8956"/>
                  </a:lnTo>
                  <a:lnTo>
                    <a:pt x="9167" y="8324"/>
                  </a:lnTo>
                  <a:lnTo>
                    <a:pt x="10116" y="7586"/>
                  </a:lnTo>
                  <a:lnTo>
                    <a:pt x="10959" y="6533"/>
                  </a:lnTo>
                  <a:lnTo>
                    <a:pt x="11485" y="5479"/>
                  </a:lnTo>
                  <a:lnTo>
                    <a:pt x="11696" y="4847"/>
                  </a:lnTo>
                  <a:lnTo>
                    <a:pt x="11907" y="4215"/>
                  </a:lnTo>
                  <a:lnTo>
                    <a:pt x="12012" y="3583"/>
                  </a:lnTo>
                  <a:lnTo>
                    <a:pt x="12012" y="2950"/>
                  </a:lnTo>
                  <a:lnTo>
                    <a:pt x="12012" y="2108"/>
                  </a:lnTo>
                  <a:lnTo>
                    <a:pt x="11907" y="1370"/>
                  </a:lnTo>
                  <a:lnTo>
                    <a:pt x="11696" y="738"/>
                  </a:lnTo>
                  <a:lnTo>
                    <a:pt x="11380" y="0"/>
                  </a:lnTo>
                  <a:close/>
                </a:path>
              </a:pathLst>
            </a:custGeom>
            <a:solidFill>
              <a:srgbClr val="E2C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31;p57">
              <a:extLst>
                <a:ext uri="{FF2B5EF4-FFF2-40B4-BE49-F238E27FC236}">
                  <a16:creationId xmlns:a16="http://schemas.microsoft.com/office/drawing/2014/main" id="{F29A11CA-79E0-48BE-AB6A-A8AFBF499058}"/>
                </a:ext>
              </a:extLst>
            </p:cNvPr>
            <p:cNvSpPr/>
            <p:nvPr/>
          </p:nvSpPr>
          <p:spPr>
            <a:xfrm>
              <a:off x="4702175" y="921413"/>
              <a:ext cx="44800" cy="31625"/>
            </a:xfrm>
            <a:custGeom>
              <a:avLst/>
              <a:gdLst/>
              <a:ahLst/>
              <a:cxnLst/>
              <a:rect l="l" t="t" r="r" b="b"/>
              <a:pathLst>
                <a:path w="1792" h="1265" extrusionOk="0">
                  <a:moveTo>
                    <a:pt x="1476" y="0"/>
                  </a:moveTo>
                  <a:lnTo>
                    <a:pt x="738" y="422"/>
                  </a:lnTo>
                  <a:lnTo>
                    <a:pt x="1" y="949"/>
                  </a:lnTo>
                  <a:lnTo>
                    <a:pt x="1" y="1054"/>
                  </a:lnTo>
                  <a:lnTo>
                    <a:pt x="1" y="1159"/>
                  </a:lnTo>
                  <a:lnTo>
                    <a:pt x="106" y="1265"/>
                  </a:lnTo>
                  <a:lnTo>
                    <a:pt x="317" y="1265"/>
                  </a:lnTo>
                  <a:lnTo>
                    <a:pt x="949" y="738"/>
                  </a:lnTo>
                  <a:lnTo>
                    <a:pt x="1687" y="316"/>
                  </a:lnTo>
                  <a:lnTo>
                    <a:pt x="1792" y="211"/>
                  </a:lnTo>
                  <a:lnTo>
                    <a:pt x="1792" y="106"/>
                  </a:lnTo>
                  <a:lnTo>
                    <a:pt x="168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32;p57">
              <a:extLst>
                <a:ext uri="{FF2B5EF4-FFF2-40B4-BE49-F238E27FC236}">
                  <a16:creationId xmlns:a16="http://schemas.microsoft.com/office/drawing/2014/main" id="{66B83228-4879-48A4-B466-FE172C2EBEEB}"/>
                </a:ext>
              </a:extLst>
            </p:cNvPr>
            <p:cNvSpPr/>
            <p:nvPr/>
          </p:nvSpPr>
          <p:spPr>
            <a:xfrm>
              <a:off x="4641600" y="905613"/>
              <a:ext cx="337175" cy="337175"/>
            </a:xfrm>
            <a:custGeom>
              <a:avLst/>
              <a:gdLst/>
              <a:ahLst/>
              <a:cxnLst/>
              <a:rect l="l" t="t" r="r" b="b"/>
              <a:pathLst>
                <a:path w="13487" h="13487" extrusionOk="0">
                  <a:moveTo>
                    <a:pt x="5901" y="0"/>
                  </a:moveTo>
                  <a:lnTo>
                    <a:pt x="5058" y="211"/>
                  </a:lnTo>
                  <a:lnTo>
                    <a:pt x="4847" y="316"/>
                  </a:lnTo>
                  <a:lnTo>
                    <a:pt x="4847" y="422"/>
                  </a:lnTo>
                  <a:lnTo>
                    <a:pt x="4952" y="632"/>
                  </a:lnTo>
                  <a:lnTo>
                    <a:pt x="5163" y="632"/>
                  </a:lnTo>
                  <a:lnTo>
                    <a:pt x="5901" y="422"/>
                  </a:lnTo>
                  <a:lnTo>
                    <a:pt x="7376" y="422"/>
                  </a:lnTo>
                  <a:lnTo>
                    <a:pt x="8008" y="527"/>
                  </a:lnTo>
                  <a:lnTo>
                    <a:pt x="9272" y="843"/>
                  </a:lnTo>
                  <a:lnTo>
                    <a:pt x="10326" y="1475"/>
                  </a:lnTo>
                  <a:lnTo>
                    <a:pt x="11274" y="2213"/>
                  </a:lnTo>
                  <a:lnTo>
                    <a:pt x="12012" y="3161"/>
                  </a:lnTo>
                  <a:lnTo>
                    <a:pt x="12644" y="4215"/>
                  </a:lnTo>
                  <a:lnTo>
                    <a:pt x="12960" y="5479"/>
                  </a:lnTo>
                  <a:lnTo>
                    <a:pt x="13066" y="6111"/>
                  </a:lnTo>
                  <a:lnTo>
                    <a:pt x="13066" y="6743"/>
                  </a:lnTo>
                  <a:lnTo>
                    <a:pt x="13066" y="7376"/>
                  </a:lnTo>
                  <a:lnTo>
                    <a:pt x="12960" y="8008"/>
                  </a:lnTo>
                  <a:lnTo>
                    <a:pt x="12644" y="9167"/>
                  </a:lnTo>
                  <a:lnTo>
                    <a:pt x="12012" y="10220"/>
                  </a:lnTo>
                  <a:lnTo>
                    <a:pt x="11274" y="11169"/>
                  </a:lnTo>
                  <a:lnTo>
                    <a:pt x="10326" y="11906"/>
                  </a:lnTo>
                  <a:lnTo>
                    <a:pt x="9272" y="12538"/>
                  </a:lnTo>
                  <a:lnTo>
                    <a:pt x="8008" y="12855"/>
                  </a:lnTo>
                  <a:lnTo>
                    <a:pt x="7376" y="12960"/>
                  </a:lnTo>
                  <a:lnTo>
                    <a:pt x="6744" y="13065"/>
                  </a:lnTo>
                  <a:lnTo>
                    <a:pt x="6111" y="12960"/>
                  </a:lnTo>
                  <a:lnTo>
                    <a:pt x="5479" y="12855"/>
                  </a:lnTo>
                  <a:lnTo>
                    <a:pt x="4320" y="12538"/>
                  </a:lnTo>
                  <a:lnTo>
                    <a:pt x="3267" y="11906"/>
                  </a:lnTo>
                  <a:lnTo>
                    <a:pt x="2318" y="11169"/>
                  </a:lnTo>
                  <a:lnTo>
                    <a:pt x="1581" y="10220"/>
                  </a:lnTo>
                  <a:lnTo>
                    <a:pt x="949" y="9167"/>
                  </a:lnTo>
                  <a:lnTo>
                    <a:pt x="632" y="8008"/>
                  </a:lnTo>
                  <a:lnTo>
                    <a:pt x="527" y="7376"/>
                  </a:lnTo>
                  <a:lnTo>
                    <a:pt x="422" y="6743"/>
                  </a:lnTo>
                  <a:lnTo>
                    <a:pt x="527" y="5690"/>
                  </a:lnTo>
                  <a:lnTo>
                    <a:pt x="738" y="4636"/>
                  </a:lnTo>
                  <a:lnTo>
                    <a:pt x="1159" y="3793"/>
                  </a:lnTo>
                  <a:lnTo>
                    <a:pt x="1686" y="2950"/>
                  </a:lnTo>
                  <a:lnTo>
                    <a:pt x="1791" y="2740"/>
                  </a:lnTo>
                  <a:lnTo>
                    <a:pt x="1686" y="2634"/>
                  </a:lnTo>
                  <a:lnTo>
                    <a:pt x="1370" y="2634"/>
                  </a:lnTo>
                  <a:lnTo>
                    <a:pt x="843" y="3583"/>
                  </a:lnTo>
                  <a:lnTo>
                    <a:pt x="422" y="4531"/>
                  </a:lnTo>
                  <a:lnTo>
                    <a:pt x="106" y="5584"/>
                  </a:lnTo>
                  <a:lnTo>
                    <a:pt x="0" y="6743"/>
                  </a:lnTo>
                  <a:lnTo>
                    <a:pt x="106" y="7376"/>
                  </a:lnTo>
                  <a:lnTo>
                    <a:pt x="211" y="8113"/>
                  </a:lnTo>
                  <a:lnTo>
                    <a:pt x="316" y="8745"/>
                  </a:lnTo>
                  <a:lnTo>
                    <a:pt x="527" y="9378"/>
                  </a:lnTo>
                  <a:lnTo>
                    <a:pt x="843" y="9904"/>
                  </a:lnTo>
                  <a:lnTo>
                    <a:pt x="1159" y="10431"/>
                  </a:lnTo>
                  <a:lnTo>
                    <a:pt x="2002" y="11485"/>
                  </a:lnTo>
                  <a:lnTo>
                    <a:pt x="3056" y="12328"/>
                  </a:lnTo>
                  <a:lnTo>
                    <a:pt x="3583" y="12644"/>
                  </a:lnTo>
                  <a:lnTo>
                    <a:pt x="4110" y="12960"/>
                  </a:lnTo>
                  <a:lnTo>
                    <a:pt x="4742" y="13171"/>
                  </a:lnTo>
                  <a:lnTo>
                    <a:pt x="5374" y="13276"/>
                  </a:lnTo>
                  <a:lnTo>
                    <a:pt x="6111" y="13381"/>
                  </a:lnTo>
                  <a:lnTo>
                    <a:pt x="6744" y="13487"/>
                  </a:lnTo>
                  <a:lnTo>
                    <a:pt x="7481" y="13381"/>
                  </a:lnTo>
                  <a:lnTo>
                    <a:pt x="8113" y="13276"/>
                  </a:lnTo>
                  <a:lnTo>
                    <a:pt x="8746" y="13171"/>
                  </a:lnTo>
                  <a:lnTo>
                    <a:pt x="9378" y="12960"/>
                  </a:lnTo>
                  <a:lnTo>
                    <a:pt x="10010" y="12644"/>
                  </a:lnTo>
                  <a:lnTo>
                    <a:pt x="10537" y="12328"/>
                  </a:lnTo>
                  <a:lnTo>
                    <a:pt x="11590" y="11485"/>
                  </a:lnTo>
                  <a:lnTo>
                    <a:pt x="12328" y="10431"/>
                  </a:lnTo>
                  <a:lnTo>
                    <a:pt x="12749" y="9904"/>
                  </a:lnTo>
                  <a:lnTo>
                    <a:pt x="12960" y="9378"/>
                  </a:lnTo>
                  <a:lnTo>
                    <a:pt x="13171" y="8745"/>
                  </a:lnTo>
                  <a:lnTo>
                    <a:pt x="13382" y="8113"/>
                  </a:lnTo>
                  <a:lnTo>
                    <a:pt x="13487" y="7376"/>
                  </a:lnTo>
                  <a:lnTo>
                    <a:pt x="13487" y="6743"/>
                  </a:lnTo>
                  <a:lnTo>
                    <a:pt x="13487" y="6006"/>
                  </a:lnTo>
                  <a:lnTo>
                    <a:pt x="13382" y="5374"/>
                  </a:lnTo>
                  <a:lnTo>
                    <a:pt x="13171" y="4742"/>
                  </a:lnTo>
                  <a:lnTo>
                    <a:pt x="12960" y="4109"/>
                  </a:lnTo>
                  <a:lnTo>
                    <a:pt x="12749" y="3477"/>
                  </a:lnTo>
                  <a:lnTo>
                    <a:pt x="12328" y="2950"/>
                  </a:lnTo>
                  <a:lnTo>
                    <a:pt x="11590" y="1897"/>
                  </a:lnTo>
                  <a:lnTo>
                    <a:pt x="10537" y="1159"/>
                  </a:lnTo>
                  <a:lnTo>
                    <a:pt x="10010" y="738"/>
                  </a:lnTo>
                  <a:lnTo>
                    <a:pt x="9378" y="527"/>
                  </a:lnTo>
                  <a:lnTo>
                    <a:pt x="8746" y="316"/>
                  </a:lnTo>
                  <a:lnTo>
                    <a:pt x="8113" y="105"/>
                  </a:lnTo>
                  <a:lnTo>
                    <a:pt x="74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33;p57">
              <a:extLst>
                <a:ext uri="{FF2B5EF4-FFF2-40B4-BE49-F238E27FC236}">
                  <a16:creationId xmlns:a16="http://schemas.microsoft.com/office/drawing/2014/main" id="{4D99ACE0-F0FD-4DB7-9823-5D5D5969EBCC}"/>
                </a:ext>
              </a:extLst>
            </p:cNvPr>
            <p:cNvSpPr/>
            <p:nvPr/>
          </p:nvSpPr>
          <p:spPr>
            <a:xfrm>
              <a:off x="4667925" y="981988"/>
              <a:ext cx="84325" cy="223925"/>
            </a:xfrm>
            <a:custGeom>
              <a:avLst/>
              <a:gdLst/>
              <a:ahLst/>
              <a:cxnLst/>
              <a:rect l="l" t="t" r="r" b="b"/>
              <a:pathLst>
                <a:path w="3373" h="8957" extrusionOk="0">
                  <a:moveTo>
                    <a:pt x="106" y="1"/>
                  </a:moveTo>
                  <a:lnTo>
                    <a:pt x="1" y="106"/>
                  </a:lnTo>
                  <a:lnTo>
                    <a:pt x="1" y="317"/>
                  </a:lnTo>
                  <a:lnTo>
                    <a:pt x="106" y="422"/>
                  </a:lnTo>
                  <a:lnTo>
                    <a:pt x="738" y="738"/>
                  </a:lnTo>
                  <a:lnTo>
                    <a:pt x="1160" y="1054"/>
                  </a:lnTo>
                  <a:lnTo>
                    <a:pt x="1687" y="1476"/>
                  </a:lnTo>
                  <a:lnTo>
                    <a:pt x="2108" y="2108"/>
                  </a:lnTo>
                  <a:lnTo>
                    <a:pt x="2530" y="2740"/>
                  </a:lnTo>
                  <a:lnTo>
                    <a:pt x="2846" y="3583"/>
                  </a:lnTo>
                  <a:lnTo>
                    <a:pt x="2951" y="4637"/>
                  </a:lnTo>
                  <a:lnTo>
                    <a:pt x="2846" y="5480"/>
                  </a:lnTo>
                  <a:lnTo>
                    <a:pt x="2635" y="6428"/>
                  </a:lnTo>
                  <a:lnTo>
                    <a:pt x="2214" y="7482"/>
                  </a:lnTo>
                  <a:lnTo>
                    <a:pt x="1476" y="8641"/>
                  </a:lnTo>
                  <a:lnTo>
                    <a:pt x="1476" y="8851"/>
                  </a:lnTo>
                  <a:lnTo>
                    <a:pt x="1581" y="8957"/>
                  </a:lnTo>
                  <a:lnTo>
                    <a:pt x="1687" y="8957"/>
                  </a:lnTo>
                  <a:lnTo>
                    <a:pt x="1898" y="8851"/>
                  </a:lnTo>
                  <a:lnTo>
                    <a:pt x="2530" y="7692"/>
                  </a:lnTo>
                  <a:lnTo>
                    <a:pt x="3057" y="6533"/>
                  </a:lnTo>
                  <a:lnTo>
                    <a:pt x="3267" y="5585"/>
                  </a:lnTo>
                  <a:lnTo>
                    <a:pt x="3373" y="4637"/>
                  </a:lnTo>
                  <a:lnTo>
                    <a:pt x="3373" y="4005"/>
                  </a:lnTo>
                  <a:lnTo>
                    <a:pt x="3267" y="3478"/>
                  </a:lnTo>
                  <a:lnTo>
                    <a:pt x="2846" y="2529"/>
                  </a:lnTo>
                  <a:lnTo>
                    <a:pt x="2424" y="1687"/>
                  </a:lnTo>
                  <a:lnTo>
                    <a:pt x="1792" y="1054"/>
                  </a:lnTo>
                  <a:lnTo>
                    <a:pt x="1265" y="633"/>
                  </a:lnTo>
                  <a:lnTo>
                    <a:pt x="738" y="211"/>
                  </a:lnTo>
                  <a:lnTo>
                    <a:pt x="31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34;p57">
              <a:extLst>
                <a:ext uri="{FF2B5EF4-FFF2-40B4-BE49-F238E27FC236}">
                  <a16:creationId xmlns:a16="http://schemas.microsoft.com/office/drawing/2014/main" id="{784F3654-33C0-43C7-BC26-80C01F5A913F}"/>
                </a:ext>
              </a:extLst>
            </p:cNvPr>
            <p:cNvSpPr/>
            <p:nvPr/>
          </p:nvSpPr>
          <p:spPr>
            <a:xfrm>
              <a:off x="4868125" y="939838"/>
              <a:ext cx="81675" cy="231825"/>
            </a:xfrm>
            <a:custGeom>
              <a:avLst/>
              <a:gdLst/>
              <a:ahLst/>
              <a:cxnLst/>
              <a:rect l="l" t="t" r="r" b="b"/>
              <a:pathLst>
                <a:path w="3267" h="9273" extrusionOk="0">
                  <a:moveTo>
                    <a:pt x="1581" y="1"/>
                  </a:moveTo>
                  <a:lnTo>
                    <a:pt x="1265" y="422"/>
                  </a:lnTo>
                  <a:lnTo>
                    <a:pt x="738" y="1371"/>
                  </a:lnTo>
                  <a:lnTo>
                    <a:pt x="422" y="2003"/>
                  </a:lnTo>
                  <a:lnTo>
                    <a:pt x="211" y="2740"/>
                  </a:lnTo>
                  <a:lnTo>
                    <a:pt x="1" y="3583"/>
                  </a:lnTo>
                  <a:lnTo>
                    <a:pt x="1" y="4426"/>
                  </a:lnTo>
                  <a:lnTo>
                    <a:pt x="1" y="5058"/>
                  </a:lnTo>
                  <a:lnTo>
                    <a:pt x="106" y="5691"/>
                  </a:lnTo>
                  <a:lnTo>
                    <a:pt x="317" y="6217"/>
                  </a:lnTo>
                  <a:lnTo>
                    <a:pt x="633" y="6850"/>
                  </a:lnTo>
                  <a:lnTo>
                    <a:pt x="1054" y="7482"/>
                  </a:lnTo>
                  <a:lnTo>
                    <a:pt x="1476" y="8114"/>
                  </a:lnTo>
                  <a:lnTo>
                    <a:pt x="2108" y="8746"/>
                  </a:lnTo>
                  <a:lnTo>
                    <a:pt x="2951" y="9273"/>
                  </a:lnTo>
                  <a:lnTo>
                    <a:pt x="3267" y="9273"/>
                  </a:lnTo>
                  <a:lnTo>
                    <a:pt x="3267" y="9062"/>
                  </a:lnTo>
                  <a:lnTo>
                    <a:pt x="3162" y="8957"/>
                  </a:lnTo>
                  <a:lnTo>
                    <a:pt x="2424" y="8430"/>
                  </a:lnTo>
                  <a:lnTo>
                    <a:pt x="1792" y="7798"/>
                  </a:lnTo>
                  <a:lnTo>
                    <a:pt x="1370" y="7271"/>
                  </a:lnTo>
                  <a:lnTo>
                    <a:pt x="949" y="6744"/>
                  </a:lnTo>
                  <a:lnTo>
                    <a:pt x="738" y="6112"/>
                  </a:lnTo>
                  <a:lnTo>
                    <a:pt x="528" y="5585"/>
                  </a:lnTo>
                  <a:lnTo>
                    <a:pt x="422" y="4953"/>
                  </a:lnTo>
                  <a:lnTo>
                    <a:pt x="422" y="4426"/>
                  </a:lnTo>
                  <a:lnTo>
                    <a:pt x="422" y="3583"/>
                  </a:lnTo>
                  <a:lnTo>
                    <a:pt x="633" y="2846"/>
                  </a:lnTo>
                  <a:lnTo>
                    <a:pt x="844" y="2108"/>
                  </a:lnTo>
                  <a:lnTo>
                    <a:pt x="1160" y="1476"/>
                  </a:lnTo>
                  <a:lnTo>
                    <a:pt x="1687" y="633"/>
                  </a:lnTo>
                  <a:lnTo>
                    <a:pt x="1792" y="422"/>
                  </a:lnTo>
                  <a:lnTo>
                    <a:pt x="1897" y="317"/>
                  </a:lnTo>
                  <a:lnTo>
                    <a:pt x="1897" y="106"/>
                  </a:lnTo>
                  <a:lnTo>
                    <a:pt x="179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2835;p57">
            <a:extLst>
              <a:ext uri="{FF2B5EF4-FFF2-40B4-BE49-F238E27FC236}">
                <a16:creationId xmlns:a16="http://schemas.microsoft.com/office/drawing/2014/main" id="{BE7CECEF-B238-487F-8C28-C42E574F8C6C}"/>
              </a:ext>
            </a:extLst>
          </p:cNvPr>
          <p:cNvGrpSpPr/>
          <p:nvPr/>
        </p:nvGrpSpPr>
        <p:grpSpPr>
          <a:xfrm>
            <a:off x="161491" y="3798478"/>
            <a:ext cx="711225" cy="729675"/>
            <a:chOff x="573225" y="685650"/>
            <a:chExt cx="711225" cy="729675"/>
          </a:xfrm>
        </p:grpSpPr>
        <p:sp>
          <p:nvSpPr>
            <p:cNvPr id="133" name="Google Shape;2836;p57">
              <a:extLst>
                <a:ext uri="{FF2B5EF4-FFF2-40B4-BE49-F238E27FC236}">
                  <a16:creationId xmlns:a16="http://schemas.microsoft.com/office/drawing/2014/main" id="{886682DB-0482-47BB-99D1-B1F2F6F6D47B}"/>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37;p57">
              <a:extLst>
                <a:ext uri="{FF2B5EF4-FFF2-40B4-BE49-F238E27FC236}">
                  <a16:creationId xmlns:a16="http://schemas.microsoft.com/office/drawing/2014/main" id="{F30197C7-3319-49EA-A07E-4657ED6B69F4}"/>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38;p57">
              <a:extLst>
                <a:ext uri="{FF2B5EF4-FFF2-40B4-BE49-F238E27FC236}">
                  <a16:creationId xmlns:a16="http://schemas.microsoft.com/office/drawing/2014/main" id="{30632E2C-F16F-4900-B814-17B1872B0F3E}"/>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39;p57">
              <a:extLst>
                <a:ext uri="{FF2B5EF4-FFF2-40B4-BE49-F238E27FC236}">
                  <a16:creationId xmlns:a16="http://schemas.microsoft.com/office/drawing/2014/main" id="{1A583276-5743-49BA-B805-6BAFFB22F531}"/>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40;p57">
              <a:extLst>
                <a:ext uri="{FF2B5EF4-FFF2-40B4-BE49-F238E27FC236}">
                  <a16:creationId xmlns:a16="http://schemas.microsoft.com/office/drawing/2014/main" id="{ABCC6A50-9BD5-4827-AC6F-4C07694FF498}"/>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41;p57">
              <a:extLst>
                <a:ext uri="{FF2B5EF4-FFF2-40B4-BE49-F238E27FC236}">
                  <a16:creationId xmlns:a16="http://schemas.microsoft.com/office/drawing/2014/main" id="{07E2468D-B00A-4939-9001-FF40EE5CFE0F}"/>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42;p57">
              <a:extLst>
                <a:ext uri="{FF2B5EF4-FFF2-40B4-BE49-F238E27FC236}">
                  <a16:creationId xmlns:a16="http://schemas.microsoft.com/office/drawing/2014/main" id="{44F6C367-E5C6-42A5-BF5A-5B94E6F77EE8}"/>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43;p57">
              <a:extLst>
                <a:ext uri="{FF2B5EF4-FFF2-40B4-BE49-F238E27FC236}">
                  <a16:creationId xmlns:a16="http://schemas.microsoft.com/office/drawing/2014/main" id="{5414E618-89D9-44A6-B2EE-D6FC00E34513}"/>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44;p57">
              <a:extLst>
                <a:ext uri="{FF2B5EF4-FFF2-40B4-BE49-F238E27FC236}">
                  <a16:creationId xmlns:a16="http://schemas.microsoft.com/office/drawing/2014/main" id="{C3598E20-B98B-4B91-A6B2-7EE2112008F6}"/>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45;p57">
              <a:extLst>
                <a:ext uri="{FF2B5EF4-FFF2-40B4-BE49-F238E27FC236}">
                  <a16:creationId xmlns:a16="http://schemas.microsoft.com/office/drawing/2014/main" id="{C5375671-C0EA-4275-BFFB-D46EC9B68239}"/>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846;p57">
              <a:extLst>
                <a:ext uri="{FF2B5EF4-FFF2-40B4-BE49-F238E27FC236}">
                  <a16:creationId xmlns:a16="http://schemas.microsoft.com/office/drawing/2014/main" id="{275EABC6-BC90-4E55-ACE6-AADA37945584}"/>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847;p57">
              <a:extLst>
                <a:ext uri="{FF2B5EF4-FFF2-40B4-BE49-F238E27FC236}">
                  <a16:creationId xmlns:a16="http://schemas.microsoft.com/office/drawing/2014/main" id="{C9C7A469-77F0-4656-9DA0-1BC195B61BEB}"/>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48;p57">
              <a:extLst>
                <a:ext uri="{FF2B5EF4-FFF2-40B4-BE49-F238E27FC236}">
                  <a16:creationId xmlns:a16="http://schemas.microsoft.com/office/drawing/2014/main" id="{D7BDFD55-9A57-4279-BC67-DE1CD1F95D21}"/>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2926;p57">
            <a:extLst>
              <a:ext uri="{FF2B5EF4-FFF2-40B4-BE49-F238E27FC236}">
                <a16:creationId xmlns:a16="http://schemas.microsoft.com/office/drawing/2014/main" id="{C0975AE7-7C6D-4205-8B0D-BE84DA47B48D}"/>
              </a:ext>
            </a:extLst>
          </p:cNvPr>
          <p:cNvGrpSpPr/>
          <p:nvPr/>
        </p:nvGrpSpPr>
        <p:grpSpPr>
          <a:xfrm>
            <a:off x="6377966" y="242072"/>
            <a:ext cx="305600" cy="829750"/>
            <a:chOff x="4675575" y="2356988"/>
            <a:chExt cx="305600" cy="829750"/>
          </a:xfrm>
        </p:grpSpPr>
        <p:sp>
          <p:nvSpPr>
            <p:cNvPr id="147" name="Google Shape;2927;p57">
              <a:extLst>
                <a:ext uri="{FF2B5EF4-FFF2-40B4-BE49-F238E27FC236}">
                  <a16:creationId xmlns:a16="http://schemas.microsoft.com/office/drawing/2014/main" id="{26D81B8A-A1E9-46A9-8916-B3718E10200F}"/>
                </a:ext>
              </a:extLst>
            </p:cNvPr>
            <p:cNvSpPr/>
            <p:nvPr/>
          </p:nvSpPr>
          <p:spPr>
            <a:xfrm>
              <a:off x="4675575" y="2433363"/>
              <a:ext cx="260825" cy="753375"/>
            </a:xfrm>
            <a:custGeom>
              <a:avLst/>
              <a:gdLst/>
              <a:ahLst/>
              <a:cxnLst/>
              <a:rect l="l" t="t" r="r" b="b"/>
              <a:pathLst>
                <a:path w="10433" h="30135" extrusionOk="0">
                  <a:moveTo>
                    <a:pt x="5164" y="1"/>
                  </a:moveTo>
                  <a:lnTo>
                    <a:pt x="1" y="1265"/>
                  </a:lnTo>
                  <a:lnTo>
                    <a:pt x="6850" y="28765"/>
                  </a:lnTo>
                  <a:lnTo>
                    <a:pt x="7060" y="29292"/>
                  </a:lnTo>
                  <a:lnTo>
                    <a:pt x="7482" y="29819"/>
                  </a:lnTo>
                  <a:lnTo>
                    <a:pt x="8009" y="30030"/>
                  </a:lnTo>
                  <a:lnTo>
                    <a:pt x="8641" y="30135"/>
                  </a:lnTo>
                  <a:lnTo>
                    <a:pt x="9062" y="30135"/>
                  </a:lnTo>
                  <a:lnTo>
                    <a:pt x="9378" y="30030"/>
                  </a:lnTo>
                  <a:lnTo>
                    <a:pt x="9695" y="29819"/>
                  </a:lnTo>
                  <a:lnTo>
                    <a:pt x="9905" y="29608"/>
                  </a:lnTo>
                  <a:lnTo>
                    <a:pt x="10116" y="29292"/>
                  </a:lnTo>
                  <a:lnTo>
                    <a:pt x="10327" y="28976"/>
                  </a:lnTo>
                  <a:lnTo>
                    <a:pt x="10432" y="28660"/>
                  </a:lnTo>
                  <a:lnTo>
                    <a:pt x="10432" y="28344"/>
                  </a:lnTo>
                  <a:lnTo>
                    <a:pt x="10432" y="28028"/>
                  </a:lnTo>
                  <a:lnTo>
                    <a:pt x="5164"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28;p57">
              <a:extLst>
                <a:ext uri="{FF2B5EF4-FFF2-40B4-BE49-F238E27FC236}">
                  <a16:creationId xmlns:a16="http://schemas.microsoft.com/office/drawing/2014/main" id="{8A0AB261-FCB2-4351-AF32-8A2AF1882EAA}"/>
                </a:ext>
              </a:extLst>
            </p:cNvPr>
            <p:cNvSpPr/>
            <p:nvPr/>
          </p:nvSpPr>
          <p:spPr>
            <a:xfrm>
              <a:off x="4796750" y="2364888"/>
              <a:ext cx="176525" cy="758650"/>
            </a:xfrm>
            <a:custGeom>
              <a:avLst/>
              <a:gdLst/>
              <a:ahLst/>
              <a:cxnLst/>
              <a:rect l="l" t="t" r="r" b="b"/>
              <a:pathLst>
                <a:path w="7061" h="30346" extrusionOk="0">
                  <a:moveTo>
                    <a:pt x="5269" y="0"/>
                  </a:moveTo>
                  <a:lnTo>
                    <a:pt x="1" y="632"/>
                  </a:lnTo>
                  <a:lnTo>
                    <a:pt x="3372" y="28765"/>
                  </a:lnTo>
                  <a:lnTo>
                    <a:pt x="3478" y="29081"/>
                  </a:lnTo>
                  <a:lnTo>
                    <a:pt x="3583" y="29397"/>
                  </a:lnTo>
                  <a:lnTo>
                    <a:pt x="3794" y="29713"/>
                  </a:lnTo>
                  <a:lnTo>
                    <a:pt x="4005" y="29924"/>
                  </a:lnTo>
                  <a:lnTo>
                    <a:pt x="4321" y="30135"/>
                  </a:lnTo>
                  <a:lnTo>
                    <a:pt x="4637" y="30240"/>
                  </a:lnTo>
                  <a:lnTo>
                    <a:pt x="5058" y="30345"/>
                  </a:lnTo>
                  <a:lnTo>
                    <a:pt x="5374" y="30345"/>
                  </a:lnTo>
                  <a:lnTo>
                    <a:pt x="5796" y="30240"/>
                  </a:lnTo>
                  <a:lnTo>
                    <a:pt x="6112" y="30135"/>
                  </a:lnTo>
                  <a:lnTo>
                    <a:pt x="6323" y="29924"/>
                  </a:lnTo>
                  <a:lnTo>
                    <a:pt x="6639" y="29713"/>
                  </a:lnTo>
                  <a:lnTo>
                    <a:pt x="6849" y="29397"/>
                  </a:lnTo>
                  <a:lnTo>
                    <a:pt x="6955" y="29081"/>
                  </a:lnTo>
                  <a:lnTo>
                    <a:pt x="7060" y="28765"/>
                  </a:lnTo>
                  <a:lnTo>
                    <a:pt x="7060" y="28449"/>
                  </a:lnTo>
                  <a:lnTo>
                    <a:pt x="5269" y="0"/>
                  </a:lnTo>
                  <a:close/>
                </a:path>
              </a:pathLst>
            </a:custGeom>
            <a:solidFill>
              <a:srgbClr val="42B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29;p57">
              <a:extLst>
                <a:ext uri="{FF2B5EF4-FFF2-40B4-BE49-F238E27FC236}">
                  <a16:creationId xmlns:a16="http://schemas.microsoft.com/office/drawing/2014/main" id="{83D86E28-91D9-4B7C-B909-1A54E5B097D6}"/>
                </a:ext>
              </a:extLst>
            </p:cNvPr>
            <p:cNvSpPr/>
            <p:nvPr/>
          </p:nvSpPr>
          <p:spPr>
            <a:xfrm>
              <a:off x="4857350" y="2936488"/>
              <a:ext cx="123825" cy="194950"/>
            </a:xfrm>
            <a:custGeom>
              <a:avLst/>
              <a:gdLst/>
              <a:ahLst/>
              <a:cxnLst/>
              <a:rect l="l" t="t" r="r" b="b"/>
              <a:pathLst>
                <a:path w="4953" h="7798" extrusionOk="0">
                  <a:moveTo>
                    <a:pt x="4004" y="633"/>
                  </a:moveTo>
                  <a:lnTo>
                    <a:pt x="4320" y="5585"/>
                  </a:lnTo>
                  <a:lnTo>
                    <a:pt x="4320" y="5690"/>
                  </a:lnTo>
                  <a:lnTo>
                    <a:pt x="4215" y="6217"/>
                  </a:lnTo>
                  <a:lnTo>
                    <a:pt x="3899" y="6638"/>
                  </a:lnTo>
                  <a:lnTo>
                    <a:pt x="3477" y="7060"/>
                  </a:lnTo>
                  <a:lnTo>
                    <a:pt x="2950" y="7165"/>
                  </a:lnTo>
                  <a:lnTo>
                    <a:pt x="2740" y="7165"/>
                  </a:lnTo>
                  <a:lnTo>
                    <a:pt x="2213" y="7060"/>
                  </a:lnTo>
                  <a:lnTo>
                    <a:pt x="1791" y="6849"/>
                  </a:lnTo>
                  <a:lnTo>
                    <a:pt x="1475" y="6428"/>
                  </a:lnTo>
                  <a:lnTo>
                    <a:pt x="1265" y="5795"/>
                  </a:lnTo>
                  <a:lnTo>
                    <a:pt x="632" y="843"/>
                  </a:lnTo>
                  <a:lnTo>
                    <a:pt x="4004" y="633"/>
                  </a:lnTo>
                  <a:close/>
                  <a:moveTo>
                    <a:pt x="4320" y="0"/>
                  </a:moveTo>
                  <a:lnTo>
                    <a:pt x="316" y="211"/>
                  </a:lnTo>
                  <a:lnTo>
                    <a:pt x="105" y="316"/>
                  </a:lnTo>
                  <a:lnTo>
                    <a:pt x="0" y="527"/>
                  </a:lnTo>
                  <a:lnTo>
                    <a:pt x="632" y="5901"/>
                  </a:lnTo>
                  <a:lnTo>
                    <a:pt x="738" y="6322"/>
                  </a:lnTo>
                  <a:lnTo>
                    <a:pt x="843" y="6638"/>
                  </a:lnTo>
                  <a:lnTo>
                    <a:pt x="1054" y="6954"/>
                  </a:lnTo>
                  <a:lnTo>
                    <a:pt x="1370" y="7271"/>
                  </a:lnTo>
                  <a:lnTo>
                    <a:pt x="1686" y="7481"/>
                  </a:lnTo>
                  <a:lnTo>
                    <a:pt x="2002" y="7692"/>
                  </a:lnTo>
                  <a:lnTo>
                    <a:pt x="2424" y="7797"/>
                  </a:lnTo>
                  <a:lnTo>
                    <a:pt x="3056" y="7797"/>
                  </a:lnTo>
                  <a:lnTo>
                    <a:pt x="3372" y="7692"/>
                  </a:lnTo>
                  <a:lnTo>
                    <a:pt x="3793" y="7587"/>
                  </a:lnTo>
                  <a:lnTo>
                    <a:pt x="4109" y="7376"/>
                  </a:lnTo>
                  <a:lnTo>
                    <a:pt x="4425" y="7060"/>
                  </a:lnTo>
                  <a:lnTo>
                    <a:pt x="4636" y="6744"/>
                  </a:lnTo>
                  <a:lnTo>
                    <a:pt x="4742" y="6428"/>
                  </a:lnTo>
                  <a:lnTo>
                    <a:pt x="4847" y="6112"/>
                  </a:lnTo>
                  <a:lnTo>
                    <a:pt x="4952" y="5690"/>
                  </a:lnTo>
                  <a:lnTo>
                    <a:pt x="4952" y="5585"/>
                  </a:lnTo>
                  <a:lnTo>
                    <a:pt x="4952" y="5479"/>
                  </a:lnTo>
                  <a:lnTo>
                    <a:pt x="4636" y="211"/>
                  </a:lnTo>
                  <a:lnTo>
                    <a:pt x="4531"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30;p57">
              <a:extLst>
                <a:ext uri="{FF2B5EF4-FFF2-40B4-BE49-F238E27FC236}">
                  <a16:creationId xmlns:a16="http://schemas.microsoft.com/office/drawing/2014/main" id="{38A66E45-67A5-4E2D-B159-61387EBAAA38}"/>
                </a:ext>
              </a:extLst>
            </p:cNvPr>
            <p:cNvSpPr/>
            <p:nvPr/>
          </p:nvSpPr>
          <p:spPr>
            <a:xfrm>
              <a:off x="4788850" y="2356988"/>
              <a:ext cx="152800" cy="108025"/>
            </a:xfrm>
            <a:custGeom>
              <a:avLst/>
              <a:gdLst/>
              <a:ahLst/>
              <a:cxnLst/>
              <a:rect l="l" t="t" r="r" b="b"/>
              <a:pathLst>
                <a:path w="6112" h="4321" extrusionOk="0">
                  <a:moveTo>
                    <a:pt x="5384" y="665"/>
                  </a:moveTo>
                  <a:lnTo>
                    <a:pt x="5480" y="3161"/>
                  </a:lnTo>
                  <a:lnTo>
                    <a:pt x="949" y="3688"/>
                  </a:lnTo>
                  <a:lnTo>
                    <a:pt x="738" y="1159"/>
                  </a:lnTo>
                  <a:lnTo>
                    <a:pt x="5384" y="665"/>
                  </a:lnTo>
                  <a:close/>
                  <a:moveTo>
                    <a:pt x="5585" y="0"/>
                  </a:moveTo>
                  <a:lnTo>
                    <a:pt x="317" y="632"/>
                  </a:lnTo>
                  <a:lnTo>
                    <a:pt x="106" y="738"/>
                  </a:lnTo>
                  <a:lnTo>
                    <a:pt x="1" y="948"/>
                  </a:lnTo>
                  <a:lnTo>
                    <a:pt x="422" y="4004"/>
                  </a:lnTo>
                  <a:lnTo>
                    <a:pt x="527" y="4215"/>
                  </a:lnTo>
                  <a:lnTo>
                    <a:pt x="738" y="4320"/>
                  </a:lnTo>
                  <a:lnTo>
                    <a:pt x="5901" y="3793"/>
                  </a:lnTo>
                  <a:lnTo>
                    <a:pt x="6112" y="3583"/>
                  </a:lnTo>
                  <a:lnTo>
                    <a:pt x="6112" y="3372"/>
                  </a:lnTo>
                  <a:lnTo>
                    <a:pt x="5901" y="316"/>
                  </a:lnTo>
                  <a:lnTo>
                    <a:pt x="5796" y="106"/>
                  </a:lnTo>
                  <a:lnTo>
                    <a:pt x="558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31;p57">
              <a:extLst>
                <a:ext uri="{FF2B5EF4-FFF2-40B4-BE49-F238E27FC236}">
                  <a16:creationId xmlns:a16="http://schemas.microsoft.com/office/drawing/2014/main" id="{C22AE03D-3A46-4445-8CC8-7D3D87009C00}"/>
                </a:ext>
              </a:extLst>
            </p:cNvPr>
            <p:cNvSpPr/>
            <p:nvPr/>
          </p:nvSpPr>
          <p:spPr>
            <a:xfrm>
              <a:off x="4854700" y="2364888"/>
              <a:ext cx="23750" cy="92225"/>
            </a:xfrm>
            <a:custGeom>
              <a:avLst/>
              <a:gdLst/>
              <a:ahLst/>
              <a:cxnLst/>
              <a:rect l="l" t="t" r="r" b="b"/>
              <a:pathLst>
                <a:path w="950" h="3689" extrusionOk="0">
                  <a:moveTo>
                    <a:pt x="317" y="0"/>
                  </a:moveTo>
                  <a:lnTo>
                    <a:pt x="106" y="106"/>
                  </a:lnTo>
                  <a:lnTo>
                    <a:pt x="1" y="316"/>
                  </a:lnTo>
                  <a:lnTo>
                    <a:pt x="317" y="3477"/>
                  </a:lnTo>
                  <a:lnTo>
                    <a:pt x="422" y="3688"/>
                  </a:lnTo>
                  <a:lnTo>
                    <a:pt x="633" y="3688"/>
                  </a:lnTo>
                  <a:lnTo>
                    <a:pt x="844" y="3583"/>
                  </a:lnTo>
                  <a:lnTo>
                    <a:pt x="949" y="3372"/>
                  </a:lnTo>
                  <a:lnTo>
                    <a:pt x="633" y="316"/>
                  </a:lnTo>
                  <a:lnTo>
                    <a:pt x="528" y="106"/>
                  </a:lnTo>
                  <a:lnTo>
                    <a:pt x="317"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32;p57">
              <a:extLst>
                <a:ext uri="{FF2B5EF4-FFF2-40B4-BE49-F238E27FC236}">
                  <a16:creationId xmlns:a16="http://schemas.microsoft.com/office/drawing/2014/main" id="{352C6178-CAC9-4FD8-BFC0-DC5BEE45120A}"/>
                </a:ext>
              </a:extLst>
            </p:cNvPr>
            <p:cNvSpPr/>
            <p:nvPr/>
          </p:nvSpPr>
          <p:spPr>
            <a:xfrm>
              <a:off x="4854700" y="2364888"/>
              <a:ext cx="23750" cy="92225"/>
            </a:xfrm>
            <a:custGeom>
              <a:avLst/>
              <a:gdLst/>
              <a:ahLst/>
              <a:cxnLst/>
              <a:rect l="l" t="t" r="r" b="b"/>
              <a:pathLst>
                <a:path w="950" h="3689" fill="none" extrusionOk="0">
                  <a:moveTo>
                    <a:pt x="1" y="316"/>
                  </a:moveTo>
                  <a:lnTo>
                    <a:pt x="317" y="3477"/>
                  </a:lnTo>
                  <a:lnTo>
                    <a:pt x="317" y="3477"/>
                  </a:lnTo>
                  <a:lnTo>
                    <a:pt x="422" y="3688"/>
                  </a:lnTo>
                  <a:lnTo>
                    <a:pt x="633" y="3688"/>
                  </a:lnTo>
                  <a:lnTo>
                    <a:pt x="633" y="3688"/>
                  </a:lnTo>
                  <a:lnTo>
                    <a:pt x="844" y="3583"/>
                  </a:lnTo>
                  <a:lnTo>
                    <a:pt x="949" y="3372"/>
                  </a:lnTo>
                  <a:lnTo>
                    <a:pt x="633" y="316"/>
                  </a:lnTo>
                  <a:lnTo>
                    <a:pt x="633" y="316"/>
                  </a:lnTo>
                  <a:lnTo>
                    <a:pt x="528" y="106"/>
                  </a:lnTo>
                  <a:lnTo>
                    <a:pt x="317" y="0"/>
                  </a:lnTo>
                  <a:lnTo>
                    <a:pt x="317" y="0"/>
                  </a:lnTo>
                  <a:lnTo>
                    <a:pt x="106" y="106"/>
                  </a:lnTo>
                  <a:lnTo>
                    <a:pt x="1" y="3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33;p57">
              <a:extLst>
                <a:ext uri="{FF2B5EF4-FFF2-40B4-BE49-F238E27FC236}">
                  <a16:creationId xmlns:a16="http://schemas.microsoft.com/office/drawing/2014/main" id="{17ABBE9C-8EBD-4CA8-B773-C1C3691F4260}"/>
                </a:ext>
              </a:extLst>
            </p:cNvPr>
            <p:cNvSpPr/>
            <p:nvPr/>
          </p:nvSpPr>
          <p:spPr>
            <a:xfrm>
              <a:off x="4817825" y="2370138"/>
              <a:ext cx="23725" cy="92225"/>
            </a:xfrm>
            <a:custGeom>
              <a:avLst/>
              <a:gdLst/>
              <a:ahLst/>
              <a:cxnLst/>
              <a:rect l="l" t="t" r="r" b="b"/>
              <a:pathLst>
                <a:path w="949" h="3689" extrusionOk="0">
                  <a:moveTo>
                    <a:pt x="211" y="1"/>
                  </a:moveTo>
                  <a:lnTo>
                    <a:pt x="1" y="106"/>
                  </a:lnTo>
                  <a:lnTo>
                    <a:pt x="1" y="317"/>
                  </a:lnTo>
                  <a:lnTo>
                    <a:pt x="317" y="3373"/>
                  </a:lnTo>
                  <a:lnTo>
                    <a:pt x="422" y="3583"/>
                  </a:lnTo>
                  <a:lnTo>
                    <a:pt x="633" y="3689"/>
                  </a:lnTo>
                  <a:lnTo>
                    <a:pt x="844" y="3583"/>
                  </a:lnTo>
                  <a:lnTo>
                    <a:pt x="949" y="3373"/>
                  </a:lnTo>
                  <a:lnTo>
                    <a:pt x="527" y="212"/>
                  </a:lnTo>
                  <a:lnTo>
                    <a:pt x="422"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34;p57">
              <a:extLst>
                <a:ext uri="{FF2B5EF4-FFF2-40B4-BE49-F238E27FC236}">
                  <a16:creationId xmlns:a16="http://schemas.microsoft.com/office/drawing/2014/main" id="{E4299123-5800-4102-8A5F-2F382C3FC9B5}"/>
                </a:ext>
              </a:extLst>
            </p:cNvPr>
            <p:cNvSpPr/>
            <p:nvPr/>
          </p:nvSpPr>
          <p:spPr>
            <a:xfrm>
              <a:off x="4817825" y="2370138"/>
              <a:ext cx="23725" cy="92225"/>
            </a:xfrm>
            <a:custGeom>
              <a:avLst/>
              <a:gdLst/>
              <a:ahLst/>
              <a:cxnLst/>
              <a:rect l="l" t="t" r="r" b="b"/>
              <a:pathLst>
                <a:path w="949" h="3689" fill="none" extrusionOk="0">
                  <a:moveTo>
                    <a:pt x="1" y="317"/>
                  </a:moveTo>
                  <a:lnTo>
                    <a:pt x="317" y="3373"/>
                  </a:lnTo>
                  <a:lnTo>
                    <a:pt x="317" y="3373"/>
                  </a:lnTo>
                  <a:lnTo>
                    <a:pt x="422" y="3583"/>
                  </a:lnTo>
                  <a:lnTo>
                    <a:pt x="633" y="3689"/>
                  </a:lnTo>
                  <a:lnTo>
                    <a:pt x="633" y="3689"/>
                  </a:lnTo>
                  <a:lnTo>
                    <a:pt x="844" y="3583"/>
                  </a:lnTo>
                  <a:lnTo>
                    <a:pt x="949" y="3373"/>
                  </a:lnTo>
                  <a:lnTo>
                    <a:pt x="527" y="212"/>
                  </a:lnTo>
                  <a:lnTo>
                    <a:pt x="527" y="212"/>
                  </a:lnTo>
                  <a:lnTo>
                    <a:pt x="422" y="1"/>
                  </a:lnTo>
                  <a:lnTo>
                    <a:pt x="211" y="1"/>
                  </a:lnTo>
                  <a:lnTo>
                    <a:pt x="211" y="1"/>
                  </a:lnTo>
                  <a:lnTo>
                    <a:pt x="1" y="106"/>
                  </a:lnTo>
                  <a:lnTo>
                    <a:pt x="1" y="3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35;p57">
              <a:extLst>
                <a:ext uri="{FF2B5EF4-FFF2-40B4-BE49-F238E27FC236}">
                  <a16:creationId xmlns:a16="http://schemas.microsoft.com/office/drawing/2014/main" id="{49051493-C5CE-4436-894D-6EDB8270DEA7}"/>
                </a:ext>
              </a:extLst>
            </p:cNvPr>
            <p:cNvSpPr/>
            <p:nvPr/>
          </p:nvSpPr>
          <p:spPr>
            <a:xfrm>
              <a:off x="4888950" y="2362238"/>
              <a:ext cx="23725" cy="92225"/>
            </a:xfrm>
            <a:custGeom>
              <a:avLst/>
              <a:gdLst/>
              <a:ahLst/>
              <a:cxnLst/>
              <a:rect l="l" t="t" r="r" b="b"/>
              <a:pathLst>
                <a:path w="949" h="3689" extrusionOk="0">
                  <a:moveTo>
                    <a:pt x="317" y="1"/>
                  </a:moveTo>
                  <a:lnTo>
                    <a:pt x="106" y="106"/>
                  </a:lnTo>
                  <a:lnTo>
                    <a:pt x="1" y="317"/>
                  </a:lnTo>
                  <a:lnTo>
                    <a:pt x="317" y="3373"/>
                  </a:lnTo>
                  <a:lnTo>
                    <a:pt x="422" y="3583"/>
                  </a:lnTo>
                  <a:lnTo>
                    <a:pt x="633" y="3689"/>
                  </a:lnTo>
                  <a:lnTo>
                    <a:pt x="843" y="3583"/>
                  </a:lnTo>
                  <a:lnTo>
                    <a:pt x="949" y="3373"/>
                  </a:lnTo>
                  <a:lnTo>
                    <a:pt x="633" y="212"/>
                  </a:lnTo>
                  <a:lnTo>
                    <a:pt x="527"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36;p57">
              <a:extLst>
                <a:ext uri="{FF2B5EF4-FFF2-40B4-BE49-F238E27FC236}">
                  <a16:creationId xmlns:a16="http://schemas.microsoft.com/office/drawing/2014/main" id="{04146368-E1D2-47F1-B65D-F6882078B7BC}"/>
                </a:ext>
              </a:extLst>
            </p:cNvPr>
            <p:cNvSpPr/>
            <p:nvPr/>
          </p:nvSpPr>
          <p:spPr>
            <a:xfrm>
              <a:off x="4888950" y="2362238"/>
              <a:ext cx="23725" cy="92225"/>
            </a:xfrm>
            <a:custGeom>
              <a:avLst/>
              <a:gdLst/>
              <a:ahLst/>
              <a:cxnLst/>
              <a:rect l="l" t="t" r="r" b="b"/>
              <a:pathLst>
                <a:path w="949" h="3689" fill="none" extrusionOk="0">
                  <a:moveTo>
                    <a:pt x="1" y="317"/>
                  </a:moveTo>
                  <a:lnTo>
                    <a:pt x="317" y="3373"/>
                  </a:lnTo>
                  <a:lnTo>
                    <a:pt x="317" y="3373"/>
                  </a:lnTo>
                  <a:lnTo>
                    <a:pt x="422" y="3583"/>
                  </a:lnTo>
                  <a:lnTo>
                    <a:pt x="633" y="3689"/>
                  </a:lnTo>
                  <a:lnTo>
                    <a:pt x="633" y="3689"/>
                  </a:lnTo>
                  <a:lnTo>
                    <a:pt x="843" y="3583"/>
                  </a:lnTo>
                  <a:lnTo>
                    <a:pt x="949" y="3373"/>
                  </a:lnTo>
                  <a:lnTo>
                    <a:pt x="633" y="212"/>
                  </a:lnTo>
                  <a:lnTo>
                    <a:pt x="633" y="212"/>
                  </a:lnTo>
                  <a:lnTo>
                    <a:pt x="527" y="1"/>
                  </a:lnTo>
                  <a:lnTo>
                    <a:pt x="317" y="1"/>
                  </a:lnTo>
                  <a:lnTo>
                    <a:pt x="317" y="1"/>
                  </a:lnTo>
                  <a:lnTo>
                    <a:pt x="106" y="106"/>
                  </a:lnTo>
                  <a:lnTo>
                    <a:pt x="1" y="3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937;p57">
            <a:extLst>
              <a:ext uri="{FF2B5EF4-FFF2-40B4-BE49-F238E27FC236}">
                <a16:creationId xmlns:a16="http://schemas.microsoft.com/office/drawing/2014/main" id="{6C574A5B-EEF9-4283-B136-1B7C85BBCB70}"/>
              </a:ext>
            </a:extLst>
          </p:cNvPr>
          <p:cNvGrpSpPr/>
          <p:nvPr/>
        </p:nvGrpSpPr>
        <p:grpSpPr>
          <a:xfrm>
            <a:off x="5777503" y="773797"/>
            <a:ext cx="982575" cy="864025"/>
            <a:chOff x="5622775" y="636913"/>
            <a:chExt cx="982575" cy="864025"/>
          </a:xfrm>
        </p:grpSpPr>
        <p:sp>
          <p:nvSpPr>
            <p:cNvPr id="158" name="Google Shape;2938;p57">
              <a:extLst>
                <a:ext uri="{FF2B5EF4-FFF2-40B4-BE49-F238E27FC236}">
                  <a16:creationId xmlns:a16="http://schemas.microsoft.com/office/drawing/2014/main" id="{7E45C2FC-D337-48AF-BF99-E36F38CFE9E3}"/>
                </a:ext>
              </a:extLst>
            </p:cNvPr>
            <p:cNvSpPr/>
            <p:nvPr/>
          </p:nvSpPr>
          <p:spPr>
            <a:xfrm>
              <a:off x="5664925" y="1047838"/>
              <a:ext cx="940425" cy="453100"/>
            </a:xfrm>
            <a:custGeom>
              <a:avLst/>
              <a:gdLst/>
              <a:ahLst/>
              <a:cxnLst/>
              <a:rect l="l" t="t" r="r" b="b"/>
              <a:pathLst>
                <a:path w="37617" h="18124" extrusionOk="0">
                  <a:moveTo>
                    <a:pt x="22233" y="1"/>
                  </a:moveTo>
                  <a:lnTo>
                    <a:pt x="1" y="18123"/>
                  </a:lnTo>
                  <a:lnTo>
                    <a:pt x="37616" y="16227"/>
                  </a:lnTo>
                  <a:lnTo>
                    <a:pt x="2223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39;p57">
              <a:extLst>
                <a:ext uri="{FF2B5EF4-FFF2-40B4-BE49-F238E27FC236}">
                  <a16:creationId xmlns:a16="http://schemas.microsoft.com/office/drawing/2014/main" id="{2DD772A4-D0A2-4025-BE2D-DA57A43C7C4A}"/>
                </a:ext>
              </a:extLst>
            </p:cNvPr>
            <p:cNvSpPr/>
            <p:nvPr/>
          </p:nvSpPr>
          <p:spPr>
            <a:xfrm>
              <a:off x="5630675" y="642188"/>
              <a:ext cx="590075" cy="779725"/>
            </a:xfrm>
            <a:custGeom>
              <a:avLst/>
              <a:gdLst/>
              <a:ahLst/>
              <a:cxnLst/>
              <a:rect l="l" t="t" r="r" b="b"/>
              <a:pathLst>
                <a:path w="23603" h="31189" extrusionOk="0">
                  <a:moveTo>
                    <a:pt x="15490" y="0"/>
                  </a:moveTo>
                  <a:lnTo>
                    <a:pt x="1" y="31188"/>
                  </a:lnTo>
                  <a:lnTo>
                    <a:pt x="1" y="31188"/>
                  </a:lnTo>
                  <a:lnTo>
                    <a:pt x="23603" y="8219"/>
                  </a:lnTo>
                  <a:lnTo>
                    <a:pt x="15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40;p57">
              <a:extLst>
                <a:ext uri="{FF2B5EF4-FFF2-40B4-BE49-F238E27FC236}">
                  <a16:creationId xmlns:a16="http://schemas.microsoft.com/office/drawing/2014/main" id="{4D2A6970-F5B6-483D-AF60-09B4AC62AE96}"/>
                </a:ext>
              </a:extLst>
            </p:cNvPr>
            <p:cNvSpPr/>
            <p:nvPr/>
          </p:nvSpPr>
          <p:spPr>
            <a:xfrm>
              <a:off x="5630675" y="847638"/>
              <a:ext cx="590075" cy="574275"/>
            </a:xfrm>
            <a:custGeom>
              <a:avLst/>
              <a:gdLst/>
              <a:ahLst/>
              <a:cxnLst/>
              <a:rect l="l" t="t" r="r" b="b"/>
              <a:pathLst>
                <a:path w="23603" h="22971" extrusionOk="0">
                  <a:moveTo>
                    <a:pt x="23603" y="1"/>
                  </a:moveTo>
                  <a:lnTo>
                    <a:pt x="1" y="22970"/>
                  </a:lnTo>
                  <a:lnTo>
                    <a:pt x="23603" y="8746"/>
                  </a:lnTo>
                  <a:lnTo>
                    <a:pt x="23603"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41;p57">
              <a:extLst>
                <a:ext uri="{FF2B5EF4-FFF2-40B4-BE49-F238E27FC236}">
                  <a16:creationId xmlns:a16="http://schemas.microsoft.com/office/drawing/2014/main" id="{A9818276-AA62-4B27-BDA5-EC463083FF4E}"/>
                </a:ext>
              </a:extLst>
            </p:cNvPr>
            <p:cNvSpPr/>
            <p:nvPr/>
          </p:nvSpPr>
          <p:spPr>
            <a:xfrm>
              <a:off x="5630675" y="971438"/>
              <a:ext cx="906175" cy="450475"/>
            </a:xfrm>
            <a:custGeom>
              <a:avLst/>
              <a:gdLst/>
              <a:ahLst/>
              <a:cxnLst/>
              <a:rect l="l" t="t" r="r" b="b"/>
              <a:pathLst>
                <a:path w="36247" h="18019" extrusionOk="0">
                  <a:moveTo>
                    <a:pt x="27712" y="1"/>
                  </a:moveTo>
                  <a:lnTo>
                    <a:pt x="1" y="18018"/>
                  </a:lnTo>
                  <a:lnTo>
                    <a:pt x="36247" y="10221"/>
                  </a:lnTo>
                  <a:lnTo>
                    <a:pt x="27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42;p57">
              <a:extLst>
                <a:ext uri="{FF2B5EF4-FFF2-40B4-BE49-F238E27FC236}">
                  <a16:creationId xmlns:a16="http://schemas.microsoft.com/office/drawing/2014/main" id="{0413C09F-1D8C-4DFD-A0BE-C880B4FDE4E3}"/>
                </a:ext>
              </a:extLst>
            </p:cNvPr>
            <p:cNvSpPr/>
            <p:nvPr/>
          </p:nvSpPr>
          <p:spPr>
            <a:xfrm>
              <a:off x="5622775" y="636913"/>
              <a:ext cx="921975" cy="790275"/>
            </a:xfrm>
            <a:custGeom>
              <a:avLst/>
              <a:gdLst/>
              <a:ahLst/>
              <a:cxnLst/>
              <a:rect l="l" t="t" r="r" b="b"/>
              <a:pathLst>
                <a:path w="36879" h="31611" extrusionOk="0">
                  <a:moveTo>
                    <a:pt x="15806" y="633"/>
                  </a:moveTo>
                  <a:lnTo>
                    <a:pt x="23708" y="8535"/>
                  </a:lnTo>
                  <a:lnTo>
                    <a:pt x="23708" y="16016"/>
                  </a:lnTo>
                  <a:lnTo>
                    <a:pt x="23708" y="16227"/>
                  </a:lnTo>
                  <a:lnTo>
                    <a:pt x="23813" y="16227"/>
                  </a:lnTo>
                  <a:lnTo>
                    <a:pt x="23919" y="16332"/>
                  </a:lnTo>
                  <a:lnTo>
                    <a:pt x="24024" y="16227"/>
                  </a:lnTo>
                  <a:lnTo>
                    <a:pt x="28028" y="13698"/>
                  </a:lnTo>
                  <a:lnTo>
                    <a:pt x="36141" y="23497"/>
                  </a:lnTo>
                  <a:lnTo>
                    <a:pt x="738" y="31083"/>
                  </a:lnTo>
                  <a:lnTo>
                    <a:pt x="15806" y="633"/>
                  </a:lnTo>
                  <a:close/>
                  <a:moveTo>
                    <a:pt x="15700" y="1"/>
                  </a:moveTo>
                  <a:lnTo>
                    <a:pt x="15595" y="106"/>
                  </a:lnTo>
                  <a:lnTo>
                    <a:pt x="106" y="31294"/>
                  </a:lnTo>
                  <a:lnTo>
                    <a:pt x="1" y="31399"/>
                  </a:lnTo>
                  <a:lnTo>
                    <a:pt x="106" y="31505"/>
                  </a:lnTo>
                  <a:lnTo>
                    <a:pt x="212" y="31610"/>
                  </a:lnTo>
                  <a:lnTo>
                    <a:pt x="317" y="31610"/>
                  </a:lnTo>
                  <a:lnTo>
                    <a:pt x="36668" y="23813"/>
                  </a:lnTo>
                  <a:lnTo>
                    <a:pt x="36773" y="23813"/>
                  </a:lnTo>
                  <a:lnTo>
                    <a:pt x="36879" y="23708"/>
                  </a:lnTo>
                  <a:lnTo>
                    <a:pt x="36879" y="23602"/>
                  </a:lnTo>
                  <a:lnTo>
                    <a:pt x="36773" y="23497"/>
                  </a:lnTo>
                  <a:lnTo>
                    <a:pt x="28239" y="13171"/>
                  </a:lnTo>
                  <a:lnTo>
                    <a:pt x="28133" y="13066"/>
                  </a:lnTo>
                  <a:lnTo>
                    <a:pt x="27923" y="13171"/>
                  </a:lnTo>
                  <a:lnTo>
                    <a:pt x="24129" y="15595"/>
                  </a:lnTo>
                  <a:lnTo>
                    <a:pt x="24129" y="8430"/>
                  </a:lnTo>
                  <a:lnTo>
                    <a:pt x="24129" y="8219"/>
                  </a:lnTo>
                  <a:lnTo>
                    <a:pt x="15911"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2943;p57">
            <a:extLst>
              <a:ext uri="{FF2B5EF4-FFF2-40B4-BE49-F238E27FC236}">
                <a16:creationId xmlns:a16="http://schemas.microsoft.com/office/drawing/2014/main" id="{368E13CD-4FC7-4491-950F-CE3C2AB561D9}"/>
              </a:ext>
            </a:extLst>
          </p:cNvPr>
          <p:cNvGrpSpPr/>
          <p:nvPr/>
        </p:nvGrpSpPr>
        <p:grpSpPr>
          <a:xfrm>
            <a:off x="340591" y="1909896"/>
            <a:ext cx="816625" cy="1090525"/>
            <a:chOff x="1915288" y="2151538"/>
            <a:chExt cx="816625" cy="1090525"/>
          </a:xfrm>
        </p:grpSpPr>
        <p:sp>
          <p:nvSpPr>
            <p:cNvPr id="164" name="Google Shape;2944;p57">
              <a:extLst>
                <a:ext uri="{FF2B5EF4-FFF2-40B4-BE49-F238E27FC236}">
                  <a16:creationId xmlns:a16="http://schemas.microsoft.com/office/drawing/2014/main" id="{0EABFF2A-BBF7-42A0-B9CC-676BC9FAF211}"/>
                </a:ext>
              </a:extLst>
            </p:cNvPr>
            <p:cNvSpPr/>
            <p:nvPr/>
          </p:nvSpPr>
          <p:spPr>
            <a:xfrm>
              <a:off x="1941638" y="2301663"/>
              <a:ext cx="787625" cy="940400"/>
            </a:xfrm>
            <a:custGeom>
              <a:avLst/>
              <a:gdLst/>
              <a:ahLst/>
              <a:cxnLst/>
              <a:rect l="l" t="t" r="r" b="b"/>
              <a:pathLst>
                <a:path w="31505" h="37616" extrusionOk="0">
                  <a:moveTo>
                    <a:pt x="10748" y="1"/>
                  </a:moveTo>
                  <a:lnTo>
                    <a:pt x="10221" y="106"/>
                  </a:lnTo>
                  <a:lnTo>
                    <a:pt x="9694" y="317"/>
                  </a:lnTo>
                  <a:lnTo>
                    <a:pt x="9273" y="738"/>
                  </a:lnTo>
                  <a:lnTo>
                    <a:pt x="8957" y="1265"/>
                  </a:lnTo>
                  <a:lnTo>
                    <a:pt x="106" y="27290"/>
                  </a:lnTo>
                  <a:lnTo>
                    <a:pt x="1" y="27712"/>
                  </a:lnTo>
                  <a:lnTo>
                    <a:pt x="1" y="28028"/>
                  </a:lnTo>
                  <a:lnTo>
                    <a:pt x="1" y="28344"/>
                  </a:lnTo>
                  <a:lnTo>
                    <a:pt x="106" y="28660"/>
                  </a:lnTo>
                  <a:lnTo>
                    <a:pt x="317" y="28976"/>
                  </a:lnTo>
                  <a:lnTo>
                    <a:pt x="527" y="29292"/>
                  </a:lnTo>
                  <a:lnTo>
                    <a:pt x="843" y="29503"/>
                  </a:lnTo>
                  <a:lnTo>
                    <a:pt x="1160" y="29714"/>
                  </a:lnTo>
                  <a:lnTo>
                    <a:pt x="20125" y="37511"/>
                  </a:lnTo>
                  <a:lnTo>
                    <a:pt x="20441" y="37616"/>
                  </a:lnTo>
                  <a:lnTo>
                    <a:pt x="20863" y="37616"/>
                  </a:lnTo>
                  <a:lnTo>
                    <a:pt x="21390" y="37511"/>
                  </a:lnTo>
                  <a:lnTo>
                    <a:pt x="21916" y="37300"/>
                  </a:lnTo>
                  <a:lnTo>
                    <a:pt x="22338" y="36878"/>
                  </a:lnTo>
                  <a:lnTo>
                    <a:pt x="22654" y="36352"/>
                  </a:lnTo>
                  <a:lnTo>
                    <a:pt x="31399" y="9694"/>
                  </a:lnTo>
                  <a:lnTo>
                    <a:pt x="31505" y="9273"/>
                  </a:lnTo>
                  <a:lnTo>
                    <a:pt x="31505" y="8957"/>
                  </a:lnTo>
                  <a:lnTo>
                    <a:pt x="31505" y="8535"/>
                  </a:lnTo>
                  <a:lnTo>
                    <a:pt x="31399" y="8219"/>
                  </a:lnTo>
                  <a:lnTo>
                    <a:pt x="31189" y="7903"/>
                  </a:lnTo>
                  <a:lnTo>
                    <a:pt x="30978" y="7692"/>
                  </a:lnTo>
                  <a:lnTo>
                    <a:pt x="30662" y="7482"/>
                  </a:lnTo>
                  <a:lnTo>
                    <a:pt x="30346" y="7271"/>
                  </a:lnTo>
                  <a:lnTo>
                    <a:pt x="11485" y="106"/>
                  </a:lnTo>
                  <a:lnTo>
                    <a:pt x="11169" y="106"/>
                  </a:lnTo>
                  <a:lnTo>
                    <a:pt x="10748"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45;p57">
              <a:extLst>
                <a:ext uri="{FF2B5EF4-FFF2-40B4-BE49-F238E27FC236}">
                  <a16:creationId xmlns:a16="http://schemas.microsoft.com/office/drawing/2014/main" id="{CFE29AA9-6C3A-48AE-A878-8470250812DA}"/>
                </a:ext>
              </a:extLst>
            </p:cNvPr>
            <p:cNvSpPr/>
            <p:nvPr/>
          </p:nvSpPr>
          <p:spPr>
            <a:xfrm>
              <a:off x="1920563" y="2156788"/>
              <a:ext cx="806075" cy="948325"/>
            </a:xfrm>
            <a:custGeom>
              <a:avLst/>
              <a:gdLst/>
              <a:ahLst/>
              <a:cxnLst/>
              <a:rect l="l" t="t" r="r" b="b"/>
              <a:pathLst>
                <a:path w="32243" h="37933" extrusionOk="0">
                  <a:moveTo>
                    <a:pt x="11696" y="1"/>
                  </a:moveTo>
                  <a:lnTo>
                    <a:pt x="11275" y="106"/>
                  </a:lnTo>
                  <a:lnTo>
                    <a:pt x="10959" y="212"/>
                  </a:lnTo>
                  <a:lnTo>
                    <a:pt x="10643" y="317"/>
                  </a:lnTo>
                  <a:lnTo>
                    <a:pt x="10326" y="633"/>
                  </a:lnTo>
                  <a:lnTo>
                    <a:pt x="10116" y="844"/>
                  </a:lnTo>
                  <a:lnTo>
                    <a:pt x="9905" y="1265"/>
                  </a:lnTo>
                  <a:lnTo>
                    <a:pt x="106" y="26974"/>
                  </a:lnTo>
                  <a:lnTo>
                    <a:pt x="1" y="27290"/>
                  </a:lnTo>
                  <a:lnTo>
                    <a:pt x="1" y="27606"/>
                  </a:lnTo>
                  <a:lnTo>
                    <a:pt x="1" y="28028"/>
                  </a:lnTo>
                  <a:lnTo>
                    <a:pt x="106" y="28344"/>
                  </a:lnTo>
                  <a:lnTo>
                    <a:pt x="317" y="28660"/>
                  </a:lnTo>
                  <a:lnTo>
                    <a:pt x="527" y="28871"/>
                  </a:lnTo>
                  <a:lnTo>
                    <a:pt x="738" y="29081"/>
                  </a:lnTo>
                  <a:lnTo>
                    <a:pt x="1054" y="29292"/>
                  </a:lnTo>
                  <a:lnTo>
                    <a:pt x="19809" y="37827"/>
                  </a:lnTo>
                  <a:lnTo>
                    <a:pt x="20125" y="37932"/>
                  </a:lnTo>
                  <a:lnTo>
                    <a:pt x="20968" y="37932"/>
                  </a:lnTo>
                  <a:lnTo>
                    <a:pt x="21284" y="37827"/>
                  </a:lnTo>
                  <a:lnTo>
                    <a:pt x="21600" y="37616"/>
                  </a:lnTo>
                  <a:lnTo>
                    <a:pt x="21917" y="37405"/>
                  </a:lnTo>
                  <a:lnTo>
                    <a:pt x="22127" y="37089"/>
                  </a:lnTo>
                  <a:lnTo>
                    <a:pt x="22338" y="36773"/>
                  </a:lnTo>
                  <a:lnTo>
                    <a:pt x="32032" y="10327"/>
                  </a:lnTo>
                  <a:lnTo>
                    <a:pt x="32137" y="10010"/>
                  </a:lnTo>
                  <a:lnTo>
                    <a:pt x="32242" y="9589"/>
                  </a:lnTo>
                  <a:lnTo>
                    <a:pt x="32137" y="9273"/>
                  </a:lnTo>
                  <a:lnTo>
                    <a:pt x="32032" y="8957"/>
                  </a:lnTo>
                  <a:lnTo>
                    <a:pt x="31821" y="8641"/>
                  </a:lnTo>
                  <a:lnTo>
                    <a:pt x="31610" y="8325"/>
                  </a:lnTo>
                  <a:lnTo>
                    <a:pt x="31399" y="8114"/>
                  </a:lnTo>
                  <a:lnTo>
                    <a:pt x="31083" y="8009"/>
                  </a:lnTo>
                  <a:lnTo>
                    <a:pt x="12434" y="212"/>
                  </a:lnTo>
                  <a:lnTo>
                    <a:pt x="12012" y="1"/>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46;p57">
              <a:extLst>
                <a:ext uri="{FF2B5EF4-FFF2-40B4-BE49-F238E27FC236}">
                  <a16:creationId xmlns:a16="http://schemas.microsoft.com/office/drawing/2014/main" id="{0B5DB58D-FC4D-4386-AF94-6C0B7B49CDF5}"/>
                </a:ext>
              </a:extLst>
            </p:cNvPr>
            <p:cNvSpPr/>
            <p:nvPr/>
          </p:nvSpPr>
          <p:spPr>
            <a:xfrm>
              <a:off x="2012763" y="2212113"/>
              <a:ext cx="252900" cy="663825"/>
            </a:xfrm>
            <a:custGeom>
              <a:avLst/>
              <a:gdLst/>
              <a:ahLst/>
              <a:cxnLst/>
              <a:rect l="l" t="t" r="r" b="b"/>
              <a:pathLst>
                <a:path w="10116" h="26553" extrusionOk="0">
                  <a:moveTo>
                    <a:pt x="9694" y="0"/>
                  </a:moveTo>
                  <a:lnTo>
                    <a:pt x="9589" y="211"/>
                  </a:lnTo>
                  <a:lnTo>
                    <a:pt x="0" y="26236"/>
                  </a:lnTo>
                  <a:lnTo>
                    <a:pt x="0" y="26447"/>
                  </a:lnTo>
                  <a:lnTo>
                    <a:pt x="106" y="26552"/>
                  </a:lnTo>
                  <a:lnTo>
                    <a:pt x="317" y="26552"/>
                  </a:lnTo>
                  <a:lnTo>
                    <a:pt x="422" y="26447"/>
                  </a:lnTo>
                  <a:lnTo>
                    <a:pt x="10115" y="317"/>
                  </a:lnTo>
                  <a:lnTo>
                    <a:pt x="10115" y="106"/>
                  </a:lnTo>
                  <a:lnTo>
                    <a:pt x="9905"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47;p57">
              <a:extLst>
                <a:ext uri="{FF2B5EF4-FFF2-40B4-BE49-F238E27FC236}">
                  <a16:creationId xmlns:a16="http://schemas.microsoft.com/office/drawing/2014/main" id="{2F079F2A-D6B0-4EF5-AB9D-BA5A2E5C249E}"/>
                </a:ext>
              </a:extLst>
            </p:cNvPr>
            <p:cNvSpPr/>
            <p:nvPr/>
          </p:nvSpPr>
          <p:spPr>
            <a:xfrm>
              <a:off x="2012763" y="2212113"/>
              <a:ext cx="252900" cy="663825"/>
            </a:xfrm>
            <a:custGeom>
              <a:avLst/>
              <a:gdLst/>
              <a:ahLst/>
              <a:cxnLst/>
              <a:rect l="l" t="t" r="r" b="b"/>
              <a:pathLst>
                <a:path w="10116" h="26553" fill="none" extrusionOk="0">
                  <a:moveTo>
                    <a:pt x="422" y="26447"/>
                  </a:moveTo>
                  <a:lnTo>
                    <a:pt x="10115" y="317"/>
                  </a:lnTo>
                  <a:lnTo>
                    <a:pt x="10115" y="317"/>
                  </a:lnTo>
                  <a:lnTo>
                    <a:pt x="10115" y="106"/>
                  </a:lnTo>
                  <a:lnTo>
                    <a:pt x="9905" y="0"/>
                  </a:lnTo>
                  <a:lnTo>
                    <a:pt x="9905" y="0"/>
                  </a:lnTo>
                  <a:lnTo>
                    <a:pt x="9694" y="0"/>
                  </a:lnTo>
                  <a:lnTo>
                    <a:pt x="9589" y="211"/>
                  </a:lnTo>
                  <a:lnTo>
                    <a:pt x="0" y="26236"/>
                  </a:lnTo>
                  <a:lnTo>
                    <a:pt x="0" y="26236"/>
                  </a:lnTo>
                  <a:lnTo>
                    <a:pt x="0" y="26447"/>
                  </a:lnTo>
                  <a:lnTo>
                    <a:pt x="106" y="26552"/>
                  </a:lnTo>
                  <a:lnTo>
                    <a:pt x="106" y="26552"/>
                  </a:lnTo>
                  <a:lnTo>
                    <a:pt x="317" y="26552"/>
                  </a:lnTo>
                  <a:lnTo>
                    <a:pt x="422" y="264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48;p57">
              <a:extLst>
                <a:ext uri="{FF2B5EF4-FFF2-40B4-BE49-F238E27FC236}">
                  <a16:creationId xmlns:a16="http://schemas.microsoft.com/office/drawing/2014/main" id="{17523AF3-50F5-4248-A19E-70BE7AACB0A9}"/>
                </a:ext>
              </a:extLst>
            </p:cNvPr>
            <p:cNvSpPr/>
            <p:nvPr/>
          </p:nvSpPr>
          <p:spPr>
            <a:xfrm>
              <a:off x="2257738" y="2330638"/>
              <a:ext cx="329275" cy="247650"/>
            </a:xfrm>
            <a:custGeom>
              <a:avLst/>
              <a:gdLst/>
              <a:ahLst/>
              <a:cxnLst/>
              <a:rect l="l" t="t" r="r" b="b"/>
              <a:pathLst>
                <a:path w="13171" h="9906" extrusionOk="0">
                  <a:moveTo>
                    <a:pt x="2002" y="1"/>
                  </a:moveTo>
                  <a:lnTo>
                    <a:pt x="0" y="5269"/>
                  </a:lnTo>
                  <a:lnTo>
                    <a:pt x="11064" y="9905"/>
                  </a:lnTo>
                  <a:lnTo>
                    <a:pt x="13171" y="4742"/>
                  </a:lnTo>
                  <a:lnTo>
                    <a:pt x="20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49;p57">
              <a:extLst>
                <a:ext uri="{FF2B5EF4-FFF2-40B4-BE49-F238E27FC236}">
                  <a16:creationId xmlns:a16="http://schemas.microsoft.com/office/drawing/2014/main" id="{C3368B83-380A-4EC4-ADBF-EE05D6C780B6}"/>
                </a:ext>
              </a:extLst>
            </p:cNvPr>
            <p:cNvSpPr/>
            <p:nvPr/>
          </p:nvSpPr>
          <p:spPr>
            <a:xfrm>
              <a:off x="2252463" y="2325388"/>
              <a:ext cx="339825" cy="260800"/>
            </a:xfrm>
            <a:custGeom>
              <a:avLst/>
              <a:gdLst/>
              <a:ahLst/>
              <a:cxnLst/>
              <a:rect l="l" t="t" r="r" b="b"/>
              <a:pathLst>
                <a:path w="13593" h="10432" extrusionOk="0">
                  <a:moveTo>
                    <a:pt x="2398" y="647"/>
                  </a:moveTo>
                  <a:lnTo>
                    <a:pt x="13066" y="5058"/>
                  </a:lnTo>
                  <a:lnTo>
                    <a:pt x="11169" y="9799"/>
                  </a:lnTo>
                  <a:lnTo>
                    <a:pt x="527" y="5374"/>
                  </a:lnTo>
                  <a:lnTo>
                    <a:pt x="2398" y="647"/>
                  </a:lnTo>
                  <a:close/>
                  <a:moveTo>
                    <a:pt x="2108" y="0"/>
                  </a:moveTo>
                  <a:lnTo>
                    <a:pt x="2003" y="211"/>
                  </a:lnTo>
                  <a:lnTo>
                    <a:pt x="1" y="5374"/>
                  </a:lnTo>
                  <a:lnTo>
                    <a:pt x="1" y="5584"/>
                  </a:lnTo>
                  <a:lnTo>
                    <a:pt x="106" y="5690"/>
                  </a:lnTo>
                  <a:lnTo>
                    <a:pt x="11169" y="10431"/>
                  </a:lnTo>
                  <a:lnTo>
                    <a:pt x="11380" y="10431"/>
                  </a:lnTo>
                  <a:lnTo>
                    <a:pt x="11485" y="10220"/>
                  </a:lnTo>
                  <a:lnTo>
                    <a:pt x="13593" y="5058"/>
                  </a:lnTo>
                  <a:lnTo>
                    <a:pt x="13593" y="4847"/>
                  </a:lnTo>
                  <a:lnTo>
                    <a:pt x="13487" y="4742"/>
                  </a:lnTo>
                  <a:lnTo>
                    <a:pt x="231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50;p57">
              <a:extLst>
                <a:ext uri="{FF2B5EF4-FFF2-40B4-BE49-F238E27FC236}">
                  <a16:creationId xmlns:a16="http://schemas.microsoft.com/office/drawing/2014/main" id="{0605C2CF-7E32-4073-B71C-5366D65383C1}"/>
                </a:ext>
              </a:extLst>
            </p:cNvPr>
            <p:cNvSpPr/>
            <p:nvPr/>
          </p:nvSpPr>
          <p:spPr>
            <a:xfrm>
              <a:off x="1915288" y="2151538"/>
              <a:ext cx="816625" cy="961475"/>
            </a:xfrm>
            <a:custGeom>
              <a:avLst/>
              <a:gdLst/>
              <a:ahLst/>
              <a:cxnLst/>
              <a:rect l="l" t="t" r="r" b="b"/>
              <a:pathLst>
                <a:path w="32665" h="38459" extrusionOk="0">
                  <a:moveTo>
                    <a:pt x="11907" y="0"/>
                  </a:moveTo>
                  <a:lnTo>
                    <a:pt x="11275" y="105"/>
                  </a:lnTo>
                  <a:lnTo>
                    <a:pt x="10748" y="316"/>
                  </a:lnTo>
                  <a:lnTo>
                    <a:pt x="10221" y="738"/>
                  </a:lnTo>
                  <a:lnTo>
                    <a:pt x="9905" y="1370"/>
                  </a:lnTo>
                  <a:lnTo>
                    <a:pt x="9905" y="1581"/>
                  </a:lnTo>
                  <a:lnTo>
                    <a:pt x="10116" y="1686"/>
                  </a:lnTo>
                  <a:lnTo>
                    <a:pt x="10221" y="1686"/>
                  </a:lnTo>
                  <a:lnTo>
                    <a:pt x="10432" y="1475"/>
                  </a:lnTo>
                  <a:lnTo>
                    <a:pt x="10643" y="1054"/>
                  </a:lnTo>
                  <a:lnTo>
                    <a:pt x="10959" y="738"/>
                  </a:lnTo>
                  <a:lnTo>
                    <a:pt x="11486" y="527"/>
                  </a:lnTo>
                  <a:lnTo>
                    <a:pt x="12223" y="527"/>
                  </a:lnTo>
                  <a:lnTo>
                    <a:pt x="12539" y="632"/>
                  </a:lnTo>
                  <a:lnTo>
                    <a:pt x="31189" y="8429"/>
                  </a:lnTo>
                  <a:lnTo>
                    <a:pt x="31610" y="8640"/>
                  </a:lnTo>
                  <a:lnTo>
                    <a:pt x="31927" y="9061"/>
                  </a:lnTo>
                  <a:lnTo>
                    <a:pt x="32137" y="9483"/>
                  </a:lnTo>
                  <a:lnTo>
                    <a:pt x="32137" y="9904"/>
                  </a:lnTo>
                  <a:lnTo>
                    <a:pt x="32032" y="10431"/>
                  </a:lnTo>
                  <a:lnTo>
                    <a:pt x="22338" y="36878"/>
                  </a:lnTo>
                  <a:lnTo>
                    <a:pt x="22022" y="37299"/>
                  </a:lnTo>
                  <a:lnTo>
                    <a:pt x="21706" y="37615"/>
                  </a:lnTo>
                  <a:lnTo>
                    <a:pt x="21285" y="37826"/>
                  </a:lnTo>
                  <a:lnTo>
                    <a:pt x="20758" y="37931"/>
                  </a:lnTo>
                  <a:lnTo>
                    <a:pt x="20442" y="37931"/>
                  </a:lnTo>
                  <a:lnTo>
                    <a:pt x="20126" y="37826"/>
                  </a:lnTo>
                  <a:lnTo>
                    <a:pt x="1371" y="29291"/>
                  </a:lnTo>
                  <a:lnTo>
                    <a:pt x="1055" y="29081"/>
                  </a:lnTo>
                  <a:lnTo>
                    <a:pt x="738" y="28659"/>
                  </a:lnTo>
                  <a:lnTo>
                    <a:pt x="528" y="28238"/>
                  </a:lnTo>
                  <a:lnTo>
                    <a:pt x="422" y="27816"/>
                  </a:lnTo>
                  <a:lnTo>
                    <a:pt x="528" y="27184"/>
                  </a:lnTo>
                  <a:lnTo>
                    <a:pt x="8009" y="7902"/>
                  </a:lnTo>
                  <a:lnTo>
                    <a:pt x="8009" y="7692"/>
                  </a:lnTo>
                  <a:lnTo>
                    <a:pt x="7798" y="7586"/>
                  </a:lnTo>
                  <a:lnTo>
                    <a:pt x="7587" y="7586"/>
                  </a:lnTo>
                  <a:lnTo>
                    <a:pt x="7482" y="7692"/>
                  </a:lnTo>
                  <a:lnTo>
                    <a:pt x="106" y="27079"/>
                  </a:lnTo>
                  <a:lnTo>
                    <a:pt x="1" y="27395"/>
                  </a:lnTo>
                  <a:lnTo>
                    <a:pt x="1" y="27816"/>
                  </a:lnTo>
                  <a:lnTo>
                    <a:pt x="1" y="28449"/>
                  </a:lnTo>
                  <a:lnTo>
                    <a:pt x="317" y="28975"/>
                  </a:lnTo>
                  <a:lnTo>
                    <a:pt x="738" y="29397"/>
                  </a:lnTo>
                  <a:lnTo>
                    <a:pt x="1265" y="29713"/>
                  </a:lnTo>
                  <a:lnTo>
                    <a:pt x="19915" y="38247"/>
                  </a:lnTo>
                  <a:lnTo>
                    <a:pt x="20336" y="38353"/>
                  </a:lnTo>
                  <a:lnTo>
                    <a:pt x="20758" y="38458"/>
                  </a:lnTo>
                  <a:lnTo>
                    <a:pt x="21390" y="38353"/>
                  </a:lnTo>
                  <a:lnTo>
                    <a:pt x="22022" y="38037"/>
                  </a:lnTo>
                  <a:lnTo>
                    <a:pt x="22444" y="37615"/>
                  </a:lnTo>
                  <a:lnTo>
                    <a:pt x="22760" y="36983"/>
                  </a:lnTo>
                  <a:lnTo>
                    <a:pt x="32559" y="10642"/>
                  </a:lnTo>
                  <a:lnTo>
                    <a:pt x="32664" y="10326"/>
                  </a:lnTo>
                  <a:lnTo>
                    <a:pt x="32664" y="9904"/>
                  </a:lnTo>
                  <a:lnTo>
                    <a:pt x="32559" y="9272"/>
                  </a:lnTo>
                  <a:lnTo>
                    <a:pt x="32348" y="8745"/>
                  </a:lnTo>
                  <a:lnTo>
                    <a:pt x="31927" y="8324"/>
                  </a:lnTo>
                  <a:lnTo>
                    <a:pt x="31400" y="7902"/>
                  </a:lnTo>
                  <a:lnTo>
                    <a:pt x="12750" y="105"/>
                  </a:lnTo>
                  <a:lnTo>
                    <a:pt x="12329" y="0"/>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51;p57">
              <a:extLst>
                <a:ext uri="{FF2B5EF4-FFF2-40B4-BE49-F238E27FC236}">
                  <a16:creationId xmlns:a16="http://schemas.microsoft.com/office/drawing/2014/main" id="{4C983622-DE43-4250-8BB6-5362D852D50D}"/>
                </a:ext>
              </a:extLst>
            </p:cNvPr>
            <p:cNvSpPr/>
            <p:nvPr/>
          </p:nvSpPr>
          <p:spPr>
            <a:xfrm>
              <a:off x="2123388" y="2235813"/>
              <a:ext cx="31650" cy="60625"/>
            </a:xfrm>
            <a:custGeom>
              <a:avLst/>
              <a:gdLst/>
              <a:ahLst/>
              <a:cxnLst/>
              <a:rect l="l" t="t" r="r" b="b"/>
              <a:pathLst>
                <a:path w="1266" h="2425" extrusionOk="0">
                  <a:moveTo>
                    <a:pt x="949" y="1"/>
                  </a:moveTo>
                  <a:lnTo>
                    <a:pt x="738" y="106"/>
                  </a:lnTo>
                  <a:lnTo>
                    <a:pt x="1" y="2108"/>
                  </a:lnTo>
                  <a:lnTo>
                    <a:pt x="1" y="2319"/>
                  </a:lnTo>
                  <a:lnTo>
                    <a:pt x="211" y="2424"/>
                  </a:lnTo>
                  <a:lnTo>
                    <a:pt x="317" y="2424"/>
                  </a:lnTo>
                  <a:lnTo>
                    <a:pt x="528" y="2319"/>
                  </a:lnTo>
                  <a:lnTo>
                    <a:pt x="1265" y="317"/>
                  </a:lnTo>
                  <a:lnTo>
                    <a:pt x="1265" y="106"/>
                  </a:lnTo>
                  <a:lnTo>
                    <a:pt x="1054"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52;p57">
              <a:extLst>
                <a:ext uri="{FF2B5EF4-FFF2-40B4-BE49-F238E27FC236}">
                  <a16:creationId xmlns:a16="http://schemas.microsoft.com/office/drawing/2014/main" id="{F302A787-8E2F-45E8-B5B8-905730D2BC2B}"/>
                </a:ext>
              </a:extLst>
            </p:cNvPr>
            <p:cNvSpPr/>
            <p:nvPr/>
          </p:nvSpPr>
          <p:spPr>
            <a:xfrm>
              <a:off x="2123388" y="2235813"/>
              <a:ext cx="31650" cy="60625"/>
            </a:xfrm>
            <a:custGeom>
              <a:avLst/>
              <a:gdLst/>
              <a:ahLst/>
              <a:cxnLst/>
              <a:rect l="l" t="t" r="r" b="b"/>
              <a:pathLst>
                <a:path w="1266" h="2425" fill="none" extrusionOk="0">
                  <a:moveTo>
                    <a:pt x="738" y="106"/>
                  </a:moveTo>
                  <a:lnTo>
                    <a:pt x="1" y="2108"/>
                  </a:lnTo>
                  <a:lnTo>
                    <a:pt x="1" y="2108"/>
                  </a:lnTo>
                  <a:lnTo>
                    <a:pt x="1" y="2319"/>
                  </a:lnTo>
                  <a:lnTo>
                    <a:pt x="211" y="2424"/>
                  </a:lnTo>
                  <a:lnTo>
                    <a:pt x="211" y="2424"/>
                  </a:lnTo>
                  <a:lnTo>
                    <a:pt x="317" y="2424"/>
                  </a:lnTo>
                  <a:lnTo>
                    <a:pt x="528" y="2319"/>
                  </a:lnTo>
                  <a:lnTo>
                    <a:pt x="1265" y="317"/>
                  </a:lnTo>
                  <a:lnTo>
                    <a:pt x="1265" y="317"/>
                  </a:lnTo>
                  <a:lnTo>
                    <a:pt x="1265" y="106"/>
                  </a:lnTo>
                  <a:lnTo>
                    <a:pt x="1054" y="1"/>
                  </a:lnTo>
                  <a:lnTo>
                    <a:pt x="1054" y="1"/>
                  </a:lnTo>
                  <a:lnTo>
                    <a:pt x="949" y="1"/>
                  </a:lnTo>
                  <a:lnTo>
                    <a:pt x="738" y="1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4C64AC4-3535-E05F-4638-6F9CF71B2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1977" y="-15188"/>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53"/>
          <p:cNvSpPr txBox="1">
            <a:spLocks noGrp="1"/>
          </p:cNvSpPr>
          <p:nvPr>
            <p:ph type="title"/>
          </p:nvPr>
        </p:nvSpPr>
        <p:spPr>
          <a:xfrm>
            <a:off x="1406896" y="1653274"/>
            <a:ext cx="6066484" cy="9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t>7 900 000 000</a:t>
            </a:r>
            <a:endParaRPr sz="6600" dirty="0"/>
          </a:p>
        </p:txBody>
      </p:sp>
      <p:sp>
        <p:nvSpPr>
          <p:cNvPr id="2586" name="Google Shape;2586;p53"/>
          <p:cNvSpPr txBox="1">
            <a:spLocks noGrp="1"/>
          </p:cNvSpPr>
          <p:nvPr>
            <p:ph type="subTitle" idx="1"/>
          </p:nvPr>
        </p:nvSpPr>
        <p:spPr>
          <a:xfrm>
            <a:off x="2127950" y="2604699"/>
            <a:ext cx="4830900" cy="1578199"/>
          </a:xfrm>
          <a:prstGeom prst="rect">
            <a:avLst/>
          </a:prstGeom>
        </p:spPr>
        <p:txBody>
          <a:bodyPr spcFirstLastPara="1" wrap="square" lIns="91425" tIns="91425" rIns="91425" bIns="91425" anchor="t" anchorCtr="0">
            <a:noAutofit/>
          </a:bodyPr>
          <a:lstStyle/>
          <a:p>
            <a:pPr marL="0" lvl="0" indent="0"/>
            <a:r>
              <a:rPr lang="nl-NL" dirty="0"/>
              <a:t>Daar is 7,9 miljard mense op hierdie planeet –</a:t>
            </a:r>
          </a:p>
          <a:p>
            <a:pPr marL="0" lvl="0" indent="0"/>
            <a:r>
              <a:rPr lang="nl-NL" dirty="0"/>
              <a:t>en net een </a:t>
            </a:r>
            <a:r>
              <a:rPr lang="nl-NL" b="1" dirty="0"/>
              <a:t>JY</a:t>
            </a:r>
            <a:r>
              <a:rPr lang="nl-NL" dirty="0"/>
              <a:t>. Dit wys jou hoe </a:t>
            </a:r>
            <a:r>
              <a:rPr lang="nl-NL" b="1" dirty="0"/>
              <a:t>UNIEK</a:t>
            </a:r>
            <a:r>
              <a:rPr lang="nl-NL" dirty="0"/>
              <a:t> jy is.</a:t>
            </a:r>
          </a:p>
          <a:p>
            <a:pPr marL="0" lvl="0" indent="0"/>
            <a:r>
              <a:rPr lang="nl-NL" b="1" dirty="0"/>
              <a:t>Jy is enig in jou soort</a:t>
            </a:r>
            <a:r>
              <a:rPr lang="nl-NL" dirty="0"/>
              <a:t>.</a:t>
            </a:r>
            <a:endParaRPr dirty="0"/>
          </a:p>
        </p:txBody>
      </p:sp>
      <p:sp>
        <p:nvSpPr>
          <p:cNvPr id="2587" name="Google Shape;2587;p53"/>
          <p:cNvSpPr/>
          <p:nvPr/>
        </p:nvSpPr>
        <p:spPr>
          <a:xfrm rot="1394944">
            <a:off x="2943318" y="3400064"/>
            <a:ext cx="143096" cy="152861"/>
          </a:xfrm>
          <a:custGeom>
            <a:avLst/>
            <a:gdLst/>
            <a:ahLst/>
            <a:cxnLst/>
            <a:rect l="l" t="t" r="r" b="b"/>
            <a:pathLst>
              <a:path w="3429" h="3663" extrusionOk="0">
                <a:moveTo>
                  <a:pt x="2883" y="1"/>
                </a:moveTo>
                <a:lnTo>
                  <a:pt x="2727" y="79"/>
                </a:lnTo>
                <a:lnTo>
                  <a:pt x="2572" y="156"/>
                </a:lnTo>
                <a:lnTo>
                  <a:pt x="1" y="1948"/>
                </a:lnTo>
                <a:lnTo>
                  <a:pt x="1948" y="3662"/>
                </a:lnTo>
                <a:lnTo>
                  <a:pt x="3351" y="780"/>
                </a:lnTo>
                <a:lnTo>
                  <a:pt x="3428" y="624"/>
                </a:lnTo>
                <a:lnTo>
                  <a:pt x="3428" y="468"/>
                </a:lnTo>
                <a:lnTo>
                  <a:pt x="3351" y="312"/>
                </a:lnTo>
                <a:lnTo>
                  <a:pt x="3195" y="156"/>
                </a:lnTo>
                <a:lnTo>
                  <a:pt x="3039" y="79"/>
                </a:lnTo>
                <a:lnTo>
                  <a:pt x="2883"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rot="1394944">
            <a:off x="1433416" y="3207538"/>
            <a:ext cx="1541049" cy="1677551"/>
          </a:xfrm>
          <a:custGeom>
            <a:avLst/>
            <a:gdLst/>
            <a:ahLst/>
            <a:cxnLst/>
            <a:rect l="l" t="t" r="r" b="b"/>
            <a:pathLst>
              <a:path w="36928" h="40199" extrusionOk="0">
                <a:moveTo>
                  <a:pt x="29215" y="0"/>
                </a:moveTo>
                <a:lnTo>
                  <a:pt x="27267" y="2181"/>
                </a:lnTo>
                <a:lnTo>
                  <a:pt x="26488" y="3116"/>
                </a:lnTo>
                <a:lnTo>
                  <a:pt x="26332" y="2883"/>
                </a:lnTo>
                <a:lnTo>
                  <a:pt x="25164" y="3038"/>
                </a:lnTo>
                <a:lnTo>
                  <a:pt x="1" y="32252"/>
                </a:lnTo>
                <a:lnTo>
                  <a:pt x="9271" y="40198"/>
                </a:lnTo>
                <a:lnTo>
                  <a:pt x="10440" y="40042"/>
                </a:lnTo>
                <a:lnTo>
                  <a:pt x="35603" y="10907"/>
                </a:lnTo>
                <a:lnTo>
                  <a:pt x="34201" y="9738"/>
                </a:lnTo>
                <a:lnTo>
                  <a:pt x="34980" y="8881"/>
                </a:lnTo>
                <a:lnTo>
                  <a:pt x="36927" y="6622"/>
                </a:lnTo>
                <a:lnTo>
                  <a:pt x="34902" y="4908"/>
                </a:lnTo>
                <a:lnTo>
                  <a:pt x="32954" y="7167"/>
                </a:lnTo>
                <a:lnTo>
                  <a:pt x="32253" y="8024"/>
                </a:lnTo>
                <a:lnTo>
                  <a:pt x="31396" y="7245"/>
                </a:lnTo>
                <a:lnTo>
                  <a:pt x="32097" y="6388"/>
                </a:lnTo>
                <a:lnTo>
                  <a:pt x="34045" y="4129"/>
                </a:lnTo>
                <a:lnTo>
                  <a:pt x="35447" y="1325"/>
                </a:lnTo>
                <a:lnTo>
                  <a:pt x="35447" y="1169"/>
                </a:lnTo>
                <a:lnTo>
                  <a:pt x="35447" y="935"/>
                </a:lnTo>
                <a:lnTo>
                  <a:pt x="35447" y="779"/>
                </a:lnTo>
                <a:lnTo>
                  <a:pt x="35291" y="701"/>
                </a:lnTo>
                <a:lnTo>
                  <a:pt x="35135" y="546"/>
                </a:lnTo>
                <a:lnTo>
                  <a:pt x="34824" y="546"/>
                </a:lnTo>
                <a:lnTo>
                  <a:pt x="34668" y="623"/>
                </a:lnTo>
                <a:lnTo>
                  <a:pt x="32019" y="2415"/>
                </a:lnTo>
                <a:lnTo>
                  <a:pt x="30150" y="4674"/>
                </a:lnTo>
                <a:lnTo>
                  <a:pt x="29370" y="5531"/>
                </a:lnTo>
                <a:lnTo>
                  <a:pt x="28514" y="4830"/>
                </a:lnTo>
                <a:lnTo>
                  <a:pt x="29293" y="3895"/>
                </a:lnTo>
                <a:lnTo>
                  <a:pt x="31162" y="1714"/>
                </a:lnTo>
                <a:lnTo>
                  <a:pt x="29215"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rot="1394944">
            <a:off x="1433416" y="3207538"/>
            <a:ext cx="1541049" cy="1677551"/>
          </a:xfrm>
          <a:custGeom>
            <a:avLst/>
            <a:gdLst/>
            <a:ahLst/>
            <a:cxnLst/>
            <a:rect l="l" t="t" r="r" b="b"/>
            <a:pathLst>
              <a:path w="36928" h="40199" fill="none" extrusionOk="0">
                <a:moveTo>
                  <a:pt x="29215" y="0"/>
                </a:moveTo>
                <a:lnTo>
                  <a:pt x="27267" y="2181"/>
                </a:lnTo>
                <a:lnTo>
                  <a:pt x="26488" y="3116"/>
                </a:lnTo>
                <a:lnTo>
                  <a:pt x="26332" y="2883"/>
                </a:lnTo>
                <a:lnTo>
                  <a:pt x="25164" y="3038"/>
                </a:lnTo>
                <a:lnTo>
                  <a:pt x="1" y="32252"/>
                </a:lnTo>
                <a:lnTo>
                  <a:pt x="9271" y="40198"/>
                </a:lnTo>
                <a:lnTo>
                  <a:pt x="10440" y="40042"/>
                </a:lnTo>
                <a:lnTo>
                  <a:pt x="35603" y="10907"/>
                </a:lnTo>
                <a:lnTo>
                  <a:pt x="34201" y="9738"/>
                </a:lnTo>
                <a:lnTo>
                  <a:pt x="34980" y="8881"/>
                </a:lnTo>
                <a:lnTo>
                  <a:pt x="36927" y="6622"/>
                </a:lnTo>
                <a:lnTo>
                  <a:pt x="34902" y="4908"/>
                </a:lnTo>
                <a:lnTo>
                  <a:pt x="32954" y="7167"/>
                </a:lnTo>
                <a:lnTo>
                  <a:pt x="32253" y="8024"/>
                </a:lnTo>
                <a:lnTo>
                  <a:pt x="31396" y="7245"/>
                </a:lnTo>
                <a:lnTo>
                  <a:pt x="32097" y="6388"/>
                </a:lnTo>
                <a:lnTo>
                  <a:pt x="34045" y="4129"/>
                </a:lnTo>
                <a:lnTo>
                  <a:pt x="32331" y="2649"/>
                </a:lnTo>
                <a:lnTo>
                  <a:pt x="34045" y="4129"/>
                </a:lnTo>
                <a:lnTo>
                  <a:pt x="35447" y="1325"/>
                </a:lnTo>
                <a:lnTo>
                  <a:pt x="35447" y="1325"/>
                </a:lnTo>
                <a:lnTo>
                  <a:pt x="35447" y="1169"/>
                </a:lnTo>
                <a:lnTo>
                  <a:pt x="35447" y="935"/>
                </a:lnTo>
                <a:lnTo>
                  <a:pt x="35447" y="779"/>
                </a:lnTo>
                <a:lnTo>
                  <a:pt x="35291" y="701"/>
                </a:lnTo>
                <a:lnTo>
                  <a:pt x="35291" y="701"/>
                </a:lnTo>
                <a:lnTo>
                  <a:pt x="35135" y="546"/>
                </a:lnTo>
                <a:lnTo>
                  <a:pt x="34980" y="546"/>
                </a:lnTo>
                <a:lnTo>
                  <a:pt x="34980" y="546"/>
                </a:lnTo>
                <a:lnTo>
                  <a:pt x="34824" y="546"/>
                </a:lnTo>
                <a:lnTo>
                  <a:pt x="34668" y="623"/>
                </a:lnTo>
                <a:lnTo>
                  <a:pt x="32019" y="2415"/>
                </a:lnTo>
                <a:lnTo>
                  <a:pt x="30150" y="4674"/>
                </a:lnTo>
                <a:lnTo>
                  <a:pt x="29370" y="5531"/>
                </a:lnTo>
                <a:lnTo>
                  <a:pt x="28514" y="4830"/>
                </a:lnTo>
                <a:lnTo>
                  <a:pt x="29293" y="3895"/>
                </a:lnTo>
                <a:lnTo>
                  <a:pt x="31162" y="1714"/>
                </a:lnTo>
                <a:lnTo>
                  <a:pt x="292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rot="1394944">
            <a:off x="3079892" y="3685051"/>
            <a:ext cx="143096" cy="149565"/>
          </a:xfrm>
          <a:custGeom>
            <a:avLst/>
            <a:gdLst/>
            <a:ahLst/>
            <a:cxnLst/>
            <a:rect l="l" t="t" r="r" b="b"/>
            <a:pathLst>
              <a:path w="3429" h="3584" extrusionOk="0">
                <a:moveTo>
                  <a:pt x="2727" y="0"/>
                </a:moveTo>
                <a:lnTo>
                  <a:pt x="2649" y="78"/>
                </a:lnTo>
                <a:lnTo>
                  <a:pt x="1" y="1870"/>
                </a:lnTo>
                <a:lnTo>
                  <a:pt x="2026" y="3584"/>
                </a:lnTo>
                <a:lnTo>
                  <a:pt x="3350" y="702"/>
                </a:lnTo>
                <a:lnTo>
                  <a:pt x="3428" y="546"/>
                </a:lnTo>
                <a:lnTo>
                  <a:pt x="3428" y="390"/>
                </a:lnTo>
                <a:lnTo>
                  <a:pt x="3350" y="234"/>
                </a:lnTo>
                <a:lnTo>
                  <a:pt x="3273" y="78"/>
                </a:lnTo>
                <a:lnTo>
                  <a:pt x="3117"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rot="1394944">
            <a:off x="3079892" y="3685051"/>
            <a:ext cx="143096" cy="149565"/>
          </a:xfrm>
          <a:custGeom>
            <a:avLst/>
            <a:gdLst/>
            <a:ahLst/>
            <a:cxnLst/>
            <a:rect l="l" t="t" r="r" b="b"/>
            <a:pathLst>
              <a:path w="3429" h="3584" fill="none" extrusionOk="0">
                <a:moveTo>
                  <a:pt x="2883" y="0"/>
                </a:moveTo>
                <a:lnTo>
                  <a:pt x="2883" y="0"/>
                </a:lnTo>
                <a:lnTo>
                  <a:pt x="2727" y="0"/>
                </a:lnTo>
                <a:lnTo>
                  <a:pt x="2649" y="78"/>
                </a:lnTo>
                <a:lnTo>
                  <a:pt x="1" y="1870"/>
                </a:lnTo>
                <a:lnTo>
                  <a:pt x="2026" y="3584"/>
                </a:lnTo>
                <a:lnTo>
                  <a:pt x="3350" y="702"/>
                </a:lnTo>
                <a:lnTo>
                  <a:pt x="3350" y="702"/>
                </a:lnTo>
                <a:lnTo>
                  <a:pt x="3428" y="546"/>
                </a:lnTo>
                <a:lnTo>
                  <a:pt x="3428" y="390"/>
                </a:lnTo>
                <a:lnTo>
                  <a:pt x="3350" y="234"/>
                </a:lnTo>
                <a:lnTo>
                  <a:pt x="3273" y="78"/>
                </a:lnTo>
                <a:lnTo>
                  <a:pt x="3273" y="78"/>
                </a:lnTo>
                <a:lnTo>
                  <a:pt x="3117" y="0"/>
                </a:lnTo>
                <a:lnTo>
                  <a:pt x="28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rot="1394944">
            <a:off x="2617781" y="3494028"/>
            <a:ext cx="435673" cy="338148"/>
          </a:xfrm>
          <a:custGeom>
            <a:avLst/>
            <a:gdLst/>
            <a:ahLst/>
            <a:cxnLst/>
            <a:rect l="l" t="t" r="r" b="b"/>
            <a:pathLst>
              <a:path w="10440" h="8103" extrusionOk="0">
                <a:moveTo>
                  <a:pt x="1169" y="0"/>
                </a:moveTo>
                <a:lnTo>
                  <a:pt x="1" y="156"/>
                </a:lnTo>
                <a:lnTo>
                  <a:pt x="9271" y="8102"/>
                </a:lnTo>
                <a:lnTo>
                  <a:pt x="10440" y="7946"/>
                </a:lnTo>
                <a:lnTo>
                  <a:pt x="1169" y="0"/>
                </a:lnTo>
                <a:close/>
              </a:path>
            </a:pathLst>
          </a:custGeom>
          <a:solidFill>
            <a:srgbClr val="75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rot="1394944">
            <a:off x="2792322" y="3368251"/>
            <a:ext cx="162585" cy="165840"/>
          </a:xfrm>
          <a:custGeom>
            <a:avLst/>
            <a:gdLst/>
            <a:ahLst/>
            <a:cxnLst/>
            <a:rect l="l" t="t" r="r" b="b"/>
            <a:pathLst>
              <a:path w="3896" h="3974" extrusionOk="0">
                <a:moveTo>
                  <a:pt x="1948" y="1"/>
                </a:moveTo>
                <a:lnTo>
                  <a:pt x="0" y="2260"/>
                </a:lnTo>
                <a:lnTo>
                  <a:pt x="2026" y="3974"/>
                </a:lnTo>
                <a:lnTo>
                  <a:pt x="3895" y="1715"/>
                </a:lnTo>
                <a:lnTo>
                  <a:pt x="194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rot="1394944">
            <a:off x="2127759" y="3309801"/>
            <a:ext cx="630725" cy="705465"/>
          </a:xfrm>
          <a:custGeom>
            <a:avLst/>
            <a:gdLst/>
            <a:ahLst/>
            <a:cxnLst/>
            <a:rect l="l" t="t" r="r" b="b"/>
            <a:pathLst>
              <a:path w="15114" h="16905" extrusionOk="0">
                <a:moveTo>
                  <a:pt x="13088" y="0"/>
                </a:moveTo>
                <a:lnTo>
                  <a:pt x="0" y="15191"/>
                </a:lnTo>
                <a:lnTo>
                  <a:pt x="2026" y="16905"/>
                </a:lnTo>
                <a:lnTo>
                  <a:pt x="15114" y="1714"/>
                </a:lnTo>
                <a:lnTo>
                  <a:pt x="13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rot="1394944">
            <a:off x="2901765" y="3325474"/>
            <a:ext cx="143096" cy="149565"/>
          </a:xfrm>
          <a:custGeom>
            <a:avLst/>
            <a:gdLst/>
            <a:ahLst/>
            <a:cxnLst/>
            <a:rect l="l" t="t" r="r" b="b"/>
            <a:pathLst>
              <a:path w="3429" h="3584" extrusionOk="0">
                <a:moveTo>
                  <a:pt x="2727" y="0"/>
                </a:moveTo>
                <a:lnTo>
                  <a:pt x="2572" y="78"/>
                </a:lnTo>
                <a:lnTo>
                  <a:pt x="1" y="1870"/>
                </a:lnTo>
                <a:lnTo>
                  <a:pt x="1948" y="3584"/>
                </a:lnTo>
                <a:lnTo>
                  <a:pt x="3351" y="779"/>
                </a:lnTo>
                <a:lnTo>
                  <a:pt x="3428" y="623"/>
                </a:lnTo>
                <a:lnTo>
                  <a:pt x="3428" y="390"/>
                </a:lnTo>
                <a:lnTo>
                  <a:pt x="3351" y="234"/>
                </a:lnTo>
                <a:lnTo>
                  <a:pt x="3273" y="156"/>
                </a:lnTo>
                <a:lnTo>
                  <a:pt x="3117" y="78"/>
                </a:lnTo>
                <a:lnTo>
                  <a:pt x="29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rot="1394944">
            <a:off x="2268099" y="3592267"/>
            <a:ext cx="627470" cy="705507"/>
          </a:xfrm>
          <a:custGeom>
            <a:avLst/>
            <a:gdLst/>
            <a:ahLst/>
            <a:cxnLst/>
            <a:rect l="l" t="t" r="r" b="b"/>
            <a:pathLst>
              <a:path w="15036" h="16906" extrusionOk="0">
                <a:moveTo>
                  <a:pt x="13088" y="1"/>
                </a:moveTo>
                <a:lnTo>
                  <a:pt x="0" y="15192"/>
                </a:lnTo>
                <a:lnTo>
                  <a:pt x="1948" y="16906"/>
                </a:lnTo>
                <a:lnTo>
                  <a:pt x="15036" y="1715"/>
                </a:lnTo>
                <a:lnTo>
                  <a:pt x="130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rot="1394944">
            <a:off x="2930343" y="3653871"/>
            <a:ext cx="162626" cy="162585"/>
          </a:xfrm>
          <a:custGeom>
            <a:avLst/>
            <a:gdLst/>
            <a:ahLst/>
            <a:cxnLst/>
            <a:rect l="l" t="t" r="r" b="b"/>
            <a:pathLst>
              <a:path w="3897" h="3896" extrusionOk="0">
                <a:moveTo>
                  <a:pt x="1871" y="1"/>
                </a:moveTo>
                <a:lnTo>
                  <a:pt x="1" y="2182"/>
                </a:lnTo>
                <a:lnTo>
                  <a:pt x="1949" y="3896"/>
                </a:lnTo>
                <a:lnTo>
                  <a:pt x="3896" y="1715"/>
                </a:lnTo>
                <a:lnTo>
                  <a:pt x="1871"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rot="1394944">
            <a:off x="3036835" y="3606563"/>
            <a:ext cx="143096" cy="152820"/>
          </a:xfrm>
          <a:custGeom>
            <a:avLst/>
            <a:gdLst/>
            <a:ahLst/>
            <a:cxnLst/>
            <a:rect l="l" t="t" r="r" b="b"/>
            <a:pathLst>
              <a:path w="3429" h="3662" extrusionOk="0">
                <a:moveTo>
                  <a:pt x="2961" y="0"/>
                </a:moveTo>
                <a:lnTo>
                  <a:pt x="2805" y="78"/>
                </a:lnTo>
                <a:lnTo>
                  <a:pt x="2649" y="78"/>
                </a:lnTo>
                <a:lnTo>
                  <a:pt x="1" y="1948"/>
                </a:lnTo>
                <a:lnTo>
                  <a:pt x="2026" y="3662"/>
                </a:lnTo>
                <a:lnTo>
                  <a:pt x="3428" y="779"/>
                </a:lnTo>
                <a:lnTo>
                  <a:pt x="3428" y="623"/>
                </a:lnTo>
                <a:lnTo>
                  <a:pt x="3428" y="467"/>
                </a:lnTo>
                <a:lnTo>
                  <a:pt x="3351" y="312"/>
                </a:lnTo>
                <a:lnTo>
                  <a:pt x="3273" y="156"/>
                </a:lnTo>
                <a:lnTo>
                  <a:pt x="3117" y="78"/>
                </a:lnTo>
                <a:lnTo>
                  <a:pt x="29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rot="1394944">
            <a:off x="1675241" y="3632421"/>
            <a:ext cx="1095610" cy="1225644"/>
          </a:xfrm>
          <a:custGeom>
            <a:avLst/>
            <a:gdLst/>
            <a:ahLst/>
            <a:cxnLst/>
            <a:rect l="l" t="t" r="r" b="b"/>
            <a:pathLst>
              <a:path w="26254" h="29370" extrusionOk="0">
                <a:moveTo>
                  <a:pt x="26254" y="0"/>
                </a:moveTo>
                <a:lnTo>
                  <a:pt x="25085" y="156"/>
                </a:lnTo>
                <a:lnTo>
                  <a:pt x="0" y="29370"/>
                </a:lnTo>
                <a:lnTo>
                  <a:pt x="1091" y="29214"/>
                </a:lnTo>
                <a:lnTo>
                  <a:pt x="26254"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rot="1394944">
            <a:off x="2223894" y="3445921"/>
            <a:ext cx="627470" cy="705507"/>
          </a:xfrm>
          <a:custGeom>
            <a:avLst/>
            <a:gdLst/>
            <a:ahLst/>
            <a:cxnLst/>
            <a:rect l="l" t="t" r="r" b="b"/>
            <a:pathLst>
              <a:path w="15036" h="16906" extrusionOk="0">
                <a:moveTo>
                  <a:pt x="13088" y="1"/>
                </a:moveTo>
                <a:lnTo>
                  <a:pt x="0" y="15192"/>
                </a:lnTo>
                <a:lnTo>
                  <a:pt x="1948" y="16906"/>
                </a:lnTo>
                <a:lnTo>
                  <a:pt x="15036" y="1715"/>
                </a:lnTo>
                <a:lnTo>
                  <a:pt x="130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rot="1394944">
            <a:off x="2886139" y="3507525"/>
            <a:ext cx="162626" cy="162585"/>
          </a:xfrm>
          <a:custGeom>
            <a:avLst/>
            <a:gdLst/>
            <a:ahLst/>
            <a:cxnLst/>
            <a:rect l="l" t="t" r="r" b="b"/>
            <a:pathLst>
              <a:path w="3897" h="3896" extrusionOk="0">
                <a:moveTo>
                  <a:pt x="1871" y="1"/>
                </a:moveTo>
                <a:lnTo>
                  <a:pt x="1" y="2182"/>
                </a:lnTo>
                <a:lnTo>
                  <a:pt x="1949" y="3896"/>
                </a:lnTo>
                <a:lnTo>
                  <a:pt x="3896" y="1715"/>
                </a:lnTo>
                <a:lnTo>
                  <a:pt x="1871"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rot="1394944">
            <a:off x="2992631" y="3460217"/>
            <a:ext cx="143096" cy="152820"/>
          </a:xfrm>
          <a:custGeom>
            <a:avLst/>
            <a:gdLst/>
            <a:ahLst/>
            <a:cxnLst/>
            <a:rect l="l" t="t" r="r" b="b"/>
            <a:pathLst>
              <a:path w="3429" h="3662" extrusionOk="0">
                <a:moveTo>
                  <a:pt x="2961" y="0"/>
                </a:moveTo>
                <a:lnTo>
                  <a:pt x="2805" y="78"/>
                </a:lnTo>
                <a:lnTo>
                  <a:pt x="2649" y="78"/>
                </a:lnTo>
                <a:lnTo>
                  <a:pt x="1" y="1948"/>
                </a:lnTo>
                <a:lnTo>
                  <a:pt x="2026" y="3662"/>
                </a:lnTo>
                <a:lnTo>
                  <a:pt x="3428" y="779"/>
                </a:lnTo>
                <a:lnTo>
                  <a:pt x="3428" y="623"/>
                </a:lnTo>
                <a:lnTo>
                  <a:pt x="3428" y="467"/>
                </a:lnTo>
                <a:lnTo>
                  <a:pt x="3351" y="312"/>
                </a:lnTo>
                <a:lnTo>
                  <a:pt x="3273" y="156"/>
                </a:lnTo>
                <a:lnTo>
                  <a:pt x="3117" y="78"/>
                </a:lnTo>
                <a:lnTo>
                  <a:pt x="29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rot="1394944">
            <a:off x="1372060" y="3233875"/>
            <a:ext cx="1433758" cy="1550772"/>
          </a:xfrm>
          <a:custGeom>
            <a:avLst/>
            <a:gdLst/>
            <a:ahLst/>
            <a:cxnLst/>
            <a:rect l="l" t="t" r="r" b="b"/>
            <a:pathLst>
              <a:path w="34357" h="37161" extrusionOk="0">
                <a:moveTo>
                  <a:pt x="25086" y="1"/>
                </a:moveTo>
                <a:lnTo>
                  <a:pt x="1" y="29137"/>
                </a:lnTo>
                <a:lnTo>
                  <a:pt x="9271" y="37161"/>
                </a:lnTo>
                <a:lnTo>
                  <a:pt x="34356" y="7947"/>
                </a:lnTo>
                <a:lnTo>
                  <a:pt x="25086"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rot="1394944">
            <a:off x="1649893" y="3533644"/>
            <a:ext cx="881070" cy="952556"/>
          </a:xfrm>
          <a:custGeom>
            <a:avLst/>
            <a:gdLst/>
            <a:ahLst/>
            <a:cxnLst/>
            <a:rect l="l" t="t" r="r" b="b"/>
            <a:pathLst>
              <a:path w="21113" h="22826" extrusionOk="0">
                <a:moveTo>
                  <a:pt x="15425" y="0"/>
                </a:moveTo>
                <a:lnTo>
                  <a:pt x="1" y="17918"/>
                </a:lnTo>
                <a:lnTo>
                  <a:pt x="5688" y="22826"/>
                </a:lnTo>
                <a:lnTo>
                  <a:pt x="21112" y="4908"/>
                </a:lnTo>
                <a:lnTo>
                  <a:pt x="154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7514280" y="1573866"/>
            <a:ext cx="30123" cy="26819"/>
          </a:xfrm>
          <a:custGeom>
            <a:avLst/>
            <a:gdLst/>
            <a:ahLst/>
            <a:cxnLst/>
            <a:rect l="l" t="t" r="r" b="b"/>
            <a:pathLst>
              <a:path w="702" h="625" extrusionOk="0">
                <a:moveTo>
                  <a:pt x="78" y="1"/>
                </a:moveTo>
                <a:lnTo>
                  <a:pt x="0" y="157"/>
                </a:lnTo>
                <a:lnTo>
                  <a:pt x="623" y="624"/>
                </a:lnTo>
                <a:lnTo>
                  <a:pt x="701" y="468"/>
                </a:lnTo>
                <a:lnTo>
                  <a:pt x="78" y="1"/>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6" name="Google Shape;2606;p53"/>
          <p:cNvGrpSpPr/>
          <p:nvPr/>
        </p:nvGrpSpPr>
        <p:grpSpPr>
          <a:xfrm rot="-1588830" flipH="1">
            <a:off x="6609695" y="712973"/>
            <a:ext cx="1236509" cy="1263130"/>
            <a:chOff x="6307912" y="791675"/>
            <a:chExt cx="1236490" cy="1263111"/>
          </a:xfrm>
        </p:grpSpPr>
        <p:grpSp>
          <p:nvGrpSpPr>
            <p:cNvPr id="2607" name="Google Shape;2607;p53"/>
            <p:cNvGrpSpPr/>
            <p:nvPr/>
          </p:nvGrpSpPr>
          <p:grpSpPr>
            <a:xfrm rot="-1664936">
              <a:off x="6444779" y="1052416"/>
              <a:ext cx="962757" cy="825721"/>
              <a:chOff x="6591648" y="861874"/>
              <a:chExt cx="962753" cy="825717"/>
            </a:xfrm>
          </p:grpSpPr>
          <p:sp>
            <p:nvSpPr>
              <p:cNvPr id="2608" name="Google Shape;2608;p53"/>
              <p:cNvSpPr/>
              <p:nvPr/>
            </p:nvSpPr>
            <p:spPr>
              <a:xfrm>
                <a:off x="6591648" y="861874"/>
                <a:ext cx="879226" cy="825717"/>
              </a:xfrm>
              <a:custGeom>
                <a:avLst/>
                <a:gdLst/>
                <a:ahLst/>
                <a:cxnLst/>
                <a:rect l="l" t="t" r="r" b="b"/>
                <a:pathLst>
                  <a:path w="20490" h="19243" extrusionOk="0">
                    <a:moveTo>
                      <a:pt x="8025" y="1"/>
                    </a:moveTo>
                    <a:lnTo>
                      <a:pt x="7713" y="156"/>
                    </a:lnTo>
                    <a:lnTo>
                      <a:pt x="7402" y="312"/>
                    </a:lnTo>
                    <a:lnTo>
                      <a:pt x="7168" y="624"/>
                    </a:lnTo>
                    <a:lnTo>
                      <a:pt x="312" y="10128"/>
                    </a:lnTo>
                    <a:lnTo>
                      <a:pt x="157" y="10440"/>
                    </a:lnTo>
                    <a:lnTo>
                      <a:pt x="79" y="10751"/>
                    </a:lnTo>
                    <a:lnTo>
                      <a:pt x="1" y="10985"/>
                    </a:lnTo>
                    <a:lnTo>
                      <a:pt x="1" y="11296"/>
                    </a:lnTo>
                    <a:lnTo>
                      <a:pt x="79" y="11608"/>
                    </a:lnTo>
                    <a:lnTo>
                      <a:pt x="234" y="11842"/>
                    </a:lnTo>
                    <a:lnTo>
                      <a:pt x="390" y="12076"/>
                    </a:lnTo>
                    <a:lnTo>
                      <a:pt x="624" y="12309"/>
                    </a:lnTo>
                    <a:lnTo>
                      <a:pt x="9271" y="18464"/>
                    </a:lnTo>
                    <a:lnTo>
                      <a:pt x="9817" y="18853"/>
                    </a:lnTo>
                    <a:lnTo>
                      <a:pt x="10440" y="19087"/>
                    </a:lnTo>
                    <a:lnTo>
                      <a:pt x="11141" y="19243"/>
                    </a:lnTo>
                    <a:lnTo>
                      <a:pt x="12309" y="19243"/>
                    </a:lnTo>
                    <a:lnTo>
                      <a:pt x="12777" y="19165"/>
                    </a:lnTo>
                    <a:lnTo>
                      <a:pt x="13322" y="19009"/>
                    </a:lnTo>
                    <a:lnTo>
                      <a:pt x="13790" y="18775"/>
                    </a:lnTo>
                    <a:lnTo>
                      <a:pt x="14257" y="18541"/>
                    </a:lnTo>
                    <a:lnTo>
                      <a:pt x="14647" y="18230"/>
                    </a:lnTo>
                    <a:lnTo>
                      <a:pt x="15036" y="17840"/>
                    </a:lnTo>
                    <a:lnTo>
                      <a:pt x="15348" y="17451"/>
                    </a:lnTo>
                    <a:lnTo>
                      <a:pt x="15893" y="16750"/>
                    </a:lnTo>
                    <a:lnTo>
                      <a:pt x="17685" y="17996"/>
                    </a:lnTo>
                    <a:lnTo>
                      <a:pt x="17919" y="18152"/>
                    </a:lnTo>
                    <a:lnTo>
                      <a:pt x="18152" y="18152"/>
                    </a:lnTo>
                    <a:lnTo>
                      <a:pt x="18464" y="18074"/>
                    </a:lnTo>
                    <a:lnTo>
                      <a:pt x="18698" y="17840"/>
                    </a:lnTo>
                    <a:lnTo>
                      <a:pt x="19243" y="17139"/>
                    </a:lnTo>
                    <a:lnTo>
                      <a:pt x="19866" y="16282"/>
                    </a:lnTo>
                    <a:lnTo>
                      <a:pt x="20334" y="15581"/>
                    </a:lnTo>
                    <a:lnTo>
                      <a:pt x="20489" y="15270"/>
                    </a:lnTo>
                    <a:lnTo>
                      <a:pt x="20489" y="15036"/>
                    </a:lnTo>
                    <a:lnTo>
                      <a:pt x="20411" y="14802"/>
                    </a:lnTo>
                    <a:lnTo>
                      <a:pt x="20178" y="14568"/>
                    </a:lnTo>
                    <a:lnTo>
                      <a:pt x="18386" y="13244"/>
                    </a:lnTo>
                    <a:lnTo>
                      <a:pt x="18853" y="12543"/>
                    </a:lnTo>
                    <a:lnTo>
                      <a:pt x="19321" y="11764"/>
                    </a:lnTo>
                    <a:lnTo>
                      <a:pt x="19632" y="10907"/>
                    </a:lnTo>
                    <a:lnTo>
                      <a:pt x="19710" y="10128"/>
                    </a:lnTo>
                    <a:lnTo>
                      <a:pt x="19632" y="9271"/>
                    </a:lnTo>
                    <a:lnTo>
                      <a:pt x="19399" y="8414"/>
                    </a:lnTo>
                    <a:lnTo>
                      <a:pt x="19087" y="7713"/>
                    </a:lnTo>
                    <a:lnTo>
                      <a:pt x="18542" y="7012"/>
                    </a:lnTo>
                    <a:lnTo>
                      <a:pt x="17841" y="6389"/>
                    </a:lnTo>
                    <a:lnTo>
                      <a:pt x="9271" y="234"/>
                    </a:lnTo>
                    <a:lnTo>
                      <a:pt x="8804"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7417305" y="1560521"/>
                <a:ext cx="117058" cy="100324"/>
              </a:xfrm>
              <a:custGeom>
                <a:avLst/>
                <a:gdLst/>
                <a:ahLst/>
                <a:cxnLst/>
                <a:rect l="l" t="t" r="r" b="b"/>
                <a:pathLst>
                  <a:path w="2728" h="2338" extrusionOk="0">
                    <a:moveTo>
                      <a:pt x="624" y="0"/>
                    </a:moveTo>
                    <a:lnTo>
                      <a:pt x="1" y="857"/>
                    </a:lnTo>
                    <a:lnTo>
                      <a:pt x="1948" y="2259"/>
                    </a:lnTo>
                    <a:lnTo>
                      <a:pt x="2104" y="2337"/>
                    </a:lnTo>
                    <a:lnTo>
                      <a:pt x="2260" y="2337"/>
                    </a:lnTo>
                    <a:lnTo>
                      <a:pt x="2338" y="2182"/>
                    </a:lnTo>
                    <a:lnTo>
                      <a:pt x="2494" y="2026"/>
                    </a:lnTo>
                    <a:lnTo>
                      <a:pt x="2572" y="1948"/>
                    </a:lnTo>
                    <a:lnTo>
                      <a:pt x="2650" y="1792"/>
                    </a:lnTo>
                    <a:lnTo>
                      <a:pt x="2728" y="1714"/>
                    </a:lnTo>
                    <a:lnTo>
                      <a:pt x="2728" y="1558"/>
                    </a:lnTo>
                    <a:lnTo>
                      <a:pt x="2650" y="1480"/>
                    </a:lnTo>
                    <a:lnTo>
                      <a:pt x="2572" y="1403"/>
                    </a:lnTo>
                    <a:lnTo>
                      <a:pt x="624"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7520931" y="1644065"/>
                <a:ext cx="33470" cy="26819"/>
              </a:xfrm>
              <a:custGeom>
                <a:avLst/>
                <a:gdLst/>
                <a:ahLst/>
                <a:cxnLst/>
                <a:rect l="l" t="t" r="r" b="b"/>
                <a:pathLst>
                  <a:path w="780" h="625" extrusionOk="0">
                    <a:moveTo>
                      <a:pt x="157" y="1"/>
                    </a:moveTo>
                    <a:lnTo>
                      <a:pt x="79" y="79"/>
                    </a:lnTo>
                    <a:lnTo>
                      <a:pt x="1" y="157"/>
                    </a:lnTo>
                    <a:lnTo>
                      <a:pt x="624" y="624"/>
                    </a:lnTo>
                    <a:lnTo>
                      <a:pt x="780" y="390"/>
                    </a:lnTo>
                    <a:lnTo>
                      <a:pt x="157" y="1"/>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53"/>
            <p:cNvSpPr/>
            <p:nvPr/>
          </p:nvSpPr>
          <p:spPr>
            <a:xfrm>
              <a:off x="6581650" y="791675"/>
              <a:ext cx="845756" cy="829064"/>
            </a:xfrm>
            <a:custGeom>
              <a:avLst/>
              <a:gdLst/>
              <a:ahLst/>
              <a:cxnLst/>
              <a:rect l="l" t="t" r="r" b="b"/>
              <a:pathLst>
                <a:path w="19710" h="19321" extrusionOk="0">
                  <a:moveTo>
                    <a:pt x="8180" y="1"/>
                  </a:moveTo>
                  <a:lnTo>
                    <a:pt x="7868" y="78"/>
                  </a:lnTo>
                  <a:lnTo>
                    <a:pt x="7557" y="234"/>
                  </a:lnTo>
                  <a:lnTo>
                    <a:pt x="7323" y="390"/>
                  </a:lnTo>
                  <a:lnTo>
                    <a:pt x="7167" y="624"/>
                  </a:lnTo>
                  <a:lnTo>
                    <a:pt x="312" y="10206"/>
                  </a:lnTo>
                  <a:lnTo>
                    <a:pt x="156" y="10440"/>
                  </a:lnTo>
                  <a:lnTo>
                    <a:pt x="78" y="10751"/>
                  </a:lnTo>
                  <a:lnTo>
                    <a:pt x="0" y="11063"/>
                  </a:lnTo>
                  <a:lnTo>
                    <a:pt x="78" y="11297"/>
                  </a:lnTo>
                  <a:lnTo>
                    <a:pt x="156" y="11608"/>
                  </a:lnTo>
                  <a:lnTo>
                    <a:pt x="234" y="11842"/>
                  </a:lnTo>
                  <a:lnTo>
                    <a:pt x="467" y="12153"/>
                  </a:lnTo>
                  <a:lnTo>
                    <a:pt x="701" y="12309"/>
                  </a:lnTo>
                  <a:lnTo>
                    <a:pt x="9271" y="18464"/>
                  </a:lnTo>
                  <a:lnTo>
                    <a:pt x="10050" y="18931"/>
                  </a:lnTo>
                  <a:lnTo>
                    <a:pt x="10829" y="19165"/>
                  </a:lnTo>
                  <a:lnTo>
                    <a:pt x="11686" y="19321"/>
                  </a:lnTo>
                  <a:lnTo>
                    <a:pt x="12542" y="19243"/>
                  </a:lnTo>
                  <a:lnTo>
                    <a:pt x="13322" y="19009"/>
                  </a:lnTo>
                  <a:lnTo>
                    <a:pt x="14101" y="18619"/>
                  </a:lnTo>
                  <a:lnTo>
                    <a:pt x="14802" y="18152"/>
                  </a:lnTo>
                  <a:lnTo>
                    <a:pt x="15425" y="17451"/>
                  </a:lnTo>
                  <a:lnTo>
                    <a:pt x="18931" y="12543"/>
                  </a:lnTo>
                  <a:lnTo>
                    <a:pt x="19320" y="11764"/>
                  </a:lnTo>
                  <a:lnTo>
                    <a:pt x="19632" y="10985"/>
                  </a:lnTo>
                  <a:lnTo>
                    <a:pt x="19710" y="10128"/>
                  </a:lnTo>
                  <a:lnTo>
                    <a:pt x="19632" y="9271"/>
                  </a:lnTo>
                  <a:lnTo>
                    <a:pt x="19476" y="8492"/>
                  </a:lnTo>
                  <a:lnTo>
                    <a:pt x="19086" y="7713"/>
                  </a:lnTo>
                  <a:lnTo>
                    <a:pt x="18541" y="7012"/>
                  </a:lnTo>
                  <a:lnTo>
                    <a:pt x="17918" y="6467"/>
                  </a:lnTo>
                  <a:lnTo>
                    <a:pt x="9271" y="312"/>
                  </a:lnTo>
                  <a:lnTo>
                    <a:pt x="9037" y="156"/>
                  </a:lnTo>
                  <a:lnTo>
                    <a:pt x="87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7263562" y="1359964"/>
              <a:ext cx="197257" cy="210602"/>
            </a:xfrm>
            <a:custGeom>
              <a:avLst/>
              <a:gdLst/>
              <a:ahLst/>
              <a:cxnLst/>
              <a:rect l="l" t="t" r="r" b="b"/>
              <a:pathLst>
                <a:path w="4597" h="4908" extrusionOk="0">
                  <a:moveTo>
                    <a:pt x="2493" y="0"/>
                  </a:moveTo>
                  <a:lnTo>
                    <a:pt x="0" y="3506"/>
                  </a:lnTo>
                  <a:lnTo>
                    <a:pt x="1870" y="4830"/>
                  </a:lnTo>
                  <a:lnTo>
                    <a:pt x="2104" y="4908"/>
                  </a:lnTo>
                  <a:lnTo>
                    <a:pt x="2415" y="4908"/>
                  </a:lnTo>
                  <a:lnTo>
                    <a:pt x="2649" y="4830"/>
                  </a:lnTo>
                  <a:lnTo>
                    <a:pt x="2805" y="4674"/>
                  </a:lnTo>
                  <a:lnTo>
                    <a:pt x="4519" y="2337"/>
                  </a:lnTo>
                  <a:lnTo>
                    <a:pt x="4597" y="2103"/>
                  </a:lnTo>
                  <a:lnTo>
                    <a:pt x="4597" y="1792"/>
                  </a:lnTo>
                  <a:lnTo>
                    <a:pt x="4519" y="1558"/>
                  </a:lnTo>
                  <a:lnTo>
                    <a:pt x="4363" y="1324"/>
                  </a:lnTo>
                  <a:lnTo>
                    <a:pt x="2493" y="0"/>
                  </a:lnTo>
                  <a:close/>
                </a:path>
              </a:pathLst>
            </a:custGeom>
            <a:solidFill>
              <a:srgbClr val="DCE8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7407307" y="1490322"/>
              <a:ext cx="117016" cy="100324"/>
            </a:xfrm>
            <a:custGeom>
              <a:avLst/>
              <a:gdLst/>
              <a:ahLst/>
              <a:cxnLst/>
              <a:rect l="l" t="t" r="r" b="b"/>
              <a:pathLst>
                <a:path w="2727" h="2338" extrusionOk="0">
                  <a:moveTo>
                    <a:pt x="623" y="0"/>
                  </a:moveTo>
                  <a:lnTo>
                    <a:pt x="0" y="935"/>
                  </a:lnTo>
                  <a:lnTo>
                    <a:pt x="1948" y="2337"/>
                  </a:lnTo>
                  <a:lnTo>
                    <a:pt x="2259" y="2337"/>
                  </a:lnTo>
                  <a:lnTo>
                    <a:pt x="2415" y="2260"/>
                  </a:lnTo>
                  <a:lnTo>
                    <a:pt x="2649" y="1870"/>
                  </a:lnTo>
                  <a:lnTo>
                    <a:pt x="2727" y="1714"/>
                  </a:lnTo>
                  <a:lnTo>
                    <a:pt x="2727" y="1636"/>
                  </a:lnTo>
                  <a:lnTo>
                    <a:pt x="2649" y="1480"/>
                  </a:lnTo>
                  <a:lnTo>
                    <a:pt x="2571" y="1403"/>
                  </a:lnTo>
                  <a:lnTo>
                    <a:pt x="623" y="0"/>
                  </a:lnTo>
                  <a:close/>
                </a:path>
              </a:pathLst>
            </a:custGeom>
            <a:solidFill>
              <a:srgbClr val="F0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7514280" y="1573866"/>
              <a:ext cx="30123" cy="26819"/>
            </a:xfrm>
            <a:custGeom>
              <a:avLst/>
              <a:gdLst/>
              <a:ahLst/>
              <a:cxnLst/>
              <a:rect l="l" t="t" r="r" b="b"/>
              <a:pathLst>
                <a:path w="702" h="625" fill="none" extrusionOk="0">
                  <a:moveTo>
                    <a:pt x="0" y="157"/>
                  </a:moveTo>
                  <a:lnTo>
                    <a:pt x="623" y="624"/>
                  </a:lnTo>
                  <a:lnTo>
                    <a:pt x="701" y="468"/>
                  </a:lnTo>
                  <a:lnTo>
                    <a:pt x="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6852406" y="1018965"/>
              <a:ext cx="354351" cy="421247"/>
            </a:xfrm>
            <a:custGeom>
              <a:avLst/>
              <a:gdLst/>
              <a:ahLst/>
              <a:cxnLst/>
              <a:rect l="l" t="t" r="r" b="b"/>
              <a:pathLst>
                <a:path w="8258" h="9817" extrusionOk="0">
                  <a:moveTo>
                    <a:pt x="5765" y="1"/>
                  </a:moveTo>
                  <a:lnTo>
                    <a:pt x="5531" y="79"/>
                  </a:lnTo>
                  <a:lnTo>
                    <a:pt x="5376" y="235"/>
                  </a:lnTo>
                  <a:lnTo>
                    <a:pt x="78" y="7558"/>
                  </a:lnTo>
                  <a:lnTo>
                    <a:pt x="0" y="7791"/>
                  </a:lnTo>
                  <a:lnTo>
                    <a:pt x="0" y="8103"/>
                  </a:lnTo>
                  <a:lnTo>
                    <a:pt x="78" y="8337"/>
                  </a:lnTo>
                  <a:lnTo>
                    <a:pt x="234" y="8492"/>
                  </a:lnTo>
                  <a:lnTo>
                    <a:pt x="1948" y="9739"/>
                  </a:lnTo>
                  <a:lnTo>
                    <a:pt x="2181" y="9817"/>
                  </a:lnTo>
                  <a:lnTo>
                    <a:pt x="2493" y="9817"/>
                  </a:lnTo>
                  <a:lnTo>
                    <a:pt x="2727" y="9739"/>
                  </a:lnTo>
                  <a:lnTo>
                    <a:pt x="2883" y="9583"/>
                  </a:lnTo>
                  <a:lnTo>
                    <a:pt x="8180" y="2260"/>
                  </a:lnTo>
                  <a:lnTo>
                    <a:pt x="8258" y="2026"/>
                  </a:lnTo>
                  <a:lnTo>
                    <a:pt x="8258" y="1715"/>
                  </a:lnTo>
                  <a:lnTo>
                    <a:pt x="8180" y="1481"/>
                  </a:lnTo>
                  <a:lnTo>
                    <a:pt x="8024" y="1325"/>
                  </a:lnTo>
                  <a:lnTo>
                    <a:pt x="6310" y="79"/>
                  </a:lnTo>
                  <a:lnTo>
                    <a:pt x="60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345;p45">
            <a:extLst>
              <a:ext uri="{FF2B5EF4-FFF2-40B4-BE49-F238E27FC236}">
                <a16:creationId xmlns:a16="http://schemas.microsoft.com/office/drawing/2014/main" id="{8669D81B-B528-4A14-B5DD-097DB3EC61DB}"/>
              </a:ext>
            </a:extLst>
          </p:cNvPr>
          <p:cNvGrpSpPr/>
          <p:nvPr/>
        </p:nvGrpSpPr>
        <p:grpSpPr>
          <a:xfrm>
            <a:off x="609319" y="1269670"/>
            <a:ext cx="1559750" cy="1538928"/>
            <a:chOff x="1563357" y="1721830"/>
            <a:chExt cx="1317690" cy="1300099"/>
          </a:xfrm>
        </p:grpSpPr>
        <p:grpSp>
          <p:nvGrpSpPr>
            <p:cNvPr id="41" name="Google Shape;2346;p45">
              <a:extLst>
                <a:ext uri="{FF2B5EF4-FFF2-40B4-BE49-F238E27FC236}">
                  <a16:creationId xmlns:a16="http://schemas.microsoft.com/office/drawing/2014/main" id="{1817A26C-E782-4941-8C8A-3B4670CB9A6A}"/>
                </a:ext>
              </a:extLst>
            </p:cNvPr>
            <p:cNvGrpSpPr/>
            <p:nvPr/>
          </p:nvGrpSpPr>
          <p:grpSpPr>
            <a:xfrm rot="3656924">
              <a:off x="2050454" y="1958398"/>
              <a:ext cx="421682" cy="1183660"/>
              <a:chOff x="2033540" y="1365919"/>
              <a:chExt cx="421675" cy="1183640"/>
            </a:xfrm>
          </p:grpSpPr>
          <p:sp>
            <p:nvSpPr>
              <p:cNvPr id="105" name="Google Shape;2347;p45">
                <a:extLst>
                  <a:ext uri="{FF2B5EF4-FFF2-40B4-BE49-F238E27FC236}">
                    <a16:creationId xmlns:a16="http://schemas.microsoft.com/office/drawing/2014/main" id="{90E1E1BA-2C37-4CB3-B745-B89C5940DC15}"/>
                  </a:ext>
                </a:extLst>
              </p:cNvPr>
              <p:cNvSpPr/>
              <p:nvPr/>
            </p:nvSpPr>
            <p:spPr>
              <a:xfrm>
                <a:off x="2238210" y="2455836"/>
                <a:ext cx="138100" cy="93723"/>
              </a:xfrm>
              <a:custGeom>
                <a:avLst/>
                <a:gdLst/>
                <a:ahLst/>
                <a:cxnLst/>
                <a:rect l="l" t="t" r="r" b="b"/>
                <a:pathLst>
                  <a:path w="4363" h="2961" extrusionOk="0">
                    <a:moveTo>
                      <a:pt x="4363" y="0"/>
                    </a:moveTo>
                    <a:lnTo>
                      <a:pt x="2181" y="702"/>
                    </a:lnTo>
                    <a:lnTo>
                      <a:pt x="0" y="1403"/>
                    </a:lnTo>
                    <a:lnTo>
                      <a:pt x="1169" y="2727"/>
                    </a:lnTo>
                    <a:lnTo>
                      <a:pt x="1480" y="2883"/>
                    </a:lnTo>
                    <a:lnTo>
                      <a:pt x="1792" y="2961"/>
                    </a:lnTo>
                    <a:lnTo>
                      <a:pt x="2026" y="2961"/>
                    </a:lnTo>
                    <a:lnTo>
                      <a:pt x="3584" y="2415"/>
                    </a:lnTo>
                    <a:lnTo>
                      <a:pt x="3817" y="2338"/>
                    </a:lnTo>
                    <a:lnTo>
                      <a:pt x="3973" y="2182"/>
                    </a:lnTo>
                    <a:lnTo>
                      <a:pt x="4129" y="2026"/>
                    </a:lnTo>
                    <a:lnTo>
                      <a:pt x="4129" y="1792"/>
                    </a:lnTo>
                    <a:lnTo>
                      <a:pt x="4363"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48;p45">
                <a:extLst>
                  <a:ext uri="{FF2B5EF4-FFF2-40B4-BE49-F238E27FC236}">
                    <a16:creationId xmlns:a16="http://schemas.microsoft.com/office/drawing/2014/main" id="{4026FC79-423A-482A-855C-BE13549BEDFB}"/>
                  </a:ext>
                </a:extLst>
              </p:cNvPr>
              <p:cNvSpPr/>
              <p:nvPr/>
            </p:nvSpPr>
            <p:spPr>
              <a:xfrm>
                <a:off x="2033540" y="1365919"/>
                <a:ext cx="421675" cy="1154018"/>
              </a:xfrm>
              <a:custGeom>
                <a:avLst/>
                <a:gdLst/>
                <a:ahLst/>
                <a:cxnLst/>
                <a:rect l="l" t="t" r="r" b="b"/>
                <a:pathLst>
                  <a:path w="13322" h="36459" extrusionOk="0">
                    <a:moveTo>
                      <a:pt x="1169" y="0"/>
                    </a:moveTo>
                    <a:lnTo>
                      <a:pt x="0" y="78"/>
                    </a:lnTo>
                    <a:lnTo>
                      <a:pt x="935" y="156"/>
                    </a:lnTo>
                    <a:lnTo>
                      <a:pt x="1792" y="312"/>
                    </a:lnTo>
                    <a:lnTo>
                      <a:pt x="2649" y="546"/>
                    </a:lnTo>
                    <a:lnTo>
                      <a:pt x="3506" y="779"/>
                    </a:lnTo>
                    <a:lnTo>
                      <a:pt x="4285" y="1091"/>
                    </a:lnTo>
                    <a:lnTo>
                      <a:pt x="5064" y="1480"/>
                    </a:lnTo>
                    <a:lnTo>
                      <a:pt x="5843" y="1948"/>
                    </a:lnTo>
                    <a:lnTo>
                      <a:pt x="6544" y="2415"/>
                    </a:lnTo>
                    <a:lnTo>
                      <a:pt x="7245" y="2961"/>
                    </a:lnTo>
                    <a:lnTo>
                      <a:pt x="7946" y="3506"/>
                    </a:lnTo>
                    <a:lnTo>
                      <a:pt x="8492" y="4129"/>
                    </a:lnTo>
                    <a:lnTo>
                      <a:pt x="9115" y="4830"/>
                    </a:lnTo>
                    <a:lnTo>
                      <a:pt x="9582" y="5609"/>
                    </a:lnTo>
                    <a:lnTo>
                      <a:pt x="10050" y="6310"/>
                    </a:lnTo>
                    <a:lnTo>
                      <a:pt x="10517" y="7167"/>
                    </a:lnTo>
                    <a:lnTo>
                      <a:pt x="10829" y="8024"/>
                    </a:lnTo>
                    <a:lnTo>
                      <a:pt x="10907" y="8024"/>
                    </a:lnTo>
                    <a:lnTo>
                      <a:pt x="10907" y="8102"/>
                    </a:lnTo>
                    <a:lnTo>
                      <a:pt x="10907" y="8180"/>
                    </a:lnTo>
                    <a:lnTo>
                      <a:pt x="10907" y="8258"/>
                    </a:lnTo>
                    <a:lnTo>
                      <a:pt x="10984" y="8258"/>
                    </a:lnTo>
                    <a:lnTo>
                      <a:pt x="10984" y="8336"/>
                    </a:lnTo>
                    <a:lnTo>
                      <a:pt x="11218" y="9193"/>
                    </a:lnTo>
                    <a:lnTo>
                      <a:pt x="11452" y="9972"/>
                    </a:lnTo>
                    <a:lnTo>
                      <a:pt x="11530" y="10751"/>
                    </a:lnTo>
                    <a:lnTo>
                      <a:pt x="11608" y="11530"/>
                    </a:lnTo>
                    <a:lnTo>
                      <a:pt x="11686" y="12387"/>
                    </a:lnTo>
                    <a:lnTo>
                      <a:pt x="11608" y="13166"/>
                    </a:lnTo>
                    <a:lnTo>
                      <a:pt x="11530" y="14023"/>
                    </a:lnTo>
                    <a:lnTo>
                      <a:pt x="11374" y="14802"/>
                    </a:lnTo>
                    <a:lnTo>
                      <a:pt x="11218" y="15581"/>
                    </a:lnTo>
                    <a:lnTo>
                      <a:pt x="10984" y="16360"/>
                    </a:lnTo>
                    <a:lnTo>
                      <a:pt x="10673" y="17139"/>
                    </a:lnTo>
                    <a:lnTo>
                      <a:pt x="10361" y="17840"/>
                    </a:lnTo>
                    <a:lnTo>
                      <a:pt x="9972" y="18541"/>
                    </a:lnTo>
                    <a:lnTo>
                      <a:pt x="9504" y="19398"/>
                    </a:lnTo>
                    <a:lnTo>
                      <a:pt x="9115" y="20333"/>
                    </a:lnTo>
                    <a:lnTo>
                      <a:pt x="8725" y="21190"/>
                    </a:lnTo>
                    <a:lnTo>
                      <a:pt x="8414" y="22125"/>
                    </a:lnTo>
                    <a:lnTo>
                      <a:pt x="8180" y="23060"/>
                    </a:lnTo>
                    <a:lnTo>
                      <a:pt x="8024" y="24072"/>
                    </a:lnTo>
                    <a:lnTo>
                      <a:pt x="7946" y="25007"/>
                    </a:lnTo>
                    <a:lnTo>
                      <a:pt x="7946" y="26020"/>
                    </a:lnTo>
                    <a:lnTo>
                      <a:pt x="7946" y="26877"/>
                    </a:lnTo>
                    <a:lnTo>
                      <a:pt x="8024" y="27812"/>
                    </a:lnTo>
                    <a:lnTo>
                      <a:pt x="8180" y="28669"/>
                    </a:lnTo>
                    <a:lnTo>
                      <a:pt x="8414" y="29526"/>
                    </a:lnTo>
                    <a:lnTo>
                      <a:pt x="8569" y="30305"/>
                    </a:lnTo>
                    <a:lnTo>
                      <a:pt x="8725" y="30772"/>
                    </a:lnTo>
                    <a:lnTo>
                      <a:pt x="4752" y="31863"/>
                    </a:lnTo>
                    <a:lnTo>
                      <a:pt x="4441" y="31941"/>
                    </a:lnTo>
                    <a:lnTo>
                      <a:pt x="2960" y="32330"/>
                    </a:lnTo>
                    <a:lnTo>
                      <a:pt x="2960" y="32564"/>
                    </a:lnTo>
                    <a:lnTo>
                      <a:pt x="2960" y="32798"/>
                    </a:lnTo>
                    <a:lnTo>
                      <a:pt x="2805" y="32875"/>
                    </a:lnTo>
                    <a:lnTo>
                      <a:pt x="2882" y="33265"/>
                    </a:lnTo>
                    <a:lnTo>
                      <a:pt x="3116" y="33187"/>
                    </a:lnTo>
                    <a:lnTo>
                      <a:pt x="3350" y="33810"/>
                    </a:lnTo>
                    <a:lnTo>
                      <a:pt x="3116" y="33888"/>
                    </a:lnTo>
                    <a:lnTo>
                      <a:pt x="3272" y="34278"/>
                    </a:lnTo>
                    <a:lnTo>
                      <a:pt x="3428" y="34200"/>
                    </a:lnTo>
                    <a:lnTo>
                      <a:pt x="3662" y="34823"/>
                    </a:lnTo>
                    <a:lnTo>
                      <a:pt x="3428" y="34823"/>
                    </a:lnTo>
                    <a:lnTo>
                      <a:pt x="3584" y="35290"/>
                    </a:lnTo>
                    <a:lnTo>
                      <a:pt x="3739" y="35212"/>
                    </a:lnTo>
                    <a:lnTo>
                      <a:pt x="4051" y="36147"/>
                    </a:lnTo>
                    <a:lnTo>
                      <a:pt x="4207" y="36381"/>
                    </a:lnTo>
                    <a:lnTo>
                      <a:pt x="4518" y="36459"/>
                    </a:lnTo>
                    <a:lnTo>
                      <a:pt x="4596" y="36381"/>
                    </a:lnTo>
                    <a:lnTo>
                      <a:pt x="8647" y="35135"/>
                    </a:lnTo>
                    <a:lnTo>
                      <a:pt x="10829" y="34433"/>
                    </a:lnTo>
                    <a:lnTo>
                      <a:pt x="12620" y="33810"/>
                    </a:lnTo>
                    <a:lnTo>
                      <a:pt x="12776" y="33732"/>
                    </a:lnTo>
                    <a:lnTo>
                      <a:pt x="12932" y="33577"/>
                    </a:lnTo>
                    <a:lnTo>
                      <a:pt x="12932" y="33421"/>
                    </a:lnTo>
                    <a:lnTo>
                      <a:pt x="12932" y="33265"/>
                    </a:lnTo>
                    <a:lnTo>
                      <a:pt x="12620" y="32330"/>
                    </a:lnTo>
                    <a:lnTo>
                      <a:pt x="12854" y="32252"/>
                    </a:lnTo>
                    <a:lnTo>
                      <a:pt x="12698" y="31863"/>
                    </a:lnTo>
                    <a:lnTo>
                      <a:pt x="12465" y="31941"/>
                    </a:lnTo>
                    <a:lnTo>
                      <a:pt x="12309" y="31317"/>
                    </a:lnTo>
                    <a:lnTo>
                      <a:pt x="12465" y="31239"/>
                    </a:lnTo>
                    <a:lnTo>
                      <a:pt x="12387" y="30850"/>
                    </a:lnTo>
                    <a:lnTo>
                      <a:pt x="12153" y="30928"/>
                    </a:lnTo>
                    <a:lnTo>
                      <a:pt x="11997" y="30305"/>
                    </a:lnTo>
                    <a:lnTo>
                      <a:pt x="12153" y="30227"/>
                    </a:lnTo>
                    <a:lnTo>
                      <a:pt x="11997" y="29837"/>
                    </a:lnTo>
                    <a:lnTo>
                      <a:pt x="11841" y="29915"/>
                    </a:lnTo>
                    <a:lnTo>
                      <a:pt x="11763" y="29681"/>
                    </a:lnTo>
                    <a:lnTo>
                      <a:pt x="11608" y="29526"/>
                    </a:lnTo>
                    <a:lnTo>
                      <a:pt x="11374" y="29448"/>
                    </a:lnTo>
                    <a:lnTo>
                      <a:pt x="11218" y="29448"/>
                    </a:lnTo>
                    <a:lnTo>
                      <a:pt x="8569" y="30305"/>
                    </a:lnTo>
                    <a:lnTo>
                      <a:pt x="10439" y="29681"/>
                    </a:lnTo>
                    <a:lnTo>
                      <a:pt x="10283" y="29292"/>
                    </a:lnTo>
                    <a:lnTo>
                      <a:pt x="9972" y="28279"/>
                    </a:lnTo>
                    <a:lnTo>
                      <a:pt x="9816" y="27266"/>
                    </a:lnTo>
                    <a:lnTo>
                      <a:pt x="9660" y="26254"/>
                    </a:lnTo>
                    <a:lnTo>
                      <a:pt x="9660" y="25241"/>
                    </a:lnTo>
                    <a:lnTo>
                      <a:pt x="9660" y="24384"/>
                    </a:lnTo>
                    <a:lnTo>
                      <a:pt x="9738" y="23527"/>
                    </a:lnTo>
                    <a:lnTo>
                      <a:pt x="9894" y="22670"/>
                    </a:lnTo>
                    <a:lnTo>
                      <a:pt x="10050" y="21813"/>
                    </a:lnTo>
                    <a:lnTo>
                      <a:pt x="10361" y="21034"/>
                    </a:lnTo>
                    <a:lnTo>
                      <a:pt x="10673" y="20255"/>
                    </a:lnTo>
                    <a:lnTo>
                      <a:pt x="11062" y="19476"/>
                    </a:lnTo>
                    <a:lnTo>
                      <a:pt x="11452" y="18697"/>
                    </a:lnTo>
                    <a:lnTo>
                      <a:pt x="12153" y="17606"/>
                    </a:lnTo>
                    <a:lnTo>
                      <a:pt x="12465" y="16827"/>
                    </a:lnTo>
                    <a:lnTo>
                      <a:pt x="12854" y="15737"/>
                    </a:lnTo>
                    <a:lnTo>
                      <a:pt x="13088" y="14646"/>
                    </a:lnTo>
                    <a:lnTo>
                      <a:pt x="13166" y="14334"/>
                    </a:lnTo>
                    <a:lnTo>
                      <a:pt x="13322" y="12932"/>
                    </a:lnTo>
                    <a:lnTo>
                      <a:pt x="13322" y="11452"/>
                    </a:lnTo>
                    <a:lnTo>
                      <a:pt x="13244" y="10673"/>
                    </a:lnTo>
                    <a:lnTo>
                      <a:pt x="13166" y="9972"/>
                    </a:lnTo>
                    <a:lnTo>
                      <a:pt x="13010" y="9193"/>
                    </a:lnTo>
                    <a:lnTo>
                      <a:pt x="12776" y="8414"/>
                    </a:lnTo>
                    <a:lnTo>
                      <a:pt x="12542" y="7791"/>
                    </a:lnTo>
                    <a:lnTo>
                      <a:pt x="12465" y="7557"/>
                    </a:lnTo>
                    <a:lnTo>
                      <a:pt x="12309" y="7167"/>
                    </a:lnTo>
                    <a:lnTo>
                      <a:pt x="12153" y="6934"/>
                    </a:lnTo>
                    <a:lnTo>
                      <a:pt x="11997" y="6544"/>
                    </a:lnTo>
                    <a:lnTo>
                      <a:pt x="11841" y="6310"/>
                    </a:lnTo>
                    <a:lnTo>
                      <a:pt x="11686" y="5999"/>
                    </a:lnTo>
                    <a:lnTo>
                      <a:pt x="11530" y="5765"/>
                    </a:lnTo>
                    <a:lnTo>
                      <a:pt x="11296" y="5376"/>
                    </a:lnTo>
                    <a:lnTo>
                      <a:pt x="11140" y="5220"/>
                    </a:lnTo>
                    <a:lnTo>
                      <a:pt x="10907" y="4830"/>
                    </a:lnTo>
                    <a:lnTo>
                      <a:pt x="10751" y="4674"/>
                    </a:lnTo>
                    <a:lnTo>
                      <a:pt x="10439" y="4363"/>
                    </a:lnTo>
                    <a:lnTo>
                      <a:pt x="10361" y="4207"/>
                    </a:lnTo>
                    <a:lnTo>
                      <a:pt x="9972" y="3818"/>
                    </a:lnTo>
                    <a:lnTo>
                      <a:pt x="9894" y="3740"/>
                    </a:lnTo>
                    <a:lnTo>
                      <a:pt x="9193" y="3039"/>
                    </a:lnTo>
                    <a:lnTo>
                      <a:pt x="8414" y="2415"/>
                    </a:lnTo>
                    <a:lnTo>
                      <a:pt x="7557" y="1870"/>
                    </a:lnTo>
                    <a:lnTo>
                      <a:pt x="6700" y="1403"/>
                    </a:lnTo>
                    <a:lnTo>
                      <a:pt x="6700" y="1325"/>
                    </a:lnTo>
                    <a:lnTo>
                      <a:pt x="6154" y="1091"/>
                    </a:lnTo>
                    <a:lnTo>
                      <a:pt x="6077" y="1091"/>
                    </a:lnTo>
                    <a:lnTo>
                      <a:pt x="5531" y="857"/>
                    </a:lnTo>
                    <a:lnTo>
                      <a:pt x="4441" y="468"/>
                    </a:lnTo>
                    <a:lnTo>
                      <a:pt x="3350" y="234"/>
                    </a:lnTo>
                    <a:lnTo>
                      <a:pt x="2259" y="78"/>
                    </a:lnTo>
                    <a:lnTo>
                      <a:pt x="1169"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2349;p45">
              <a:extLst>
                <a:ext uri="{FF2B5EF4-FFF2-40B4-BE49-F238E27FC236}">
                  <a16:creationId xmlns:a16="http://schemas.microsoft.com/office/drawing/2014/main" id="{0BB3D5A6-84F5-4503-89E2-0EC4E14DF6B5}"/>
                </a:ext>
              </a:extLst>
            </p:cNvPr>
            <p:cNvSpPr/>
            <p:nvPr/>
          </p:nvSpPr>
          <p:spPr>
            <a:xfrm rot="3657067">
              <a:off x="1819506" y="1793053"/>
              <a:ext cx="776800" cy="1043141"/>
            </a:xfrm>
            <a:custGeom>
              <a:avLst/>
              <a:gdLst/>
              <a:ahLst/>
              <a:cxnLst/>
              <a:rect l="l" t="t" r="r" b="b"/>
              <a:pathLst>
                <a:path w="24540" h="32954" extrusionOk="0">
                  <a:moveTo>
                    <a:pt x="12153" y="0"/>
                  </a:moveTo>
                  <a:lnTo>
                    <a:pt x="10907" y="78"/>
                  </a:lnTo>
                  <a:lnTo>
                    <a:pt x="9582" y="312"/>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545" y="15815"/>
                  </a:lnTo>
                  <a:lnTo>
                    <a:pt x="1013" y="17139"/>
                  </a:lnTo>
                  <a:lnTo>
                    <a:pt x="1636" y="18385"/>
                  </a:lnTo>
                  <a:lnTo>
                    <a:pt x="2337" y="19476"/>
                  </a:lnTo>
                  <a:lnTo>
                    <a:pt x="3194" y="20489"/>
                  </a:lnTo>
                  <a:lnTo>
                    <a:pt x="4129" y="21424"/>
                  </a:lnTo>
                  <a:lnTo>
                    <a:pt x="5142" y="22280"/>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3449" y="17450"/>
                  </a:lnTo>
                  <a:lnTo>
                    <a:pt x="23916" y="16282"/>
                  </a:lnTo>
                  <a:lnTo>
                    <a:pt x="24228" y="15191"/>
                  </a:lnTo>
                  <a:lnTo>
                    <a:pt x="24462" y="14023"/>
                  </a:lnTo>
                  <a:lnTo>
                    <a:pt x="24540" y="12776"/>
                  </a:lnTo>
                  <a:lnTo>
                    <a:pt x="24540" y="11608"/>
                  </a:lnTo>
                  <a:lnTo>
                    <a:pt x="24462" y="10361"/>
                  </a:ln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close/>
                </a:path>
              </a:pathLst>
            </a:custGeom>
            <a:solidFill>
              <a:srgbClr val="EFBF60">
                <a:alpha val="84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50;p45">
              <a:extLst>
                <a:ext uri="{FF2B5EF4-FFF2-40B4-BE49-F238E27FC236}">
                  <a16:creationId xmlns:a16="http://schemas.microsoft.com/office/drawing/2014/main" id="{04AC3D2C-9AAD-4227-BC4C-DFB39C7CFB49}"/>
                </a:ext>
              </a:extLst>
            </p:cNvPr>
            <p:cNvSpPr/>
            <p:nvPr/>
          </p:nvSpPr>
          <p:spPr>
            <a:xfrm rot="3657067">
              <a:off x="1819506" y="1793053"/>
              <a:ext cx="776800" cy="1043141"/>
            </a:xfrm>
            <a:custGeom>
              <a:avLst/>
              <a:gdLst/>
              <a:ahLst/>
              <a:cxnLst/>
              <a:rect l="l" t="t" r="r" b="b"/>
              <a:pathLst>
                <a:path w="24540" h="32954" fill="none" extrusionOk="0">
                  <a:moveTo>
                    <a:pt x="24150" y="9115"/>
                  </a:moveTo>
                  <a:lnTo>
                    <a:pt x="24150" y="9115"/>
                  </a:lnTo>
                  <a:lnTo>
                    <a:pt x="23761" y="7868"/>
                  </a:lnTo>
                  <a:lnTo>
                    <a:pt x="23215" y="6700"/>
                  </a:lnTo>
                  <a:lnTo>
                    <a:pt x="22592" y="5609"/>
                  </a:lnTo>
                  <a:lnTo>
                    <a:pt x="21891" y="4596"/>
                  </a:lnTo>
                  <a:lnTo>
                    <a:pt x="21034" y="3662"/>
                  </a:lnTo>
                  <a:lnTo>
                    <a:pt x="20177" y="2805"/>
                  </a:lnTo>
                  <a:lnTo>
                    <a:pt x="19164" y="2104"/>
                  </a:lnTo>
                  <a:lnTo>
                    <a:pt x="18074" y="1480"/>
                  </a:lnTo>
                  <a:lnTo>
                    <a:pt x="16983" y="935"/>
                  </a:lnTo>
                  <a:lnTo>
                    <a:pt x="15814" y="546"/>
                  </a:lnTo>
                  <a:lnTo>
                    <a:pt x="14646" y="234"/>
                  </a:lnTo>
                  <a:lnTo>
                    <a:pt x="13399" y="78"/>
                  </a:lnTo>
                  <a:lnTo>
                    <a:pt x="12153" y="0"/>
                  </a:lnTo>
                  <a:lnTo>
                    <a:pt x="10907" y="78"/>
                  </a:lnTo>
                  <a:lnTo>
                    <a:pt x="9582" y="312"/>
                  </a:lnTo>
                  <a:lnTo>
                    <a:pt x="8336" y="701"/>
                  </a:lnTo>
                  <a:lnTo>
                    <a:pt x="8336" y="701"/>
                  </a:lnTo>
                  <a:lnTo>
                    <a:pt x="7245" y="1091"/>
                  </a:lnTo>
                  <a:lnTo>
                    <a:pt x="6310" y="1558"/>
                  </a:lnTo>
                  <a:lnTo>
                    <a:pt x="5375" y="2181"/>
                  </a:lnTo>
                  <a:lnTo>
                    <a:pt x="4518" y="2805"/>
                  </a:lnTo>
                  <a:lnTo>
                    <a:pt x="3662" y="3506"/>
                  </a:lnTo>
                  <a:lnTo>
                    <a:pt x="2960" y="4285"/>
                  </a:lnTo>
                  <a:lnTo>
                    <a:pt x="2337" y="5142"/>
                  </a:lnTo>
                  <a:lnTo>
                    <a:pt x="1714" y="6077"/>
                  </a:lnTo>
                  <a:lnTo>
                    <a:pt x="1247" y="7011"/>
                  </a:lnTo>
                  <a:lnTo>
                    <a:pt x="779" y="8024"/>
                  </a:lnTo>
                  <a:lnTo>
                    <a:pt x="467" y="9037"/>
                  </a:lnTo>
                  <a:lnTo>
                    <a:pt x="234" y="10050"/>
                  </a:lnTo>
                  <a:lnTo>
                    <a:pt x="78" y="11140"/>
                  </a:lnTo>
                  <a:lnTo>
                    <a:pt x="0" y="12231"/>
                  </a:lnTo>
                  <a:lnTo>
                    <a:pt x="78" y="13322"/>
                  </a:lnTo>
                  <a:lnTo>
                    <a:pt x="234" y="14490"/>
                  </a:lnTo>
                  <a:lnTo>
                    <a:pt x="234" y="14490"/>
                  </a:lnTo>
                  <a:lnTo>
                    <a:pt x="545" y="15815"/>
                  </a:lnTo>
                  <a:lnTo>
                    <a:pt x="1013" y="17139"/>
                  </a:lnTo>
                  <a:lnTo>
                    <a:pt x="1636" y="18385"/>
                  </a:lnTo>
                  <a:lnTo>
                    <a:pt x="2337" y="19476"/>
                  </a:lnTo>
                  <a:lnTo>
                    <a:pt x="3194" y="20489"/>
                  </a:lnTo>
                  <a:lnTo>
                    <a:pt x="4129" y="21424"/>
                  </a:lnTo>
                  <a:lnTo>
                    <a:pt x="5142" y="22280"/>
                  </a:lnTo>
                  <a:lnTo>
                    <a:pt x="6232" y="22982"/>
                  </a:lnTo>
                  <a:lnTo>
                    <a:pt x="6232" y="22982"/>
                  </a:lnTo>
                  <a:lnTo>
                    <a:pt x="7479" y="23683"/>
                  </a:lnTo>
                  <a:lnTo>
                    <a:pt x="8569" y="24540"/>
                  </a:lnTo>
                  <a:lnTo>
                    <a:pt x="9582" y="25475"/>
                  </a:lnTo>
                  <a:lnTo>
                    <a:pt x="10439" y="26487"/>
                  </a:lnTo>
                  <a:lnTo>
                    <a:pt x="11296" y="27656"/>
                  </a:lnTo>
                  <a:lnTo>
                    <a:pt x="11997" y="28824"/>
                  </a:lnTo>
                  <a:lnTo>
                    <a:pt x="12543" y="30071"/>
                  </a:lnTo>
                  <a:lnTo>
                    <a:pt x="12932" y="31395"/>
                  </a:lnTo>
                  <a:lnTo>
                    <a:pt x="13322" y="32953"/>
                  </a:lnTo>
                  <a:lnTo>
                    <a:pt x="21657" y="30694"/>
                  </a:lnTo>
                  <a:lnTo>
                    <a:pt x="21346" y="29448"/>
                  </a:lnTo>
                  <a:lnTo>
                    <a:pt x="21346" y="29448"/>
                  </a:lnTo>
                  <a:lnTo>
                    <a:pt x="21034" y="28045"/>
                  </a:lnTo>
                  <a:lnTo>
                    <a:pt x="20878" y="26643"/>
                  </a:lnTo>
                  <a:lnTo>
                    <a:pt x="20878" y="25241"/>
                  </a:lnTo>
                  <a:lnTo>
                    <a:pt x="21034" y="23839"/>
                  </a:lnTo>
                  <a:lnTo>
                    <a:pt x="21268" y="22436"/>
                  </a:lnTo>
                  <a:lnTo>
                    <a:pt x="21657" y="21034"/>
                  </a:lnTo>
                  <a:lnTo>
                    <a:pt x="22203" y="19710"/>
                  </a:lnTo>
                  <a:lnTo>
                    <a:pt x="22904" y="18463"/>
                  </a:lnTo>
                  <a:lnTo>
                    <a:pt x="22904" y="18463"/>
                  </a:lnTo>
                  <a:lnTo>
                    <a:pt x="23449" y="17450"/>
                  </a:lnTo>
                  <a:lnTo>
                    <a:pt x="23916" y="16282"/>
                  </a:lnTo>
                  <a:lnTo>
                    <a:pt x="24228" y="15191"/>
                  </a:lnTo>
                  <a:lnTo>
                    <a:pt x="24462" y="14023"/>
                  </a:lnTo>
                  <a:lnTo>
                    <a:pt x="24540" y="12776"/>
                  </a:lnTo>
                  <a:lnTo>
                    <a:pt x="24540" y="11608"/>
                  </a:lnTo>
                  <a:lnTo>
                    <a:pt x="24462" y="10361"/>
                  </a:lnTo>
                  <a:lnTo>
                    <a:pt x="24150" y="91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51;p45">
              <a:extLst>
                <a:ext uri="{FF2B5EF4-FFF2-40B4-BE49-F238E27FC236}">
                  <a16:creationId xmlns:a16="http://schemas.microsoft.com/office/drawing/2014/main" id="{3E247B2E-61B9-4393-8F41-92839C9FAA8E}"/>
                </a:ext>
              </a:extLst>
            </p:cNvPr>
            <p:cNvSpPr/>
            <p:nvPr/>
          </p:nvSpPr>
          <p:spPr>
            <a:xfrm rot="3657067">
              <a:off x="1667412" y="2741914"/>
              <a:ext cx="167705" cy="101136"/>
            </a:xfrm>
            <a:custGeom>
              <a:avLst/>
              <a:gdLst/>
              <a:ahLst/>
              <a:cxnLst/>
              <a:rect l="l" t="t" r="r" b="b"/>
              <a:pathLst>
                <a:path w="5298" h="3195" extrusionOk="0">
                  <a:moveTo>
                    <a:pt x="5298" y="1"/>
                  </a:moveTo>
                  <a:lnTo>
                    <a:pt x="0" y="1403"/>
                  </a:lnTo>
                  <a:lnTo>
                    <a:pt x="1247" y="3195"/>
                  </a:lnTo>
                  <a:lnTo>
                    <a:pt x="5220" y="2182"/>
                  </a:lnTo>
                  <a:lnTo>
                    <a:pt x="5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52;p45">
              <a:extLst>
                <a:ext uri="{FF2B5EF4-FFF2-40B4-BE49-F238E27FC236}">
                  <a16:creationId xmlns:a16="http://schemas.microsoft.com/office/drawing/2014/main" id="{C7B0E2C7-14DA-461D-B85C-2ECDC09B18B6}"/>
                </a:ext>
              </a:extLst>
            </p:cNvPr>
            <p:cNvSpPr/>
            <p:nvPr/>
          </p:nvSpPr>
          <p:spPr>
            <a:xfrm rot="3657067">
              <a:off x="2081641" y="2213401"/>
              <a:ext cx="160330" cy="315658"/>
            </a:xfrm>
            <a:custGeom>
              <a:avLst/>
              <a:gdLst/>
              <a:ahLst/>
              <a:cxnLst/>
              <a:rect l="l" t="t" r="r" b="b"/>
              <a:pathLst>
                <a:path w="5065" h="9972" extrusionOk="0">
                  <a:moveTo>
                    <a:pt x="1793" y="390"/>
                  </a:moveTo>
                  <a:lnTo>
                    <a:pt x="1949" y="546"/>
                  </a:lnTo>
                  <a:lnTo>
                    <a:pt x="1949" y="623"/>
                  </a:lnTo>
                  <a:lnTo>
                    <a:pt x="1871" y="779"/>
                  </a:lnTo>
                  <a:lnTo>
                    <a:pt x="2104" y="779"/>
                  </a:lnTo>
                  <a:lnTo>
                    <a:pt x="2338" y="857"/>
                  </a:lnTo>
                  <a:lnTo>
                    <a:pt x="2572" y="935"/>
                  </a:lnTo>
                  <a:lnTo>
                    <a:pt x="2728" y="1091"/>
                  </a:lnTo>
                  <a:lnTo>
                    <a:pt x="2805" y="1247"/>
                  </a:lnTo>
                  <a:lnTo>
                    <a:pt x="4675" y="8570"/>
                  </a:lnTo>
                  <a:lnTo>
                    <a:pt x="4753" y="8647"/>
                  </a:lnTo>
                  <a:lnTo>
                    <a:pt x="4675" y="8881"/>
                  </a:lnTo>
                  <a:lnTo>
                    <a:pt x="4441" y="9115"/>
                  </a:lnTo>
                  <a:lnTo>
                    <a:pt x="4130" y="9349"/>
                  </a:lnTo>
                  <a:lnTo>
                    <a:pt x="3662" y="9582"/>
                  </a:lnTo>
                  <a:lnTo>
                    <a:pt x="2805" y="9582"/>
                  </a:lnTo>
                  <a:lnTo>
                    <a:pt x="2572" y="9504"/>
                  </a:lnTo>
                  <a:lnTo>
                    <a:pt x="2338" y="9349"/>
                  </a:lnTo>
                  <a:lnTo>
                    <a:pt x="2260" y="9193"/>
                  </a:lnTo>
                  <a:lnTo>
                    <a:pt x="313" y="1870"/>
                  </a:lnTo>
                  <a:lnTo>
                    <a:pt x="313" y="1792"/>
                  </a:lnTo>
                  <a:lnTo>
                    <a:pt x="313" y="1636"/>
                  </a:lnTo>
                  <a:lnTo>
                    <a:pt x="390" y="1480"/>
                  </a:lnTo>
                  <a:lnTo>
                    <a:pt x="702" y="1169"/>
                  </a:lnTo>
                  <a:lnTo>
                    <a:pt x="858" y="1091"/>
                  </a:lnTo>
                  <a:lnTo>
                    <a:pt x="780" y="935"/>
                  </a:lnTo>
                  <a:lnTo>
                    <a:pt x="702" y="857"/>
                  </a:lnTo>
                  <a:lnTo>
                    <a:pt x="780" y="701"/>
                  </a:lnTo>
                  <a:lnTo>
                    <a:pt x="858" y="623"/>
                  </a:lnTo>
                  <a:lnTo>
                    <a:pt x="1014" y="468"/>
                  </a:lnTo>
                  <a:lnTo>
                    <a:pt x="1247" y="390"/>
                  </a:lnTo>
                  <a:close/>
                  <a:moveTo>
                    <a:pt x="1481" y="0"/>
                  </a:moveTo>
                  <a:lnTo>
                    <a:pt x="1169" y="78"/>
                  </a:lnTo>
                  <a:lnTo>
                    <a:pt x="858" y="156"/>
                  </a:lnTo>
                  <a:lnTo>
                    <a:pt x="624" y="312"/>
                  </a:lnTo>
                  <a:lnTo>
                    <a:pt x="468" y="546"/>
                  </a:lnTo>
                  <a:lnTo>
                    <a:pt x="390" y="857"/>
                  </a:lnTo>
                  <a:lnTo>
                    <a:pt x="390" y="935"/>
                  </a:lnTo>
                  <a:lnTo>
                    <a:pt x="410" y="993"/>
                  </a:lnTo>
                  <a:lnTo>
                    <a:pt x="410" y="993"/>
                  </a:lnTo>
                  <a:lnTo>
                    <a:pt x="313" y="1091"/>
                  </a:lnTo>
                  <a:lnTo>
                    <a:pt x="157" y="1325"/>
                  </a:lnTo>
                  <a:lnTo>
                    <a:pt x="1" y="1558"/>
                  </a:lnTo>
                  <a:lnTo>
                    <a:pt x="1" y="1792"/>
                  </a:lnTo>
                  <a:lnTo>
                    <a:pt x="1" y="1948"/>
                  </a:lnTo>
                  <a:lnTo>
                    <a:pt x="1949" y="9271"/>
                  </a:lnTo>
                  <a:lnTo>
                    <a:pt x="2104" y="9582"/>
                  </a:lnTo>
                  <a:lnTo>
                    <a:pt x="2416" y="9816"/>
                  </a:lnTo>
                  <a:lnTo>
                    <a:pt x="2728" y="9894"/>
                  </a:lnTo>
                  <a:lnTo>
                    <a:pt x="3117" y="9972"/>
                  </a:lnTo>
                  <a:lnTo>
                    <a:pt x="3740" y="9894"/>
                  </a:lnTo>
                  <a:lnTo>
                    <a:pt x="4286" y="9660"/>
                  </a:lnTo>
                  <a:lnTo>
                    <a:pt x="4675" y="9427"/>
                  </a:lnTo>
                  <a:lnTo>
                    <a:pt x="4987" y="9037"/>
                  </a:lnTo>
                  <a:lnTo>
                    <a:pt x="5065" y="8881"/>
                  </a:lnTo>
                  <a:lnTo>
                    <a:pt x="5065" y="8647"/>
                  </a:lnTo>
                  <a:lnTo>
                    <a:pt x="5065" y="8492"/>
                  </a:lnTo>
                  <a:lnTo>
                    <a:pt x="3117" y="1169"/>
                  </a:lnTo>
                  <a:lnTo>
                    <a:pt x="2961" y="857"/>
                  </a:lnTo>
                  <a:lnTo>
                    <a:pt x="2728" y="701"/>
                  </a:lnTo>
                  <a:lnTo>
                    <a:pt x="2416" y="546"/>
                  </a:lnTo>
                  <a:lnTo>
                    <a:pt x="2260" y="507"/>
                  </a:lnTo>
                  <a:lnTo>
                    <a:pt x="2260" y="507"/>
                  </a:lnTo>
                  <a:lnTo>
                    <a:pt x="2260" y="468"/>
                  </a:lnTo>
                  <a:lnTo>
                    <a:pt x="2182" y="234"/>
                  </a:lnTo>
                  <a:lnTo>
                    <a:pt x="1949" y="78"/>
                  </a:lnTo>
                  <a:lnTo>
                    <a:pt x="1793" y="0"/>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53;p45">
              <a:extLst>
                <a:ext uri="{FF2B5EF4-FFF2-40B4-BE49-F238E27FC236}">
                  <a16:creationId xmlns:a16="http://schemas.microsoft.com/office/drawing/2014/main" id="{6794A2BA-D176-4ED1-87BD-966FAE2F0729}"/>
                </a:ext>
              </a:extLst>
            </p:cNvPr>
            <p:cNvSpPr/>
            <p:nvPr/>
          </p:nvSpPr>
          <p:spPr>
            <a:xfrm rot="3657067">
              <a:off x="2081641" y="2213401"/>
              <a:ext cx="160330" cy="315658"/>
            </a:xfrm>
            <a:custGeom>
              <a:avLst/>
              <a:gdLst/>
              <a:ahLst/>
              <a:cxnLst/>
              <a:rect l="l" t="t" r="r" b="b"/>
              <a:pathLst>
                <a:path w="5065" h="9972" fill="none" extrusionOk="0">
                  <a:moveTo>
                    <a:pt x="2104" y="623"/>
                  </a:moveTo>
                  <a:lnTo>
                    <a:pt x="2260" y="701"/>
                  </a:lnTo>
                  <a:lnTo>
                    <a:pt x="2260" y="701"/>
                  </a:lnTo>
                  <a:lnTo>
                    <a:pt x="2260" y="546"/>
                  </a:lnTo>
                  <a:lnTo>
                    <a:pt x="2260" y="546"/>
                  </a:lnTo>
                  <a:lnTo>
                    <a:pt x="2260" y="468"/>
                  </a:lnTo>
                  <a:lnTo>
                    <a:pt x="2260" y="468"/>
                  </a:lnTo>
                  <a:lnTo>
                    <a:pt x="2182" y="234"/>
                  </a:lnTo>
                  <a:lnTo>
                    <a:pt x="1949" y="78"/>
                  </a:lnTo>
                  <a:lnTo>
                    <a:pt x="1949" y="78"/>
                  </a:lnTo>
                  <a:lnTo>
                    <a:pt x="1793" y="0"/>
                  </a:lnTo>
                  <a:lnTo>
                    <a:pt x="1481" y="0"/>
                  </a:lnTo>
                  <a:lnTo>
                    <a:pt x="1481" y="0"/>
                  </a:lnTo>
                  <a:lnTo>
                    <a:pt x="1169" y="78"/>
                  </a:lnTo>
                  <a:lnTo>
                    <a:pt x="1169" y="78"/>
                  </a:lnTo>
                  <a:lnTo>
                    <a:pt x="858" y="156"/>
                  </a:lnTo>
                  <a:lnTo>
                    <a:pt x="624" y="312"/>
                  </a:lnTo>
                  <a:lnTo>
                    <a:pt x="624" y="312"/>
                  </a:lnTo>
                  <a:lnTo>
                    <a:pt x="468" y="546"/>
                  </a:lnTo>
                  <a:lnTo>
                    <a:pt x="390" y="857"/>
                  </a:lnTo>
                  <a:lnTo>
                    <a:pt x="390" y="857"/>
                  </a:lnTo>
                  <a:lnTo>
                    <a:pt x="390" y="935"/>
                  </a:lnTo>
                  <a:lnTo>
                    <a:pt x="390" y="935"/>
                  </a:lnTo>
                  <a:lnTo>
                    <a:pt x="390" y="935"/>
                  </a:lnTo>
                  <a:lnTo>
                    <a:pt x="468" y="1169"/>
                  </a:lnTo>
                  <a:lnTo>
                    <a:pt x="624" y="1013"/>
                  </a:lnTo>
                  <a:lnTo>
                    <a:pt x="546" y="857"/>
                  </a:lnTo>
                  <a:lnTo>
                    <a:pt x="546" y="857"/>
                  </a:lnTo>
                  <a:lnTo>
                    <a:pt x="313" y="1091"/>
                  </a:lnTo>
                  <a:lnTo>
                    <a:pt x="157" y="1325"/>
                  </a:lnTo>
                  <a:lnTo>
                    <a:pt x="157" y="1325"/>
                  </a:lnTo>
                  <a:lnTo>
                    <a:pt x="1" y="1558"/>
                  </a:lnTo>
                  <a:lnTo>
                    <a:pt x="1" y="1792"/>
                  </a:lnTo>
                  <a:lnTo>
                    <a:pt x="1" y="1792"/>
                  </a:lnTo>
                  <a:lnTo>
                    <a:pt x="1" y="1948"/>
                  </a:lnTo>
                  <a:lnTo>
                    <a:pt x="1949" y="9271"/>
                  </a:lnTo>
                  <a:lnTo>
                    <a:pt x="1949" y="9271"/>
                  </a:lnTo>
                  <a:lnTo>
                    <a:pt x="2104" y="9582"/>
                  </a:lnTo>
                  <a:lnTo>
                    <a:pt x="2416" y="9816"/>
                  </a:lnTo>
                  <a:lnTo>
                    <a:pt x="2416" y="9816"/>
                  </a:lnTo>
                  <a:lnTo>
                    <a:pt x="2728" y="9894"/>
                  </a:lnTo>
                  <a:lnTo>
                    <a:pt x="3117" y="9972"/>
                  </a:lnTo>
                  <a:lnTo>
                    <a:pt x="3117" y="9972"/>
                  </a:lnTo>
                  <a:lnTo>
                    <a:pt x="3740" y="9894"/>
                  </a:lnTo>
                  <a:lnTo>
                    <a:pt x="3740" y="9894"/>
                  </a:lnTo>
                  <a:lnTo>
                    <a:pt x="4286" y="9660"/>
                  </a:lnTo>
                  <a:lnTo>
                    <a:pt x="4675" y="9427"/>
                  </a:lnTo>
                  <a:lnTo>
                    <a:pt x="4675" y="9427"/>
                  </a:lnTo>
                  <a:lnTo>
                    <a:pt x="4987" y="9037"/>
                  </a:lnTo>
                  <a:lnTo>
                    <a:pt x="5065" y="8881"/>
                  </a:lnTo>
                  <a:lnTo>
                    <a:pt x="5065" y="8647"/>
                  </a:lnTo>
                  <a:lnTo>
                    <a:pt x="5065" y="8647"/>
                  </a:lnTo>
                  <a:lnTo>
                    <a:pt x="5065" y="8492"/>
                  </a:lnTo>
                  <a:lnTo>
                    <a:pt x="3117" y="1169"/>
                  </a:lnTo>
                  <a:lnTo>
                    <a:pt x="3117" y="1169"/>
                  </a:lnTo>
                  <a:lnTo>
                    <a:pt x="2961" y="857"/>
                  </a:lnTo>
                  <a:lnTo>
                    <a:pt x="2728" y="701"/>
                  </a:lnTo>
                  <a:lnTo>
                    <a:pt x="2728" y="701"/>
                  </a:lnTo>
                  <a:lnTo>
                    <a:pt x="2416" y="546"/>
                  </a:lnTo>
                  <a:lnTo>
                    <a:pt x="2104" y="468"/>
                  </a:lnTo>
                  <a:lnTo>
                    <a:pt x="2104" y="623"/>
                  </a:lnTo>
                  <a:lnTo>
                    <a:pt x="2260" y="701"/>
                  </a:lnTo>
                  <a:lnTo>
                    <a:pt x="2104" y="623"/>
                  </a:lnTo>
                  <a:lnTo>
                    <a:pt x="2104" y="779"/>
                  </a:lnTo>
                  <a:lnTo>
                    <a:pt x="2104" y="779"/>
                  </a:lnTo>
                  <a:lnTo>
                    <a:pt x="2338" y="857"/>
                  </a:lnTo>
                  <a:lnTo>
                    <a:pt x="2572" y="935"/>
                  </a:lnTo>
                  <a:lnTo>
                    <a:pt x="2572" y="935"/>
                  </a:lnTo>
                  <a:lnTo>
                    <a:pt x="2728" y="1091"/>
                  </a:lnTo>
                  <a:lnTo>
                    <a:pt x="2805" y="1247"/>
                  </a:lnTo>
                  <a:lnTo>
                    <a:pt x="4675" y="8570"/>
                  </a:lnTo>
                  <a:lnTo>
                    <a:pt x="4675" y="8570"/>
                  </a:lnTo>
                  <a:lnTo>
                    <a:pt x="4753" y="8647"/>
                  </a:lnTo>
                  <a:lnTo>
                    <a:pt x="4753" y="8647"/>
                  </a:lnTo>
                  <a:lnTo>
                    <a:pt x="4675" y="8881"/>
                  </a:lnTo>
                  <a:lnTo>
                    <a:pt x="4441" y="9115"/>
                  </a:lnTo>
                  <a:lnTo>
                    <a:pt x="4441" y="9115"/>
                  </a:lnTo>
                  <a:lnTo>
                    <a:pt x="4130" y="9349"/>
                  </a:lnTo>
                  <a:lnTo>
                    <a:pt x="3662" y="9582"/>
                  </a:lnTo>
                  <a:lnTo>
                    <a:pt x="3662" y="9582"/>
                  </a:lnTo>
                  <a:lnTo>
                    <a:pt x="3117" y="9582"/>
                  </a:lnTo>
                  <a:lnTo>
                    <a:pt x="3117" y="9582"/>
                  </a:lnTo>
                  <a:lnTo>
                    <a:pt x="2805" y="9582"/>
                  </a:lnTo>
                  <a:lnTo>
                    <a:pt x="2572" y="9504"/>
                  </a:lnTo>
                  <a:lnTo>
                    <a:pt x="2572" y="9504"/>
                  </a:lnTo>
                  <a:lnTo>
                    <a:pt x="2338" y="9349"/>
                  </a:lnTo>
                  <a:lnTo>
                    <a:pt x="2260" y="9193"/>
                  </a:lnTo>
                  <a:lnTo>
                    <a:pt x="313" y="1870"/>
                  </a:lnTo>
                  <a:lnTo>
                    <a:pt x="313" y="1870"/>
                  </a:lnTo>
                  <a:lnTo>
                    <a:pt x="313" y="1792"/>
                  </a:lnTo>
                  <a:lnTo>
                    <a:pt x="313" y="1792"/>
                  </a:lnTo>
                  <a:lnTo>
                    <a:pt x="313" y="1636"/>
                  </a:lnTo>
                  <a:lnTo>
                    <a:pt x="390" y="1480"/>
                  </a:lnTo>
                  <a:lnTo>
                    <a:pt x="390" y="1480"/>
                  </a:lnTo>
                  <a:lnTo>
                    <a:pt x="702" y="1169"/>
                  </a:lnTo>
                  <a:lnTo>
                    <a:pt x="858" y="1091"/>
                  </a:lnTo>
                  <a:lnTo>
                    <a:pt x="780" y="935"/>
                  </a:lnTo>
                  <a:lnTo>
                    <a:pt x="702" y="857"/>
                  </a:lnTo>
                  <a:lnTo>
                    <a:pt x="702" y="857"/>
                  </a:lnTo>
                  <a:lnTo>
                    <a:pt x="702" y="857"/>
                  </a:lnTo>
                  <a:lnTo>
                    <a:pt x="702" y="857"/>
                  </a:lnTo>
                  <a:lnTo>
                    <a:pt x="780" y="701"/>
                  </a:lnTo>
                  <a:lnTo>
                    <a:pt x="858" y="623"/>
                  </a:lnTo>
                  <a:lnTo>
                    <a:pt x="858" y="623"/>
                  </a:lnTo>
                  <a:lnTo>
                    <a:pt x="1014" y="468"/>
                  </a:lnTo>
                  <a:lnTo>
                    <a:pt x="1247" y="390"/>
                  </a:lnTo>
                  <a:lnTo>
                    <a:pt x="1247" y="390"/>
                  </a:lnTo>
                  <a:lnTo>
                    <a:pt x="1481" y="390"/>
                  </a:lnTo>
                  <a:lnTo>
                    <a:pt x="1481" y="390"/>
                  </a:lnTo>
                  <a:lnTo>
                    <a:pt x="1793" y="390"/>
                  </a:lnTo>
                  <a:lnTo>
                    <a:pt x="1793" y="390"/>
                  </a:lnTo>
                  <a:lnTo>
                    <a:pt x="1949" y="546"/>
                  </a:lnTo>
                  <a:lnTo>
                    <a:pt x="1949" y="546"/>
                  </a:lnTo>
                  <a:lnTo>
                    <a:pt x="1949" y="623"/>
                  </a:lnTo>
                  <a:lnTo>
                    <a:pt x="1871" y="779"/>
                  </a:lnTo>
                  <a:lnTo>
                    <a:pt x="2104" y="779"/>
                  </a:lnTo>
                  <a:lnTo>
                    <a:pt x="2104" y="62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54;p45">
              <a:extLst>
                <a:ext uri="{FF2B5EF4-FFF2-40B4-BE49-F238E27FC236}">
                  <a16:creationId xmlns:a16="http://schemas.microsoft.com/office/drawing/2014/main" id="{A494D7E2-4CF0-4F6B-9FA4-F56A2AF439A4}"/>
                </a:ext>
              </a:extLst>
            </p:cNvPr>
            <p:cNvSpPr/>
            <p:nvPr/>
          </p:nvSpPr>
          <p:spPr>
            <a:xfrm rot="3657067">
              <a:off x="2120286" y="2254707"/>
              <a:ext cx="162799" cy="315690"/>
            </a:xfrm>
            <a:custGeom>
              <a:avLst/>
              <a:gdLst/>
              <a:ahLst/>
              <a:cxnLst/>
              <a:rect l="l" t="t" r="r" b="b"/>
              <a:pathLst>
                <a:path w="5143" h="9973" extrusionOk="0">
                  <a:moveTo>
                    <a:pt x="1870" y="390"/>
                  </a:moveTo>
                  <a:lnTo>
                    <a:pt x="1948" y="546"/>
                  </a:lnTo>
                  <a:lnTo>
                    <a:pt x="1948" y="624"/>
                  </a:lnTo>
                  <a:lnTo>
                    <a:pt x="1948" y="780"/>
                  </a:lnTo>
                  <a:lnTo>
                    <a:pt x="2104" y="780"/>
                  </a:lnTo>
                  <a:lnTo>
                    <a:pt x="2416" y="858"/>
                  </a:lnTo>
                  <a:lnTo>
                    <a:pt x="2572" y="936"/>
                  </a:lnTo>
                  <a:lnTo>
                    <a:pt x="2727" y="1091"/>
                  </a:lnTo>
                  <a:lnTo>
                    <a:pt x="2805" y="1247"/>
                  </a:lnTo>
                  <a:lnTo>
                    <a:pt x="4753" y="8570"/>
                  </a:lnTo>
                  <a:lnTo>
                    <a:pt x="4753" y="8648"/>
                  </a:lnTo>
                  <a:lnTo>
                    <a:pt x="4675" y="8882"/>
                  </a:lnTo>
                  <a:lnTo>
                    <a:pt x="4519" y="9115"/>
                  </a:lnTo>
                  <a:lnTo>
                    <a:pt x="4130" y="9349"/>
                  </a:lnTo>
                  <a:lnTo>
                    <a:pt x="3740" y="9583"/>
                  </a:lnTo>
                  <a:lnTo>
                    <a:pt x="3195" y="9661"/>
                  </a:lnTo>
                  <a:lnTo>
                    <a:pt x="2883" y="9583"/>
                  </a:lnTo>
                  <a:lnTo>
                    <a:pt x="2572" y="9505"/>
                  </a:lnTo>
                  <a:lnTo>
                    <a:pt x="2416" y="9349"/>
                  </a:lnTo>
                  <a:lnTo>
                    <a:pt x="2338" y="9193"/>
                  </a:lnTo>
                  <a:lnTo>
                    <a:pt x="390" y="1870"/>
                  </a:lnTo>
                  <a:lnTo>
                    <a:pt x="390" y="1793"/>
                  </a:lnTo>
                  <a:lnTo>
                    <a:pt x="390" y="1637"/>
                  </a:lnTo>
                  <a:lnTo>
                    <a:pt x="468" y="1481"/>
                  </a:lnTo>
                  <a:lnTo>
                    <a:pt x="780" y="1169"/>
                  </a:lnTo>
                  <a:lnTo>
                    <a:pt x="936" y="1091"/>
                  </a:lnTo>
                  <a:lnTo>
                    <a:pt x="780" y="936"/>
                  </a:lnTo>
                  <a:lnTo>
                    <a:pt x="780" y="858"/>
                  </a:lnTo>
                  <a:lnTo>
                    <a:pt x="780" y="702"/>
                  </a:lnTo>
                  <a:lnTo>
                    <a:pt x="858" y="624"/>
                  </a:lnTo>
                  <a:lnTo>
                    <a:pt x="1014" y="468"/>
                  </a:lnTo>
                  <a:lnTo>
                    <a:pt x="1247" y="390"/>
                  </a:lnTo>
                  <a:close/>
                  <a:moveTo>
                    <a:pt x="1559" y="1"/>
                  </a:moveTo>
                  <a:lnTo>
                    <a:pt x="1169" y="79"/>
                  </a:lnTo>
                  <a:lnTo>
                    <a:pt x="858" y="157"/>
                  </a:lnTo>
                  <a:lnTo>
                    <a:pt x="624" y="312"/>
                  </a:lnTo>
                  <a:lnTo>
                    <a:pt x="468" y="546"/>
                  </a:lnTo>
                  <a:lnTo>
                    <a:pt x="390" y="858"/>
                  </a:lnTo>
                  <a:lnTo>
                    <a:pt x="390" y="936"/>
                  </a:lnTo>
                  <a:lnTo>
                    <a:pt x="421" y="982"/>
                  </a:lnTo>
                  <a:lnTo>
                    <a:pt x="421" y="982"/>
                  </a:lnTo>
                  <a:lnTo>
                    <a:pt x="312" y="1091"/>
                  </a:lnTo>
                  <a:lnTo>
                    <a:pt x="157" y="1325"/>
                  </a:lnTo>
                  <a:lnTo>
                    <a:pt x="79" y="1559"/>
                  </a:lnTo>
                  <a:lnTo>
                    <a:pt x="1" y="1793"/>
                  </a:lnTo>
                  <a:lnTo>
                    <a:pt x="1" y="1948"/>
                  </a:lnTo>
                  <a:lnTo>
                    <a:pt x="1948" y="9271"/>
                  </a:lnTo>
                  <a:lnTo>
                    <a:pt x="2182" y="9583"/>
                  </a:lnTo>
                  <a:lnTo>
                    <a:pt x="2416" y="9817"/>
                  </a:lnTo>
                  <a:lnTo>
                    <a:pt x="2805" y="9895"/>
                  </a:lnTo>
                  <a:lnTo>
                    <a:pt x="3195" y="9972"/>
                  </a:lnTo>
                  <a:lnTo>
                    <a:pt x="3818" y="9895"/>
                  </a:lnTo>
                  <a:lnTo>
                    <a:pt x="4286" y="9661"/>
                  </a:lnTo>
                  <a:lnTo>
                    <a:pt x="4753" y="9427"/>
                  </a:lnTo>
                  <a:lnTo>
                    <a:pt x="4987" y="9038"/>
                  </a:lnTo>
                  <a:lnTo>
                    <a:pt x="5065" y="8882"/>
                  </a:lnTo>
                  <a:lnTo>
                    <a:pt x="5142" y="8648"/>
                  </a:lnTo>
                  <a:lnTo>
                    <a:pt x="5065" y="8492"/>
                  </a:lnTo>
                  <a:lnTo>
                    <a:pt x="3117" y="1169"/>
                  </a:lnTo>
                  <a:lnTo>
                    <a:pt x="3039" y="858"/>
                  </a:lnTo>
                  <a:lnTo>
                    <a:pt x="2805" y="702"/>
                  </a:lnTo>
                  <a:lnTo>
                    <a:pt x="2494" y="546"/>
                  </a:lnTo>
                  <a:lnTo>
                    <a:pt x="2286" y="494"/>
                  </a:lnTo>
                  <a:lnTo>
                    <a:pt x="2286" y="494"/>
                  </a:lnTo>
                  <a:lnTo>
                    <a:pt x="2260" y="468"/>
                  </a:lnTo>
                  <a:lnTo>
                    <a:pt x="2182" y="235"/>
                  </a:lnTo>
                  <a:lnTo>
                    <a:pt x="2026" y="79"/>
                  </a:lnTo>
                  <a:lnTo>
                    <a:pt x="1793"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55;p45">
              <a:extLst>
                <a:ext uri="{FF2B5EF4-FFF2-40B4-BE49-F238E27FC236}">
                  <a16:creationId xmlns:a16="http://schemas.microsoft.com/office/drawing/2014/main" id="{80EBFFD0-1B1E-43D3-A374-5C096BCA801F}"/>
                </a:ext>
              </a:extLst>
            </p:cNvPr>
            <p:cNvSpPr/>
            <p:nvPr/>
          </p:nvSpPr>
          <p:spPr>
            <a:xfrm rot="3657067">
              <a:off x="2120286" y="2254707"/>
              <a:ext cx="162799" cy="315690"/>
            </a:xfrm>
            <a:custGeom>
              <a:avLst/>
              <a:gdLst/>
              <a:ahLst/>
              <a:cxnLst/>
              <a:rect l="l" t="t" r="r" b="b"/>
              <a:pathLst>
                <a:path w="5143" h="9973" fill="none" extrusionOk="0">
                  <a:moveTo>
                    <a:pt x="2104" y="624"/>
                  </a:moveTo>
                  <a:lnTo>
                    <a:pt x="2260" y="702"/>
                  </a:lnTo>
                  <a:lnTo>
                    <a:pt x="2260" y="702"/>
                  </a:lnTo>
                  <a:lnTo>
                    <a:pt x="2338" y="546"/>
                  </a:lnTo>
                  <a:lnTo>
                    <a:pt x="2338" y="546"/>
                  </a:lnTo>
                  <a:lnTo>
                    <a:pt x="2260" y="468"/>
                  </a:lnTo>
                  <a:lnTo>
                    <a:pt x="2260" y="468"/>
                  </a:lnTo>
                  <a:lnTo>
                    <a:pt x="2182" y="235"/>
                  </a:lnTo>
                  <a:lnTo>
                    <a:pt x="2026" y="79"/>
                  </a:lnTo>
                  <a:lnTo>
                    <a:pt x="2026" y="79"/>
                  </a:lnTo>
                  <a:lnTo>
                    <a:pt x="1793" y="1"/>
                  </a:lnTo>
                  <a:lnTo>
                    <a:pt x="1559" y="1"/>
                  </a:lnTo>
                  <a:lnTo>
                    <a:pt x="1559" y="1"/>
                  </a:lnTo>
                  <a:lnTo>
                    <a:pt x="1169" y="79"/>
                  </a:lnTo>
                  <a:lnTo>
                    <a:pt x="1169" y="79"/>
                  </a:lnTo>
                  <a:lnTo>
                    <a:pt x="858" y="157"/>
                  </a:lnTo>
                  <a:lnTo>
                    <a:pt x="624" y="312"/>
                  </a:lnTo>
                  <a:lnTo>
                    <a:pt x="624" y="312"/>
                  </a:lnTo>
                  <a:lnTo>
                    <a:pt x="468" y="546"/>
                  </a:lnTo>
                  <a:lnTo>
                    <a:pt x="390" y="858"/>
                  </a:lnTo>
                  <a:lnTo>
                    <a:pt x="390" y="858"/>
                  </a:lnTo>
                  <a:lnTo>
                    <a:pt x="390" y="936"/>
                  </a:lnTo>
                  <a:lnTo>
                    <a:pt x="390" y="936"/>
                  </a:lnTo>
                  <a:lnTo>
                    <a:pt x="546" y="1169"/>
                  </a:lnTo>
                  <a:lnTo>
                    <a:pt x="624" y="1014"/>
                  </a:lnTo>
                  <a:lnTo>
                    <a:pt x="546" y="858"/>
                  </a:lnTo>
                  <a:lnTo>
                    <a:pt x="546" y="858"/>
                  </a:lnTo>
                  <a:lnTo>
                    <a:pt x="312" y="1091"/>
                  </a:lnTo>
                  <a:lnTo>
                    <a:pt x="157" y="1325"/>
                  </a:lnTo>
                  <a:lnTo>
                    <a:pt x="157" y="1325"/>
                  </a:lnTo>
                  <a:lnTo>
                    <a:pt x="79" y="1559"/>
                  </a:lnTo>
                  <a:lnTo>
                    <a:pt x="1" y="1793"/>
                  </a:lnTo>
                  <a:lnTo>
                    <a:pt x="1" y="1793"/>
                  </a:lnTo>
                  <a:lnTo>
                    <a:pt x="1" y="1948"/>
                  </a:lnTo>
                  <a:lnTo>
                    <a:pt x="1948" y="9271"/>
                  </a:lnTo>
                  <a:lnTo>
                    <a:pt x="1948" y="9271"/>
                  </a:lnTo>
                  <a:lnTo>
                    <a:pt x="2182" y="9583"/>
                  </a:lnTo>
                  <a:lnTo>
                    <a:pt x="2416" y="9817"/>
                  </a:lnTo>
                  <a:lnTo>
                    <a:pt x="2416" y="9817"/>
                  </a:lnTo>
                  <a:lnTo>
                    <a:pt x="2805" y="9895"/>
                  </a:lnTo>
                  <a:lnTo>
                    <a:pt x="3195" y="9972"/>
                  </a:lnTo>
                  <a:lnTo>
                    <a:pt x="3195" y="9972"/>
                  </a:lnTo>
                  <a:lnTo>
                    <a:pt x="3818" y="9895"/>
                  </a:lnTo>
                  <a:lnTo>
                    <a:pt x="3818" y="9895"/>
                  </a:lnTo>
                  <a:lnTo>
                    <a:pt x="4286" y="9661"/>
                  </a:lnTo>
                  <a:lnTo>
                    <a:pt x="4753" y="9427"/>
                  </a:lnTo>
                  <a:lnTo>
                    <a:pt x="4753" y="9427"/>
                  </a:lnTo>
                  <a:lnTo>
                    <a:pt x="4987" y="9038"/>
                  </a:lnTo>
                  <a:lnTo>
                    <a:pt x="5065" y="8882"/>
                  </a:lnTo>
                  <a:lnTo>
                    <a:pt x="5142" y="8648"/>
                  </a:lnTo>
                  <a:lnTo>
                    <a:pt x="5142" y="8648"/>
                  </a:lnTo>
                  <a:lnTo>
                    <a:pt x="5065" y="8492"/>
                  </a:lnTo>
                  <a:lnTo>
                    <a:pt x="3117" y="1169"/>
                  </a:lnTo>
                  <a:lnTo>
                    <a:pt x="3117" y="1169"/>
                  </a:lnTo>
                  <a:lnTo>
                    <a:pt x="3039" y="858"/>
                  </a:lnTo>
                  <a:lnTo>
                    <a:pt x="2805" y="702"/>
                  </a:lnTo>
                  <a:lnTo>
                    <a:pt x="2805" y="702"/>
                  </a:lnTo>
                  <a:lnTo>
                    <a:pt x="2494" y="546"/>
                  </a:lnTo>
                  <a:lnTo>
                    <a:pt x="2182" y="468"/>
                  </a:lnTo>
                  <a:lnTo>
                    <a:pt x="2104" y="624"/>
                  </a:lnTo>
                  <a:lnTo>
                    <a:pt x="2260" y="702"/>
                  </a:lnTo>
                  <a:lnTo>
                    <a:pt x="2104" y="624"/>
                  </a:lnTo>
                  <a:lnTo>
                    <a:pt x="2104" y="780"/>
                  </a:lnTo>
                  <a:lnTo>
                    <a:pt x="2104" y="780"/>
                  </a:lnTo>
                  <a:lnTo>
                    <a:pt x="2416" y="858"/>
                  </a:lnTo>
                  <a:lnTo>
                    <a:pt x="2572" y="936"/>
                  </a:lnTo>
                  <a:lnTo>
                    <a:pt x="2572" y="936"/>
                  </a:lnTo>
                  <a:lnTo>
                    <a:pt x="2727" y="1091"/>
                  </a:lnTo>
                  <a:lnTo>
                    <a:pt x="2805" y="1247"/>
                  </a:lnTo>
                  <a:lnTo>
                    <a:pt x="4753" y="8570"/>
                  </a:lnTo>
                  <a:lnTo>
                    <a:pt x="4753" y="8570"/>
                  </a:lnTo>
                  <a:lnTo>
                    <a:pt x="4753" y="8648"/>
                  </a:lnTo>
                  <a:lnTo>
                    <a:pt x="4753" y="8648"/>
                  </a:lnTo>
                  <a:lnTo>
                    <a:pt x="4675" y="8882"/>
                  </a:lnTo>
                  <a:lnTo>
                    <a:pt x="4519" y="9115"/>
                  </a:lnTo>
                  <a:lnTo>
                    <a:pt x="4519" y="9115"/>
                  </a:lnTo>
                  <a:lnTo>
                    <a:pt x="4130" y="9349"/>
                  </a:lnTo>
                  <a:lnTo>
                    <a:pt x="3740" y="9583"/>
                  </a:lnTo>
                  <a:lnTo>
                    <a:pt x="3740" y="9583"/>
                  </a:lnTo>
                  <a:lnTo>
                    <a:pt x="3195" y="9661"/>
                  </a:lnTo>
                  <a:lnTo>
                    <a:pt x="3195" y="9661"/>
                  </a:lnTo>
                  <a:lnTo>
                    <a:pt x="2883" y="9583"/>
                  </a:lnTo>
                  <a:lnTo>
                    <a:pt x="2572" y="9505"/>
                  </a:lnTo>
                  <a:lnTo>
                    <a:pt x="2572" y="9505"/>
                  </a:lnTo>
                  <a:lnTo>
                    <a:pt x="2416" y="9349"/>
                  </a:lnTo>
                  <a:lnTo>
                    <a:pt x="2338" y="9193"/>
                  </a:lnTo>
                  <a:lnTo>
                    <a:pt x="390" y="1870"/>
                  </a:lnTo>
                  <a:lnTo>
                    <a:pt x="390" y="1870"/>
                  </a:lnTo>
                  <a:lnTo>
                    <a:pt x="390" y="1793"/>
                  </a:lnTo>
                  <a:lnTo>
                    <a:pt x="390" y="1793"/>
                  </a:lnTo>
                  <a:lnTo>
                    <a:pt x="390" y="1637"/>
                  </a:lnTo>
                  <a:lnTo>
                    <a:pt x="468" y="1481"/>
                  </a:lnTo>
                  <a:lnTo>
                    <a:pt x="468" y="1481"/>
                  </a:lnTo>
                  <a:lnTo>
                    <a:pt x="780" y="1169"/>
                  </a:lnTo>
                  <a:lnTo>
                    <a:pt x="936" y="1091"/>
                  </a:lnTo>
                  <a:lnTo>
                    <a:pt x="780" y="936"/>
                  </a:lnTo>
                  <a:lnTo>
                    <a:pt x="780" y="858"/>
                  </a:lnTo>
                  <a:lnTo>
                    <a:pt x="780" y="858"/>
                  </a:lnTo>
                  <a:lnTo>
                    <a:pt x="780" y="858"/>
                  </a:lnTo>
                  <a:lnTo>
                    <a:pt x="780" y="702"/>
                  </a:lnTo>
                  <a:lnTo>
                    <a:pt x="858" y="624"/>
                  </a:lnTo>
                  <a:lnTo>
                    <a:pt x="858" y="624"/>
                  </a:lnTo>
                  <a:lnTo>
                    <a:pt x="1014" y="468"/>
                  </a:lnTo>
                  <a:lnTo>
                    <a:pt x="1247" y="390"/>
                  </a:lnTo>
                  <a:lnTo>
                    <a:pt x="1247" y="390"/>
                  </a:lnTo>
                  <a:lnTo>
                    <a:pt x="1559" y="390"/>
                  </a:lnTo>
                  <a:lnTo>
                    <a:pt x="1559" y="390"/>
                  </a:lnTo>
                  <a:lnTo>
                    <a:pt x="1870" y="390"/>
                  </a:lnTo>
                  <a:lnTo>
                    <a:pt x="1870" y="390"/>
                  </a:lnTo>
                  <a:lnTo>
                    <a:pt x="1948" y="546"/>
                  </a:lnTo>
                  <a:lnTo>
                    <a:pt x="1948" y="546"/>
                  </a:lnTo>
                  <a:lnTo>
                    <a:pt x="1948" y="624"/>
                  </a:lnTo>
                  <a:lnTo>
                    <a:pt x="1948" y="780"/>
                  </a:lnTo>
                  <a:lnTo>
                    <a:pt x="2104" y="780"/>
                  </a:lnTo>
                  <a:lnTo>
                    <a:pt x="2104" y="6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6;p45">
              <a:extLst>
                <a:ext uri="{FF2B5EF4-FFF2-40B4-BE49-F238E27FC236}">
                  <a16:creationId xmlns:a16="http://schemas.microsoft.com/office/drawing/2014/main" id="{DECB9873-1CE6-4892-A6CD-0CB1BFE0C3D6}"/>
                </a:ext>
              </a:extLst>
            </p:cNvPr>
            <p:cNvSpPr/>
            <p:nvPr/>
          </p:nvSpPr>
          <p:spPr>
            <a:xfrm rot="3657067">
              <a:off x="1925215" y="2452511"/>
              <a:ext cx="86353" cy="283624"/>
            </a:xfrm>
            <a:custGeom>
              <a:avLst/>
              <a:gdLst/>
              <a:ahLst/>
              <a:cxnLst/>
              <a:rect l="l" t="t" r="r" b="b"/>
              <a:pathLst>
                <a:path w="2728" h="8960" extrusionOk="0">
                  <a:moveTo>
                    <a:pt x="312" y="1"/>
                  </a:moveTo>
                  <a:lnTo>
                    <a:pt x="1" y="79"/>
                  </a:lnTo>
                  <a:lnTo>
                    <a:pt x="2416" y="8960"/>
                  </a:lnTo>
                  <a:lnTo>
                    <a:pt x="2727" y="8882"/>
                  </a:lnTo>
                  <a:lnTo>
                    <a:pt x="312" y="1"/>
                  </a:lnTo>
                  <a:close/>
                </a:path>
              </a:pathLst>
            </a:custGeom>
            <a:solidFill>
              <a:srgbClr val="EF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57;p45">
              <a:extLst>
                <a:ext uri="{FF2B5EF4-FFF2-40B4-BE49-F238E27FC236}">
                  <a16:creationId xmlns:a16="http://schemas.microsoft.com/office/drawing/2014/main" id="{02886384-BE05-4636-AD2D-D2DDF1C9F700}"/>
                </a:ext>
              </a:extLst>
            </p:cNvPr>
            <p:cNvSpPr/>
            <p:nvPr/>
          </p:nvSpPr>
          <p:spPr>
            <a:xfrm rot="3657067">
              <a:off x="1925215" y="2452511"/>
              <a:ext cx="86353" cy="283624"/>
            </a:xfrm>
            <a:custGeom>
              <a:avLst/>
              <a:gdLst/>
              <a:ahLst/>
              <a:cxnLst/>
              <a:rect l="l" t="t" r="r" b="b"/>
              <a:pathLst>
                <a:path w="2728" h="8960" fill="none" extrusionOk="0">
                  <a:moveTo>
                    <a:pt x="1" y="79"/>
                  </a:moveTo>
                  <a:lnTo>
                    <a:pt x="2416" y="8960"/>
                  </a:lnTo>
                  <a:lnTo>
                    <a:pt x="2727" y="8882"/>
                  </a:lnTo>
                  <a:lnTo>
                    <a:pt x="312" y="1"/>
                  </a:lnTo>
                  <a:lnTo>
                    <a:pt x="1" y="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58;p45">
              <a:extLst>
                <a:ext uri="{FF2B5EF4-FFF2-40B4-BE49-F238E27FC236}">
                  <a16:creationId xmlns:a16="http://schemas.microsoft.com/office/drawing/2014/main" id="{09306E83-DD95-4240-A00F-36644639B614}"/>
                </a:ext>
              </a:extLst>
            </p:cNvPr>
            <p:cNvSpPr/>
            <p:nvPr/>
          </p:nvSpPr>
          <p:spPr>
            <a:xfrm rot="3657067">
              <a:off x="2553226" y="2477776"/>
              <a:ext cx="27160" cy="138108"/>
            </a:xfrm>
            <a:custGeom>
              <a:avLst/>
              <a:gdLst/>
              <a:ahLst/>
              <a:cxnLst/>
              <a:rect l="l" t="t" r="r" b="b"/>
              <a:pathLst>
                <a:path w="858" h="4363" extrusionOk="0">
                  <a:moveTo>
                    <a:pt x="156" y="312"/>
                  </a:moveTo>
                  <a:lnTo>
                    <a:pt x="156" y="312"/>
                  </a:lnTo>
                  <a:lnTo>
                    <a:pt x="390" y="1169"/>
                  </a:lnTo>
                  <a:lnTo>
                    <a:pt x="390" y="1169"/>
                  </a:lnTo>
                  <a:lnTo>
                    <a:pt x="624" y="1948"/>
                  </a:lnTo>
                  <a:lnTo>
                    <a:pt x="702" y="2727"/>
                  </a:lnTo>
                  <a:lnTo>
                    <a:pt x="780" y="3506"/>
                  </a:lnTo>
                  <a:lnTo>
                    <a:pt x="858" y="4363"/>
                  </a:lnTo>
                  <a:lnTo>
                    <a:pt x="858" y="4363"/>
                  </a:lnTo>
                  <a:lnTo>
                    <a:pt x="780" y="3506"/>
                  </a:lnTo>
                  <a:lnTo>
                    <a:pt x="702" y="2727"/>
                  </a:lnTo>
                  <a:lnTo>
                    <a:pt x="624" y="1948"/>
                  </a:lnTo>
                  <a:lnTo>
                    <a:pt x="390" y="1169"/>
                  </a:lnTo>
                  <a:lnTo>
                    <a:pt x="390" y="1169"/>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312"/>
                  </a:moveTo>
                  <a:lnTo>
                    <a:pt x="156" y="312"/>
                  </a:lnTo>
                  <a:lnTo>
                    <a:pt x="156" y="312"/>
                  </a:lnTo>
                  <a:lnTo>
                    <a:pt x="156" y="312"/>
                  </a:lnTo>
                  <a:lnTo>
                    <a:pt x="156" y="312"/>
                  </a:lnTo>
                  <a:close/>
                  <a:moveTo>
                    <a:pt x="156" y="234"/>
                  </a:moveTo>
                  <a:lnTo>
                    <a:pt x="156" y="234"/>
                  </a:lnTo>
                  <a:lnTo>
                    <a:pt x="156" y="312"/>
                  </a:lnTo>
                  <a:lnTo>
                    <a:pt x="156" y="312"/>
                  </a:lnTo>
                  <a:lnTo>
                    <a:pt x="156" y="234"/>
                  </a:lnTo>
                  <a:close/>
                  <a:moveTo>
                    <a:pt x="156" y="234"/>
                  </a:moveTo>
                  <a:lnTo>
                    <a:pt x="156" y="234"/>
                  </a:lnTo>
                  <a:lnTo>
                    <a:pt x="156" y="234"/>
                  </a:lnTo>
                  <a:lnTo>
                    <a:pt x="156" y="234"/>
                  </a:lnTo>
                  <a:lnTo>
                    <a:pt x="156" y="234"/>
                  </a:lnTo>
                  <a:close/>
                  <a:moveTo>
                    <a:pt x="156" y="234"/>
                  </a:moveTo>
                  <a:lnTo>
                    <a:pt x="156" y="234"/>
                  </a:lnTo>
                  <a:lnTo>
                    <a:pt x="156" y="234"/>
                  </a:lnTo>
                  <a:lnTo>
                    <a:pt x="156" y="234"/>
                  </a:lnTo>
                  <a:lnTo>
                    <a:pt x="156" y="234"/>
                  </a:lnTo>
                  <a:close/>
                  <a:moveTo>
                    <a:pt x="79" y="234"/>
                  </a:moveTo>
                  <a:lnTo>
                    <a:pt x="79" y="234"/>
                  </a:lnTo>
                  <a:lnTo>
                    <a:pt x="156" y="234"/>
                  </a:lnTo>
                  <a:lnTo>
                    <a:pt x="156" y="234"/>
                  </a:lnTo>
                  <a:lnTo>
                    <a:pt x="79" y="234"/>
                  </a:lnTo>
                  <a:close/>
                  <a:moveTo>
                    <a:pt x="79" y="234"/>
                  </a:moveTo>
                  <a:lnTo>
                    <a:pt x="79" y="234"/>
                  </a:lnTo>
                  <a:lnTo>
                    <a:pt x="79" y="234"/>
                  </a:lnTo>
                  <a:lnTo>
                    <a:pt x="79" y="234"/>
                  </a:lnTo>
                  <a:lnTo>
                    <a:pt x="79" y="234"/>
                  </a:lnTo>
                  <a:close/>
                  <a:moveTo>
                    <a:pt x="79" y="234"/>
                  </a:moveTo>
                  <a:lnTo>
                    <a:pt x="79" y="234"/>
                  </a:lnTo>
                  <a:lnTo>
                    <a:pt x="79" y="234"/>
                  </a:lnTo>
                  <a:lnTo>
                    <a:pt x="79" y="234"/>
                  </a:lnTo>
                  <a:lnTo>
                    <a:pt x="79" y="234"/>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156"/>
                  </a:moveTo>
                  <a:lnTo>
                    <a:pt x="79" y="156"/>
                  </a:lnTo>
                  <a:lnTo>
                    <a:pt x="79" y="156"/>
                  </a:lnTo>
                  <a:lnTo>
                    <a:pt x="79" y="156"/>
                  </a:lnTo>
                  <a:lnTo>
                    <a:pt x="79" y="156"/>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78"/>
                  </a:moveTo>
                  <a:lnTo>
                    <a:pt x="79" y="78"/>
                  </a:lnTo>
                  <a:lnTo>
                    <a:pt x="79" y="78"/>
                  </a:lnTo>
                  <a:lnTo>
                    <a:pt x="79" y="78"/>
                  </a:lnTo>
                  <a:lnTo>
                    <a:pt x="79" y="78"/>
                  </a:lnTo>
                  <a:close/>
                  <a:moveTo>
                    <a:pt x="79" y="0"/>
                  </a:moveTo>
                  <a:lnTo>
                    <a:pt x="79" y="0"/>
                  </a:lnTo>
                  <a:lnTo>
                    <a:pt x="79" y="0"/>
                  </a:lnTo>
                  <a:lnTo>
                    <a:pt x="79" y="0"/>
                  </a:lnTo>
                  <a:lnTo>
                    <a:pt x="79" y="0"/>
                  </a:lnTo>
                  <a:close/>
                  <a:moveTo>
                    <a:pt x="79" y="0"/>
                  </a:moveTo>
                  <a:lnTo>
                    <a:pt x="79" y="0"/>
                  </a:lnTo>
                  <a:lnTo>
                    <a:pt x="79" y="0"/>
                  </a:lnTo>
                  <a:lnTo>
                    <a:pt x="79" y="0"/>
                  </a:lnTo>
                  <a:lnTo>
                    <a:pt x="79" y="0"/>
                  </a:lnTo>
                  <a:close/>
                  <a:moveTo>
                    <a:pt x="1" y="0"/>
                  </a:moveTo>
                  <a:lnTo>
                    <a:pt x="1" y="0"/>
                  </a:lnTo>
                  <a:lnTo>
                    <a:pt x="1" y="0"/>
                  </a:lnTo>
                  <a:lnTo>
                    <a:pt x="1" y="0"/>
                  </a:lnTo>
                  <a:lnTo>
                    <a:pt x="1" y="0"/>
                  </a:lnTo>
                  <a:close/>
                  <a:moveTo>
                    <a:pt x="1" y="0"/>
                  </a:moveTo>
                  <a:lnTo>
                    <a:pt x="1" y="0"/>
                  </a:lnTo>
                  <a:lnTo>
                    <a:pt x="1" y="0"/>
                  </a:lnTo>
                  <a:lnTo>
                    <a:pt x="1" y="0"/>
                  </a:lnTo>
                  <a:lnTo>
                    <a:pt x="1" y="0"/>
                  </a:lnTo>
                  <a:close/>
                  <a:moveTo>
                    <a:pt x="1" y="0"/>
                  </a:moveTo>
                  <a:lnTo>
                    <a:pt x="1" y="0"/>
                  </a:lnTo>
                  <a:lnTo>
                    <a:pt x="1" y="0"/>
                  </a:lnTo>
                  <a:close/>
                </a:path>
              </a:pathLst>
            </a:custGeom>
            <a:solidFill>
              <a:srgbClr val="C5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59;p45">
              <a:extLst>
                <a:ext uri="{FF2B5EF4-FFF2-40B4-BE49-F238E27FC236}">
                  <a16:creationId xmlns:a16="http://schemas.microsoft.com/office/drawing/2014/main" id="{15600EF7-FD6D-4BCA-A90D-DE16082BF351}"/>
                </a:ext>
              </a:extLst>
            </p:cNvPr>
            <p:cNvSpPr/>
            <p:nvPr/>
          </p:nvSpPr>
          <p:spPr>
            <a:xfrm rot="3657067">
              <a:off x="2552591" y="2487247"/>
              <a:ext cx="22221" cy="128264"/>
            </a:xfrm>
            <a:custGeom>
              <a:avLst/>
              <a:gdLst/>
              <a:ahLst/>
              <a:cxnLst/>
              <a:rect l="l" t="t" r="r" b="b"/>
              <a:pathLst>
                <a:path w="702" h="4052" fill="none" extrusionOk="0">
                  <a:moveTo>
                    <a:pt x="0" y="1"/>
                  </a:moveTo>
                  <a:lnTo>
                    <a:pt x="0" y="1"/>
                  </a:lnTo>
                  <a:lnTo>
                    <a:pt x="234" y="858"/>
                  </a:lnTo>
                  <a:lnTo>
                    <a:pt x="234" y="858"/>
                  </a:lnTo>
                  <a:lnTo>
                    <a:pt x="468" y="1637"/>
                  </a:lnTo>
                  <a:lnTo>
                    <a:pt x="546" y="2416"/>
                  </a:lnTo>
                  <a:lnTo>
                    <a:pt x="624" y="3195"/>
                  </a:lnTo>
                  <a:lnTo>
                    <a:pt x="702" y="4052"/>
                  </a:lnTo>
                  <a:lnTo>
                    <a:pt x="702" y="4052"/>
                  </a:lnTo>
                  <a:lnTo>
                    <a:pt x="624" y="3195"/>
                  </a:lnTo>
                  <a:lnTo>
                    <a:pt x="546" y="2416"/>
                  </a:lnTo>
                  <a:lnTo>
                    <a:pt x="468" y="1637"/>
                  </a:lnTo>
                  <a:lnTo>
                    <a:pt x="234" y="858"/>
                  </a:lnTo>
                  <a:lnTo>
                    <a:pt x="234" y="85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60;p45">
              <a:extLst>
                <a:ext uri="{FF2B5EF4-FFF2-40B4-BE49-F238E27FC236}">
                  <a16:creationId xmlns:a16="http://schemas.microsoft.com/office/drawing/2014/main" id="{1304C393-071F-49A8-B609-F2068FE60D23}"/>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61;p45">
              <a:extLst>
                <a:ext uri="{FF2B5EF4-FFF2-40B4-BE49-F238E27FC236}">
                  <a16:creationId xmlns:a16="http://schemas.microsoft.com/office/drawing/2014/main" id="{83429EBF-C274-417D-B8B0-97B414F88CEF}"/>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62;p45">
              <a:extLst>
                <a:ext uri="{FF2B5EF4-FFF2-40B4-BE49-F238E27FC236}">
                  <a16:creationId xmlns:a16="http://schemas.microsoft.com/office/drawing/2014/main" id="{E79B1BC1-8D48-4A79-AB3C-AFEC9221DE7A}"/>
                </a:ext>
              </a:extLst>
            </p:cNvPr>
            <p:cNvSpPr/>
            <p:nvPr/>
          </p:nvSpPr>
          <p:spPr>
            <a:xfrm rot="3657067">
              <a:off x="2614349" y="2510532"/>
              <a:ext cx="32" cy="32"/>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63;p45">
              <a:extLst>
                <a:ext uri="{FF2B5EF4-FFF2-40B4-BE49-F238E27FC236}">
                  <a16:creationId xmlns:a16="http://schemas.microsoft.com/office/drawing/2014/main" id="{CCA3D09D-6217-4598-A05A-8DC799F4D032}"/>
                </a:ext>
              </a:extLst>
            </p:cNvPr>
            <p:cNvSpPr/>
            <p:nvPr/>
          </p:nvSpPr>
          <p:spPr>
            <a:xfrm rot="3657067">
              <a:off x="2615415" y="2508721"/>
              <a:ext cx="32" cy="2469"/>
            </a:xfrm>
            <a:custGeom>
              <a:avLst/>
              <a:gdLst/>
              <a:ahLst/>
              <a:cxnLst/>
              <a:rect l="l" t="t" r="r" b="b"/>
              <a:pathLst>
                <a:path w="1" h="78"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64;p45">
              <a:extLst>
                <a:ext uri="{FF2B5EF4-FFF2-40B4-BE49-F238E27FC236}">
                  <a16:creationId xmlns:a16="http://schemas.microsoft.com/office/drawing/2014/main" id="{7B652B40-E6DD-4C10-B690-78B8ED809021}"/>
                </a:ext>
              </a:extLst>
            </p:cNvPr>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65;p45">
              <a:extLst>
                <a:ext uri="{FF2B5EF4-FFF2-40B4-BE49-F238E27FC236}">
                  <a16:creationId xmlns:a16="http://schemas.microsoft.com/office/drawing/2014/main" id="{83617AD5-939B-4C93-816B-F4E357BB48ED}"/>
                </a:ext>
              </a:extLst>
            </p:cNvPr>
            <p:cNvSpPr/>
            <p:nvPr/>
          </p:nvSpPr>
          <p:spPr>
            <a:xfrm rot="3657067">
              <a:off x="2616480" y="2509348"/>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66;p45">
              <a:extLst>
                <a:ext uri="{FF2B5EF4-FFF2-40B4-BE49-F238E27FC236}">
                  <a16:creationId xmlns:a16="http://schemas.microsoft.com/office/drawing/2014/main" id="{8DCCDB70-4CFA-4D01-A674-FA1657E53EB8}"/>
                </a:ext>
              </a:extLst>
            </p:cNvPr>
            <p:cNvSpPr/>
            <p:nvPr/>
          </p:nvSpPr>
          <p:spPr>
            <a:xfrm rot="3657067">
              <a:off x="2614646" y="2508269"/>
              <a:ext cx="2501" cy="32"/>
            </a:xfrm>
            <a:custGeom>
              <a:avLst/>
              <a:gdLst/>
              <a:ahLst/>
              <a:cxnLst/>
              <a:rect l="l" t="t" r="r" b="b"/>
              <a:pathLst>
                <a:path w="79" h="1" fill="none" extrusionOk="0">
                  <a:moveTo>
                    <a:pt x="1" y="0"/>
                  </a:moveTo>
                  <a:lnTo>
                    <a:pt x="1" y="0"/>
                  </a:lnTo>
                  <a:lnTo>
                    <a:pt x="78" y="0"/>
                  </a:lnTo>
                  <a:lnTo>
                    <a:pt x="7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67;p45">
              <a:extLst>
                <a:ext uri="{FF2B5EF4-FFF2-40B4-BE49-F238E27FC236}">
                  <a16:creationId xmlns:a16="http://schemas.microsoft.com/office/drawing/2014/main" id="{A4E4A062-DD43-4748-8C71-B69D3D1C9B81}"/>
                </a:ext>
              </a:extLst>
            </p:cNvPr>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68;p45">
              <a:extLst>
                <a:ext uri="{FF2B5EF4-FFF2-40B4-BE49-F238E27FC236}">
                  <a16:creationId xmlns:a16="http://schemas.microsoft.com/office/drawing/2014/main" id="{F815F243-B1C1-4EFF-A3F2-41CD2E7C9011}"/>
                </a:ext>
              </a:extLst>
            </p:cNvPr>
            <p:cNvSpPr/>
            <p:nvPr/>
          </p:nvSpPr>
          <p:spPr>
            <a:xfrm rot="3657067">
              <a:off x="2615281" y="2507190"/>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69;p45">
              <a:extLst>
                <a:ext uri="{FF2B5EF4-FFF2-40B4-BE49-F238E27FC236}">
                  <a16:creationId xmlns:a16="http://schemas.microsoft.com/office/drawing/2014/main" id="{437DA8F2-F23C-47DB-913E-B8F4553FC0B6}"/>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70;p45">
              <a:extLst>
                <a:ext uri="{FF2B5EF4-FFF2-40B4-BE49-F238E27FC236}">
                  <a16:creationId xmlns:a16="http://schemas.microsoft.com/office/drawing/2014/main" id="{ACF4C050-ECEE-47BE-87F3-3613E898CB80}"/>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71;p45">
              <a:extLst>
                <a:ext uri="{FF2B5EF4-FFF2-40B4-BE49-F238E27FC236}">
                  <a16:creationId xmlns:a16="http://schemas.microsoft.com/office/drawing/2014/main" id="{4E2133DB-E83B-4D26-BA09-094681DA3323}"/>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72;p45">
              <a:extLst>
                <a:ext uri="{FF2B5EF4-FFF2-40B4-BE49-F238E27FC236}">
                  <a16:creationId xmlns:a16="http://schemas.microsoft.com/office/drawing/2014/main" id="{78AE0D22-6C6B-47C7-A764-DFF0130C3E28}"/>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73;p45">
              <a:extLst>
                <a:ext uri="{FF2B5EF4-FFF2-40B4-BE49-F238E27FC236}">
                  <a16:creationId xmlns:a16="http://schemas.microsoft.com/office/drawing/2014/main" id="{6102CA24-6307-41B5-BC3D-B452EB775E41}"/>
                </a:ext>
              </a:extLst>
            </p:cNvPr>
            <p:cNvSpPr/>
            <p:nvPr/>
          </p:nvSpPr>
          <p:spPr>
            <a:xfrm rot="3657067">
              <a:off x="2617440" y="2505991"/>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74;p45">
              <a:extLst>
                <a:ext uri="{FF2B5EF4-FFF2-40B4-BE49-F238E27FC236}">
                  <a16:creationId xmlns:a16="http://schemas.microsoft.com/office/drawing/2014/main" id="{D13EC3CD-56D7-4192-84C2-E484506403C9}"/>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75;p45">
              <a:extLst>
                <a:ext uri="{FF2B5EF4-FFF2-40B4-BE49-F238E27FC236}">
                  <a16:creationId xmlns:a16="http://schemas.microsoft.com/office/drawing/2014/main" id="{239F1A3A-341C-4D43-A06A-794F72F4DF6E}"/>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76;p45">
              <a:extLst>
                <a:ext uri="{FF2B5EF4-FFF2-40B4-BE49-F238E27FC236}">
                  <a16:creationId xmlns:a16="http://schemas.microsoft.com/office/drawing/2014/main" id="{CB698AB6-B138-4AC3-8512-CAC16FB583A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77;p45">
              <a:extLst>
                <a:ext uri="{FF2B5EF4-FFF2-40B4-BE49-F238E27FC236}">
                  <a16:creationId xmlns:a16="http://schemas.microsoft.com/office/drawing/2014/main" id="{B86385FA-608C-4E80-A018-741B86FCB63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78;p45">
              <a:extLst>
                <a:ext uri="{FF2B5EF4-FFF2-40B4-BE49-F238E27FC236}">
                  <a16:creationId xmlns:a16="http://schemas.microsoft.com/office/drawing/2014/main" id="{294DEF42-3F56-4E41-ADEE-E0A84A395771}"/>
                </a:ext>
              </a:extLst>
            </p:cNvPr>
            <p:cNvSpPr/>
            <p:nvPr/>
          </p:nvSpPr>
          <p:spPr>
            <a:xfrm rot="3657067">
              <a:off x="2619598" y="2504792"/>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79;p45">
              <a:extLst>
                <a:ext uri="{FF2B5EF4-FFF2-40B4-BE49-F238E27FC236}">
                  <a16:creationId xmlns:a16="http://schemas.microsoft.com/office/drawing/2014/main" id="{BD14DB23-0145-454E-A354-1D3A84D81065}"/>
                </a:ext>
              </a:extLst>
            </p:cNvPr>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80;p45">
              <a:extLst>
                <a:ext uri="{FF2B5EF4-FFF2-40B4-BE49-F238E27FC236}">
                  <a16:creationId xmlns:a16="http://schemas.microsoft.com/office/drawing/2014/main" id="{65672068-0FD4-46A7-8912-C8F01365987F}"/>
                </a:ext>
              </a:extLst>
            </p:cNvPr>
            <p:cNvSpPr/>
            <p:nvPr/>
          </p:nvSpPr>
          <p:spPr>
            <a:xfrm rot="3657067">
              <a:off x="2621756" y="2503593"/>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81;p45">
              <a:extLst>
                <a:ext uri="{FF2B5EF4-FFF2-40B4-BE49-F238E27FC236}">
                  <a16:creationId xmlns:a16="http://schemas.microsoft.com/office/drawing/2014/main" id="{2DFA76A3-DDD7-4807-B520-DC292533C262}"/>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82;p45">
              <a:extLst>
                <a:ext uri="{FF2B5EF4-FFF2-40B4-BE49-F238E27FC236}">
                  <a16:creationId xmlns:a16="http://schemas.microsoft.com/office/drawing/2014/main" id="{EB220D98-C1FF-4BB9-872D-C52CB873B920}"/>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83;p45">
              <a:extLst>
                <a:ext uri="{FF2B5EF4-FFF2-40B4-BE49-F238E27FC236}">
                  <a16:creationId xmlns:a16="http://schemas.microsoft.com/office/drawing/2014/main" id="{E7AC013B-239C-4E28-847A-E5F6E3417645}"/>
                </a:ext>
              </a:extLst>
            </p:cNvPr>
            <p:cNvSpPr/>
            <p:nvPr/>
          </p:nvSpPr>
          <p:spPr>
            <a:xfrm rot="3657067">
              <a:off x="2620557" y="2501435"/>
              <a:ext cx="32" cy="32"/>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84;p45">
              <a:extLst>
                <a:ext uri="{FF2B5EF4-FFF2-40B4-BE49-F238E27FC236}">
                  <a16:creationId xmlns:a16="http://schemas.microsoft.com/office/drawing/2014/main" id="{CE2B8602-E713-4515-A4C9-40430E68935B}"/>
                </a:ext>
              </a:extLst>
            </p:cNvPr>
            <p:cNvSpPr/>
            <p:nvPr/>
          </p:nvSpPr>
          <p:spPr>
            <a:xfrm rot="3657067">
              <a:off x="1813252" y="2391835"/>
              <a:ext cx="93760" cy="172643"/>
            </a:xfrm>
            <a:custGeom>
              <a:avLst/>
              <a:gdLst/>
              <a:ahLst/>
              <a:cxnLst/>
              <a:rect l="l" t="t" r="r" b="b"/>
              <a:pathLst>
                <a:path w="2962" h="5454"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85;p45">
              <a:extLst>
                <a:ext uri="{FF2B5EF4-FFF2-40B4-BE49-F238E27FC236}">
                  <a16:creationId xmlns:a16="http://schemas.microsoft.com/office/drawing/2014/main" id="{80CEBAFB-E48C-4779-945D-8E7A42E56BE3}"/>
                </a:ext>
              </a:extLst>
            </p:cNvPr>
            <p:cNvSpPr/>
            <p:nvPr/>
          </p:nvSpPr>
          <p:spPr>
            <a:xfrm rot="3657067">
              <a:off x="1813252" y="2391835"/>
              <a:ext cx="93760" cy="172643"/>
            </a:xfrm>
            <a:custGeom>
              <a:avLst/>
              <a:gdLst/>
              <a:ahLst/>
              <a:cxnLst/>
              <a:rect l="l" t="t" r="r" b="b"/>
              <a:pathLst>
                <a:path w="2962" h="5454" fill="none" extrusionOk="0">
                  <a:moveTo>
                    <a:pt x="1" y="0"/>
                  </a:moveTo>
                  <a:lnTo>
                    <a:pt x="1" y="0"/>
                  </a:lnTo>
                  <a:lnTo>
                    <a:pt x="1" y="0"/>
                  </a:lnTo>
                  <a:lnTo>
                    <a:pt x="1" y="0"/>
                  </a:lnTo>
                  <a:lnTo>
                    <a:pt x="936" y="1246"/>
                  </a:lnTo>
                  <a:lnTo>
                    <a:pt x="1792" y="2571"/>
                  </a:lnTo>
                  <a:lnTo>
                    <a:pt x="2416" y="3973"/>
                  </a:lnTo>
                  <a:lnTo>
                    <a:pt x="2727" y="4674"/>
                  </a:lnTo>
                  <a:lnTo>
                    <a:pt x="2961" y="5453"/>
                  </a:lnTo>
                  <a:lnTo>
                    <a:pt x="2961" y="5453"/>
                  </a:lnTo>
                  <a:lnTo>
                    <a:pt x="2727" y="4674"/>
                  </a:lnTo>
                  <a:lnTo>
                    <a:pt x="2416" y="3973"/>
                  </a:lnTo>
                  <a:lnTo>
                    <a:pt x="1792" y="2571"/>
                  </a:lnTo>
                  <a:lnTo>
                    <a:pt x="936" y="1246"/>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86;p45">
              <a:extLst>
                <a:ext uri="{FF2B5EF4-FFF2-40B4-BE49-F238E27FC236}">
                  <a16:creationId xmlns:a16="http://schemas.microsoft.com/office/drawing/2014/main" id="{6BAC9558-3A46-4B0C-8062-903636C1D32A}"/>
                </a:ext>
              </a:extLst>
            </p:cNvPr>
            <p:cNvSpPr/>
            <p:nvPr/>
          </p:nvSpPr>
          <p:spPr>
            <a:xfrm rot="3657067">
              <a:off x="1806348" y="2560375"/>
              <a:ext cx="32" cy="2501"/>
            </a:xfrm>
            <a:custGeom>
              <a:avLst/>
              <a:gdLst/>
              <a:ahLst/>
              <a:cxnLst/>
              <a:rect l="l" t="t" r="r" b="b"/>
              <a:pathLst>
                <a:path w="1" h="79" extrusionOk="0">
                  <a:moveTo>
                    <a:pt x="0" y="78"/>
                  </a:moveTo>
                  <a:lnTo>
                    <a:pt x="0" y="78"/>
                  </a:lnTo>
                  <a:lnTo>
                    <a:pt x="0" y="78"/>
                  </a:lnTo>
                  <a:lnTo>
                    <a:pt x="0" y="78"/>
                  </a:lnTo>
                  <a:lnTo>
                    <a:pt x="0" y="78"/>
                  </a:lnTo>
                  <a:close/>
                  <a:moveTo>
                    <a:pt x="0" y="78"/>
                  </a:moveTo>
                  <a:lnTo>
                    <a:pt x="0" y="78"/>
                  </a:lnTo>
                  <a:lnTo>
                    <a:pt x="0" y="78"/>
                  </a:lnTo>
                  <a:lnTo>
                    <a:pt x="0" y="78"/>
                  </a:lnTo>
                  <a:lnTo>
                    <a:pt x="0" y="78"/>
                  </a:lnTo>
                  <a:close/>
                  <a:moveTo>
                    <a:pt x="0" y="0"/>
                  </a:moveTo>
                  <a:lnTo>
                    <a:pt x="0" y="0"/>
                  </a:lnTo>
                  <a:lnTo>
                    <a:pt x="0" y="78"/>
                  </a:lnTo>
                  <a:lnTo>
                    <a:pt x="0" y="78"/>
                  </a:lnTo>
                  <a:lnTo>
                    <a:pt x="0" y="0"/>
                  </a:lnTo>
                  <a:close/>
                  <a:moveTo>
                    <a:pt x="0" y="0"/>
                  </a:moveTo>
                  <a:lnTo>
                    <a:pt x="0" y="0"/>
                  </a:lnTo>
                  <a:lnTo>
                    <a:pt x="0" y="0"/>
                  </a:lnTo>
                  <a:lnTo>
                    <a:pt x="0" y="0"/>
                  </a:lnTo>
                  <a:lnTo>
                    <a:pt x="0" y="0"/>
                  </a:lnTo>
                  <a:close/>
                  <a:moveTo>
                    <a:pt x="0" y="0"/>
                  </a:moveTo>
                  <a:lnTo>
                    <a:pt x="0" y="0"/>
                  </a:lnTo>
                  <a:lnTo>
                    <a:pt x="0" y="0"/>
                  </a:lnTo>
                  <a:lnTo>
                    <a:pt x="0" y="0"/>
                  </a:lnTo>
                  <a:lnTo>
                    <a:pt x="0" y="0"/>
                  </a:ln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87;p45">
              <a:extLst>
                <a:ext uri="{FF2B5EF4-FFF2-40B4-BE49-F238E27FC236}">
                  <a16:creationId xmlns:a16="http://schemas.microsoft.com/office/drawing/2014/main" id="{A3BA834C-0801-4972-9AE4-840B2090162E}"/>
                </a:ext>
              </a:extLst>
            </p:cNvPr>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88;p45">
              <a:extLst>
                <a:ext uri="{FF2B5EF4-FFF2-40B4-BE49-F238E27FC236}">
                  <a16:creationId xmlns:a16="http://schemas.microsoft.com/office/drawing/2014/main" id="{3D43E78E-319C-4805-BF12-8C1981B307C6}"/>
                </a:ext>
              </a:extLst>
            </p:cNvPr>
            <p:cNvSpPr/>
            <p:nvPr/>
          </p:nvSpPr>
          <p:spPr>
            <a:xfrm rot="3657067">
              <a:off x="1805269" y="2562209"/>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89;p45">
              <a:extLst>
                <a:ext uri="{FF2B5EF4-FFF2-40B4-BE49-F238E27FC236}">
                  <a16:creationId xmlns:a16="http://schemas.microsoft.com/office/drawing/2014/main" id="{E09BB71D-A729-483B-A0EA-E3DBBACF6C6B}"/>
                </a:ext>
              </a:extLst>
            </p:cNvPr>
            <p:cNvSpPr/>
            <p:nvPr/>
          </p:nvSpPr>
          <p:spPr>
            <a:xfrm rot="3657067">
              <a:off x="1806348" y="2560375"/>
              <a:ext cx="32" cy="2501"/>
            </a:xfrm>
            <a:custGeom>
              <a:avLst/>
              <a:gdLst/>
              <a:ahLst/>
              <a:cxnLst/>
              <a:rect l="l" t="t" r="r" b="b"/>
              <a:pathLst>
                <a:path w="1" h="79" fill="none" extrusionOk="0">
                  <a:moveTo>
                    <a:pt x="0" y="0"/>
                  </a:moveTo>
                  <a:lnTo>
                    <a:pt x="0" y="0"/>
                  </a:lnTo>
                  <a:lnTo>
                    <a:pt x="0" y="78"/>
                  </a:lnTo>
                  <a:lnTo>
                    <a:pt x="0" y="7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90;p45">
              <a:extLst>
                <a:ext uri="{FF2B5EF4-FFF2-40B4-BE49-F238E27FC236}">
                  <a16:creationId xmlns:a16="http://schemas.microsoft.com/office/drawing/2014/main" id="{2749A726-FCB0-4392-9372-9C68AE26D2D3}"/>
                </a:ext>
              </a:extLst>
            </p:cNvPr>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91;p45">
              <a:extLst>
                <a:ext uri="{FF2B5EF4-FFF2-40B4-BE49-F238E27FC236}">
                  <a16:creationId xmlns:a16="http://schemas.microsoft.com/office/drawing/2014/main" id="{2916BA3B-A38F-4B4F-87E4-DAD487525656}"/>
                </a:ext>
              </a:extLst>
            </p:cNvPr>
            <p:cNvSpPr/>
            <p:nvPr/>
          </p:nvSpPr>
          <p:spPr>
            <a:xfrm rot="3657067">
              <a:off x="1807428" y="2561011"/>
              <a:ext cx="32" cy="32"/>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92;p45">
              <a:extLst>
                <a:ext uri="{FF2B5EF4-FFF2-40B4-BE49-F238E27FC236}">
                  <a16:creationId xmlns:a16="http://schemas.microsoft.com/office/drawing/2014/main" id="{F1FE616D-D9FB-40FA-B959-C8092F3C670D}"/>
                </a:ext>
              </a:extLst>
            </p:cNvPr>
            <p:cNvSpPr/>
            <p:nvPr/>
          </p:nvSpPr>
          <p:spPr>
            <a:xfrm rot="3657067">
              <a:off x="2053307" y="1932083"/>
              <a:ext cx="463643" cy="1043141"/>
            </a:xfrm>
            <a:custGeom>
              <a:avLst/>
              <a:gdLst/>
              <a:ahLst/>
              <a:cxnLst/>
              <a:rect l="l" t="t" r="r" b="b"/>
              <a:pathLst>
                <a:path w="14647" h="32954" extrusionOk="0">
                  <a:moveTo>
                    <a:pt x="5376" y="22358"/>
                  </a:moveTo>
                  <a:lnTo>
                    <a:pt x="4987" y="22670"/>
                  </a:lnTo>
                  <a:lnTo>
                    <a:pt x="5142" y="22748"/>
                  </a:lnTo>
                  <a:lnTo>
                    <a:pt x="5298" y="22514"/>
                  </a:lnTo>
                  <a:lnTo>
                    <a:pt x="5376" y="22358"/>
                  </a:lnTo>
                  <a:close/>
                  <a:moveTo>
                    <a:pt x="6778" y="20567"/>
                  </a:moveTo>
                  <a:lnTo>
                    <a:pt x="6233" y="21346"/>
                  </a:lnTo>
                  <a:lnTo>
                    <a:pt x="5688" y="22047"/>
                  </a:lnTo>
                  <a:lnTo>
                    <a:pt x="5688" y="22125"/>
                  </a:lnTo>
                  <a:lnTo>
                    <a:pt x="5688" y="22280"/>
                  </a:lnTo>
                  <a:lnTo>
                    <a:pt x="5610" y="22514"/>
                  </a:lnTo>
                  <a:lnTo>
                    <a:pt x="5532" y="22826"/>
                  </a:lnTo>
                  <a:lnTo>
                    <a:pt x="6077" y="22748"/>
                  </a:lnTo>
                  <a:lnTo>
                    <a:pt x="6467" y="22514"/>
                  </a:lnTo>
                  <a:lnTo>
                    <a:pt x="6856" y="22280"/>
                  </a:lnTo>
                  <a:lnTo>
                    <a:pt x="7012" y="22047"/>
                  </a:lnTo>
                  <a:lnTo>
                    <a:pt x="7090" y="21813"/>
                  </a:lnTo>
                  <a:lnTo>
                    <a:pt x="7090" y="21735"/>
                  </a:lnTo>
                  <a:lnTo>
                    <a:pt x="6778" y="20567"/>
                  </a:lnTo>
                  <a:close/>
                  <a:moveTo>
                    <a:pt x="4753" y="22982"/>
                  </a:moveTo>
                  <a:lnTo>
                    <a:pt x="4597" y="23060"/>
                  </a:lnTo>
                  <a:lnTo>
                    <a:pt x="4831" y="22982"/>
                  </a:lnTo>
                  <a:close/>
                  <a:moveTo>
                    <a:pt x="2416" y="0"/>
                  </a:moveTo>
                  <a:lnTo>
                    <a:pt x="3584" y="779"/>
                  </a:lnTo>
                  <a:lnTo>
                    <a:pt x="4597" y="1636"/>
                  </a:lnTo>
                  <a:lnTo>
                    <a:pt x="5532" y="2571"/>
                  </a:lnTo>
                  <a:lnTo>
                    <a:pt x="6389" y="3584"/>
                  </a:lnTo>
                  <a:lnTo>
                    <a:pt x="7168" y="4752"/>
                  </a:lnTo>
                  <a:lnTo>
                    <a:pt x="7869" y="5999"/>
                  </a:lnTo>
                  <a:lnTo>
                    <a:pt x="8414" y="7245"/>
                  </a:lnTo>
                  <a:lnTo>
                    <a:pt x="8882" y="8647"/>
                  </a:lnTo>
                  <a:lnTo>
                    <a:pt x="9193" y="10128"/>
                  </a:lnTo>
                  <a:lnTo>
                    <a:pt x="9349" y="11686"/>
                  </a:lnTo>
                  <a:lnTo>
                    <a:pt x="9349" y="13244"/>
                  </a:lnTo>
                  <a:lnTo>
                    <a:pt x="9193" y="14724"/>
                  </a:lnTo>
                  <a:lnTo>
                    <a:pt x="8882" y="16204"/>
                  </a:lnTo>
                  <a:lnTo>
                    <a:pt x="8414" y="17606"/>
                  </a:lnTo>
                  <a:lnTo>
                    <a:pt x="7791" y="18931"/>
                  </a:lnTo>
                  <a:lnTo>
                    <a:pt x="7012" y="20177"/>
                  </a:lnTo>
                  <a:lnTo>
                    <a:pt x="7402" y="21657"/>
                  </a:lnTo>
                  <a:lnTo>
                    <a:pt x="7479" y="21813"/>
                  </a:lnTo>
                  <a:lnTo>
                    <a:pt x="7402" y="22047"/>
                  </a:lnTo>
                  <a:lnTo>
                    <a:pt x="7324" y="22203"/>
                  </a:lnTo>
                  <a:lnTo>
                    <a:pt x="7090" y="22592"/>
                  </a:lnTo>
                  <a:lnTo>
                    <a:pt x="6623" y="22826"/>
                  </a:lnTo>
                  <a:lnTo>
                    <a:pt x="6155" y="23060"/>
                  </a:lnTo>
                  <a:lnTo>
                    <a:pt x="5532" y="23137"/>
                  </a:lnTo>
                  <a:lnTo>
                    <a:pt x="5376" y="23137"/>
                  </a:lnTo>
                  <a:lnTo>
                    <a:pt x="7713" y="31785"/>
                  </a:lnTo>
                  <a:lnTo>
                    <a:pt x="11686" y="30694"/>
                  </a:lnTo>
                  <a:lnTo>
                    <a:pt x="11530" y="30227"/>
                  </a:lnTo>
                  <a:lnTo>
                    <a:pt x="11375" y="29448"/>
                  </a:lnTo>
                  <a:lnTo>
                    <a:pt x="11141" y="28591"/>
                  </a:lnTo>
                  <a:lnTo>
                    <a:pt x="10985" y="27734"/>
                  </a:lnTo>
                  <a:lnTo>
                    <a:pt x="10907" y="26799"/>
                  </a:lnTo>
                  <a:lnTo>
                    <a:pt x="10907" y="25942"/>
                  </a:lnTo>
                  <a:lnTo>
                    <a:pt x="10907" y="24929"/>
                  </a:lnTo>
                  <a:lnTo>
                    <a:pt x="10985" y="23994"/>
                  </a:lnTo>
                  <a:lnTo>
                    <a:pt x="11141" y="22982"/>
                  </a:lnTo>
                  <a:lnTo>
                    <a:pt x="11375" y="22047"/>
                  </a:lnTo>
                  <a:lnTo>
                    <a:pt x="11686" y="21112"/>
                  </a:lnTo>
                  <a:lnTo>
                    <a:pt x="12076" y="20255"/>
                  </a:lnTo>
                  <a:lnTo>
                    <a:pt x="12465" y="19320"/>
                  </a:lnTo>
                  <a:lnTo>
                    <a:pt x="12933" y="18463"/>
                  </a:lnTo>
                  <a:lnTo>
                    <a:pt x="13322" y="17762"/>
                  </a:lnTo>
                  <a:lnTo>
                    <a:pt x="13634" y="17061"/>
                  </a:lnTo>
                  <a:lnTo>
                    <a:pt x="13945" y="16282"/>
                  </a:lnTo>
                  <a:lnTo>
                    <a:pt x="14179" y="15503"/>
                  </a:lnTo>
                  <a:lnTo>
                    <a:pt x="14335" y="14724"/>
                  </a:lnTo>
                  <a:lnTo>
                    <a:pt x="14491" y="13945"/>
                  </a:lnTo>
                  <a:lnTo>
                    <a:pt x="14569" y="13088"/>
                  </a:lnTo>
                  <a:lnTo>
                    <a:pt x="14647" y="12309"/>
                  </a:lnTo>
                  <a:lnTo>
                    <a:pt x="14569" y="11452"/>
                  </a:lnTo>
                  <a:lnTo>
                    <a:pt x="14491" y="10673"/>
                  </a:lnTo>
                  <a:lnTo>
                    <a:pt x="14413" y="9894"/>
                  </a:lnTo>
                  <a:lnTo>
                    <a:pt x="14179" y="9115"/>
                  </a:lnTo>
                  <a:lnTo>
                    <a:pt x="13945" y="8258"/>
                  </a:lnTo>
                  <a:lnTo>
                    <a:pt x="13945" y="8180"/>
                  </a:lnTo>
                  <a:lnTo>
                    <a:pt x="13868" y="8180"/>
                  </a:lnTo>
                  <a:lnTo>
                    <a:pt x="13868" y="8102"/>
                  </a:lnTo>
                  <a:lnTo>
                    <a:pt x="13868" y="8024"/>
                  </a:lnTo>
                  <a:lnTo>
                    <a:pt x="13868" y="7946"/>
                  </a:lnTo>
                  <a:lnTo>
                    <a:pt x="13790" y="7946"/>
                  </a:lnTo>
                  <a:lnTo>
                    <a:pt x="13478" y="7011"/>
                  </a:lnTo>
                  <a:lnTo>
                    <a:pt x="13011" y="6232"/>
                  </a:lnTo>
                  <a:lnTo>
                    <a:pt x="12543" y="5376"/>
                  </a:lnTo>
                  <a:lnTo>
                    <a:pt x="11998" y="4674"/>
                  </a:lnTo>
                  <a:lnTo>
                    <a:pt x="11375" y="3973"/>
                  </a:lnTo>
                  <a:lnTo>
                    <a:pt x="10751" y="3350"/>
                  </a:lnTo>
                  <a:lnTo>
                    <a:pt x="10050" y="2727"/>
                  </a:lnTo>
                  <a:lnTo>
                    <a:pt x="9349" y="2181"/>
                  </a:lnTo>
                  <a:lnTo>
                    <a:pt x="8570" y="1714"/>
                  </a:lnTo>
                  <a:lnTo>
                    <a:pt x="7713" y="1247"/>
                  </a:lnTo>
                  <a:lnTo>
                    <a:pt x="6934" y="857"/>
                  </a:lnTo>
                  <a:lnTo>
                    <a:pt x="6077" y="546"/>
                  </a:lnTo>
                  <a:lnTo>
                    <a:pt x="5142" y="312"/>
                  </a:lnTo>
                  <a:lnTo>
                    <a:pt x="4285" y="156"/>
                  </a:lnTo>
                  <a:lnTo>
                    <a:pt x="3351" y="78"/>
                  </a:lnTo>
                  <a:lnTo>
                    <a:pt x="2416" y="0"/>
                  </a:lnTo>
                  <a:close/>
                  <a:moveTo>
                    <a:pt x="5064" y="23215"/>
                  </a:moveTo>
                  <a:lnTo>
                    <a:pt x="4753" y="23371"/>
                  </a:lnTo>
                  <a:lnTo>
                    <a:pt x="4363" y="23527"/>
                  </a:lnTo>
                  <a:lnTo>
                    <a:pt x="3974" y="23605"/>
                  </a:lnTo>
                  <a:lnTo>
                    <a:pt x="3117" y="24306"/>
                  </a:lnTo>
                  <a:lnTo>
                    <a:pt x="2104" y="24929"/>
                  </a:lnTo>
                  <a:lnTo>
                    <a:pt x="1091" y="25475"/>
                  </a:lnTo>
                  <a:lnTo>
                    <a:pt x="1" y="25864"/>
                  </a:lnTo>
                  <a:lnTo>
                    <a:pt x="936" y="27110"/>
                  </a:lnTo>
                  <a:lnTo>
                    <a:pt x="1792" y="28435"/>
                  </a:lnTo>
                  <a:lnTo>
                    <a:pt x="2416" y="29837"/>
                  </a:lnTo>
                  <a:lnTo>
                    <a:pt x="2727" y="30538"/>
                  </a:lnTo>
                  <a:lnTo>
                    <a:pt x="2961" y="31317"/>
                  </a:lnTo>
                  <a:lnTo>
                    <a:pt x="2961" y="31395"/>
                  </a:lnTo>
                  <a:lnTo>
                    <a:pt x="3351" y="32953"/>
                  </a:lnTo>
                  <a:lnTo>
                    <a:pt x="7402" y="31863"/>
                  </a:lnTo>
                  <a:lnTo>
                    <a:pt x="5064" y="23215"/>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93;p45">
              <a:extLst>
                <a:ext uri="{FF2B5EF4-FFF2-40B4-BE49-F238E27FC236}">
                  <a16:creationId xmlns:a16="http://schemas.microsoft.com/office/drawing/2014/main" id="{F54F9FDD-AA0B-4706-B02F-5DF3E7631825}"/>
                </a:ext>
              </a:extLst>
            </p:cNvPr>
            <p:cNvSpPr/>
            <p:nvPr/>
          </p:nvSpPr>
          <p:spPr>
            <a:xfrm rot="3657067">
              <a:off x="1791114" y="2377665"/>
              <a:ext cx="234306" cy="308283"/>
            </a:xfrm>
            <a:custGeom>
              <a:avLst/>
              <a:gdLst/>
              <a:ahLst/>
              <a:cxnLst/>
              <a:rect l="l" t="t" r="r" b="b"/>
              <a:pathLst>
                <a:path w="7402" h="9739" fill="none" extrusionOk="0">
                  <a:moveTo>
                    <a:pt x="5064" y="0"/>
                  </a:moveTo>
                  <a:lnTo>
                    <a:pt x="5064" y="0"/>
                  </a:lnTo>
                  <a:lnTo>
                    <a:pt x="4753" y="156"/>
                  </a:lnTo>
                  <a:lnTo>
                    <a:pt x="4363" y="312"/>
                  </a:lnTo>
                  <a:lnTo>
                    <a:pt x="4363" y="312"/>
                  </a:lnTo>
                  <a:lnTo>
                    <a:pt x="3974" y="390"/>
                  </a:lnTo>
                  <a:lnTo>
                    <a:pt x="3974" y="390"/>
                  </a:lnTo>
                  <a:lnTo>
                    <a:pt x="3117" y="1091"/>
                  </a:lnTo>
                  <a:lnTo>
                    <a:pt x="2104" y="1714"/>
                  </a:lnTo>
                  <a:lnTo>
                    <a:pt x="1091" y="2260"/>
                  </a:lnTo>
                  <a:lnTo>
                    <a:pt x="1" y="2649"/>
                  </a:lnTo>
                  <a:lnTo>
                    <a:pt x="1" y="2649"/>
                  </a:lnTo>
                  <a:lnTo>
                    <a:pt x="936" y="3895"/>
                  </a:lnTo>
                  <a:lnTo>
                    <a:pt x="1792" y="5220"/>
                  </a:lnTo>
                  <a:lnTo>
                    <a:pt x="2416" y="6622"/>
                  </a:lnTo>
                  <a:lnTo>
                    <a:pt x="2727" y="7323"/>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02"/>
                  </a:lnTo>
                  <a:lnTo>
                    <a:pt x="2961" y="8180"/>
                  </a:lnTo>
                  <a:lnTo>
                    <a:pt x="2961" y="8180"/>
                  </a:lnTo>
                  <a:lnTo>
                    <a:pt x="2961" y="8180"/>
                  </a:lnTo>
                  <a:lnTo>
                    <a:pt x="2961" y="8180"/>
                  </a:lnTo>
                  <a:lnTo>
                    <a:pt x="2961" y="8180"/>
                  </a:lnTo>
                  <a:lnTo>
                    <a:pt x="2961" y="8180"/>
                  </a:lnTo>
                  <a:lnTo>
                    <a:pt x="2961" y="8180"/>
                  </a:lnTo>
                  <a:lnTo>
                    <a:pt x="2961" y="8180"/>
                  </a:lnTo>
                  <a:lnTo>
                    <a:pt x="2961" y="8180"/>
                  </a:lnTo>
                  <a:lnTo>
                    <a:pt x="2961" y="8180"/>
                  </a:lnTo>
                  <a:lnTo>
                    <a:pt x="3351" y="9738"/>
                  </a:lnTo>
                  <a:lnTo>
                    <a:pt x="7402" y="8648"/>
                  </a:lnTo>
                  <a:lnTo>
                    <a:pt x="506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94;p45">
              <a:extLst>
                <a:ext uri="{FF2B5EF4-FFF2-40B4-BE49-F238E27FC236}">
                  <a16:creationId xmlns:a16="http://schemas.microsoft.com/office/drawing/2014/main" id="{2C074456-DBB4-4455-8848-887015C592C4}"/>
                </a:ext>
              </a:extLst>
            </p:cNvPr>
            <p:cNvSpPr/>
            <p:nvPr/>
          </p:nvSpPr>
          <p:spPr>
            <a:xfrm rot="3657067">
              <a:off x="2060265" y="2480749"/>
              <a:ext cx="7407" cy="2501"/>
            </a:xfrm>
            <a:custGeom>
              <a:avLst/>
              <a:gdLst/>
              <a:ahLst/>
              <a:cxnLst/>
              <a:rect l="l" t="t" r="r" b="b"/>
              <a:pathLst>
                <a:path w="234" h="79" fill="none" extrusionOk="0">
                  <a:moveTo>
                    <a:pt x="156" y="1"/>
                  </a:moveTo>
                  <a:lnTo>
                    <a:pt x="156" y="1"/>
                  </a:lnTo>
                  <a:lnTo>
                    <a:pt x="0" y="79"/>
                  </a:lnTo>
                  <a:lnTo>
                    <a:pt x="0" y="79"/>
                  </a:lnTo>
                  <a:lnTo>
                    <a:pt x="234" y="1"/>
                  </a:lnTo>
                  <a:lnTo>
                    <a:pt x="234" y="1"/>
                  </a:lnTo>
                  <a:lnTo>
                    <a:pt x="156" y="1"/>
                  </a:lnTo>
                  <a:lnTo>
                    <a:pt x="156" y="1"/>
                  </a:lnTo>
                  <a:lnTo>
                    <a:pt x="1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95;p45">
              <a:extLst>
                <a:ext uri="{FF2B5EF4-FFF2-40B4-BE49-F238E27FC236}">
                  <a16:creationId xmlns:a16="http://schemas.microsoft.com/office/drawing/2014/main" id="{5FF84930-EACB-442C-AF56-4F58D393CE88}"/>
                </a:ext>
              </a:extLst>
            </p:cNvPr>
            <p:cNvSpPr/>
            <p:nvPr/>
          </p:nvSpPr>
          <p:spPr>
            <a:xfrm rot="3657067">
              <a:off x="2077901" y="2481578"/>
              <a:ext cx="12377" cy="12345"/>
            </a:xfrm>
            <a:custGeom>
              <a:avLst/>
              <a:gdLst/>
              <a:ahLst/>
              <a:cxnLst/>
              <a:rect l="l" t="t" r="r" b="b"/>
              <a:pathLst>
                <a:path w="391" h="390" fill="none" extrusionOk="0">
                  <a:moveTo>
                    <a:pt x="390" y="0"/>
                  </a:moveTo>
                  <a:lnTo>
                    <a:pt x="390" y="0"/>
                  </a:lnTo>
                  <a:lnTo>
                    <a:pt x="1" y="312"/>
                  </a:lnTo>
                  <a:lnTo>
                    <a:pt x="1" y="312"/>
                  </a:lnTo>
                  <a:lnTo>
                    <a:pt x="156" y="390"/>
                  </a:lnTo>
                  <a:lnTo>
                    <a:pt x="156" y="390"/>
                  </a:lnTo>
                  <a:lnTo>
                    <a:pt x="312" y="156"/>
                  </a:lnTo>
                  <a:lnTo>
                    <a:pt x="3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96;p45">
              <a:extLst>
                <a:ext uri="{FF2B5EF4-FFF2-40B4-BE49-F238E27FC236}">
                  <a16:creationId xmlns:a16="http://schemas.microsoft.com/office/drawing/2014/main" id="{030598B1-ED6E-4D68-9D37-1E7F0EA09F18}"/>
                </a:ext>
              </a:extLst>
            </p:cNvPr>
            <p:cNvSpPr/>
            <p:nvPr/>
          </p:nvSpPr>
          <p:spPr>
            <a:xfrm rot="3657067">
              <a:off x="2100481" y="2470052"/>
              <a:ext cx="49349" cy="71539"/>
            </a:xfrm>
            <a:custGeom>
              <a:avLst/>
              <a:gdLst/>
              <a:ahLst/>
              <a:cxnLst/>
              <a:rect l="l" t="t" r="r" b="b"/>
              <a:pathLst>
                <a:path w="1559" h="2260" fill="none" extrusionOk="0">
                  <a:moveTo>
                    <a:pt x="1247" y="1"/>
                  </a:moveTo>
                  <a:lnTo>
                    <a:pt x="1247" y="1"/>
                  </a:lnTo>
                  <a:lnTo>
                    <a:pt x="702" y="780"/>
                  </a:lnTo>
                  <a:lnTo>
                    <a:pt x="157" y="1481"/>
                  </a:lnTo>
                  <a:lnTo>
                    <a:pt x="157" y="1559"/>
                  </a:lnTo>
                  <a:lnTo>
                    <a:pt x="157" y="1559"/>
                  </a:lnTo>
                  <a:lnTo>
                    <a:pt x="157" y="1714"/>
                  </a:lnTo>
                  <a:lnTo>
                    <a:pt x="157" y="1714"/>
                  </a:lnTo>
                  <a:lnTo>
                    <a:pt x="79" y="1948"/>
                  </a:lnTo>
                  <a:lnTo>
                    <a:pt x="1" y="2260"/>
                  </a:lnTo>
                  <a:lnTo>
                    <a:pt x="1" y="2260"/>
                  </a:lnTo>
                  <a:lnTo>
                    <a:pt x="1" y="2260"/>
                  </a:lnTo>
                  <a:lnTo>
                    <a:pt x="1" y="2260"/>
                  </a:lnTo>
                  <a:lnTo>
                    <a:pt x="1" y="2260"/>
                  </a:lnTo>
                  <a:lnTo>
                    <a:pt x="1" y="2260"/>
                  </a:lnTo>
                  <a:lnTo>
                    <a:pt x="546" y="2182"/>
                  </a:lnTo>
                  <a:lnTo>
                    <a:pt x="546" y="2182"/>
                  </a:lnTo>
                  <a:lnTo>
                    <a:pt x="936" y="1948"/>
                  </a:lnTo>
                  <a:lnTo>
                    <a:pt x="1325" y="1714"/>
                  </a:lnTo>
                  <a:lnTo>
                    <a:pt x="1325" y="1714"/>
                  </a:lnTo>
                  <a:lnTo>
                    <a:pt x="1481" y="1481"/>
                  </a:lnTo>
                  <a:lnTo>
                    <a:pt x="1559" y="1247"/>
                  </a:lnTo>
                  <a:lnTo>
                    <a:pt x="1559" y="1247"/>
                  </a:lnTo>
                  <a:lnTo>
                    <a:pt x="1559" y="1169"/>
                  </a:lnTo>
                  <a:lnTo>
                    <a:pt x="124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97;p45">
              <a:extLst>
                <a:ext uri="{FF2B5EF4-FFF2-40B4-BE49-F238E27FC236}">
                  <a16:creationId xmlns:a16="http://schemas.microsoft.com/office/drawing/2014/main" id="{512F5CBB-DBC7-4C0A-99BD-5EF1104A2A04}"/>
                </a:ext>
              </a:extLst>
            </p:cNvPr>
            <p:cNvSpPr/>
            <p:nvPr/>
          </p:nvSpPr>
          <p:spPr>
            <a:xfrm rot="3657067">
              <a:off x="2126262" y="1975013"/>
              <a:ext cx="387197" cy="1006137"/>
            </a:xfrm>
            <a:custGeom>
              <a:avLst/>
              <a:gdLst/>
              <a:ahLst/>
              <a:cxnLst/>
              <a:rect l="l" t="t" r="r" b="b"/>
              <a:pathLst>
                <a:path w="12232" h="31785" fill="none" extrusionOk="0">
                  <a:moveTo>
                    <a:pt x="1" y="0"/>
                  </a:moveTo>
                  <a:lnTo>
                    <a:pt x="1" y="0"/>
                  </a:lnTo>
                  <a:lnTo>
                    <a:pt x="1169" y="779"/>
                  </a:lnTo>
                  <a:lnTo>
                    <a:pt x="2182" y="1636"/>
                  </a:lnTo>
                  <a:lnTo>
                    <a:pt x="3117" y="2571"/>
                  </a:lnTo>
                  <a:lnTo>
                    <a:pt x="3974" y="3584"/>
                  </a:lnTo>
                  <a:lnTo>
                    <a:pt x="4753" y="4752"/>
                  </a:lnTo>
                  <a:lnTo>
                    <a:pt x="5454" y="5999"/>
                  </a:lnTo>
                  <a:lnTo>
                    <a:pt x="5999" y="7245"/>
                  </a:lnTo>
                  <a:lnTo>
                    <a:pt x="6467" y="8647"/>
                  </a:lnTo>
                  <a:lnTo>
                    <a:pt x="6467" y="8647"/>
                  </a:lnTo>
                  <a:lnTo>
                    <a:pt x="6778" y="10128"/>
                  </a:lnTo>
                  <a:lnTo>
                    <a:pt x="6934" y="11686"/>
                  </a:lnTo>
                  <a:lnTo>
                    <a:pt x="6934" y="13244"/>
                  </a:lnTo>
                  <a:lnTo>
                    <a:pt x="6778" y="14724"/>
                  </a:lnTo>
                  <a:lnTo>
                    <a:pt x="6467" y="16204"/>
                  </a:lnTo>
                  <a:lnTo>
                    <a:pt x="5999" y="17606"/>
                  </a:lnTo>
                  <a:lnTo>
                    <a:pt x="5376" y="18931"/>
                  </a:lnTo>
                  <a:lnTo>
                    <a:pt x="4597" y="20177"/>
                  </a:lnTo>
                  <a:lnTo>
                    <a:pt x="4987" y="21657"/>
                  </a:lnTo>
                  <a:lnTo>
                    <a:pt x="4987" y="21657"/>
                  </a:lnTo>
                  <a:lnTo>
                    <a:pt x="5064" y="21813"/>
                  </a:lnTo>
                  <a:lnTo>
                    <a:pt x="5064" y="21813"/>
                  </a:lnTo>
                  <a:lnTo>
                    <a:pt x="4987" y="22047"/>
                  </a:lnTo>
                  <a:lnTo>
                    <a:pt x="4909" y="22203"/>
                  </a:lnTo>
                  <a:lnTo>
                    <a:pt x="4675" y="22592"/>
                  </a:lnTo>
                  <a:lnTo>
                    <a:pt x="4675" y="22592"/>
                  </a:lnTo>
                  <a:lnTo>
                    <a:pt x="4208" y="22826"/>
                  </a:lnTo>
                  <a:lnTo>
                    <a:pt x="3740" y="23060"/>
                  </a:lnTo>
                  <a:lnTo>
                    <a:pt x="3740" y="23060"/>
                  </a:lnTo>
                  <a:lnTo>
                    <a:pt x="3117" y="23137"/>
                  </a:lnTo>
                  <a:lnTo>
                    <a:pt x="3117" y="23137"/>
                  </a:lnTo>
                  <a:lnTo>
                    <a:pt x="2961" y="23137"/>
                  </a:lnTo>
                  <a:lnTo>
                    <a:pt x="5298" y="31785"/>
                  </a:lnTo>
                  <a:lnTo>
                    <a:pt x="9271" y="30694"/>
                  </a:lnTo>
                  <a:lnTo>
                    <a:pt x="9115" y="30227"/>
                  </a:lnTo>
                  <a:lnTo>
                    <a:pt x="8960" y="29448"/>
                  </a:lnTo>
                  <a:lnTo>
                    <a:pt x="8960" y="29448"/>
                  </a:lnTo>
                  <a:lnTo>
                    <a:pt x="8726" y="28591"/>
                  </a:lnTo>
                  <a:lnTo>
                    <a:pt x="8570" y="27734"/>
                  </a:lnTo>
                  <a:lnTo>
                    <a:pt x="8492" y="26799"/>
                  </a:lnTo>
                  <a:lnTo>
                    <a:pt x="8492" y="25942"/>
                  </a:lnTo>
                  <a:lnTo>
                    <a:pt x="8492" y="25942"/>
                  </a:lnTo>
                  <a:lnTo>
                    <a:pt x="8492" y="24929"/>
                  </a:lnTo>
                  <a:lnTo>
                    <a:pt x="8570" y="23994"/>
                  </a:lnTo>
                  <a:lnTo>
                    <a:pt x="8726" y="22982"/>
                  </a:lnTo>
                  <a:lnTo>
                    <a:pt x="8960" y="22047"/>
                  </a:lnTo>
                  <a:lnTo>
                    <a:pt x="9271" y="21112"/>
                  </a:lnTo>
                  <a:lnTo>
                    <a:pt x="9661" y="20255"/>
                  </a:lnTo>
                  <a:lnTo>
                    <a:pt x="10050" y="19320"/>
                  </a:lnTo>
                  <a:lnTo>
                    <a:pt x="10518" y="18463"/>
                  </a:lnTo>
                  <a:lnTo>
                    <a:pt x="10518" y="18463"/>
                  </a:lnTo>
                  <a:lnTo>
                    <a:pt x="10907" y="17762"/>
                  </a:lnTo>
                  <a:lnTo>
                    <a:pt x="11219" y="17061"/>
                  </a:lnTo>
                  <a:lnTo>
                    <a:pt x="11530" y="16282"/>
                  </a:lnTo>
                  <a:lnTo>
                    <a:pt x="11764" y="15503"/>
                  </a:lnTo>
                  <a:lnTo>
                    <a:pt x="11920" y="14724"/>
                  </a:lnTo>
                  <a:lnTo>
                    <a:pt x="12076" y="13945"/>
                  </a:lnTo>
                  <a:lnTo>
                    <a:pt x="12154" y="13088"/>
                  </a:lnTo>
                  <a:lnTo>
                    <a:pt x="12232" y="12309"/>
                  </a:lnTo>
                  <a:lnTo>
                    <a:pt x="12232" y="12309"/>
                  </a:lnTo>
                  <a:lnTo>
                    <a:pt x="12154" y="11452"/>
                  </a:lnTo>
                  <a:lnTo>
                    <a:pt x="12076" y="10673"/>
                  </a:lnTo>
                  <a:lnTo>
                    <a:pt x="11998" y="9894"/>
                  </a:lnTo>
                  <a:lnTo>
                    <a:pt x="11764" y="9115"/>
                  </a:lnTo>
                  <a:lnTo>
                    <a:pt x="11764" y="9115"/>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258"/>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530"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80"/>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102"/>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8024"/>
                  </a:lnTo>
                  <a:lnTo>
                    <a:pt x="11453" y="7946"/>
                  </a:lnTo>
                  <a:lnTo>
                    <a:pt x="11453" y="7946"/>
                  </a:lnTo>
                  <a:lnTo>
                    <a:pt x="11453" y="7946"/>
                  </a:lnTo>
                  <a:lnTo>
                    <a:pt x="11453" y="7946"/>
                  </a:lnTo>
                  <a:lnTo>
                    <a:pt x="11453" y="7946"/>
                  </a:lnTo>
                  <a:lnTo>
                    <a:pt x="11453" y="7946"/>
                  </a:lnTo>
                  <a:lnTo>
                    <a:pt x="11453" y="7946"/>
                  </a:lnTo>
                  <a:lnTo>
                    <a:pt x="11453"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375" y="7946"/>
                  </a:lnTo>
                  <a:lnTo>
                    <a:pt x="11063" y="7011"/>
                  </a:lnTo>
                  <a:lnTo>
                    <a:pt x="10596" y="6232"/>
                  </a:lnTo>
                  <a:lnTo>
                    <a:pt x="10128" y="5376"/>
                  </a:lnTo>
                  <a:lnTo>
                    <a:pt x="9583" y="4674"/>
                  </a:lnTo>
                  <a:lnTo>
                    <a:pt x="8960" y="3973"/>
                  </a:lnTo>
                  <a:lnTo>
                    <a:pt x="8336" y="3350"/>
                  </a:lnTo>
                  <a:lnTo>
                    <a:pt x="7635" y="2727"/>
                  </a:lnTo>
                  <a:lnTo>
                    <a:pt x="6934" y="2181"/>
                  </a:lnTo>
                  <a:lnTo>
                    <a:pt x="6155" y="1714"/>
                  </a:lnTo>
                  <a:lnTo>
                    <a:pt x="5298" y="1247"/>
                  </a:lnTo>
                  <a:lnTo>
                    <a:pt x="4519" y="857"/>
                  </a:lnTo>
                  <a:lnTo>
                    <a:pt x="3662" y="546"/>
                  </a:lnTo>
                  <a:lnTo>
                    <a:pt x="2727" y="312"/>
                  </a:lnTo>
                  <a:lnTo>
                    <a:pt x="1870" y="156"/>
                  </a:lnTo>
                  <a:lnTo>
                    <a:pt x="936"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98;p45">
              <a:extLst>
                <a:ext uri="{FF2B5EF4-FFF2-40B4-BE49-F238E27FC236}">
                  <a16:creationId xmlns:a16="http://schemas.microsoft.com/office/drawing/2014/main" id="{03728E52-695D-46C3-B6D2-6877D08FB6EE}"/>
                </a:ext>
              </a:extLst>
            </p:cNvPr>
            <p:cNvSpPr/>
            <p:nvPr/>
          </p:nvSpPr>
          <p:spPr>
            <a:xfrm rot="3657067">
              <a:off x="2044011" y="2457553"/>
              <a:ext cx="54287" cy="49349"/>
            </a:xfrm>
            <a:custGeom>
              <a:avLst/>
              <a:gdLst/>
              <a:ahLst/>
              <a:cxnLst/>
              <a:rect l="l" t="t" r="r" b="b"/>
              <a:pathLst>
                <a:path w="1715" h="1559" extrusionOk="0">
                  <a:moveTo>
                    <a:pt x="1715" y="1"/>
                  </a:moveTo>
                  <a:lnTo>
                    <a:pt x="1403" y="312"/>
                  </a:lnTo>
                  <a:lnTo>
                    <a:pt x="1325" y="468"/>
                  </a:lnTo>
                  <a:lnTo>
                    <a:pt x="1169" y="702"/>
                  </a:lnTo>
                  <a:lnTo>
                    <a:pt x="1559" y="780"/>
                  </a:lnTo>
                  <a:lnTo>
                    <a:pt x="1637" y="468"/>
                  </a:lnTo>
                  <a:lnTo>
                    <a:pt x="1715" y="234"/>
                  </a:lnTo>
                  <a:lnTo>
                    <a:pt x="1715" y="79"/>
                  </a:lnTo>
                  <a:lnTo>
                    <a:pt x="1715" y="1"/>
                  </a:lnTo>
                  <a:close/>
                  <a:moveTo>
                    <a:pt x="858" y="936"/>
                  </a:moveTo>
                  <a:lnTo>
                    <a:pt x="624" y="1014"/>
                  </a:lnTo>
                  <a:lnTo>
                    <a:pt x="1" y="1559"/>
                  </a:lnTo>
                  <a:lnTo>
                    <a:pt x="390" y="1481"/>
                  </a:lnTo>
                  <a:lnTo>
                    <a:pt x="780" y="1325"/>
                  </a:lnTo>
                  <a:lnTo>
                    <a:pt x="1091" y="1169"/>
                  </a:lnTo>
                  <a:lnTo>
                    <a:pt x="1091" y="1014"/>
                  </a:lnTo>
                  <a:lnTo>
                    <a:pt x="858" y="936"/>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99;p45">
              <a:extLst>
                <a:ext uri="{FF2B5EF4-FFF2-40B4-BE49-F238E27FC236}">
                  <a16:creationId xmlns:a16="http://schemas.microsoft.com/office/drawing/2014/main" id="{E969A012-2A27-402E-B404-EB84BE44F328}"/>
                </a:ext>
              </a:extLst>
            </p:cNvPr>
            <p:cNvSpPr/>
            <p:nvPr/>
          </p:nvSpPr>
          <p:spPr>
            <a:xfrm rot="3657067">
              <a:off x="2036147" y="2470916"/>
              <a:ext cx="34567" cy="19752"/>
            </a:xfrm>
            <a:custGeom>
              <a:avLst/>
              <a:gdLst/>
              <a:ahLst/>
              <a:cxnLst/>
              <a:rect l="l" t="t" r="r" b="b"/>
              <a:pathLst>
                <a:path w="1092" h="624" fill="none" extrusionOk="0">
                  <a:moveTo>
                    <a:pt x="858" y="1"/>
                  </a:moveTo>
                  <a:lnTo>
                    <a:pt x="858" y="1"/>
                  </a:lnTo>
                  <a:lnTo>
                    <a:pt x="624" y="79"/>
                  </a:lnTo>
                  <a:lnTo>
                    <a:pt x="624" y="79"/>
                  </a:lnTo>
                  <a:lnTo>
                    <a:pt x="1" y="624"/>
                  </a:lnTo>
                  <a:lnTo>
                    <a:pt x="1" y="624"/>
                  </a:lnTo>
                  <a:lnTo>
                    <a:pt x="390" y="546"/>
                  </a:lnTo>
                  <a:lnTo>
                    <a:pt x="390" y="546"/>
                  </a:lnTo>
                  <a:lnTo>
                    <a:pt x="780" y="390"/>
                  </a:lnTo>
                  <a:lnTo>
                    <a:pt x="1091" y="234"/>
                  </a:lnTo>
                  <a:lnTo>
                    <a:pt x="1091" y="79"/>
                  </a:lnTo>
                  <a:lnTo>
                    <a:pt x="1091" y="79"/>
                  </a:lnTo>
                  <a:lnTo>
                    <a:pt x="8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00;p45">
              <a:extLst>
                <a:ext uri="{FF2B5EF4-FFF2-40B4-BE49-F238E27FC236}">
                  <a16:creationId xmlns:a16="http://schemas.microsoft.com/office/drawing/2014/main" id="{EE999B06-D142-4E19-8CA9-29CED3473737}"/>
                </a:ext>
              </a:extLst>
            </p:cNvPr>
            <p:cNvSpPr/>
            <p:nvPr/>
          </p:nvSpPr>
          <p:spPr>
            <a:xfrm rot="3657067">
              <a:off x="2082274" y="2480069"/>
              <a:ext cx="17283" cy="24690"/>
            </a:xfrm>
            <a:custGeom>
              <a:avLst/>
              <a:gdLst/>
              <a:ahLst/>
              <a:cxnLst/>
              <a:rect l="l" t="t" r="r" b="b"/>
              <a:pathLst>
                <a:path w="546" h="780" fill="none" extrusionOk="0">
                  <a:moveTo>
                    <a:pt x="546" y="1"/>
                  </a:moveTo>
                  <a:lnTo>
                    <a:pt x="546" y="1"/>
                  </a:lnTo>
                  <a:lnTo>
                    <a:pt x="234" y="312"/>
                  </a:lnTo>
                  <a:lnTo>
                    <a:pt x="234" y="312"/>
                  </a:lnTo>
                  <a:lnTo>
                    <a:pt x="156" y="468"/>
                  </a:lnTo>
                  <a:lnTo>
                    <a:pt x="0" y="702"/>
                  </a:lnTo>
                  <a:lnTo>
                    <a:pt x="0" y="702"/>
                  </a:lnTo>
                  <a:lnTo>
                    <a:pt x="390" y="780"/>
                  </a:lnTo>
                  <a:lnTo>
                    <a:pt x="390" y="780"/>
                  </a:lnTo>
                  <a:lnTo>
                    <a:pt x="468" y="468"/>
                  </a:lnTo>
                  <a:lnTo>
                    <a:pt x="546" y="234"/>
                  </a:lnTo>
                  <a:lnTo>
                    <a:pt x="546" y="234"/>
                  </a:lnTo>
                  <a:lnTo>
                    <a:pt x="546" y="79"/>
                  </a:lnTo>
                  <a:lnTo>
                    <a:pt x="5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01;p45">
              <a:extLst>
                <a:ext uri="{FF2B5EF4-FFF2-40B4-BE49-F238E27FC236}">
                  <a16:creationId xmlns:a16="http://schemas.microsoft.com/office/drawing/2014/main" id="{61ACC7A0-BFE9-4B7B-BFFA-177B134BCFD6}"/>
                </a:ext>
              </a:extLst>
            </p:cNvPr>
            <p:cNvSpPr/>
            <p:nvPr/>
          </p:nvSpPr>
          <p:spPr>
            <a:xfrm rot="3657067">
              <a:off x="2080055" y="2452984"/>
              <a:ext cx="86353" cy="93729"/>
            </a:xfrm>
            <a:custGeom>
              <a:avLst/>
              <a:gdLst/>
              <a:ahLst/>
              <a:cxnLst/>
              <a:rect l="l" t="t" r="r" b="b"/>
              <a:pathLst>
                <a:path w="2728" h="2961" extrusionOk="0">
                  <a:moveTo>
                    <a:pt x="2260" y="0"/>
                  </a:moveTo>
                  <a:lnTo>
                    <a:pt x="2026" y="390"/>
                  </a:lnTo>
                  <a:lnTo>
                    <a:pt x="2338" y="1558"/>
                  </a:lnTo>
                  <a:lnTo>
                    <a:pt x="2338" y="1636"/>
                  </a:lnTo>
                  <a:lnTo>
                    <a:pt x="2260" y="1870"/>
                  </a:lnTo>
                  <a:lnTo>
                    <a:pt x="2104" y="2103"/>
                  </a:lnTo>
                  <a:lnTo>
                    <a:pt x="1715" y="2337"/>
                  </a:lnTo>
                  <a:lnTo>
                    <a:pt x="1325" y="2571"/>
                  </a:lnTo>
                  <a:lnTo>
                    <a:pt x="780" y="2649"/>
                  </a:lnTo>
                  <a:lnTo>
                    <a:pt x="390" y="2571"/>
                  </a:lnTo>
                  <a:lnTo>
                    <a:pt x="235" y="2493"/>
                  </a:lnTo>
                  <a:lnTo>
                    <a:pt x="1" y="2805"/>
                  </a:lnTo>
                  <a:lnTo>
                    <a:pt x="79" y="2805"/>
                  </a:lnTo>
                  <a:lnTo>
                    <a:pt x="312" y="2883"/>
                  </a:lnTo>
                  <a:lnTo>
                    <a:pt x="235" y="2805"/>
                  </a:lnTo>
                  <a:lnTo>
                    <a:pt x="546" y="2727"/>
                  </a:lnTo>
                  <a:lnTo>
                    <a:pt x="624" y="2960"/>
                  </a:lnTo>
                  <a:lnTo>
                    <a:pt x="780" y="2960"/>
                  </a:lnTo>
                  <a:lnTo>
                    <a:pt x="1403" y="2883"/>
                  </a:lnTo>
                  <a:lnTo>
                    <a:pt x="1871" y="2649"/>
                  </a:lnTo>
                  <a:lnTo>
                    <a:pt x="2338" y="2415"/>
                  </a:lnTo>
                  <a:lnTo>
                    <a:pt x="2572" y="2026"/>
                  </a:lnTo>
                  <a:lnTo>
                    <a:pt x="2650" y="1870"/>
                  </a:lnTo>
                  <a:lnTo>
                    <a:pt x="2727" y="1636"/>
                  </a:lnTo>
                  <a:lnTo>
                    <a:pt x="2650" y="1480"/>
                  </a:lnTo>
                  <a:lnTo>
                    <a:pt x="2260" y="0"/>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02;p45">
              <a:extLst>
                <a:ext uri="{FF2B5EF4-FFF2-40B4-BE49-F238E27FC236}">
                  <a16:creationId xmlns:a16="http://schemas.microsoft.com/office/drawing/2014/main" id="{9E9290F0-84F4-414D-8E89-9F1B26235042}"/>
                </a:ext>
              </a:extLst>
            </p:cNvPr>
            <p:cNvSpPr/>
            <p:nvPr/>
          </p:nvSpPr>
          <p:spPr>
            <a:xfrm rot="3657067">
              <a:off x="2080055" y="2452984"/>
              <a:ext cx="86353" cy="93729"/>
            </a:xfrm>
            <a:custGeom>
              <a:avLst/>
              <a:gdLst/>
              <a:ahLst/>
              <a:cxnLst/>
              <a:rect l="l" t="t" r="r" b="b"/>
              <a:pathLst>
                <a:path w="2728" h="2961" fill="none" extrusionOk="0">
                  <a:moveTo>
                    <a:pt x="2260" y="0"/>
                  </a:moveTo>
                  <a:lnTo>
                    <a:pt x="2260" y="0"/>
                  </a:lnTo>
                  <a:lnTo>
                    <a:pt x="2026" y="390"/>
                  </a:lnTo>
                  <a:lnTo>
                    <a:pt x="2338" y="1558"/>
                  </a:lnTo>
                  <a:lnTo>
                    <a:pt x="2338" y="1558"/>
                  </a:lnTo>
                  <a:lnTo>
                    <a:pt x="2338" y="1636"/>
                  </a:lnTo>
                  <a:lnTo>
                    <a:pt x="2338" y="1636"/>
                  </a:lnTo>
                  <a:lnTo>
                    <a:pt x="2260" y="1870"/>
                  </a:lnTo>
                  <a:lnTo>
                    <a:pt x="2104" y="2103"/>
                  </a:lnTo>
                  <a:lnTo>
                    <a:pt x="2104" y="2103"/>
                  </a:lnTo>
                  <a:lnTo>
                    <a:pt x="1715" y="2337"/>
                  </a:lnTo>
                  <a:lnTo>
                    <a:pt x="1325" y="2571"/>
                  </a:lnTo>
                  <a:lnTo>
                    <a:pt x="1325" y="2571"/>
                  </a:lnTo>
                  <a:lnTo>
                    <a:pt x="780" y="2649"/>
                  </a:lnTo>
                  <a:lnTo>
                    <a:pt x="780" y="2649"/>
                  </a:lnTo>
                  <a:lnTo>
                    <a:pt x="780" y="2649"/>
                  </a:lnTo>
                  <a:lnTo>
                    <a:pt x="780" y="2649"/>
                  </a:lnTo>
                  <a:lnTo>
                    <a:pt x="780" y="2649"/>
                  </a:lnTo>
                  <a:lnTo>
                    <a:pt x="780" y="2649"/>
                  </a:lnTo>
                  <a:lnTo>
                    <a:pt x="390" y="2571"/>
                  </a:lnTo>
                  <a:lnTo>
                    <a:pt x="390" y="2571"/>
                  </a:lnTo>
                  <a:lnTo>
                    <a:pt x="235" y="2493"/>
                  </a:lnTo>
                  <a:lnTo>
                    <a:pt x="235" y="2493"/>
                  </a:lnTo>
                  <a:lnTo>
                    <a:pt x="1" y="2805"/>
                  </a:lnTo>
                  <a:lnTo>
                    <a:pt x="1" y="2805"/>
                  </a:lnTo>
                  <a:lnTo>
                    <a:pt x="1" y="2805"/>
                  </a:lnTo>
                  <a:lnTo>
                    <a:pt x="1" y="2805"/>
                  </a:lnTo>
                  <a:lnTo>
                    <a:pt x="79" y="2805"/>
                  </a:lnTo>
                  <a:lnTo>
                    <a:pt x="79" y="2805"/>
                  </a:lnTo>
                  <a:lnTo>
                    <a:pt x="312" y="2883"/>
                  </a:lnTo>
                  <a:lnTo>
                    <a:pt x="235" y="2805"/>
                  </a:lnTo>
                  <a:lnTo>
                    <a:pt x="546" y="2727"/>
                  </a:lnTo>
                  <a:lnTo>
                    <a:pt x="624" y="2960"/>
                  </a:lnTo>
                  <a:lnTo>
                    <a:pt x="624" y="2960"/>
                  </a:lnTo>
                  <a:lnTo>
                    <a:pt x="780" y="2960"/>
                  </a:lnTo>
                  <a:lnTo>
                    <a:pt x="780" y="2960"/>
                  </a:lnTo>
                  <a:lnTo>
                    <a:pt x="1403" y="2883"/>
                  </a:lnTo>
                  <a:lnTo>
                    <a:pt x="1403" y="2883"/>
                  </a:lnTo>
                  <a:lnTo>
                    <a:pt x="1871" y="2649"/>
                  </a:lnTo>
                  <a:lnTo>
                    <a:pt x="2338" y="2415"/>
                  </a:lnTo>
                  <a:lnTo>
                    <a:pt x="2338" y="2415"/>
                  </a:lnTo>
                  <a:lnTo>
                    <a:pt x="2572" y="2026"/>
                  </a:lnTo>
                  <a:lnTo>
                    <a:pt x="2650" y="1870"/>
                  </a:lnTo>
                  <a:lnTo>
                    <a:pt x="2727" y="1636"/>
                  </a:lnTo>
                  <a:lnTo>
                    <a:pt x="2727" y="1636"/>
                  </a:lnTo>
                  <a:lnTo>
                    <a:pt x="2650" y="1480"/>
                  </a:lnTo>
                  <a:lnTo>
                    <a:pt x="22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03;p45">
              <a:extLst>
                <a:ext uri="{FF2B5EF4-FFF2-40B4-BE49-F238E27FC236}">
                  <a16:creationId xmlns:a16="http://schemas.microsoft.com/office/drawing/2014/main" id="{4F9CBE29-1F2D-4F30-AE3B-744084521995}"/>
                </a:ext>
              </a:extLst>
            </p:cNvPr>
            <p:cNvSpPr/>
            <p:nvPr/>
          </p:nvSpPr>
          <p:spPr>
            <a:xfrm rot="3657067">
              <a:off x="1925215" y="2452511"/>
              <a:ext cx="86353" cy="283624"/>
            </a:xfrm>
            <a:custGeom>
              <a:avLst/>
              <a:gdLst/>
              <a:ahLst/>
              <a:cxnLst/>
              <a:rect l="l" t="t" r="r" b="b"/>
              <a:pathLst>
                <a:path w="2728" h="8960" extrusionOk="0">
                  <a:moveTo>
                    <a:pt x="312" y="1"/>
                  </a:moveTo>
                  <a:lnTo>
                    <a:pt x="1" y="79"/>
                  </a:lnTo>
                  <a:lnTo>
                    <a:pt x="78" y="157"/>
                  </a:lnTo>
                  <a:lnTo>
                    <a:pt x="78" y="312"/>
                  </a:lnTo>
                  <a:lnTo>
                    <a:pt x="2416" y="8960"/>
                  </a:lnTo>
                  <a:lnTo>
                    <a:pt x="2727" y="8882"/>
                  </a:lnTo>
                  <a:lnTo>
                    <a:pt x="390" y="234"/>
                  </a:lnTo>
                  <a:lnTo>
                    <a:pt x="312" y="1"/>
                  </a:lnTo>
                  <a:close/>
                </a:path>
              </a:pathLst>
            </a:custGeom>
            <a:solidFill>
              <a:srgbClr val="E1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04;p45">
              <a:extLst>
                <a:ext uri="{FF2B5EF4-FFF2-40B4-BE49-F238E27FC236}">
                  <a16:creationId xmlns:a16="http://schemas.microsoft.com/office/drawing/2014/main" id="{1241CB4D-E855-4DCF-A572-0A2226DCFA83}"/>
                </a:ext>
              </a:extLst>
            </p:cNvPr>
            <p:cNvSpPr/>
            <p:nvPr/>
          </p:nvSpPr>
          <p:spPr>
            <a:xfrm rot="3657067">
              <a:off x="1925215" y="2452511"/>
              <a:ext cx="86353" cy="283624"/>
            </a:xfrm>
            <a:custGeom>
              <a:avLst/>
              <a:gdLst/>
              <a:ahLst/>
              <a:cxnLst/>
              <a:rect l="l" t="t" r="r" b="b"/>
              <a:pathLst>
                <a:path w="2728" h="8960" fill="none" extrusionOk="0">
                  <a:moveTo>
                    <a:pt x="312" y="1"/>
                  </a:moveTo>
                  <a:lnTo>
                    <a:pt x="1" y="79"/>
                  </a:lnTo>
                  <a:lnTo>
                    <a:pt x="78" y="157"/>
                  </a:lnTo>
                  <a:lnTo>
                    <a:pt x="78" y="312"/>
                  </a:lnTo>
                  <a:lnTo>
                    <a:pt x="2416" y="8960"/>
                  </a:lnTo>
                  <a:lnTo>
                    <a:pt x="2727" y="8882"/>
                  </a:lnTo>
                  <a:lnTo>
                    <a:pt x="390" y="234"/>
                  </a:lnTo>
                  <a:lnTo>
                    <a:pt x="31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05;p45">
              <a:extLst>
                <a:ext uri="{FF2B5EF4-FFF2-40B4-BE49-F238E27FC236}">
                  <a16:creationId xmlns:a16="http://schemas.microsoft.com/office/drawing/2014/main" id="{3F72FB45-64D0-4D3C-BC34-9F9FB6E47A2E}"/>
                </a:ext>
              </a:extLst>
            </p:cNvPr>
            <p:cNvSpPr/>
            <p:nvPr/>
          </p:nvSpPr>
          <p:spPr>
            <a:xfrm rot="3657067">
              <a:off x="1692601" y="2553965"/>
              <a:ext cx="332910" cy="281155"/>
            </a:xfrm>
            <a:custGeom>
              <a:avLst/>
              <a:gdLst/>
              <a:ahLst/>
              <a:cxnLst/>
              <a:rect l="l" t="t" r="r" b="b"/>
              <a:pathLst>
                <a:path w="10517" h="8882" extrusionOk="0">
                  <a:moveTo>
                    <a:pt x="9037" y="1"/>
                  </a:moveTo>
                  <a:lnTo>
                    <a:pt x="0" y="2416"/>
                  </a:lnTo>
                  <a:lnTo>
                    <a:pt x="1480" y="7713"/>
                  </a:lnTo>
                  <a:lnTo>
                    <a:pt x="1558" y="8025"/>
                  </a:lnTo>
                  <a:lnTo>
                    <a:pt x="1714" y="8259"/>
                  </a:lnTo>
                  <a:lnTo>
                    <a:pt x="1948" y="8492"/>
                  </a:lnTo>
                  <a:lnTo>
                    <a:pt x="2181" y="8648"/>
                  </a:lnTo>
                  <a:lnTo>
                    <a:pt x="2415" y="8804"/>
                  </a:lnTo>
                  <a:lnTo>
                    <a:pt x="2727" y="8882"/>
                  </a:lnTo>
                  <a:lnTo>
                    <a:pt x="3038" y="8882"/>
                  </a:lnTo>
                  <a:lnTo>
                    <a:pt x="3350" y="8804"/>
                  </a:lnTo>
                  <a:lnTo>
                    <a:pt x="9348" y="7246"/>
                  </a:lnTo>
                  <a:lnTo>
                    <a:pt x="9660" y="7090"/>
                  </a:lnTo>
                  <a:lnTo>
                    <a:pt x="9894" y="6934"/>
                  </a:lnTo>
                  <a:lnTo>
                    <a:pt x="10127" y="6779"/>
                  </a:lnTo>
                  <a:lnTo>
                    <a:pt x="10283" y="6467"/>
                  </a:lnTo>
                  <a:lnTo>
                    <a:pt x="10361" y="6233"/>
                  </a:lnTo>
                  <a:lnTo>
                    <a:pt x="10439" y="5922"/>
                  </a:lnTo>
                  <a:lnTo>
                    <a:pt x="10517" y="5688"/>
                  </a:lnTo>
                  <a:lnTo>
                    <a:pt x="10439" y="5376"/>
                  </a:lnTo>
                  <a:lnTo>
                    <a:pt x="90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06;p45">
              <a:extLst>
                <a:ext uri="{FF2B5EF4-FFF2-40B4-BE49-F238E27FC236}">
                  <a16:creationId xmlns:a16="http://schemas.microsoft.com/office/drawing/2014/main" id="{ED3D7E23-1533-4497-BF44-291E5A996AA2}"/>
                </a:ext>
              </a:extLst>
            </p:cNvPr>
            <p:cNvSpPr/>
            <p:nvPr/>
          </p:nvSpPr>
          <p:spPr>
            <a:xfrm rot="3657067">
              <a:off x="1748927" y="2607133"/>
              <a:ext cx="303345" cy="106074"/>
            </a:xfrm>
            <a:custGeom>
              <a:avLst/>
              <a:gdLst/>
              <a:ahLst/>
              <a:cxnLst/>
              <a:rect l="l" t="t" r="r" b="b"/>
              <a:pathLst>
                <a:path w="9583" h="3351" extrusionOk="0">
                  <a:moveTo>
                    <a:pt x="9349" y="1"/>
                  </a:moveTo>
                  <a:lnTo>
                    <a:pt x="1" y="2494"/>
                  </a:lnTo>
                  <a:lnTo>
                    <a:pt x="235" y="3350"/>
                  </a:lnTo>
                  <a:lnTo>
                    <a:pt x="9583" y="858"/>
                  </a:lnTo>
                  <a:lnTo>
                    <a:pt x="9349"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07;p45">
              <a:extLst>
                <a:ext uri="{FF2B5EF4-FFF2-40B4-BE49-F238E27FC236}">
                  <a16:creationId xmlns:a16="http://schemas.microsoft.com/office/drawing/2014/main" id="{3C6F3F01-DFC8-449B-94CB-B57C6AC2F407}"/>
                </a:ext>
              </a:extLst>
            </p:cNvPr>
            <p:cNvSpPr/>
            <p:nvPr/>
          </p:nvSpPr>
          <p:spPr>
            <a:xfrm rot="3657067">
              <a:off x="1748927" y="2607133"/>
              <a:ext cx="303345" cy="106074"/>
            </a:xfrm>
            <a:custGeom>
              <a:avLst/>
              <a:gdLst/>
              <a:ahLst/>
              <a:cxnLst/>
              <a:rect l="l" t="t" r="r" b="b"/>
              <a:pathLst>
                <a:path w="9583" h="3351" fill="none" extrusionOk="0">
                  <a:moveTo>
                    <a:pt x="235" y="3350"/>
                  </a:moveTo>
                  <a:lnTo>
                    <a:pt x="9583" y="858"/>
                  </a:lnTo>
                  <a:lnTo>
                    <a:pt x="9349" y="1"/>
                  </a:lnTo>
                  <a:lnTo>
                    <a:pt x="1" y="249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08;p45">
              <a:extLst>
                <a:ext uri="{FF2B5EF4-FFF2-40B4-BE49-F238E27FC236}">
                  <a16:creationId xmlns:a16="http://schemas.microsoft.com/office/drawing/2014/main" id="{AE55846D-3D44-418B-BF61-2A1031F5B1E8}"/>
                </a:ext>
              </a:extLst>
            </p:cNvPr>
            <p:cNvSpPr/>
            <p:nvPr/>
          </p:nvSpPr>
          <p:spPr>
            <a:xfrm rot="3657067">
              <a:off x="1704374" y="2648825"/>
              <a:ext cx="303345" cy="106074"/>
            </a:xfrm>
            <a:custGeom>
              <a:avLst/>
              <a:gdLst/>
              <a:ahLst/>
              <a:cxnLst/>
              <a:rect l="l" t="t" r="r" b="b"/>
              <a:pathLst>
                <a:path w="9583" h="3351" extrusionOk="0">
                  <a:moveTo>
                    <a:pt x="9349" y="0"/>
                  </a:moveTo>
                  <a:lnTo>
                    <a:pt x="0" y="2415"/>
                  </a:lnTo>
                  <a:lnTo>
                    <a:pt x="234" y="3350"/>
                  </a:lnTo>
                  <a:lnTo>
                    <a:pt x="9582" y="857"/>
                  </a:lnTo>
                  <a:lnTo>
                    <a:pt x="9349" y="0"/>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09;p45">
              <a:extLst>
                <a:ext uri="{FF2B5EF4-FFF2-40B4-BE49-F238E27FC236}">
                  <a16:creationId xmlns:a16="http://schemas.microsoft.com/office/drawing/2014/main" id="{6C732FE1-CAC2-4CCA-B187-1CD5A83CAEC9}"/>
                </a:ext>
              </a:extLst>
            </p:cNvPr>
            <p:cNvSpPr/>
            <p:nvPr/>
          </p:nvSpPr>
          <p:spPr>
            <a:xfrm rot="3657067">
              <a:off x="1704374" y="2648825"/>
              <a:ext cx="303345" cy="106074"/>
            </a:xfrm>
            <a:custGeom>
              <a:avLst/>
              <a:gdLst/>
              <a:ahLst/>
              <a:cxnLst/>
              <a:rect l="l" t="t" r="r" b="b"/>
              <a:pathLst>
                <a:path w="9583" h="3351" fill="none" extrusionOk="0">
                  <a:moveTo>
                    <a:pt x="234" y="3350"/>
                  </a:moveTo>
                  <a:lnTo>
                    <a:pt x="9582" y="857"/>
                  </a:lnTo>
                  <a:lnTo>
                    <a:pt x="9349" y="0"/>
                  </a:lnTo>
                  <a:lnTo>
                    <a:pt x="0" y="24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10;p45">
              <a:extLst>
                <a:ext uri="{FF2B5EF4-FFF2-40B4-BE49-F238E27FC236}">
                  <a16:creationId xmlns:a16="http://schemas.microsoft.com/office/drawing/2014/main" id="{6B6B9703-4259-466C-BB1B-0D78060FF340}"/>
                </a:ext>
              </a:extLst>
            </p:cNvPr>
            <p:cNvSpPr/>
            <p:nvPr/>
          </p:nvSpPr>
          <p:spPr>
            <a:xfrm rot="3657067">
              <a:off x="1661668" y="2691552"/>
              <a:ext cx="300876" cy="106074"/>
            </a:xfrm>
            <a:custGeom>
              <a:avLst/>
              <a:gdLst/>
              <a:ahLst/>
              <a:cxnLst/>
              <a:rect l="l" t="t" r="r" b="b"/>
              <a:pathLst>
                <a:path w="9505" h="3351" extrusionOk="0">
                  <a:moveTo>
                    <a:pt x="9271" y="1"/>
                  </a:moveTo>
                  <a:lnTo>
                    <a:pt x="1" y="2416"/>
                  </a:lnTo>
                  <a:lnTo>
                    <a:pt x="234" y="3351"/>
                  </a:lnTo>
                  <a:lnTo>
                    <a:pt x="9505" y="858"/>
                  </a:lnTo>
                  <a:lnTo>
                    <a:pt x="9271" y="1"/>
                  </a:lnTo>
                  <a:close/>
                </a:path>
              </a:pathLst>
            </a:custGeom>
            <a:solidFill>
              <a:srgbClr val="425F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11;p45">
              <a:extLst>
                <a:ext uri="{FF2B5EF4-FFF2-40B4-BE49-F238E27FC236}">
                  <a16:creationId xmlns:a16="http://schemas.microsoft.com/office/drawing/2014/main" id="{255DF351-C521-49A5-BE97-D6A341B0308E}"/>
                </a:ext>
              </a:extLst>
            </p:cNvPr>
            <p:cNvSpPr/>
            <p:nvPr/>
          </p:nvSpPr>
          <p:spPr>
            <a:xfrm rot="3657067">
              <a:off x="1661668" y="2691552"/>
              <a:ext cx="300876" cy="106074"/>
            </a:xfrm>
            <a:custGeom>
              <a:avLst/>
              <a:gdLst/>
              <a:ahLst/>
              <a:cxnLst/>
              <a:rect l="l" t="t" r="r" b="b"/>
              <a:pathLst>
                <a:path w="9505" h="3351" fill="none" extrusionOk="0">
                  <a:moveTo>
                    <a:pt x="234" y="3351"/>
                  </a:moveTo>
                  <a:lnTo>
                    <a:pt x="9505" y="858"/>
                  </a:lnTo>
                  <a:lnTo>
                    <a:pt x="9271" y="1"/>
                  </a:lnTo>
                  <a:lnTo>
                    <a:pt x="1" y="24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420;p45">
            <a:extLst>
              <a:ext uri="{FF2B5EF4-FFF2-40B4-BE49-F238E27FC236}">
                <a16:creationId xmlns:a16="http://schemas.microsoft.com/office/drawing/2014/main" id="{7E13F68E-B98B-432D-A623-FFCF418E5433}"/>
              </a:ext>
            </a:extLst>
          </p:cNvPr>
          <p:cNvSpPr/>
          <p:nvPr/>
        </p:nvSpPr>
        <p:spPr>
          <a:xfrm>
            <a:off x="6484653" y="404992"/>
            <a:ext cx="514144" cy="864678"/>
          </a:xfrm>
          <a:custGeom>
            <a:avLst/>
            <a:gdLst/>
            <a:ahLst/>
            <a:cxnLst/>
            <a:rect l="l" t="t" r="r" b="b"/>
            <a:pathLst>
              <a:path w="11998" h="20178" extrusionOk="0">
                <a:moveTo>
                  <a:pt x="10907" y="0"/>
                </a:moveTo>
                <a:lnTo>
                  <a:pt x="0" y="19554"/>
                </a:lnTo>
                <a:lnTo>
                  <a:pt x="1091" y="20177"/>
                </a:lnTo>
                <a:lnTo>
                  <a:pt x="11997" y="624"/>
                </a:lnTo>
                <a:lnTo>
                  <a:pt x="11764" y="468"/>
                </a:lnTo>
                <a:lnTo>
                  <a:pt x="11218" y="156"/>
                </a:lnTo>
                <a:lnTo>
                  <a:pt x="1090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2574;p52">
            <a:extLst>
              <a:ext uri="{FF2B5EF4-FFF2-40B4-BE49-F238E27FC236}">
                <a16:creationId xmlns:a16="http://schemas.microsoft.com/office/drawing/2014/main" id="{0896EDAB-FF4F-4B57-A287-3395AE7C9CC2}"/>
              </a:ext>
            </a:extLst>
          </p:cNvPr>
          <p:cNvGrpSpPr/>
          <p:nvPr/>
        </p:nvGrpSpPr>
        <p:grpSpPr>
          <a:xfrm>
            <a:off x="5075288" y="442524"/>
            <a:ext cx="1303537" cy="1181215"/>
            <a:chOff x="10226100" y="978132"/>
            <a:chExt cx="1303537" cy="1181215"/>
          </a:xfrm>
        </p:grpSpPr>
        <p:sp>
          <p:nvSpPr>
            <p:cNvPr id="109" name="Google Shape;2575;p52">
              <a:extLst>
                <a:ext uri="{FF2B5EF4-FFF2-40B4-BE49-F238E27FC236}">
                  <a16:creationId xmlns:a16="http://schemas.microsoft.com/office/drawing/2014/main" id="{7D51B32D-7CA5-4D46-8F78-0B8C996D4E57}"/>
                </a:ext>
              </a:extLst>
            </p:cNvPr>
            <p:cNvSpPr/>
            <p:nvPr/>
          </p:nvSpPr>
          <p:spPr>
            <a:xfrm flipH="1">
              <a:off x="10226100" y="1368394"/>
              <a:ext cx="1280126" cy="790953"/>
            </a:xfrm>
            <a:custGeom>
              <a:avLst/>
              <a:gdLst/>
              <a:ahLst/>
              <a:cxnLst/>
              <a:rect l="l" t="t" r="r" b="b"/>
              <a:pathLst>
                <a:path w="38330" h="23683" extrusionOk="0">
                  <a:moveTo>
                    <a:pt x="32954" y="0"/>
                  </a:moveTo>
                  <a:lnTo>
                    <a:pt x="32720" y="78"/>
                  </a:lnTo>
                  <a:lnTo>
                    <a:pt x="6856" y="9972"/>
                  </a:lnTo>
                  <a:lnTo>
                    <a:pt x="6545" y="10050"/>
                  </a:lnTo>
                  <a:lnTo>
                    <a:pt x="6311" y="10283"/>
                  </a:lnTo>
                  <a:lnTo>
                    <a:pt x="6077" y="10517"/>
                  </a:lnTo>
                  <a:lnTo>
                    <a:pt x="5922" y="10829"/>
                  </a:lnTo>
                  <a:lnTo>
                    <a:pt x="5844" y="11140"/>
                  </a:lnTo>
                  <a:lnTo>
                    <a:pt x="5844" y="11452"/>
                  </a:lnTo>
                  <a:lnTo>
                    <a:pt x="5844" y="11763"/>
                  </a:lnTo>
                  <a:lnTo>
                    <a:pt x="6000" y="12075"/>
                  </a:lnTo>
                  <a:lnTo>
                    <a:pt x="4831" y="12542"/>
                  </a:lnTo>
                  <a:lnTo>
                    <a:pt x="2572" y="17762"/>
                  </a:lnTo>
                  <a:lnTo>
                    <a:pt x="2961" y="18619"/>
                  </a:lnTo>
                  <a:lnTo>
                    <a:pt x="390" y="19787"/>
                  </a:lnTo>
                  <a:lnTo>
                    <a:pt x="1" y="22202"/>
                  </a:lnTo>
                  <a:lnTo>
                    <a:pt x="3818" y="20489"/>
                  </a:lnTo>
                  <a:lnTo>
                    <a:pt x="3541" y="19823"/>
                  </a:lnTo>
                  <a:lnTo>
                    <a:pt x="3541" y="19823"/>
                  </a:lnTo>
                  <a:lnTo>
                    <a:pt x="4208" y="21423"/>
                  </a:lnTo>
                  <a:lnTo>
                    <a:pt x="9583" y="23215"/>
                  </a:lnTo>
                  <a:lnTo>
                    <a:pt x="10674" y="22748"/>
                  </a:lnTo>
                  <a:lnTo>
                    <a:pt x="10985" y="23137"/>
                  </a:lnTo>
                  <a:lnTo>
                    <a:pt x="11297" y="23449"/>
                  </a:lnTo>
                  <a:lnTo>
                    <a:pt x="11686" y="23605"/>
                  </a:lnTo>
                  <a:lnTo>
                    <a:pt x="12154" y="23683"/>
                  </a:lnTo>
                  <a:lnTo>
                    <a:pt x="12543" y="23605"/>
                  </a:lnTo>
                  <a:lnTo>
                    <a:pt x="12855" y="23449"/>
                  </a:lnTo>
                  <a:lnTo>
                    <a:pt x="37473" y="10907"/>
                  </a:lnTo>
                  <a:lnTo>
                    <a:pt x="37784" y="10751"/>
                  </a:lnTo>
                  <a:lnTo>
                    <a:pt x="37940" y="10517"/>
                  </a:lnTo>
                  <a:lnTo>
                    <a:pt x="38174" y="10283"/>
                  </a:lnTo>
                  <a:lnTo>
                    <a:pt x="38252" y="9972"/>
                  </a:lnTo>
                  <a:lnTo>
                    <a:pt x="38329" y="9738"/>
                  </a:lnTo>
                  <a:lnTo>
                    <a:pt x="38329" y="9426"/>
                  </a:lnTo>
                  <a:lnTo>
                    <a:pt x="38329" y="9115"/>
                  </a:lnTo>
                  <a:lnTo>
                    <a:pt x="38252" y="8803"/>
                  </a:lnTo>
                  <a:lnTo>
                    <a:pt x="34668" y="935"/>
                  </a:lnTo>
                  <a:lnTo>
                    <a:pt x="34434" y="545"/>
                  </a:lnTo>
                  <a:lnTo>
                    <a:pt x="34123" y="234"/>
                  </a:lnTo>
                  <a:lnTo>
                    <a:pt x="33733" y="78"/>
                  </a:lnTo>
                  <a:lnTo>
                    <a:pt x="33266" y="0"/>
                  </a:ln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76;p52">
              <a:extLst>
                <a:ext uri="{FF2B5EF4-FFF2-40B4-BE49-F238E27FC236}">
                  <a16:creationId xmlns:a16="http://schemas.microsoft.com/office/drawing/2014/main" id="{B7C1242B-C6E2-433E-8C27-57D6AF06B097}"/>
                </a:ext>
              </a:extLst>
            </p:cNvPr>
            <p:cNvSpPr/>
            <p:nvPr/>
          </p:nvSpPr>
          <p:spPr>
            <a:xfrm flipH="1">
              <a:off x="10226100" y="1368394"/>
              <a:ext cx="1280126" cy="790953"/>
            </a:xfrm>
            <a:custGeom>
              <a:avLst/>
              <a:gdLst/>
              <a:ahLst/>
              <a:cxnLst/>
              <a:rect l="l" t="t" r="r" b="b"/>
              <a:pathLst>
                <a:path w="38330" h="23683" fill="none" extrusionOk="0">
                  <a:moveTo>
                    <a:pt x="33266" y="0"/>
                  </a:moveTo>
                  <a:lnTo>
                    <a:pt x="33266" y="0"/>
                  </a:lnTo>
                  <a:lnTo>
                    <a:pt x="32954" y="0"/>
                  </a:lnTo>
                  <a:lnTo>
                    <a:pt x="32720" y="78"/>
                  </a:lnTo>
                  <a:lnTo>
                    <a:pt x="6856" y="9972"/>
                  </a:lnTo>
                  <a:lnTo>
                    <a:pt x="6856" y="9972"/>
                  </a:lnTo>
                  <a:lnTo>
                    <a:pt x="6545" y="10050"/>
                  </a:lnTo>
                  <a:lnTo>
                    <a:pt x="6311" y="10283"/>
                  </a:lnTo>
                  <a:lnTo>
                    <a:pt x="6077" y="10517"/>
                  </a:lnTo>
                  <a:lnTo>
                    <a:pt x="5922" y="10829"/>
                  </a:lnTo>
                  <a:lnTo>
                    <a:pt x="5844" y="11140"/>
                  </a:lnTo>
                  <a:lnTo>
                    <a:pt x="5844" y="11452"/>
                  </a:lnTo>
                  <a:lnTo>
                    <a:pt x="5844" y="11763"/>
                  </a:lnTo>
                  <a:lnTo>
                    <a:pt x="6000" y="12075"/>
                  </a:lnTo>
                  <a:lnTo>
                    <a:pt x="4831" y="12542"/>
                  </a:lnTo>
                  <a:lnTo>
                    <a:pt x="2572" y="17762"/>
                  </a:lnTo>
                  <a:lnTo>
                    <a:pt x="2961" y="18619"/>
                  </a:lnTo>
                  <a:lnTo>
                    <a:pt x="390" y="19787"/>
                  </a:lnTo>
                  <a:lnTo>
                    <a:pt x="1" y="22202"/>
                  </a:lnTo>
                  <a:lnTo>
                    <a:pt x="3818" y="20489"/>
                  </a:lnTo>
                  <a:lnTo>
                    <a:pt x="3429" y="19554"/>
                  </a:lnTo>
                  <a:lnTo>
                    <a:pt x="4208" y="21423"/>
                  </a:lnTo>
                  <a:lnTo>
                    <a:pt x="9583" y="23215"/>
                  </a:lnTo>
                  <a:lnTo>
                    <a:pt x="10674" y="22748"/>
                  </a:lnTo>
                  <a:lnTo>
                    <a:pt x="10674" y="22748"/>
                  </a:lnTo>
                  <a:lnTo>
                    <a:pt x="10985" y="23137"/>
                  </a:lnTo>
                  <a:lnTo>
                    <a:pt x="11297" y="23449"/>
                  </a:lnTo>
                  <a:lnTo>
                    <a:pt x="11686" y="23605"/>
                  </a:lnTo>
                  <a:lnTo>
                    <a:pt x="12154" y="23683"/>
                  </a:lnTo>
                  <a:lnTo>
                    <a:pt x="12154" y="23683"/>
                  </a:lnTo>
                  <a:lnTo>
                    <a:pt x="12543" y="23605"/>
                  </a:lnTo>
                  <a:lnTo>
                    <a:pt x="12855" y="23449"/>
                  </a:lnTo>
                  <a:lnTo>
                    <a:pt x="37473" y="10907"/>
                  </a:lnTo>
                  <a:lnTo>
                    <a:pt x="37473" y="10907"/>
                  </a:lnTo>
                  <a:lnTo>
                    <a:pt x="37784" y="10751"/>
                  </a:lnTo>
                  <a:lnTo>
                    <a:pt x="37940" y="10517"/>
                  </a:lnTo>
                  <a:lnTo>
                    <a:pt x="38174" y="10283"/>
                  </a:lnTo>
                  <a:lnTo>
                    <a:pt x="38252" y="9972"/>
                  </a:lnTo>
                  <a:lnTo>
                    <a:pt x="38329" y="9738"/>
                  </a:lnTo>
                  <a:lnTo>
                    <a:pt x="38329" y="9426"/>
                  </a:lnTo>
                  <a:lnTo>
                    <a:pt x="38329" y="9115"/>
                  </a:lnTo>
                  <a:lnTo>
                    <a:pt x="38252" y="8803"/>
                  </a:lnTo>
                  <a:lnTo>
                    <a:pt x="34668" y="935"/>
                  </a:lnTo>
                  <a:lnTo>
                    <a:pt x="34668" y="935"/>
                  </a:lnTo>
                  <a:lnTo>
                    <a:pt x="34434" y="545"/>
                  </a:lnTo>
                  <a:lnTo>
                    <a:pt x="34123" y="234"/>
                  </a:lnTo>
                  <a:lnTo>
                    <a:pt x="33733" y="78"/>
                  </a:lnTo>
                  <a:lnTo>
                    <a:pt x="332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77;p52">
              <a:extLst>
                <a:ext uri="{FF2B5EF4-FFF2-40B4-BE49-F238E27FC236}">
                  <a16:creationId xmlns:a16="http://schemas.microsoft.com/office/drawing/2014/main" id="{0EB096D5-934C-4260-8763-C40C67B61DCE}"/>
                </a:ext>
              </a:extLst>
            </p:cNvPr>
            <p:cNvSpPr/>
            <p:nvPr/>
          </p:nvSpPr>
          <p:spPr>
            <a:xfrm flipH="1">
              <a:off x="10499293" y="978132"/>
              <a:ext cx="978313" cy="1014716"/>
            </a:xfrm>
            <a:custGeom>
              <a:avLst/>
              <a:gdLst/>
              <a:ahLst/>
              <a:cxnLst/>
              <a:rect l="l" t="t" r="r" b="b"/>
              <a:pathLst>
                <a:path w="29293" h="30383" extrusionOk="0">
                  <a:moveTo>
                    <a:pt x="21346" y="1"/>
                  </a:moveTo>
                  <a:lnTo>
                    <a:pt x="21035" y="79"/>
                  </a:lnTo>
                  <a:lnTo>
                    <a:pt x="20723" y="156"/>
                  </a:lnTo>
                  <a:lnTo>
                    <a:pt x="20490" y="312"/>
                  </a:lnTo>
                  <a:lnTo>
                    <a:pt x="20256" y="468"/>
                  </a:lnTo>
                  <a:lnTo>
                    <a:pt x="468" y="19788"/>
                  </a:lnTo>
                  <a:lnTo>
                    <a:pt x="235" y="20022"/>
                  </a:lnTo>
                  <a:lnTo>
                    <a:pt x="79" y="20333"/>
                  </a:lnTo>
                  <a:lnTo>
                    <a:pt x="1" y="20645"/>
                  </a:lnTo>
                  <a:lnTo>
                    <a:pt x="1" y="20957"/>
                  </a:lnTo>
                  <a:lnTo>
                    <a:pt x="1" y="21268"/>
                  </a:lnTo>
                  <a:lnTo>
                    <a:pt x="79" y="21580"/>
                  </a:lnTo>
                  <a:lnTo>
                    <a:pt x="235" y="21891"/>
                  </a:lnTo>
                  <a:lnTo>
                    <a:pt x="468" y="22125"/>
                  </a:lnTo>
                  <a:lnTo>
                    <a:pt x="9038" y="29993"/>
                  </a:lnTo>
                  <a:lnTo>
                    <a:pt x="9349" y="30227"/>
                  </a:lnTo>
                  <a:lnTo>
                    <a:pt x="9661" y="30305"/>
                  </a:lnTo>
                  <a:lnTo>
                    <a:pt x="9973" y="30383"/>
                  </a:lnTo>
                  <a:lnTo>
                    <a:pt x="10596" y="30383"/>
                  </a:lnTo>
                  <a:lnTo>
                    <a:pt x="10829" y="30227"/>
                  </a:lnTo>
                  <a:lnTo>
                    <a:pt x="11141" y="30071"/>
                  </a:lnTo>
                  <a:lnTo>
                    <a:pt x="11375" y="29838"/>
                  </a:lnTo>
                  <a:lnTo>
                    <a:pt x="28903" y="8492"/>
                  </a:lnTo>
                  <a:lnTo>
                    <a:pt x="29137" y="8258"/>
                  </a:lnTo>
                  <a:lnTo>
                    <a:pt x="29215" y="7947"/>
                  </a:lnTo>
                  <a:lnTo>
                    <a:pt x="29293" y="7635"/>
                  </a:lnTo>
                  <a:lnTo>
                    <a:pt x="29293" y="7324"/>
                  </a:lnTo>
                  <a:lnTo>
                    <a:pt x="29215" y="7090"/>
                  </a:lnTo>
                  <a:lnTo>
                    <a:pt x="29137" y="6778"/>
                  </a:lnTo>
                  <a:lnTo>
                    <a:pt x="28981" y="6544"/>
                  </a:lnTo>
                  <a:lnTo>
                    <a:pt x="28747" y="6311"/>
                  </a:lnTo>
                  <a:lnTo>
                    <a:pt x="22437" y="468"/>
                  </a:lnTo>
                  <a:lnTo>
                    <a:pt x="22203" y="234"/>
                  </a:lnTo>
                  <a:lnTo>
                    <a:pt x="21892" y="156"/>
                  </a:lnTo>
                  <a:lnTo>
                    <a:pt x="21580" y="79"/>
                  </a:lnTo>
                  <a:lnTo>
                    <a:pt x="21346" y="1"/>
                  </a:lnTo>
                  <a:close/>
                </a:path>
              </a:pathLst>
            </a:custGeom>
            <a:solidFill>
              <a:srgbClr val="E98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78;p52">
              <a:extLst>
                <a:ext uri="{FF2B5EF4-FFF2-40B4-BE49-F238E27FC236}">
                  <a16:creationId xmlns:a16="http://schemas.microsoft.com/office/drawing/2014/main" id="{BD43F88C-FE23-43AA-8716-0C5FA6503B46}"/>
                </a:ext>
              </a:extLst>
            </p:cNvPr>
            <p:cNvSpPr/>
            <p:nvPr/>
          </p:nvSpPr>
          <p:spPr>
            <a:xfrm flipH="1">
              <a:off x="10715249" y="1199279"/>
              <a:ext cx="569828" cy="608836"/>
            </a:xfrm>
            <a:custGeom>
              <a:avLst/>
              <a:gdLst/>
              <a:ahLst/>
              <a:cxnLst/>
              <a:rect l="l" t="t" r="r" b="b"/>
              <a:pathLst>
                <a:path w="17062" h="18230" extrusionOk="0">
                  <a:moveTo>
                    <a:pt x="14880" y="0"/>
                  </a:moveTo>
                  <a:lnTo>
                    <a:pt x="14569" y="156"/>
                  </a:lnTo>
                  <a:lnTo>
                    <a:pt x="14257" y="312"/>
                  </a:lnTo>
                  <a:lnTo>
                    <a:pt x="14023" y="546"/>
                  </a:lnTo>
                  <a:lnTo>
                    <a:pt x="390" y="15347"/>
                  </a:lnTo>
                  <a:lnTo>
                    <a:pt x="234" y="15659"/>
                  </a:lnTo>
                  <a:lnTo>
                    <a:pt x="79" y="15971"/>
                  </a:lnTo>
                  <a:lnTo>
                    <a:pt x="1" y="16282"/>
                  </a:lnTo>
                  <a:lnTo>
                    <a:pt x="1" y="16594"/>
                  </a:lnTo>
                  <a:lnTo>
                    <a:pt x="1" y="16905"/>
                  </a:lnTo>
                  <a:lnTo>
                    <a:pt x="79" y="17217"/>
                  </a:lnTo>
                  <a:lnTo>
                    <a:pt x="312" y="17529"/>
                  </a:lnTo>
                  <a:lnTo>
                    <a:pt x="546" y="17762"/>
                  </a:lnTo>
                  <a:lnTo>
                    <a:pt x="780" y="17996"/>
                  </a:lnTo>
                  <a:lnTo>
                    <a:pt x="1091" y="18152"/>
                  </a:lnTo>
                  <a:lnTo>
                    <a:pt x="1403" y="18230"/>
                  </a:lnTo>
                  <a:lnTo>
                    <a:pt x="2104" y="18230"/>
                  </a:lnTo>
                  <a:lnTo>
                    <a:pt x="2416" y="18074"/>
                  </a:lnTo>
                  <a:lnTo>
                    <a:pt x="2727" y="17918"/>
                  </a:lnTo>
                  <a:lnTo>
                    <a:pt x="2961" y="17684"/>
                  </a:lnTo>
                  <a:lnTo>
                    <a:pt x="16594" y="2883"/>
                  </a:lnTo>
                  <a:lnTo>
                    <a:pt x="16750" y="2571"/>
                  </a:lnTo>
                  <a:lnTo>
                    <a:pt x="16906" y="2260"/>
                  </a:lnTo>
                  <a:lnTo>
                    <a:pt x="16984" y="1948"/>
                  </a:lnTo>
                  <a:lnTo>
                    <a:pt x="17062" y="1636"/>
                  </a:lnTo>
                  <a:lnTo>
                    <a:pt x="16984" y="1325"/>
                  </a:lnTo>
                  <a:lnTo>
                    <a:pt x="16906" y="935"/>
                  </a:lnTo>
                  <a:lnTo>
                    <a:pt x="16672" y="702"/>
                  </a:lnTo>
                  <a:lnTo>
                    <a:pt x="16438" y="390"/>
                  </a:lnTo>
                  <a:lnTo>
                    <a:pt x="16205" y="234"/>
                  </a:lnTo>
                  <a:lnTo>
                    <a:pt x="15893" y="78"/>
                  </a:lnTo>
                  <a:lnTo>
                    <a:pt x="155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79;p52">
              <a:extLst>
                <a:ext uri="{FF2B5EF4-FFF2-40B4-BE49-F238E27FC236}">
                  <a16:creationId xmlns:a16="http://schemas.microsoft.com/office/drawing/2014/main" id="{8F25995E-EC0C-433B-9B78-4E95F533D660}"/>
                </a:ext>
              </a:extLst>
            </p:cNvPr>
            <p:cNvSpPr/>
            <p:nvPr/>
          </p:nvSpPr>
          <p:spPr>
            <a:xfrm flipH="1">
              <a:off x="11175759" y="1717012"/>
              <a:ext cx="312233" cy="309628"/>
            </a:xfrm>
            <a:custGeom>
              <a:avLst/>
              <a:gdLst/>
              <a:ahLst/>
              <a:cxnLst/>
              <a:rect l="l" t="t" r="r" b="b"/>
              <a:pathLst>
                <a:path w="9349" h="9271" extrusionOk="0">
                  <a:moveTo>
                    <a:pt x="779" y="0"/>
                  </a:moveTo>
                  <a:lnTo>
                    <a:pt x="0" y="857"/>
                  </a:lnTo>
                  <a:lnTo>
                    <a:pt x="0" y="6544"/>
                  </a:lnTo>
                  <a:lnTo>
                    <a:pt x="2883" y="9271"/>
                  </a:lnTo>
                  <a:lnTo>
                    <a:pt x="8570" y="8803"/>
                  </a:lnTo>
                  <a:lnTo>
                    <a:pt x="9349" y="7868"/>
                  </a:lnTo>
                  <a:lnTo>
                    <a:pt x="779"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80;p52">
              <a:extLst>
                <a:ext uri="{FF2B5EF4-FFF2-40B4-BE49-F238E27FC236}">
                  <a16:creationId xmlns:a16="http://schemas.microsoft.com/office/drawing/2014/main" id="{467A49AA-DA55-43DC-B10E-BE3C75500DC8}"/>
                </a:ext>
              </a:extLst>
            </p:cNvPr>
            <p:cNvSpPr/>
            <p:nvPr/>
          </p:nvSpPr>
          <p:spPr>
            <a:xfrm flipH="1">
              <a:off x="11415117" y="1958963"/>
              <a:ext cx="114520" cy="148318"/>
            </a:xfrm>
            <a:custGeom>
              <a:avLst/>
              <a:gdLst/>
              <a:ahLst/>
              <a:cxnLst/>
              <a:rect l="l" t="t" r="r" b="b"/>
              <a:pathLst>
                <a:path w="3429" h="4441" extrusionOk="0">
                  <a:moveTo>
                    <a:pt x="1948" y="0"/>
                  </a:moveTo>
                  <a:lnTo>
                    <a:pt x="1" y="2103"/>
                  </a:lnTo>
                  <a:lnTo>
                    <a:pt x="624" y="4441"/>
                  </a:lnTo>
                  <a:lnTo>
                    <a:pt x="3429" y="1324"/>
                  </a:lnTo>
                  <a:lnTo>
                    <a:pt x="19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2641;p54">
            <a:extLst>
              <a:ext uri="{FF2B5EF4-FFF2-40B4-BE49-F238E27FC236}">
                <a16:creationId xmlns:a16="http://schemas.microsoft.com/office/drawing/2014/main" id="{1AD7ECBC-ED84-4997-8033-BC9667236B9C}"/>
              </a:ext>
            </a:extLst>
          </p:cNvPr>
          <p:cNvGrpSpPr/>
          <p:nvPr/>
        </p:nvGrpSpPr>
        <p:grpSpPr>
          <a:xfrm>
            <a:off x="6901257" y="2196456"/>
            <a:ext cx="2175913" cy="1827081"/>
            <a:chOff x="547063" y="1830525"/>
            <a:chExt cx="2175913" cy="1827081"/>
          </a:xfrm>
        </p:grpSpPr>
        <p:sp>
          <p:nvSpPr>
            <p:cNvPr id="116" name="Google Shape;2642;p54">
              <a:extLst>
                <a:ext uri="{FF2B5EF4-FFF2-40B4-BE49-F238E27FC236}">
                  <a16:creationId xmlns:a16="http://schemas.microsoft.com/office/drawing/2014/main" id="{DB006294-C541-4CBB-A3DA-AACF5A5FC324}"/>
                </a:ext>
              </a:extLst>
            </p:cNvPr>
            <p:cNvSpPr/>
            <p:nvPr/>
          </p:nvSpPr>
          <p:spPr>
            <a:xfrm>
              <a:off x="1397475" y="2388931"/>
              <a:ext cx="1325500" cy="1268675"/>
            </a:xfrm>
            <a:custGeom>
              <a:avLst/>
              <a:gdLst/>
              <a:ahLst/>
              <a:cxnLst/>
              <a:rect l="l" t="t" r="r" b="b"/>
              <a:pathLst>
                <a:path w="53020" h="50747" extrusionOk="0">
                  <a:moveTo>
                    <a:pt x="44167" y="50747"/>
                  </a:moveTo>
                  <a:cubicBezTo>
                    <a:pt x="53873" y="45896"/>
                    <a:pt x="56633" y="23165"/>
                    <a:pt x="46928" y="18312"/>
                  </a:cubicBezTo>
                  <a:cubicBezTo>
                    <a:pt x="42588" y="16142"/>
                    <a:pt x="31814" y="21865"/>
                    <a:pt x="34506" y="25903"/>
                  </a:cubicBezTo>
                  <a:cubicBezTo>
                    <a:pt x="36364" y="28690"/>
                    <a:pt x="43355" y="26391"/>
                    <a:pt x="44167" y="23142"/>
                  </a:cubicBezTo>
                  <a:cubicBezTo>
                    <a:pt x="45332" y="18482"/>
                    <a:pt x="42691" y="13336"/>
                    <a:pt x="40027" y="9340"/>
                  </a:cubicBezTo>
                  <a:cubicBezTo>
                    <a:pt x="32608" y="-1788"/>
                    <a:pt x="9457" y="-2877"/>
                    <a:pt x="0" y="6580"/>
                  </a:cubicBezTo>
                </a:path>
              </a:pathLst>
            </a:custGeom>
            <a:noFill/>
            <a:ln w="9525" cap="flat" cmpd="sng">
              <a:solidFill>
                <a:srgbClr val="E85D85"/>
              </a:solidFill>
              <a:prstDash val="solid"/>
              <a:round/>
              <a:headEnd type="none" w="med" len="med"/>
              <a:tailEnd type="none" w="med" len="med"/>
            </a:ln>
          </p:spPr>
        </p:sp>
        <p:grpSp>
          <p:nvGrpSpPr>
            <p:cNvPr id="117" name="Google Shape;2643;p54">
              <a:extLst>
                <a:ext uri="{FF2B5EF4-FFF2-40B4-BE49-F238E27FC236}">
                  <a16:creationId xmlns:a16="http://schemas.microsoft.com/office/drawing/2014/main" id="{B5A66579-EA18-40F2-8D12-16589BA95B8D}"/>
                </a:ext>
              </a:extLst>
            </p:cNvPr>
            <p:cNvGrpSpPr/>
            <p:nvPr/>
          </p:nvGrpSpPr>
          <p:grpSpPr>
            <a:xfrm>
              <a:off x="547063" y="1830525"/>
              <a:ext cx="1111625" cy="1058950"/>
              <a:chOff x="1375188" y="1714750"/>
              <a:chExt cx="1111625" cy="1058950"/>
            </a:xfrm>
          </p:grpSpPr>
          <p:sp>
            <p:nvSpPr>
              <p:cNvPr id="118" name="Google Shape;2644;p54">
                <a:extLst>
                  <a:ext uri="{FF2B5EF4-FFF2-40B4-BE49-F238E27FC236}">
                    <a16:creationId xmlns:a16="http://schemas.microsoft.com/office/drawing/2014/main" id="{C1E4E5B1-B3A7-4FFF-8440-B5827AF3D581}"/>
                  </a:ext>
                </a:extLst>
              </p:cNvPr>
              <p:cNvSpPr/>
              <p:nvPr/>
            </p:nvSpPr>
            <p:spPr>
              <a:xfrm>
                <a:off x="1459463" y="1746375"/>
                <a:ext cx="1027350" cy="1027325"/>
              </a:xfrm>
              <a:custGeom>
                <a:avLst/>
                <a:gdLst/>
                <a:ahLst/>
                <a:cxnLst/>
                <a:rect l="l" t="t" r="r" b="b"/>
                <a:pathLst>
                  <a:path w="41094" h="41093" extrusionOk="0">
                    <a:moveTo>
                      <a:pt x="20547" y="0"/>
                    </a:moveTo>
                    <a:lnTo>
                      <a:pt x="19072" y="106"/>
                    </a:lnTo>
                    <a:lnTo>
                      <a:pt x="17597" y="211"/>
                    </a:lnTo>
                    <a:lnTo>
                      <a:pt x="16016" y="527"/>
                    </a:lnTo>
                    <a:lnTo>
                      <a:pt x="14541" y="949"/>
                    </a:lnTo>
                    <a:lnTo>
                      <a:pt x="12539" y="1686"/>
                    </a:lnTo>
                    <a:lnTo>
                      <a:pt x="10748" y="2529"/>
                    </a:lnTo>
                    <a:lnTo>
                      <a:pt x="8957" y="3583"/>
                    </a:lnTo>
                    <a:lnTo>
                      <a:pt x="7376" y="4847"/>
                    </a:lnTo>
                    <a:lnTo>
                      <a:pt x="5901" y="6111"/>
                    </a:lnTo>
                    <a:lnTo>
                      <a:pt x="4637" y="7587"/>
                    </a:lnTo>
                    <a:lnTo>
                      <a:pt x="3478" y="9272"/>
                    </a:lnTo>
                    <a:lnTo>
                      <a:pt x="2424" y="10958"/>
                    </a:lnTo>
                    <a:lnTo>
                      <a:pt x="1581" y="12749"/>
                    </a:lnTo>
                    <a:lnTo>
                      <a:pt x="949" y="14541"/>
                    </a:lnTo>
                    <a:lnTo>
                      <a:pt x="422" y="16437"/>
                    </a:lnTo>
                    <a:lnTo>
                      <a:pt x="106" y="18439"/>
                    </a:lnTo>
                    <a:lnTo>
                      <a:pt x="1" y="20441"/>
                    </a:lnTo>
                    <a:lnTo>
                      <a:pt x="106" y="22443"/>
                    </a:lnTo>
                    <a:lnTo>
                      <a:pt x="422" y="24550"/>
                    </a:lnTo>
                    <a:lnTo>
                      <a:pt x="949" y="26552"/>
                    </a:lnTo>
                    <a:lnTo>
                      <a:pt x="1476" y="28238"/>
                    </a:lnTo>
                    <a:lnTo>
                      <a:pt x="2213" y="29713"/>
                    </a:lnTo>
                    <a:lnTo>
                      <a:pt x="2951" y="31188"/>
                    </a:lnTo>
                    <a:lnTo>
                      <a:pt x="3899" y="32558"/>
                    </a:lnTo>
                    <a:lnTo>
                      <a:pt x="4847" y="33822"/>
                    </a:lnTo>
                    <a:lnTo>
                      <a:pt x="6006" y="35087"/>
                    </a:lnTo>
                    <a:lnTo>
                      <a:pt x="7166" y="36140"/>
                    </a:lnTo>
                    <a:lnTo>
                      <a:pt x="8430" y="37194"/>
                    </a:lnTo>
                    <a:lnTo>
                      <a:pt x="9800" y="38037"/>
                    </a:lnTo>
                    <a:lnTo>
                      <a:pt x="11169" y="38880"/>
                    </a:lnTo>
                    <a:lnTo>
                      <a:pt x="12644" y="39512"/>
                    </a:lnTo>
                    <a:lnTo>
                      <a:pt x="14120" y="40039"/>
                    </a:lnTo>
                    <a:lnTo>
                      <a:pt x="15700" y="40566"/>
                    </a:lnTo>
                    <a:lnTo>
                      <a:pt x="17281" y="40882"/>
                    </a:lnTo>
                    <a:lnTo>
                      <a:pt x="18861" y="41092"/>
                    </a:lnTo>
                    <a:lnTo>
                      <a:pt x="22022" y="41092"/>
                    </a:lnTo>
                    <a:lnTo>
                      <a:pt x="23497" y="40882"/>
                    </a:lnTo>
                    <a:lnTo>
                      <a:pt x="25078" y="40671"/>
                    </a:lnTo>
                    <a:lnTo>
                      <a:pt x="26553" y="40250"/>
                    </a:lnTo>
                    <a:lnTo>
                      <a:pt x="28555" y="39512"/>
                    </a:lnTo>
                    <a:lnTo>
                      <a:pt x="30346" y="38669"/>
                    </a:lnTo>
                    <a:lnTo>
                      <a:pt x="32137" y="37510"/>
                    </a:lnTo>
                    <a:lnTo>
                      <a:pt x="33717" y="36351"/>
                    </a:lnTo>
                    <a:lnTo>
                      <a:pt x="35193" y="34981"/>
                    </a:lnTo>
                    <a:lnTo>
                      <a:pt x="36457" y="33506"/>
                    </a:lnTo>
                    <a:lnTo>
                      <a:pt x="37616" y="31926"/>
                    </a:lnTo>
                    <a:lnTo>
                      <a:pt x="38670" y="30240"/>
                    </a:lnTo>
                    <a:lnTo>
                      <a:pt x="39513" y="28449"/>
                    </a:lnTo>
                    <a:lnTo>
                      <a:pt x="40145" y="26552"/>
                    </a:lnTo>
                    <a:lnTo>
                      <a:pt x="40672" y="24656"/>
                    </a:lnTo>
                    <a:lnTo>
                      <a:pt x="40988" y="22759"/>
                    </a:lnTo>
                    <a:lnTo>
                      <a:pt x="41093" y="20652"/>
                    </a:lnTo>
                    <a:lnTo>
                      <a:pt x="40988" y="18650"/>
                    </a:lnTo>
                    <a:lnTo>
                      <a:pt x="40672" y="16648"/>
                    </a:lnTo>
                    <a:lnTo>
                      <a:pt x="40145" y="14646"/>
                    </a:lnTo>
                    <a:lnTo>
                      <a:pt x="39618" y="12960"/>
                    </a:lnTo>
                    <a:lnTo>
                      <a:pt x="38986" y="11380"/>
                    </a:lnTo>
                    <a:lnTo>
                      <a:pt x="38143" y="10010"/>
                    </a:lnTo>
                    <a:lnTo>
                      <a:pt x="37195" y="8535"/>
                    </a:lnTo>
                    <a:lnTo>
                      <a:pt x="36246" y="7270"/>
                    </a:lnTo>
                    <a:lnTo>
                      <a:pt x="35087" y="6111"/>
                    </a:lnTo>
                    <a:lnTo>
                      <a:pt x="33928" y="4952"/>
                    </a:lnTo>
                    <a:lnTo>
                      <a:pt x="32664" y="4004"/>
                    </a:lnTo>
                    <a:lnTo>
                      <a:pt x="31294" y="3056"/>
                    </a:lnTo>
                    <a:lnTo>
                      <a:pt x="29924" y="2318"/>
                    </a:lnTo>
                    <a:lnTo>
                      <a:pt x="28449" y="1581"/>
                    </a:lnTo>
                    <a:lnTo>
                      <a:pt x="26974" y="1054"/>
                    </a:lnTo>
                    <a:lnTo>
                      <a:pt x="25394" y="632"/>
                    </a:lnTo>
                    <a:lnTo>
                      <a:pt x="23813" y="316"/>
                    </a:lnTo>
                    <a:lnTo>
                      <a:pt x="22233" y="106"/>
                    </a:lnTo>
                    <a:lnTo>
                      <a:pt x="20547" y="0"/>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45;p54">
                <a:extLst>
                  <a:ext uri="{FF2B5EF4-FFF2-40B4-BE49-F238E27FC236}">
                    <a16:creationId xmlns:a16="http://schemas.microsoft.com/office/drawing/2014/main" id="{46DDA248-4154-49BE-AE4C-878C5992123F}"/>
                  </a:ext>
                </a:extLst>
              </p:cNvPr>
              <p:cNvSpPr/>
              <p:nvPr/>
            </p:nvSpPr>
            <p:spPr>
              <a:xfrm>
                <a:off x="1380438" y="1720025"/>
                <a:ext cx="1027350" cy="1027325"/>
              </a:xfrm>
              <a:custGeom>
                <a:avLst/>
                <a:gdLst/>
                <a:ahLst/>
                <a:cxnLst/>
                <a:rect l="l" t="t" r="r" b="b"/>
                <a:pathLst>
                  <a:path w="41094" h="41093" extrusionOk="0">
                    <a:moveTo>
                      <a:pt x="20652" y="1"/>
                    </a:moveTo>
                    <a:lnTo>
                      <a:pt x="18650" y="106"/>
                    </a:lnTo>
                    <a:lnTo>
                      <a:pt x="16648" y="317"/>
                    </a:lnTo>
                    <a:lnTo>
                      <a:pt x="14541" y="844"/>
                    </a:lnTo>
                    <a:lnTo>
                      <a:pt x="12645" y="1581"/>
                    </a:lnTo>
                    <a:lnTo>
                      <a:pt x="10748" y="2424"/>
                    </a:lnTo>
                    <a:lnTo>
                      <a:pt x="8957" y="3583"/>
                    </a:lnTo>
                    <a:lnTo>
                      <a:pt x="7376" y="4742"/>
                    </a:lnTo>
                    <a:lnTo>
                      <a:pt x="5901" y="6112"/>
                    </a:lnTo>
                    <a:lnTo>
                      <a:pt x="4637" y="7587"/>
                    </a:lnTo>
                    <a:lnTo>
                      <a:pt x="3478" y="9167"/>
                    </a:lnTo>
                    <a:lnTo>
                      <a:pt x="2424" y="10853"/>
                    </a:lnTo>
                    <a:lnTo>
                      <a:pt x="1581" y="12644"/>
                    </a:lnTo>
                    <a:lnTo>
                      <a:pt x="949" y="14541"/>
                    </a:lnTo>
                    <a:lnTo>
                      <a:pt x="422" y="16438"/>
                    </a:lnTo>
                    <a:lnTo>
                      <a:pt x="106" y="18334"/>
                    </a:lnTo>
                    <a:lnTo>
                      <a:pt x="1" y="20441"/>
                    </a:lnTo>
                    <a:lnTo>
                      <a:pt x="106" y="22443"/>
                    </a:lnTo>
                    <a:lnTo>
                      <a:pt x="422" y="24445"/>
                    </a:lnTo>
                    <a:lnTo>
                      <a:pt x="949" y="26447"/>
                    </a:lnTo>
                    <a:lnTo>
                      <a:pt x="1581" y="28449"/>
                    </a:lnTo>
                    <a:lnTo>
                      <a:pt x="2529" y="30346"/>
                    </a:lnTo>
                    <a:lnTo>
                      <a:pt x="3583" y="32031"/>
                    </a:lnTo>
                    <a:lnTo>
                      <a:pt x="4742" y="33717"/>
                    </a:lnTo>
                    <a:lnTo>
                      <a:pt x="6112" y="35087"/>
                    </a:lnTo>
                    <a:lnTo>
                      <a:pt x="7587" y="36457"/>
                    </a:lnTo>
                    <a:lnTo>
                      <a:pt x="9167" y="37616"/>
                    </a:lnTo>
                    <a:lnTo>
                      <a:pt x="10853" y="38669"/>
                    </a:lnTo>
                    <a:lnTo>
                      <a:pt x="12645" y="39512"/>
                    </a:lnTo>
                    <a:lnTo>
                      <a:pt x="14541" y="40145"/>
                    </a:lnTo>
                    <a:lnTo>
                      <a:pt x="16438" y="40671"/>
                    </a:lnTo>
                    <a:lnTo>
                      <a:pt x="18440" y="40987"/>
                    </a:lnTo>
                    <a:lnTo>
                      <a:pt x="20442" y="41093"/>
                    </a:lnTo>
                    <a:lnTo>
                      <a:pt x="22443" y="40987"/>
                    </a:lnTo>
                    <a:lnTo>
                      <a:pt x="24551" y="40671"/>
                    </a:lnTo>
                    <a:lnTo>
                      <a:pt x="26553" y="40145"/>
                    </a:lnTo>
                    <a:lnTo>
                      <a:pt x="28555" y="39407"/>
                    </a:lnTo>
                    <a:lnTo>
                      <a:pt x="30346" y="38564"/>
                    </a:lnTo>
                    <a:lnTo>
                      <a:pt x="32137" y="37510"/>
                    </a:lnTo>
                    <a:lnTo>
                      <a:pt x="33718" y="36246"/>
                    </a:lnTo>
                    <a:lnTo>
                      <a:pt x="35193" y="34982"/>
                    </a:lnTo>
                    <a:lnTo>
                      <a:pt x="36457" y="33507"/>
                    </a:lnTo>
                    <a:lnTo>
                      <a:pt x="37721" y="31821"/>
                    </a:lnTo>
                    <a:lnTo>
                      <a:pt x="38670" y="30135"/>
                    </a:lnTo>
                    <a:lnTo>
                      <a:pt x="39513" y="28344"/>
                    </a:lnTo>
                    <a:lnTo>
                      <a:pt x="40145" y="26552"/>
                    </a:lnTo>
                    <a:lnTo>
                      <a:pt x="40672" y="24656"/>
                    </a:lnTo>
                    <a:lnTo>
                      <a:pt x="40988" y="22654"/>
                    </a:lnTo>
                    <a:lnTo>
                      <a:pt x="41093" y="20652"/>
                    </a:lnTo>
                    <a:lnTo>
                      <a:pt x="40988" y="18650"/>
                    </a:lnTo>
                    <a:lnTo>
                      <a:pt x="40672" y="16543"/>
                    </a:lnTo>
                    <a:lnTo>
                      <a:pt x="40250" y="14541"/>
                    </a:lnTo>
                    <a:lnTo>
                      <a:pt x="39513" y="12539"/>
                    </a:lnTo>
                    <a:lnTo>
                      <a:pt x="38564" y="10642"/>
                    </a:lnTo>
                    <a:lnTo>
                      <a:pt x="37511" y="8957"/>
                    </a:lnTo>
                    <a:lnTo>
                      <a:pt x="36352" y="7376"/>
                    </a:lnTo>
                    <a:lnTo>
                      <a:pt x="34982" y="5901"/>
                    </a:lnTo>
                    <a:lnTo>
                      <a:pt x="33507" y="4531"/>
                    </a:lnTo>
                    <a:lnTo>
                      <a:pt x="31926" y="3372"/>
                    </a:lnTo>
                    <a:lnTo>
                      <a:pt x="30240" y="2424"/>
                    </a:lnTo>
                    <a:lnTo>
                      <a:pt x="28449" y="1581"/>
                    </a:lnTo>
                    <a:lnTo>
                      <a:pt x="26553" y="844"/>
                    </a:lnTo>
                    <a:lnTo>
                      <a:pt x="24656" y="422"/>
                    </a:lnTo>
                    <a:lnTo>
                      <a:pt x="22654" y="106"/>
                    </a:lnTo>
                    <a:lnTo>
                      <a:pt x="206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46;p54">
                <a:extLst>
                  <a:ext uri="{FF2B5EF4-FFF2-40B4-BE49-F238E27FC236}">
                    <a16:creationId xmlns:a16="http://schemas.microsoft.com/office/drawing/2014/main" id="{ACB6ED1B-E512-4F58-832C-AB46BCC9F367}"/>
                  </a:ext>
                </a:extLst>
              </p:cNvPr>
              <p:cNvSpPr/>
              <p:nvPr/>
            </p:nvSpPr>
            <p:spPr>
              <a:xfrm>
                <a:off x="1649113" y="1967625"/>
                <a:ext cx="758675" cy="779725"/>
              </a:xfrm>
              <a:custGeom>
                <a:avLst/>
                <a:gdLst/>
                <a:ahLst/>
                <a:cxnLst/>
                <a:rect l="l" t="t" r="r" b="b"/>
                <a:pathLst>
                  <a:path w="30347" h="31189" extrusionOk="0">
                    <a:moveTo>
                      <a:pt x="27396" y="1"/>
                    </a:moveTo>
                    <a:lnTo>
                      <a:pt x="27712" y="3162"/>
                    </a:lnTo>
                    <a:lnTo>
                      <a:pt x="27923" y="4953"/>
                    </a:lnTo>
                    <a:lnTo>
                      <a:pt x="27923" y="6850"/>
                    </a:lnTo>
                    <a:lnTo>
                      <a:pt x="27712" y="8852"/>
                    </a:lnTo>
                    <a:lnTo>
                      <a:pt x="27607" y="9800"/>
                    </a:lnTo>
                    <a:lnTo>
                      <a:pt x="27291" y="10853"/>
                    </a:lnTo>
                    <a:lnTo>
                      <a:pt x="26974" y="11907"/>
                    </a:lnTo>
                    <a:lnTo>
                      <a:pt x="26553" y="13066"/>
                    </a:lnTo>
                    <a:lnTo>
                      <a:pt x="26026" y="14120"/>
                    </a:lnTo>
                    <a:lnTo>
                      <a:pt x="25394" y="15279"/>
                    </a:lnTo>
                    <a:lnTo>
                      <a:pt x="24340" y="16754"/>
                    </a:lnTo>
                    <a:lnTo>
                      <a:pt x="23181" y="18124"/>
                    </a:lnTo>
                    <a:lnTo>
                      <a:pt x="21812" y="19493"/>
                    </a:lnTo>
                    <a:lnTo>
                      <a:pt x="20336" y="20652"/>
                    </a:lnTo>
                    <a:lnTo>
                      <a:pt x="18756" y="21811"/>
                    </a:lnTo>
                    <a:lnTo>
                      <a:pt x="17070" y="22865"/>
                    </a:lnTo>
                    <a:lnTo>
                      <a:pt x="15384" y="23813"/>
                    </a:lnTo>
                    <a:lnTo>
                      <a:pt x="13593" y="24656"/>
                    </a:lnTo>
                    <a:lnTo>
                      <a:pt x="11696" y="25394"/>
                    </a:lnTo>
                    <a:lnTo>
                      <a:pt x="9905" y="26131"/>
                    </a:lnTo>
                    <a:lnTo>
                      <a:pt x="8114" y="26764"/>
                    </a:lnTo>
                    <a:lnTo>
                      <a:pt x="6323" y="27290"/>
                    </a:lnTo>
                    <a:lnTo>
                      <a:pt x="2951" y="28133"/>
                    </a:lnTo>
                    <a:lnTo>
                      <a:pt x="1" y="28660"/>
                    </a:lnTo>
                    <a:lnTo>
                      <a:pt x="1792" y="29503"/>
                    </a:lnTo>
                    <a:lnTo>
                      <a:pt x="3689" y="30241"/>
                    </a:lnTo>
                    <a:lnTo>
                      <a:pt x="5585" y="30767"/>
                    </a:lnTo>
                    <a:lnTo>
                      <a:pt x="7587" y="31083"/>
                    </a:lnTo>
                    <a:lnTo>
                      <a:pt x="9589" y="31189"/>
                    </a:lnTo>
                    <a:lnTo>
                      <a:pt x="11696" y="31083"/>
                    </a:lnTo>
                    <a:lnTo>
                      <a:pt x="13698" y="30767"/>
                    </a:lnTo>
                    <a:lnTo>
                      <a:pt x="15806" y="30241"/>
                    </a:lnTo>
                    <a:lnTo>
                      <a:pt x="17808" y="29503"/>
                    </a:lnTo>
                    <a:lnTo>
                      <a:pt x="19599" y="28660"/>
                    </a:lnTo>
                    <a:lnTo>
                      <a:pt x="21390" y="27606"/>
                    </a:lnTo>
                    <a:lnTo>
                      <a:pt x="22971" y="26342"/>
                    </a:lnTo>
                    <a:lnTo>
                      <a:pt x="24446" y="25078"/>
                    </a:lnTo>
                    <a:lnTo>
                      <a:pt x="25710" y="23603"/>
                    </a:lnTo>
                    <a:lnTo>
                      <a:pt x="26974" y="21917"/>
                    </a:lnTo>
                    <a:lnTo>
                      <a:pt x="27923" y="20231"/>
                    </a:lnTo>
                    <a:lnTo>
                      <a:pt x="28766" y="18440"/>
                    </a:lnTo>
                    <a:lnTo>
                      <a:pt x="29398" y="16648"/>
                    </a:lnTo>
                    <a:lnTo>
                      <a:pt x="29925" y="14752"/>
                    </a:lnTo>
                    <a:lnTo>
                      <a:pt x="30241" y="12750"/>
                    </a:lnTo>
                    <a:lnTo>
                      <a:pt x="30346" y="10748"/>
                    </a:lnTo>
                    <a:lnTo>
                      <a:pt x="30241" y="8746"/>
                    </a:lnTo>
                    <a:lnTo>
                      <a:pt x="29925" y="6639"/>
                    </a:lnTo>
                    <a:lnTo>
                      <a:pt x="29503" y="4637"/>
                    </a:lnTo>
                    <a:lnTo>
                      <a:pt x="29082" y="3373"/>
                    </a:lnTo>
                    <a:lnTo>
                      <a:pt x="28555" y="2214"/>
                    </a:lnTo>
                    <a:lnTo>
                      <a:pt x="28028" y="1055"/>
                    </a:lnTo>
                    <a:lnTo>
                      <a:pt x="27396" y="1"/>
                    </a:lnTo>
                    <a:close/>
                  </a:path>
                </a:pathLst>
              </a:custGeom>
              <a:solidFill>
                <a:srgbClr val="CED4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47;p54">
                <a:extLst>
                  <a:ext uri="{FF2B5EF4-FFF2-40B4-BE49-F238E27FC236}">
                    <a16:creationId xmlns:a16="http://schemas.microsoft.com/office/drawing/2014/main" id="{9163366A-225B-481C-871F-F81B03292E88}"/>
                  </a:ext>
                </a:extLst>
              </p:cNvPr>
              <p:cNvSpPr/>
              <p:nvPr/>
            </p:nvSpPr>
            <p:spPr>
              <a:xfrm>
                <a:off x="1717613" y="2428600"/>
                <a:ext cx="366175" cy="318750"/>
              </a:xfrm>
              <a:custGeom>
                <a:avLst/>
                <a:gdLst/>
                <a:ahLst/>
                <a:cxnLst/>
                <a:rect l="l" t="t" r="r" b="b"/>
                <a:pathLst>
                  <a:path w="14647" h="12750" extrusionOk="0">
                    <a:moveTo>
                      <a:pt x="10537" y="1"/>
                    </a:moveTo>
                    <a:lnTo>
                      <a:pt x="3161" y="738"/>
                    </a:lnTo>
                    <a:lnTo>
                      <a:pt x="0" y="7903"/>
                    </a:lnTo>
                    <a:lnTo>
                      <a:pt x="1897" y="12012"/>
                    </a:lnTo>
                    <a:lnTo>
                      <a:pt x="3267" y="12328"/>
                    </a:lnTo>
                    <a:lnTo>
                      <a:pt x="4637" y="12539"/>
                    </a:lnTo>
                    <a:lnTo>
                      <a:pt x="6006" y="12644"/>
                    </a:lnTo>
                    <a:lnTo>
                      <a:pt x="7376" y="12750"/>
                    </a:lnTo>
                    <a:lnTo>
                      <a:pt x="8851" y="12644"/>
                    </a:lnTo>
                    <a:lnTo>
                      <a:pt x="10221" y="12434"/>
                    </a:lnTo>
                    <a:lnTo>
                      <a:pt x="11696" y="12223"/>
                    </a:lnTo>
                    <a:lnTo>
                      <a:pt x="13066" y="11802"/>
                    </a:lnTo>
                    <a:lnTo>
                      <a:pt x="14225" y="11380"/>
                    </a:lnTo>
                    <a:lnTo>
                      <a:pt x="14646" y="6112"/>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48;p54">
                <a:extLst>
                  <a:ext uri="{FF2B5EF4-FFF2-40B4-BE49-F238E27FC236}">
                    <a16:creationId xmlns:a16="http://schemas.microsoft.com/office/drawing/2014/main" id="{65926F15-61C8-4E22-A75C-E80D598C069E}"/>
                  </a:ext>
                </a:extLst>
              </p:cNvPr>
              <p:cNvSpPr/>
              <p:nvPr/>
            </p:nvSpPr>
            <p:spPr>
              <a:xfrm>
                <a:off x="1714988" y="2423325"/>
                <a:ext cx="374050" cy="326675"/>
              </a:xfrm>
              <a:custGeom>
                <a:avLst/>
                <a:gdLst/>
                <a:ahLst/>
                <a:cxnLst/>
                <a:rect l="l" t="t" r="r" b="b"/>
                <a:pathLst>
                  <a:path w="14962" h="13067" extrusionOk="0">
                    <a:moveTo>
                      <a:pt x="10537" y="422"/>
                    </a:moveTo>
                    <a:lnTo>
                      <a:pt x="14540" y="6323"/>
                    </a:lnTo>
                    <a:lnTo>
                      <a:pt x="14125" y="11513"/>
                    </a:lnTo>
                    <a:lnTo>
                      <a:pt x="13065" y="11802"/>
                    </a:lnTo>
                    <a:lnTo>
                      <a:pt x="11590" y="12223"/>
                    </a:lnTo>
                    <a:lnTo>
                      <a:pt x="10115" y="12539"/>
                    </a:lnTo>
                    <a:lnTo>
                      <a:pt x="8640" y="12645"/>
                    </a:lnTo>
                    <a:lnTo>
                      <a:pt x="7165" y="12750"/>
                    </a:lnTo>
                    <a:lnTo>
                      <a:pt x="5901" y="12645"/>
                    </a:lnTo>
                    <a:lnTo>
                      <a:pt x="4636" y="12539"/>
                    </a:lnTo>
                    <a:lnTo>
                      <a:pt x="3372" y="12329"/>
                    </a:lnTo>
                    <a:lnTo>
                      <a:pt x="2169" y="12128"/>
                    </a:lnTo>
                    <a:lnTo>
                      <a:pt x="2169" y="12128"/>
                    </a:lnTo>
                    <a:lnTo>
                      <a:pt x="316" y="8114"/>
                    </a:lnTo>
                    <a:lnTo>
                      <a:pt x="3372" y="1055"/>
                    </a:lnTo>
                    <a:lnTo>
                      <a:pt x="10537" y="422"/>
                    </a:lnTo>
                    <a:close/>
                    <a:moveTo>
                      <a:pt x="10537" y="1"/>
                    </a:moveTo>
                    <a:lnTo>
                      <a:pt x="3266" y="739"/>
                    </a:lnTo>
                    <a:lnTo>
                      <a:pt x="3056" y="844"/>
                    </a:lnTo>
                    <a:lnTo>
                      <a:pt x="0" y="8009"/>
                    </a:lnTo>
                    <a:lnTo>
                      <a:pt x="0" y="8219"/>
                    </a:lnTo>
                    <a:lnTo>
                      <a:pt x="1897" y="12329"/>
                    </a:lnTo>
                    <a:lnTo>
                      <a:pt x="2002" y="12434"/>
                    </a:lnTo>
                    <a:lnTo>
                      <a:pt x="3266" y="12750"/>
                    </a:lnTo>
                    <a:lnTo>
                      <a:pt x="4531" y="12961"/>
                    </a:lnTo>
                    <a:lnTo>
                      <a:pt x="5901" y="13066"/>
                    </a:lnTo>
                    <a:lnTo>
                      <a:pt x="8640" y="13066"/>
                    </a:lnTo>
                    <a:lnTo>
                      <a:pt x="10221" y="12855"/>
                    </a:lnTo>
                    <a:lnTo>
                      <a:pt x="11696" y="12645"/>
                    </a:lnTo>
                    <a:lnTo>
                      <a:pt x="13171" y="12223"/>
                    </a:lnTo>
                    <a:lnTo>
                      <a:pt x="14330" y="11802"/>
                    </a:lnTo>
                    <a:lnTo>
                      <a:pt x="14435" y="11696"/>
                    </a:lnTo>
                    <a:lnTo>
                      <a:pt x="14962" y="6323"/>
                    </a:lnTo>
                    <a:lnTo>
                      <a:pt x="14857" y="6217"/>
                    </a:lnTo>
                    <a:lnTo>
                      <a:pt x="10747"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49;p54">
                <a:extLst>
                  <a:ext uri="{FF2B5EF4-FFF2-40B4-BE49-F238E27FC236}">
                    <a16:creationId xmlns:a16="http://schemas.microsoft.com/office/drawing/2014/main" id="{E96EDDD5-7299-406D-A079-08872F4D6BB7}"/>
                  </a:ext>
                </a:extLst>
              </p:cNvPr>
              <p:cNvSpPr/>
              <p:nvPr/>
            </p:nvSpPr>
            <p:spPr>
              <a:xfrm>
                <a:off x="1393613" y="1767450"/>
                <a:ext cx="326650" cy="353000"/>
              </a:xfrm>
              <a:custGeom>
                <a:avLst/>
                <a:gdLst/>
                <a:ahLst/>
                <a:cxnLst/>
                <a:rect l="l" t="t" r="r" b="b"/>
                <a:pathLst>
                  <a:path w="13066" h="14120" extrusionOk="0">
                    <a:moveTo>
                      <a:pt x="11380" y="0"/>
                    </a:moveTo>
                    <a:lnTo>
                      <a:pt x="10326" y="527"/>
                    </a:lnTo>
                    <a:lnTo>
                      <a:pt x="9273" y="1159"/>
                    </a:lnTo>
                    <a:lnTo>
                      <a:pt x="8219" y="1791"/>
                    </a:lnTo>
                    <a:lnTo>
                      <a:pt x="7271" y="2529"/>
                    </a:lnTo>
                    <a:lnTo>
                      <a:pt x="6428" y="3266"/>
                    </a:lnTo>
                    <a:lnTo>
                      <a:pt x="5585" y="4109"/>
                    </a:lnTo>
                    <a:lnTo>
                      <a:pt x="4742" y="4952"/>
                    </a:lnTo>
                    <a:lnTo>
                      <a:pt x="4004" y="5795"/>
                    </a:lnTo>
                    <a:lnTo>
                      <a:pt x="3267" y="6744"/>
                    </a:lnTo>
                    <a:lnTo>
                      <a:pt x="2635" y="7692"/>
                    </a:lnTo>
                    <a:lnTo>
                      <a:pt x="2108" y="8640"/>
                    </a:lnTo>
                    <a:lnTo>
                      <a:pt x="1476" y="9694"/>
                    </a:lnTo>
                    <a:lnTo>
                      <a:pt x="1054" y="10747"/>
                    </a:lnTo>
                    <a:lnTo>
                      <a:pt x="633" y="11906"/>
                    </a:lnTo>
                    <a:lnTo>
                      <a:pt x="317" y="12960"/>
                    </a:lnTo>
                    <a:lnTo>
                      <a:pt x="1" y="14119"/>
                    </a:lnTo>
                    <a:lnTo>
                      <a:pt x="9167" y="13592"/>
                    </a:lnTo>
                    <a:lnTo>
                      <a:pt x="13066" y="7376"/>
                    </a:lnTo>
                    <a:lnTo>
                      <a:pt x="11380"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50;p54">
                <a:extLst>
                  <a:ext uri="{FF2B5EF4-FFF2-40B4-BE49-F238E27FC236}">
                    <a16:creationId xmlns:a16="http://schemas.microsoft.com/office/drawing/2014/main" id="{9745B213-21E4-4DB7-91EA-66D8CD2DCC94}"/>
                  </a:ext>
                </a:extLst>
              </p:cNvPr>
              <p:cNvSpPr/>
              <p:nvPr/>
            </p:nvSpPr>
            <p:spPr>
              <a:xfrm>
                <a:off x="1388338" y="1762175"/>
                <a:ext cx="334575" cy="360900"/>
              </a:xfrm>
              <a:custGeom>
                <a:avLst/>
                <a:gdLst/>
                <a:ahLst/>
                <a:cxnLst/>
                <a:rect l="l" t="t" r="r" b="b"/>
                <a:pathLst>
                  <a:path w="13383" h="14436" extrusionOk="0">
                    <a:moveTo>
                      <a:pt x="11455" y="532"/>
                    </a:moveTo>
                    <a:lnTo>
                      <a:pt x="13066" y="7481"/>
                    </a:lnTo>
                    <a:lnTo>
                      <a:pt x="9273" y="13592"/>
                    </a:lnTo>
                    <a:lnTo>
                      <a:pt x="467" y="14104"/>
                    </a:lnTo>
                    <a:lnTo>
                      <a:pt x="467" y="14104"/>
                    </a:lnTo>
                    <a:lnTo>
                      <a:pt x="633" y="13276"/>
                    </a:lnTo>
                    <a:lnTo>
                      <a:pt x="1054" y="12117"/>
                    </a:lnTo>
                    <a:lnTo>
                      <a:pt x="1476" y="11064"/>
                    </a:lnTo>
                    <a:lnTo>
                      <a:pt x="1897" y="10010"/>
                    </a:lnTo>
                    <a:lnTo>
                      <a:pt x="2424" y="8956"/>
                    </a:lnTo>
                    <a:lnTo>
                      <a:pt x="3056" y="8008"/>
                    </a:lnTo>
                    <a:lnTo>
                      <a:pt x="3689" y="7060"/>
                    </a:lnTo>
                    <a:lnTo>
                      <a:pt x="4321" y="6112"/>
                    </a:lnTo>
                    <a:lnTo>
                      <a:pt x="5058" y="5269"/>
                    </a:lnTo>
                    <a:lnTo>
                      <a:pt x="5901" y="4426"/>
                    </a:lnTo>
                    <a:lnTo>
                      <a:pt x="6744" y="3583"/>
                    </a:lnTo>
                    <a:lnTo>
                      <a:pt x="7587" y="2845"/>
                    </a:lnTo>
                    <a:lnTo>
                      <a:pt x="8535" y="2108"/>
                    </a:lnTo>
                    <a:lnTo>
                      <a:pt x="9589" y="1476"/>
                    </a:lnTo>
                    <a:lnTo>
                      <a:pt x="10537" y="949"/>
                    </a:lnTo>
                    <a:lnTo>
                      <a:pt x="11455" y="532"/>
                    </a:lnTo>
                    <a:close/>
                    <a:moveTo>
                      <a:pt x="11486" y="0"/>
                    </a:moveTo>
                    <a:lnTo>
                      <a:pt x="10432" y="633"/>
                    </a:lnTo>
                    <a:lnTo>
                      <a:pt x="9378" y="1159"/>
                    </a:lnTo>
                    <a:lnTo>
                      <a:pt x="8325" y="1897"/>
                    </a:lnTo>
                    <a:lnTo>
                      <a:pt x="7376" y="2529"/>
                    </a:lnTo>
                    <a:lnTo>
                      <a:pt x="6533" y="3372"/>
                    </a:lnTo>
                    <a:lnTo>
                      <a:pt x="5585" y="4110"/>
                    </a:lnTo>
                    <a:lnTo>
                      <a:pt x="4848" y="4953"/>
                    </a:lnTo>
                    <a:lnTo>
                      <a:pt x="4005" y="5901"/>
                    </a:lnTo>
                    <a:lnTo>
                      <a:pt x="3373" y="6849"/>
                    </a:lnTo>
                    <a:lnTo>
                      <a:pt x="2740" y="7797"/>
                    </a:lnTo>
                    <a:lnTo>
                      <a:pt x="2108" y="8851"/>
                    </a:lnTo>
                    <a:lnTo>
                      <a:pt x="1581" y="9799"/>
                    </a:lnTo>
                    <a:lnTo>
                      <a:pt x="1054" y="10958"/>
                    </a:lnTo>
                    <a:lnTo>
                      <a:pt x="633" y="12012"/>
                    </a:lnTo>
                    <a:lnTo>
                      <a:pt x="317" y="13171"/>
                    </a:lnTo>
                    <a:lnTo>
                      <a:pt x="1" y="14225"/>
                    </a:lnTo>
                    <a:lnTo>
                      <a:pt x="106" y="14435"/>
                    </a:lnTo>
                    <a:lnTo>
                      <a:pt x="212" y="14435"/>
                    </a:lnTo>
                    <a:lnTo>
                      <a:pt x="9378" y="14014"/>
                    </a:lnTo>
                    <a:lnTo>
                      <a:pt x="9589" y="13909"/>
                    </a:lnTo>
                    <a:lnTo>
                      <a:pt x="13382" y="7692"/>
                    </a:lnTo>
                    <a:lnTo>
                      <a:pt x="13382" y="7481"/>
                    </a:lnTo>
                    <a:lnTo>
                      <a:pt x="11696" y="211"/>
                    </a:lnTo>
                    <a:lnTo>
                      <a:pt x="11696"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651;p54">
                <a:extLst>
                  <a:ext uri="{FF2B5EF4-FFF2-40B4-BE49-F238E27FC236}">
                    <a16:creationId xmlns:a16="http://schemas.microsoft.com/office/drawing/2014/main" id="{4C6770BB-A005-4A60-A772-C169BA56B184}"/>
                  </a:ext>
                </a:extLst>
              </p:cNvPr>
              <p:cNvSpPr/>
              <p:nvPr/>
            </p:nvSpPr>
            <p:spPr>
              <a:xfrm>
                <a:off x="2104838" y="1791150"/>
                <a:ext cx="271325" cy="305575"/>
              </a:xfrm>
              <a:custGeom>
                <a:avLst/>
                <a:gdLst/>
                <a:ahLst/>
                <a:cxnLst/>
                <a:rect l="l" t="t" r="r" b="b"/>
                <a:pathLst>
                  <a:path w="10853" h="12223" extrusionOk="0">
                    <a:moveTo>
                      <a:pt x="2002" y="0"/>
                    </a:moveTo>
                    <a:lnTo>
                      <a:pt x="0" y="5058"/>
                    </a:lnTo>
                    <a:lnTo>
                      <a:pt x="4109" y="12223"/>
                    </a:lnTo>
                    <a:lnTo>
                      <a:pt x="10853" y="10748"/>
                    </a:lnTo>
                    <a:lnTo>
                      <a:pt x="10221" y="8956"/>
                    </a:lnTo>
                    <a:lnTo>
                      <a:pt x="9378" y="7376"/>
                    </a:lnTo>
                    <a:lnTo>
                      <a:pt x="8429" y="5901"/>
                    </a:lnTo>
                    <a:lnTo>
                      <a:pt x="7376" y="4531"/>
                    </a:lnTo>
                    <a:lnTo>
                      <a:pt x="6111" y="3161"/>
                    </a:lnTo>
                    <a:lnTo>
                      <a:pt x="4847" y="2002"/>
                    </a:lnTo>
                    <a:lnTo>
                      <a:pt x="3477" y="949"/>
                    </a:lnTo>
                    <a:lnTo>
                      <a:pt x="200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652;p54">
                <a:extLst>
                  <a:ext uri="{FF2B5EF4-FFF2-40B4-BE49-F238E27FC236}">
                    <a16:creationId xmlns:a16="http://schemas.microsoft.com/office/drawing/2014/main" id="{0AAC96A8-5158-42B9-838E-A2EAF82BD83B}"/>
                  </a:ext>
                </a:extLst>
              </p:cNvPr>
              <p:cNvSpPr/>
              <p:nvPr/>
            </p:nvSpPr>
            <p:spPr>
              <a:xfrm>
                <a:off x="2099563" y="1785875"/>
                <a:ext cx="281875" cy="316125"/>
              </a:xfrm>
              <a:custGeom>
                <a:avLst/>
                <a:gdLst/>
                <a:ahLst/>
                <a:cxnLst/>
                <a:rect l="l" t="t" r="r" b="b"/>
                <a:pathLst>
                  <a:path w="11275" h="12645" extrusionOk="0">
                    <a:moveTo>
                      <a:pt x="2348" y="505"/>
                    </a:moveTo>
                    <a:lnTo>
                      <a:pt x="3583" y="1265"/>
                    </a:lnTo>
                    <a:lnTo>
                      <a:pt x="4953" y="2319"/>
                    </a:lnTo>
                    <a:lnTo>
                      <a:pt x="6217" y="3583"/>
                    </a:lnTo>
                    <a:lnTo>
                      <a:pt x="7376" y="4848"/>
                    </a:lnTo>
                    <a:lnTo>
                      <a:pt x="8430" y="6217"/>
                    </a:lnTo>
                    <a:lnTo>
                      <a:pt x="9378" y="7692"/>
                    </a:lnTo>
                    <a:lnTo>
                      <a:pt x="10221" y="9273"/>
                    </a:lnTo>
                    <a:lnTo>
                      <a:pt x="10884" y="10788"/>
                    </a:lnTo>
                    <a:lnTo>
                      <a:pt x="10884" y="10788"/>
                    </a:lnTo>
                    <a:lnTo>
                      <a:pt x="4426" y="12223"/>
                    </a:lnTo>
                    <a:lnTo>
                      <a:pt x="422" y="5269"/>
                    </a:lnTo>
                    <a:lnTo>
                      <a:pt x="2348" y="505"/>
                    </a:lnTo>
                    <a:close/>
                    <a:moveTo>
                      <a:pt x="2213" y="1"/>
                    </a:moveTo>
                    <a:lnTo>
                      <a:pt x="2108" y="106"/>
                    </a:lnTo>
                    <a:lnTo>
                      <a:pt x="0" y="5269"/>
                    </a:lnTo>
                    <a:lnTo>
                      <a:pt x="106" y="5374"/>
                    </a:lnTo>
                    <a:lnTo>
                      <a:pt x="4110" y="12539"/>
                    </a:lnTo>
                    <a:lnTo>
                      <a:pt x="4215" y="12644"/>
                    </a:lnTo>
                    <a:lnTo>
                      <a:pt x="4320" y="12644"/>
                    </a:lnTo>
                    <a:lnTo>
                      <a:pt x="11169" y="11064"/>
                    </a:lnTo>
                    <a:lnTo>
                      <a:pt x="11274" y="10959"/>
                    </a:lnTo>
                    <a:lnTo>
                      <a:pt x="11274" y="10853"/>
                    </a:lnTo>
                    <a:lnTo>
                      <a:pt x="10537" y="9167"/>
                    </a:lnTo>
                    <a:lnTo>
                      <a:pt x="9694" y="7482"/>
                    </a:lnTo>
                    <a:lnTo>
                      <a:pt x="8746" y="6007"/>
                    </a:lnTo>
                    <a:lnTo>
                      <a:pt x="7692" y="4637"/>
                    </a:lnTo>
                    <a:lnTo>
                      <a:pt x="6533" y="3267"/>
                    </a:lnTo>
                    <a:lnTo>
                      <a:pt x="5163" y="2108"/>
                    </a:lnTo>
                    <a:lnTo>
                      <a:pt x="3794" y="1054"/>
                    </a:lnTo>
                    <a:lnTo>
                      <a:pt x="2318" y="106"/>
                    </a:lnTo>
                    <a:lnTo>
                      <a:pt x="2213"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653;p54">
                <a:extLst>
                  <a:ext uri="{FF2B5EF4-FFF2-40B4-BE49-F238E27FC236}">
                    <a16:creationId xmlns:a16="http://schemas.microsoft.com/office/drawing/2014/main" id="{A692909D-ED08-46F1-8F16-EF85122E5992}"/>
                  </a:ext>
                </a:extLst>
              </p:cNvPr>
              <p:cNvSpPr/>
              <p:nvPr/>
            </p:nvSpPr>
            <p:spPr>
              <a:xfrm>
                <a:off x="1620138" y="2101975"/>
                <a:ext cx="181800" cy="347725"/>
              </a:xfrm>
              <a:custGeom>
                <a:avLst/>
                <a:gdLst/>
                <a:ahLst/>
                <a:cxnLst/>
                <a:rect l="l" t="t" r="r" b="b"/>
                <a:pathLst>
                  <a:path w="7272" h="13909" extrusionOk="0">
                    <a:moveTo>
                      <a:pt x="106" y="0"/>
                    </a:moveTo>
                    <a:lnTo>
                      <a:pt x="1" y="106"/>
                    </a:lnTo>
                    <a:lnTo>
                      <a:pt x="1" y="211"/>
                    </a:lnTo>
                    <a:lnTo>
                      <a:pt x="422" y="1686"/>
                    </a:lnTo>
                    <a:lnTo>
                      <a:pt x="949" y="3267"/>
                    </a:lnTo>
                    <a:lnTo>
                      <a:pt x="1687" y="5269"/>
                    </a:lnTo>
                    <a:lnTo>
                      <a:pt x="2740" y="7481"/>
                    </a:lnTo>
                    <a:lnTo>
                      <a:pt x="3899" y="9694"/>
                    </a:lnTo>
                    <a:lnTo>
                      <a:pt x="4532" y="10853"/>
                    </a:lnTo>
                    <a:lnTo>
                      <a:pt x="5269" y="11907"/>
                    </a:lnTo>
                    <a:lnTo>
                      <a:pt x="6112" y="12960"/>
                    </a:lnTo>
                    <a:lnTo>
                      <a:pt x="6955" y="13909"/>
                    </a:lnTo>
                    <a:lnTo>
                      <a:pt x="7166" y="13909"/>
                    </a:lnTo>
                    <a:lnTo>
                      <a:pt x="7271" y="13803"/>
                    </a:lnTo>
                    <a:lnTo>
                      <a:pt x="7166" y="13593"/>
                    </a:lnTo>
                    <a:lnTo>
                      <a:pt x="6323" y="12750"/>
                    </a:lnTo>
                    <a:lnTo>
                      <a:pt x="5585" y="11696"/>
                    </a:lnTo>
                    <a:lnTo>
                      <a:pt x="4848" y="10642"/>
                    </a:lnTo>
                    <a:lnTo>
                      <a:pt x="4216" y="9589"/>
                    </a:lnTo>
                    <a:lnTo>
                      <a:pt x="3057" y="7271"/>
                    </a:lnTo>
                    <a:lnTo>
                      <a:pt x="2003" y="5163"/>
                    </a:lnTo>
                    <a:lnTo>
                      <a:pt x="1265" y="3161"/>
                    </a:lnTo>
                    <a:lnTo>
                      <a:pt x="739" y="1581"/>
                    </a:lnTo>
                    <a:lnTo>
                      <a:pt x="422" y="527"/>
                    </a:lnTo>
                    <a:lnTo>
                      <a:pt x="317" y="211"/>
                    </a:lnTo>
                    <a:lnTo>
                      <a:pt x="21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654;p54">
                <a:extLst>
                  <a:ext uri="{FF2B5EF4-FFF2-40B4-BE49-F238E27FC236}">
                    <a16:creationId xmlns:a16="http://schemas.microsoft.com/office/drawing/2014/main" id="{64182B20-604E-4BED-83AC-AAFA74962065}"/>
                  </a:ext>
                </a:extLst>
              </p:cNvPr>
              <p:cNvSpPr/>
              <p:nvPr/>
            </p:nvSpPr>
            <p:spPr>
              <a:xfrm>
                <a:off x="1714988" y="1907050"/>
                <a:ext cx="395125" cy="47450"/>
              </a:xfrm>
              <a:custGeom>
                <a:avLst/>
                <a:gdLst/>
                <a:ahLst/>
                <a:cxnLst/>
                <a:rect l="l" t="t" r="r" b="b"/>
                <a:pathLst>
                  <a:path w="15805" h="1898" extrusionOk="0">
                    <a:moveTo>
                      <a:pt x="10537" y="1"/>
                    </a:moveTo>
                    <a:lnTo>
                      <a:pt x="8219" y="106"/>
                    </a:lnTo>
                    <a:lnTo>
                      <a:pt x="6111" y="211"/>
                    </a:lnTo>
                    <a:lnTo>
                      <a:pt x="4320" y="527"/>
                    </a:lnTo>
                    <a:lnTo>
                      <a:pt x="2845" y="738"/>
                    </a:lnTo>
                    <a:lnTo>
                      <a:pt x="843" y="1370"/>
                    </a:lnTo>
                    <a:lnTo>
                      <a:pt x="105" y="1581"/>
                    </a:lnTo>
                    <a:lnTo>
                      <a:pt x="0" y="1686"/>
                    </a:lnTo>
                    <a:lnTo>
                      <a:pt x="0" y="1792"/>
                    </a:lnTo>
                    <a:lnTo>
                      <a:pt x="105" y="1897"/>
                    </a:lnTo>
                    <a:lnTo>
                      <a:pt x="316" y="1897"/>
                    </a:lnTo>
                    <a:lnTo>
                      <a:pt x="1159" y="1581"/>
                    </a:lnTo>
                    <a:lnTo>
                      <a:pt x="3266" y="1054"/>
                    </a:lnTo>
                    <a:lnTo>
                      <a:pt x="4636" y="843"/>
                    </a:lnTo>
                    <a:lnTo>
                      <a:pt x="6427" y="527"/>
                    </a:lnTo>
                    <a:lnTo>
                      <a:pt x="8324" y="422"/>
                    </a:lnTo>
                    <a:lnTo>
                      <a:pt x="10537" y="317"/>
                    </a:lnTo>
                    <a:lnTo>
                      <a:pt x="12960" y="422"/>
                    </a:lnTo>
                    <a:lnTo>
                      <a:pt x="15594" y="633"/>
                    </a:lnTo>
                    <a:lnTo>
                      <a:pt x="15699" y="633"/>
                    </a:lnTo>
                    <a:lnTo>
                      <a:pt x="15805" y="527"/>
                    </a:lnTo>
                    <a:lnTo>
                      <a:pt x="15699" y="317"/>
                    </a:lnTo>
                    <a:lnTo>
                      <a:pt x="15594" y="317"/>
                    </a:lnTo>
                    <a:lnTo>
                      <a:pt x="12960" y="106"/>
                    </a:lnTo>
                    <a:lnTo>
                      <a:pt x="1053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655;p54">
                <a:extLst>
                  <a:ext uri="{FF2B5EF4-FFF2-40B4-BE49-F238E27FC236}">
                    <a16:creationId xmlns:a16="http://schemas.microsoft.com/office/drawing/2014/main" id="{25952E26-9B87-44A6-B63D-CDB105D87A9E}"/>
                  </a:ext>
                </a:extLst>
              </p:cNvPr>
              <p:cNvSpPr/>
              <p:nvPr/>
            </p:nvSpPr>
            <p:spPr>
              <a:xfrm>
                <a:off x="1975763" y="2091450"/>
                <a:ext cx="234450" cy="342450"/>
              </a:xfrm>
              <a:custGeom>
                <a:avLst/>
                <a:gdLst/>
                <a:ahLst/>
                <a:cxnLst/>
                <a:rect l="l" t="t" r="r" b="b"/>
                <a:pathLst>
                  <a:path w="9378" h="13698" extrusionOk="0">
                    <a:moveTo>
                      <a:pt x="9167" y="0"/>
                    </a:moveTo>
                    <a:lnTo>
                      <a:pt x="9062" y="105"/>
                    </a:lnTo>
                    <a:lnTo>
                      <a:pt x="8956" y="527"/>
                    </a:lnTo>
                    <a:lnTo>
                      <a:pt x="8008" y="2529"/>
                    </a:lnTo>
                    <a:lnTo>
                      <a:pt x="7270" y="4109"/>
                    </a:lnTo>
                    <a:lnTo>
                      <a:pt x="6217" y="5900"/>
                    </a:lnTo>
                    <a:lnTo>
                      <a:pt x="5058" y="7797"/>
                    </a:lnTo>
                    <a:lnTo>
                      <a:pt x="3583" y="9694"/>
                    </a:lnTo>
                    <a:lnTo>
                      <a:pt x="1897" y="11590"/>
                    </a:lnTo>
                    <a:lnTo>
                      <a:pt x="1054" y="12538"/>
                    </a:lnTo>
                    <a:lnTo>
                      <a:pt x="106" y="13381"/>
                    </a:lnTo>
                    <a:lnTo>
                      <a:pt x="0" y="13487"/>
                    </a:lnTo>
                    <a:lnTo>
                      <a:pt x="0" y="13592"/>
                    </a:lnTo>
                    <a:lnTo>
                      <a:pt x="106" y="13697"/>
                    </a:lnTo>
                    <a:lnTo>
                      <a:pt x="316" y="13592"/>
                    </a:lnTo>
                    <a:lnTo>
                      <a:pt x="1370" y="12644"/>
                    </a:lnTo>
                    <a:lnTo>
                      <a:pt x="2424" y="11590"/>
                    </a:lnTo>
                    <a:lnTo>
                      <a:pt x="3477" y="10536"/>
                    </a:lnTo>
                    <a:lnTo>
                      <a:pt x="4320" y="9377"/>
                    </a:lnTo>
                    <a:lnTo>
                      <a:pt x="5901" y="7165"/>
                    </a:lnTo>
                    <a:lnTo>
                      <a:pt x="7165" y="5058"/>
                    </a:lnTo>
                    <a:lnTo>
                      <a:pt x="8113" y="3161"/>
                    </a:lnTo>
                    <a:lnTo>
                      <a:pt x="8851" y="1686"/>
                    </a:lnTo>
                    <a:lnTo>
                      <a:pt x="9378" y="316"/>
                    </a:lnTo>
                    <a:lnTo>
                      <a:pt x="9378" y="105"/>
                    </a:lnTo>
                    <a:lnTo>
                      <a:pt x="9272"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656;p54">
                <a:extLst>
                  <a:ext uri="{FF2B5EF4-FFF2-40B4-BE49-F238E27FC236}">
                    <a16:creationId xmlns:a16="http://schemas.microsoft.com/office/drawing/2014/main" id="{3801C292-297A-4F54-B0F7-F6E7F160028A}"/>
                  </a:ext>
                </a:extLst>
              </p:cNvPr>
              <p:cNvSpPr/>
              <p:nvPr/>
            </p:nvSpPr>
            <p:spPr>
              <a:xfrm>
                <a:off x="1585913" y="2620900"/>
                <a:ext cx="137000" cy="29000"/>
              </a:xfrm>
              <a:custGeom>
                <a:avLst/>
                <a:gdLst/>
                <a:ahLst/>
                <a:cxnLst/>
                <a:rect l="l" t="t" r="r" b="b"/>
                <a:pathLst>
                  <a:path w="5480" h="1160" extrusionOk="0">
                    <a:moveTo>
                      <a:pt x="5268" y="0"/>
                    </a:moveTo>
                    <a:lnTo>
                      <a:pt x="3688" y="106"/>
                    </a:lnTo>
                    <a:lnTo>
                      <a:pt x="2108" y="422"/>
                    </a:lnTo>
                    <a:lnTo>
                      <a:pt x="106" y="843"/>
                    </a:lnTo>
                    <a:lnTo>
                      <a:pt x="0" y="949"/>
                    </a:lnTo>
                    <a:lnTo>
                      <a:pt x="0" y="1054"/>
                    </a:lnTo>
                    <a:lnTo>
                      <a:pt x="106" y="1159"/>
                    </a:lnTo>
                    <a:lnTo>
                      <a:pt x="211" y="1159"/>
                    </a:lnTo>
                    <a:lnTo>
                      <a:pt x="2108" y="738"/>
                    </a:lnTo>
                    <a:lnTo>
                      <a:pt x="3793" y="527"/>
                    </a:lnTo>
                    <a:lnTo>
                      <a:pt x="5268" y="422"/>
                    </a:lnTo>
                    <a:lnTo>
                      <a:pt x="5374" y="316"/>
                    </a:lnTo>
                    <a:lnTo>
                      <a:pt x="5479" y="211"/>
                    </a:lnTo>
                    <a:lnTo>
                      <a:pt x="5374" y="106"/>
                    </a:lnTo>
                    <a:lnTo>
                      <a:pt x="5268" y="0"/>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657;p54">
                <a:extLst>
                  <a:ext uri="{FF2B5EF4-FFF2-40B4-BE49-F238E27FC236}">
                    <a16:creationId xmlns:a16="http://schemas.microsoft.com/office/drawing/2014/main" id="{58533D24-B377-46E9-A7A1-DE763650BBB4}"/>
                  </a:ext>
                </a:extLst>
              </p:cNvPr>
              <p:cNvSpPr/>
              <p:nvPr/>
            </p:nvSpPr>
            <p:spPr>
              <a:xfrm>
                <a:off x="2078488" y="2560300"/>
                <a:ext cx="210750" cy="23750"/>
              </a:xfrm>
              <a:custGeom>
                <a:avLst/>
                <a:gdLst/>
                <a:ahLst/>
                <a:cxnLst/>
                <a:rect l="l" t="t" r="r" b="b"/>
                <a:pathLst>
                  <a:path w="8430" h="950" extrusionOk="0">
                    <a:moveTo>
                      <a:pt x="6533" y="1"/>
                    </a:moveTo>
                    <a:lnTo>
                      <a:pt x="4110" y="106"/>
                    </a:lnTo>
                    <a:lnTo>
                      <a:pt x="2108" y="317"/>
                    </a:lnTo>
                    <a:lnTo>
                      <a:pt x="211" y="633"/>
                    </a:lnTo>
                    <a:lnTo>
                      <a:pt x="0" y="738"/>
                    </a:lnTo>
                    <a:lnTo>
                      <a:pt x="0" y="844"/>
                    </a:lnTo>
                    <a:lnTo>
                      <a:pt x="106" y="949"/>
                    </a:lnTo>
                    <a:lnTo>
                      <a:pt x="317" y="949"/>
                    </a:lnTo>
                    <a:lnTo>
                      <a:pt x="2529" y="633"/>
                    </a:lnTo>
                    <a:lnTo>
                      <a:pt x="4426" y="422"/>
                    </a:lnTo>
                    <a:lnTo>
                      <a:pt x="6533" y="317"/>
                    </a:lnTo>
                    <a:lnTo>
                      <a:pt x="8219" y="422"/>
                    </a:lnTo>
                    <a:lnTo>
                      <a:pt x="8430" y="317"/>
                    </a:lnTo>
                    <a:lnTo>
                      <a:pt x="8430" y="212"/>
                    </a:lnTo>
                    <a:lnTo>
                      <a:pt x="8430" y="106"/>
                    </a:lnTo>
                    <a:lnTo>
                      <a:pt x="8324"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658;p54">
                <a:extLst>
                  <a:ext uri="{FF2B5EF4-FFF2-40B4-BE49-F238E27FC236}">
                    <a16:creationId xmlns:a16="http://schemas.microsoft.com/office/drawing/2014/main" id="{D8FEB781-9A6B-4E06-B983-F83364E8C6C4}"/>
                  </a:ext>
                </a:extLst>
              </p:cNvPr>
              <p:cNvSpPr/>
              <p:nvPr/>
            </p:nvSpPr>
            <p:spPr>
              <a:xfrm>
                <a:off x="1380438" y="1714750"/>
                <a:ext cx="1032600" cy="1035250"/>
              </a:xfrm>
              <a:custGeom>
                <a:avLst/>
                <a:gdLst/>
                <a:ahLst/>
                <a:cxnLst/>
                <a:rect l="l" t="t" r="r" b="b"/>
                <a:pathLst>
                  <a:path w="41304" h="41410" extrusionOk="0">
                    <a:moveTo>
                      <a:pt x="20547" y="1"/>
                    </a:moveTo>
                    <a:lnTo>
                      <a:pt x="19072" y="106"/>
                    </a:lnTo>
                    <a:lnTo>
                      <a:pt x="17597" y="212"/>
                    </a:lnTo>
                    <a:lnTo>
                      <a:pt x="16016" y="528"/>
                    </a:lnTo>
                    <a:lnTo>
                      <a:pt x="14541" y="949"/>
                    </a:lnTo>
                    <a:lnTo>
                      <a:pt x="13066" y="1371"/>
                    </a:lnTo>
                    <a:lnTo>
                      <a:pt x="11591" y="2003"/>
                    </a:lnTo>
                    <a:lnTo>
                      <a:pt x="10327" y="2740"/>
                    </a:lnTo>
                    <a:lnTo>
                      <a:pt x="9062" y="3478"/>
                    </a:lnTo>
                    <a:lnTo>
                      <a:pt x="7798" y="4321"/>
                    </a:lnTo>
                    <a:lnTo>
                      <a:pt x="6744" y="5269"/>
                    </a:lnTo>
                    <a:lnTo>
                      <a:pt x="5690" y="6323"/>
                    </a:lnTo>
                    <a:lnTo>
                      <a:pt x="4637" y="7376"/>
                    </a:lnTo>
                    <a:lnTo>
                      <a:pt x="3794" y="8535"/>
                    </a:lnTo>
                    <a:lnTo>
                      <a:pt x="2951" y="9800"/>
                    </a:lnTo>
                    <a:lnTo>
                      <a:pt x="2213" y="11064"/>
                    </a:lnTo>
                    <a:lnTo>
                      <a:pt x="1581" y="12329"/>
                    </a:lnTo>
                    <a:lnTo>
                      <a:pt x="1054" y="13698"/>
                    </a:lnTo>
                    <a:lnTo>
                      <a:pt x="633" y="15068"/>
                    </a:lnTo>
                    <a:lnTo>
                      <a:pt x="317" y="16543"/>
                    </a:lnTo>
                    <a:lnTo>
                      <a:pt x="1" y="17913"/>
                    </a:lnTo>
                    <a:lnTo>
                      <a:pt x="106" y="18124"/>
                    </a:lnTo>
                    <a:lnTo>
                      <a:pt x="317" y="18124"/>
                    </a:lnTo>
                    <a:lnTo>
                      <a:pt x="422" y="18018"/>
                    </a:lnTo>
                    <a:lnTo>
                      <a:pt x="633" y="16543"/>
                    </a:lnTo>
                    <a:lnTo>
                      <a:pt x="949" y="15173"/>
                    </a:lnTo>
                    <a:lnTo>
                      <a:pt x="1370" y="13804"/>
                    </a:lnTo>
                    <a:lnTo>
                      <a:pt x="1897" y="12539"/>
                    </a:lnTo>
                    <a:lnTo>
                      <a:pt x="2529" y="11170"/>
                    </a:lnTo>
                    <a:lnTo>
                      <a:pt x="3267" y="10011"/>
                    </a:lnTo>
                    <a:lnTo>
                      <a:pt x="4110" y="8746"/>
                    </a:lnTo>
                    <a:lnTo>
                      <a:pt x="4953" y="7693"/>
                    </a:lnTo>
                    <a:lnTo>
                      <a:pt x="5901" y="6639"/>
                    </a:lnTo>
                    <a:lnTo>
                      <a:pt x="6955" y="5585"/>
                    </a:lnTo>
                    <a:lnTo>
                      <a:pt x="8008" y="4637"/>
                    </a:lnTo>
                    <a:lnTo>
                      <a:pt x="9273" y="3794"/>
                    </a:lnTo>
                    <a:lnTo>
                      <a:pt x="10432" y="3056"/>
                    </a:lnTo>
                    <a:lnTo>
                      <a:pt x="11802" y="2319"/>
                    </a:lnTo>
                    <a:lnTo>
                      <a:pt x="13171" y="1792"/>
                    </a:lnTo>
                    <a:lnTo>
                      <a:pt x="14646" y="1265"/>
                    </a:lnTo>
                    <a:lnTo>
                      <a:pt x="16122" y="844"/>
                    </a:lnTo>
                    <a:lnTo>
                      <a:pt x="17597" y="633"/>
                    </a:lnTo>
                    <a:lnTo>
                      <a:pt x="19072" y="422"/>
                    </a:lnTo>
                    <a:lnTo>
                      <a:pt x="20547" y="317"/>
                    </a:lnTo>
                    <a:lnTo>
                      <a:pt x="22233" y="422"/>
                    </a:lnTo>
                    <a:lnTo>
                      <a:pt x="23813" y="633"/>
                    </a:lnTo>
                    <a:lnTo>
                      <a:pt x="25394" y="949"/>
                    </a:lnTo>
                    <a:lnTo>
                      <a:pt x="26869" y="1371"/>
                    </a:lnTo>
                    <a:lnTo>
                      <a:pt x="28449" y="1897"/>
                    </a:lnTo>
                    <a:lnTo>
                      <a:pt x="29819" y="2635"/>
                    </a:lnTo>
                    <a:lnTo>
                      <a:pt x="31189" y="3373"/>
                    </a:lnTo>
                    <a:lnTo>
                      <a:pt x="32559" y="4321"/>
                    </a:lnTo>
                    <a:lnTo>
                      <a:pt x="33823" y="5269"/>
                    </a:lnTo>
                    <a:lnTo>
                      <a:pt x="34982" y="6323"/>
                    </a:lnTo>
                    <a:lnTo>
                      <a:pt x="36036" y="7587"/>
                    </a:lnTo>
                    <a:lnTo>
                      <a:pt x="37089" y="8852"/>
                    </a:lnTo>
                    <a:lnTo>
                      <a:pt x="37932" y="10221"/>
                    </a:lnTo>
                    <a:lnTo>
                      <a:pt x="38775" y="11696"/>
                    </a:lnTo>
                    <a:lnTo>
                      <a:pt x="39513" y="13171"/>
                    </a:lnTo>
                    <a:lnTo>
                      <a:pt x="40039" y="14752"/>
                    </a:lnTo>
                    <a:lnTo>
                      <a:pt x="40461" y="16227"/>
                    </a:lnTo>
                    <a:lnTo>
                      <a:pt x="40672" y="17808"/>
                    </a:lnTo>
                    <a:lnTo>
                      <a:pt x="40882" y="19283"/>
                    </a:lnTo>
                    <a:lnTo>
                      <a:pt x="40882" y="20758"/>
                    </a:lnTo>
                    <a:lnTo>
                      <a:pt x="40882" y="22338"/>
                    </a:lnTo>
                    <a:lnTo>
                      <a:pt x="40672" y="23919"/>
                    </a:lnTo>
                    <a:lnTo>
                      <a:pt x="40356" y="25499"/>
                    </a:lnTo>
                    <a:lnTo>
                      <a:pt x="39934" y="27080"/>
                    </a:lnTo>
                    <a:lnTo>
                      <a:pt x="39302" y="28555"/>
                    </a:lnTo>
                    <a:lnTo>
                      <a:pt x="38670" y="30030"/>
                    </a:lnTo>
                    <a:lnTo>
                      <a:pt x="37932" y="31400"/>
                    </a:lnTo>
                    <a:lnTo>
                      <a:pt x="36984" y="32769"/>
                    </a:lnTo>
                    <a:lnTo>
                      <a:pt x="36036" y="34034"/>
                    </a:lnTo>
                    <a:lnTo>
                      <a:pt x="34877" y="35193"/>
                    </a:lnTo>
                    <a:lnTo>
                      <a:pt x="33718" y="36246"/>
                    </a:lnTo>
                    <a:lnTo>
                      <a:pt x="32453" y="37300"/>
                    </a:lnTo>
                    <a:lnTo>
                      <a:pt x="31083" y="38143"/>
                    </a:lnTo>
                    <a:lnTo>
                      <a:pt x="29608" y="38986"/>
                    </a:lnTo>
                    <a:lnTo>
                      <a:pt x="28133" y="39618"/>
                    </a:lnTo>
                    <a:lnTo>
                      <a:pt x="26447" y="40145"/>
                    </a:lnTo>
                    <a:lnTo>
                      <a:pt x="24972" y="40566"/>
                    </a:lnTo>
                    <a:lnTo>
                      <a:pt x="23497" y="40882"/>
                    </a:lnTo>
                    <a:lnTo>
                      <a:pt x="22022" y="40988"/>
                    </a:lnTo>
                    <a:lnTo>
                      <a:pt x="20547" y="41093"/>
                    </a:lnTo>
                    <a:lnTo>
                      <a:pt x="18966" y="40988"/>
                    </a:lnTo>
                    <a:lnTo>
                      <a:pt x="17281" y="40777"/>
                    </a:lnTo>
                    <a:lnTo>
                      <a:pt x="15700" y="40461"/>
                    </a:lnTo>
                    <a:lnTo>
                      <a:pt x="14225" y="40039"/>
                    </a:lnTo>
                    <a:lnTo>
                      <a:pt x="12750" y="39513"/>
                    </a:lnTo>
                    <a:lnTo>
                      <a:pt x="11275" y="38880"/>
                    </a:lnTo>
                    <a:lnTo>
                      <a:pt x="9905" y="38038"/>
                    </a:lnTo>
                    <a:lnTo>
                      <a:pt x="8535" y="37195"/>
                    </a:lnTo>
                    <a:lnTo>
                      <a:pt x="7271" y="36141"/>
                    </a:lnTo>
                    <a:lnTo>
                      <a:pt x="6112" y="35087"/>
                    </a:lnTo>
                    <a:lnTo>
                      <a:pt x="5058" y="33928"/>
                    </a:lnTo>
                    <a:lnTo>
                      <a:pt x="4005" y="32664"/>
                    </a:lnTo>
                    <a:lnTo>
                      <a:pt x="3162" y="31294"/>
                    </a:lnTo>
                    <a:lnTo>
                      <a:pt x="2319" y="29819"/>
                    </a:lnTo>
                    <a:lnTo>
                      <a:pt x="1687" y="28239"/>
                    </a:lnTo>
                    <a:lnTo>
                      <a:pt x="1054" y="26658"/>
                    </a:lnTo>
                    <a:lnTo>
                      <a:pt x="738" y="25288"/>
                    </a:lnTo>
                    <a:lnTo>
                      <a:pt x="422" y="23919"/>
                    </a:lnTo>
                    <a:lnTo>
                      <a:pt x="422" y="23813"/>
                    </a:lnTo>
                    <a:lnTo>
                      <a:pt x="211" y="23708"/>
                    </a:lnTo>
                    <a:lnTo>
                      <a:pt x="106" y="23813"/>
                    </a:lnTo>
                    <a:lnTo>
                      <a:pt x="106" y="23919"/>
                    </a:lnTo>
                    <a:lnTo>
                      <a:pt x="317" y="25394"/>
                    </a:lnTo>
                    <a:lnTo>
                      <a:pt x="738" y="26763"/>
                    </a:lnTo>
                    <a:lnTo>
                      <a:pt x="1265" y="28449"/>
                    </a:lnTo>
                    <a:lnTo>
                      <a:pt x="2003" y="29924"/>
                    </a:lnTo>
                    <a:lnTo>
                      <a:pt x="2846" y="31400"/>
                    </a:lnTo>
                    <a:lnTo>
                      <a:pt x="3689" y="32875"/>
                    </a:lnTo>
                    <a:lnTo>
                      <a:pt x="4742" y="34139"/>
                    </a:lnTo>
                    <a:lnTo>
                      <a:pt x="5901" y="35298"/>
                    </a:lnTo>
                    <a:lnTo>
                      <a:pt x="7060" y="36457"/>
                    </a:lnTo>
                    <a:lnTo>
                      <a:pt x="8325" y="37405"/>
                    </a:lnTo>
                    <a:lnTo>
                      <a:pt x="9694" y="38354"/>
                    </a:lnTo>
                    <a:lnTo>
                      <a:pt x="11064" y="39197"/>
                    </a:lnTo>
                    <a:lnTo>
                      <a:pt x="12539" y="39829"/>
                    </a:lnTo>
                    <a:lnTo>
                      <a:pt x="14120" y="40461"/>
                    </a:lnTo>
                    <a:lnTo>
                      <a:pt x="15700" y="40882"/>
                    </a:lnTo>
                    <a:lnTo>
                      <a:pt x="17281" y="41198"/>
                    </a:lnTo>
                    <a:lnTo>
                      <a:pt x="18861" y="41409"/>
                    </a:lnTo>
                    <a:lnTo>
                      <a:pt x="22022" y="41409"/>
                    </a:lnTo>
                    <a:lnTo>
                      <a:pt x="23603" y="41198"/>
                    </a:lnTo>
                    <a:lnTo>
                      <a:pt x="25078" y="40988"/>
                    </a:lnTo>
                    <a:lnTo>
                      <a:pt x="26553" y="40566"/>
                    </a:lnTo>
                    <a:lnTo>
                      <a:pt x="28239" y="39934"/>
                    </a:lnTo>
                    <a:lnTo>
                      <a:pt x="29819" y="39302"/>
                    </a:lnTo>
                    <a:lnTo>
                      <a:pt x="31294" y="38459"/>
                    </a:lnTo>
                    <a:lnTo>
                      <a:pt x="32664" y="37511"/>
                    </a:lnTo>
                    <a:lnTo>
                      <a:pt x="33928" y="36562"/>
                    </a:lnTo>
                    <a:lnTo>
                      <a:pt x="35193" y="35403"/>
                    </a:lnTo>
                    <a:lnTo>
                      <a:pt x="36246" y="34244"/>
                    </a:lnTo>
                    <a:lnTo>
                      <a:pt x="37300" y="32980"/>
                    </a:lnTo>
                    <a:lnTo>
                      <a:pt x="38143" y="31610"/>
                    </a:lnTo>
                    <a:lnTo>
                      <a:pt x="38986" y="30135"/>
                    </a:lnTo>
                    <a:lnTo>
                      <a:pt x="39723" y="28660"/>
                    </a:lnTo>
                    <a:lnTo>
                      <a:pt x="40250" y="27185"/>
                    </a:lnTo>
                    <a:lnTo>
                      <a:pt x="40672" y="25604"/>
                    </a:lnTo>
                    <a:lnTo>
                      <a:pt x="40988" y="24024"/>
                    </a:lnTo>
                    <a:lnTo>
                      <a:pt x="41198" y="22338"/>
                    </a:lnTo>
                    <a:lnTo>
                      <a:pt x="41304" y="20758"/>
                    </a:lnTo>
                    <a:lnTo>
                      <a:pt x="41198" y="19177"/>
                    </a:lnTo>
                    <a:lnTo>
                      <a:pt x="41093" y="17702"/>
                    </a:lnTo>
                    <a:lnTo>
                      <a:pt x="40777" y="16227"/>
                    </a:lnTo>
                    <a:lnTo>
                      <a:pt x="40356" y="14647"/>
                    </a:lnTo>
                    <a:lnTo>
                      <a:pt x="39829" y="13066"/>
                    </a:lnTo>
                    <a:lnTo>
                      <a:pt x="39091" y="11486"/>
                    </a:lnTo>
                    <a:lnTo>
                      <a:pt x="38248" y="10011"/>
                    </a:lnTo>
                    <a:lnTo>
                      <a:pt x="37405" y="8641"/>
                    </a:lnTo>
                    <a:lnTo>
                      <a:pt x="36352" y="7271"/>
                    </a:lnTo>
                    <a:lnTo>
                      <a:pt x="35298" y="6112"/>
                    </a:lnTo>
                    <a:lnTo>
                      <a:pt x="34034" y="4953"/>
                    </a:lnTo>
                    <a:lnTo>
                      <a:pt x="32769" y="4005"/>
                    </a:lnTo>
                    <a:lnTo>
                      <a:pt x="31400" y="3056"/>
                    </a:lnTo>
                    <a:lnTo>
                      <a:pt x="30030" y="2319"/>
                    </a:lnTo>
                    <a:lnTo>
                      <a:pt x="28555" y="1581"/>
                    </a:lnTo>
                    <a:lnTo>
                      <a:pt x="26974" y="1055"/>
                    </a:lnTo>
                    <a:lnTo>
                      <a:pt x="25499" y="633"/>
                    </a:lnTo>
                    <a:lnTo>
                      <a:pt x="23813" y="317"/>
                    </a:lnTo>
                    <a:lnTo>
                      <a:pt x="22233" y="106"/>
                    </a:lnTo>
                    <a:lnTo>
                      <a:pt x="20547"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659;p54">
                <a:extLst>
                  <a:ext uri="{FF2B5EF4-FFF2-40B4-BE49-F238E27FC236}">
                    <a16:creationId xmlns:a16="http://schemas.microsoft.com/office/drawing/2014/main" id="{13FEB8F5-28EB-4052-BB5D-9194CA57C655}"/>
                  </a:ext>
                </a:extLst>
              </p:cNvPr>
              <p:cNvSpPr/>
              <p:nvPr/>
            </p:nvSpPr>
            <p:spPr>
              <a:xfrm>
                <a:off x="1375188" y="2199425"/>
                <a:ext cx="10550" cy="47450"/>
              </a:xfrm>
              <a:custGeom>
                <a:avLst/>
                <a:gdLst/>
                <a:ahLst/>
                <a:cxnLst/>
                <a:rect l="l" t="t" r="r" b="b"/>
                <a:pathLst>
                  <a:path w="422" h="1898" extrusionOk="0">
                    <a:moveTo>
                      <a:pt x="316" y="1"/>
                    </a:moveTo>
                    <a:lnTo>
                      <a:pt x="105" y="106"/>
                    </a:lnTo>
                    <a:lnTo>
                      <a:pt x="105" y="212"/>
                    </a:lnTo>
                    <a:lnTo>
                      <a:pt x="0" y="1371"/>
                    </a:lnTo>
                    <a:lnTo>
                      <a:pt x="0" y="1792"/>
                    </a:lnTo>
                    <a:lnTo>
                      <a:pt x="105" y="1898"/>
                    </a:lnTo>
                    <a:lnTo>
                      <a:pt x="316" y="1898"/>
                    </a:lnTo>
                    <a:lnTo>
                      <a:pt x="421" y="1687"/>
                    </a:lnTo>
                    <a:lnTo>
                      <a:pt x="421" y="1371"/>
                    </a:lnTo>
                    <a:lnTo>
                      <a:pt x="421" y="212"/>
                    </a:lnTo>
                    <a:lnTo>
                      <a:pt x="421" y="106"/>
                    </a:lnTo>
                    <a:lnTo>
                      <a:pt x="316" y="1"/>
                    </a:lnTo>
                    <a:close/>
                  </a:path>
                </a:pathLst>
              </a:custGeom>
              <a:solidFill>
                <a:srgbClr val="0C0E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 name="Google Shape;2826;p57">
            <a:extLst>
              <a:ext uri="{FF2B5EF4-FFF2-40B4-BE49-F238E27FC236}">
                <a16:creationId xmlns:a16="http://schemas.microsoft.com/office/drawing/2014/main" id="{2B6C8553-4948-4424-8835-642F92027F7E}"/>
              </a:ext>
            </a:extLst>
          </p:cNvPr>
          <p:cNvGrpSpPr/>
          <p:nvPr/>
        </p:nvGrpSpPr>
        <p:grpSpPr>
          <a:xfrm>
            <a:off x="3125630" y="3886139"/>
            <a:ext cx="337175" cy="410925"/>
            <a:chOff x="4641600" y="905613"/>
            <a:chExt cx="337175" cy="410925"/>
          </a:xfrm>
        </p:grpSpPr>
        <p:sp>
          <p:nvSpPr>
            <p:cNvPr id="135" name="Google Shape;2827;p57">
              <a:extLst>
                <a:ext uri="{FF2B5EF4-FFF2-40B4-BE49-F238E27FC236}">
                  <a16:creationId xmlns:a16="http://schemas.microsoft.com/office/drawing/2014/main" id="{7279F324-D2B5-41FB-98C1-F81BB272740B}"/>
                </a:ext>
              </a:extLst>
            </p:cNvPr>
            <p:cNvSpPr/>
            <p:nvPr/>
          </p:nvSpPr>
          <p:spPr>
            <a:xfrm>
              <a:off x="4644225" y="1095263"/>
              <a:ext cx="321400" cy="221275"/>
            </a:xfrm>
            <a:custGeom>
              <a:avLst/>
              <a:gdLst/>
              <a:ahLst/>
              <a:cxnLst/>
              <a:rect l="l" t="t" r="r" b="b"/>
              <a:pathLst>
                <a:path w="12856" h="8851" extrusionOk="0">
                  <a:moveTo>
                    <a:pt x="633" y="0"/>
                  </a:move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4531"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28;p57">
              <a:extLst>
                <a:ext uri="{FF2B5EF4-FFF2-40B4-BE49-F238E27FC236}">
                  <a16:creationId xmlns:a16="http://schemas.microsoft.com/office/drawing/2014/main" id="{CDEED32E-2FFD-46BA-9356-DD4418EB2936}"/>
                </a:ext>
              </a:extLst>
            </p:cNvPr>
            <p:cNvSpPr/>
            <p:nvPr/>
          </p:nvSpPr>
          <p:spPr>
            <a:xfrm>
              <a:off x="4644225" y="1095263"/>
              <a:ext cx="321400" cy="221275"/>
            </a:xfrm>
            <a:custGeom>
              <a:avLst/>
              <a:gdLst/>
              <a:ahLst/>
              <a:cxnLst/>
              <a:rect l="l" t="t" r="r" b="b"/>
              <a:pathLst>
                <a:path w="12856" h="8851" fill="none" extrusionOk="0">
                  <a:moveTo>
                    <a:pt x="12644" y="0"/>
                  </a:moveTo>
                  <a:lnTo>
                    <a:pt x="633" y="0"/>
                  </a:lnTo>
                  <a:lnTo>
                    <a:pt x="633" y="0"/>
                  </a:lnTo>
                  <a:lnTo>
                    <a:pt x="317" y="1054"/>
                  </a:lnTo>
                  <a:lnTo>
                    <a:pt x="106" y="2213"/>
                  </a:lnTo>
                  <a:lnTo>
                    <a:pt x="1" y="3583"/>
                  </a:lnTo>
                  <a:lnTo>
                    <a:pt x="106" y="4320"/>
                  </a:lnTo>
                  <a:lnTo>
                    <a:pt x="211" y="5058"/>
                  </a:lnTo>
                  <a:lnTo>
                    <a:pt x="422" y="5690"/>
                  </a:lnTo>
                  <a:lnTo>
                    <a:pt x="738" y="6428"/>
                  </a:lnTo>
                  <a:lnTo>
                    <a:pt x="1265" y="7060"/>
                  </a:lnTo>
                  <a:lnTo>
                    <a:pt x="1897" y="7692"/>
                  </a:lnTo>
                  <a:lnTo>
                    <a:pt x="2635" y="8113"/>
                  </a:lnTo>
                  <a:lnTo>
                    <a:pt x="3583" y="8535"/>
                  </a:lnTo>
                  <a:lnTo>
                    <a:pt x="3583" y="8535"/>
                  </a:lnTo>
                  <a:lnTo>
                    <a:pt x="4531" y="8851"/>
                  </a:lnTo>
                  <a:lnTo>
                    <a:pt x="5480" y="8851"/>
                  </a:lnTo>
                  <a:lnTo>
                    <a:pt x="5480" y="8851"/>
                  </a:lnTo>
                  <a:lnTo>
                    <a:pt x="6428" y="8851"/>
                  </a:lnTo>
                  <a:lnTo>
                    <a:pt x="7271" y="8640"/>
                  </a:lnTo>
                  <a:lnTo>
                    <a:pt x="8008" y="8324"/>
                  </a:lnTo>
                  <a:lnTo>
                    <a:pt x="8746" y="7903"/>
                  </a:lnTo>
                  <a:lnTo>
                    <a:pt x="9484" y="7481"/>
                  </a:lnTo>
                  <a:lnTo>
                    <a:pt x="10116" y="6954"/>
                  </a:lnTo>
                  <a:lnTo>
                    <a:pt x="10748" y="6322"/>
                  </a:lnTo>
                  <a:lnTo>
                    <a:pt x="11275" y="5690"/>
                  </a:lnTo>
                  <a:lnTo>
                    <a:pt x="11696" y="4952"/>
                  </a:lnTo>
                  <a:lnTo>
                    <a:pt x="12118" y="4215"/>
                  </a:lnTo>
                  <a:lnTo>
                    <a:pt x="12434" y="3477"/>
                  </a:lnTo>
                  <a:lnTo>
                    <a:pt x="12644" y="2740"/>
                  </a:lnTo>
                  <a:lnTo>
                    <a:pt x="12855" y="2002"/>
                  </a:lnTo>
                  <a:lnTo>
                    <a:pt x="12855" y="1265"/>
                  </a:lnTo>
                  <a:lnTo>
                    <a:pt x="12855" y="633"/>
                  </a:lnTo>
                  <a:lnTo>
                    <a:pt x="126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29;p57">
              <a:extLst>
                <a:ext uri="{FF2B5EF4-FFF2-40B4-BE49-F238E27FC236}">
                  <a16:creationId xmlns:a16="http://schemas.microsoft.com/office/drawing/2014/main" id="{1A279584-C9DD-4A26-BAFB-78430CA94CD3}"/>
                </a:ext>
              </a:extLst>
            </p:cNvPr>
            <p:cNvSpPr/>
            <p:nvPr/>
          </p:nvSpPr>
          <p:spPr>
            <a:xfrm>
              <a:off x="4646875" y="910863"/>
              <a:ext cx="326650" cy="326675"/>
            </a:xfrm>
            <a:custGeom>
              <a:avLst/>
              <a:gdLst/>
              <a:ahLst/>
              <a:cxnLst/>
              <a:rect l="l" t="t" r="r" b="b"/>
              <a:pathLst>
                <a:path w="13066" h="13067" extrusionOk="0">
                  <a:moveTo>
                    <a:pt x="5900" y="1"/>
                  </a:moveTo>
                  <a:lnTo>
                    <a:pt x="5268" y="106"/>
                  </a:lnTo>
                  <a:lnTo>
                    <a:pt x="4636" y="317"/>
                  </a:lnTo>
                  <a:lnTo>
                    <a:pt x="4004" y="528"/>
                  </a:lnTo>
                  <a:lnTo>
                    <a:pt x="2950" y="1054"/>
                  </a:lnTo>
                  <a:lnTo>
                    <a:pt x="1897" y="1897"/>
                  </a:lnTo>
                  <a:lnTo>
                    <a:pt x="1159" y="2846"/>
                  </a:lnTo>
                  <a:lnTo>
                    <a:pt x="527" y="4005"/>
                  </a:lnTo>
                  <a:lnTo>
                    <a:pt x="316" y="4532"/>
                  </a:lnTo>
                  <a:lnTo>
                    <a:pt x="211" y="5164"/>
                  </a:lnTo>
                  <a:lnTo>
                    <a:pt x="105" y="5796"/>
                  </a:lnTo>
                  <a:lnTo>
                    <a:pt x="0" y="6533"/>
                  </a:lnTo>
                  <a:lnTo>
                    <a:pt x="105" y="7166"/>
                  </a:lnTo>
                  <a:lnTo>
                    <a:pt x="211" y="7798"/>
                  </a:lnTo>
                  <a:lnTo>
                    <a:pt x="316" y="8430"/>
                  </a:lnTo>
                  <a:lnTo>
                    <a:pt x="527" y="9062"/>
                  </a:lnTo>
                  <a:lnTo>
                    <a:pt x="1159" y="10116"/>
                  </a:lnTo>
                  <a:lnTo>
                    <a:pt x="1897" y="11169"/>
                  </a:lnTo>
                  <a:lnTo>
                    <a:pt x="2950" y="11907"/>
                  </a:lnTo>
                  <a:lnTo>
                    <a:pt x="4004" y="12539"/>
                  </a:lnTo>
                  <a:lnTo>
                    <a:pt x="4636" y="12750"/>
                  </a:lnTo>
                  <a:lnTo>
                    <a:pt x="5268" y="12855"/>
                  </a:lnTo>
                  <a:lnTo>
                    <a:pt x="5900" y="12961"/>
                  </a:lnTo>
                  <a:lnTo>
                    <a:pt x="6533" y="13066"/>
                  </a:lnTo>
                  <a:lnTo>
                    <a:pt x="7270" y="12961"/>
                  </a:lnTo>
                  <a:lnTo>
                    <a:pt x="7902" y="12855"/>
                  </a:lnTo>
                  <a:lnTo>
                    <a:pt x="8535" y="12750"/>
                  </a:lnTo>
                  <a:lnTo>
                    <a:pt x="9061" y="12539"/>
                  </a:lnTo>
                  <a:lnTo>
                    <a:pt x="10220" y="11907"/>
                  </a:lnTo>
                  <a:lnTo>
                    <a:pt x="11169" y="11169"/>
                  </a:lnTo>
                  <a:lnTo>
                    <a:pt x="12012" y="10116"/>
                  </a:lnTo>
                  <a:lnTo>
                    <a:pt x="12538" y="9062"/>
                  </a:lnTo>
                  <a:lnTo>
                    <a:pt x="12749" y="8430"/>
                  </a:lnTo>
                  <a:lnTo>
                    <a:pt x="12960" y="7798"/>
                  </a:lnTo>
                  <a:lnTo>
                    <a:pt x="13065" y="7166"/>
                  </a:lnTo>
                  <a:lnTo>
                    <a:pt x="13065" y="6533"/>
                  </a:lnTo>
                  <a:lnTo>
                    <a:pt x="13065" y="5796"/>
                  </a:lnTo>
                  <a:lnTo>
                    <a:pt x="12960" y="5164"/>
                  </a:lnTo>
                  <a:lnTo>
                    <a:pt x="12749" y="4532"/>
                  </a:lnTo>
                  <a:lnTo>
                    <a:pt x="12538" y="4005"/>
                  </a:lnTo>
                  <a:lnTo>
                    <a:pt x="12012" y="2846"/>
                  </a:lnTo>
                  <a:lnTo>
                    <a:pt x="11169" y="1897"/>
                  </a:lnTo>
                  <a:lnTo>
                    <a:pt x="10220" y="1054"/>
                  </a:lnTo>
                  <a:lnTo>
                    <a:pt x="9061" y="528"/>
                  </a:lnTo>
                  <a:lnTo>
                    <a:pt x="8535" y="317"/>
                  </a:lnTo>
                  <a:lnTo>
                    <a:pt x="7902" y="106"/>
                  </a:lnTo>
                  <a:lnTo>
                    <a:pt x="7270" y="1"/>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30;p57">
              <a:extLst>
                <a:ext uri="{FF2B5EF4-FFF2-40B4-BE49-F238E27FC236}">
                  <a16:creationId xmlns:a16="http://schemas.microsoft.com/office/drawing/2014/main" id="{3D2A6107-862E-4069-B8E5-C33EE746ED81}"/>
                </a:ext>
              </a:extLst>
            </p:cNvPr>
            <p:cNvSpPr/>
            <p:nvPr/>
          </p:nvSpPr>
          <p:spPr>
            <a:xfrm>
              <a:off x="4673200" y="1000438"/>
              <a:ext cx="300325" cy="237100"/>
            </a:xfrm>
            <a:custGeom>
              <a:avLst/>
              <a:gdLst/>
              <a:ahLst/>
              <a:cxnLst/>
              <a:rect l="l" t="t" r="r" b="b"/>
              <a:pathLst>
                <a:path w="12013" h="9484" extrusionOk="0">
                  <a:moveTo>
                    <a:pt x="11380" y="0"/>
                  </a:moveTo>
                  <a:lnTo>
                    <a:pt x="10853" y="1475"/>
                  </a:lnTo>
                  <a:lnTo>
                    <a:pt x="10537" y="2213"/>
                  </a:lnTo>
                  <a:lnTo>
                    <a:pt x="10116" y="2950"/>
                  </a:lnTo>
                  <a:lnTo>
                    <a:pt x="9589" y="3688"/>
                  </a:lnTo>
                  <a:lnTo>
                    <a:pt x="8957" y="4426"/>
                  </a:lnTo>
                  <a:lnTo>
                    <a:pt x="8219" y="5163"/>
                  </a:lnTo>
                  <a:lnTo>
                    <a:pt x="7376" y="5690"/>
                  </a:lnTo>
                  <a:lnTo>
                    <a:pt x="6323" y="6217"/>
                  </a:lnTo>
                  <a:lnTo>
                    <a:pt x="5269" y="6533"/>
                  </a:lnTo>
                  <a:lnTo>
                    <a:pt x="4215" y="6744"/>
                  </a:lnTo>
                  <a:lnTo>
                    <a:pt x="2319" y="6744"/>
                  </a:lnTo>
                  <a:lnTo>
                    <a:pt x="1476" y="6638"/>
                  </a:lnTo>
                  <a:lnTo>
                    <a:pt x="1" y="6322"/>
                  </a:lnTo>
                  <a:lnTo>
                    <a:pt x="1" y="6322"/>
                  </a:lnTo>
                  <a:lnTo>
                    <a:pt x="422" y="7060"/>
                  </a:lnTo>
                  <a:lnTo>
                    <a:pt x="949" y="7586"/>
                  </a:lnTo>
                  <a:lnTo>
                    <a:pt x="1581" y="8113"/>
                  </a:lnTo>
                  <a:lnTo>
                    <a:pt x="2319" y="8640"/>
                  </a:lnTo>
                  <a:lnTo>
                    <a:pt x="3056" y="8956"/>
                  </a:lnTo>
                  <a:lnTo>
                    <a:pt x="3794" y="9272"/>
                  </a:lnTo>
                  <a:lnTo>
                    <a:pt x="4637" y="9378"/>
                  </a:lnTo>
                  <a:lnTo>
                    <a:pt x="5480" y="9483"/>
                  </a:lnTo>
                  <a:lnTo>
                    <a:pt x="6217" y="9378"/>
                  </a:lnTo>
                  <a:lnTo>
                    <a:pt x="6849" y="9272"/>
                  </a:lnTo>
                  <a:lnTo>
                    <a:pt x="7482" y="9167"/>
                  </a:lnTo>
                  <a:lnTo>
                    <a:pt x="8008" y="8956"/>
                  </a:lnTo>
                  <a:lnTo>
                    <a:pt x="9167" y="8324"/>
                  </a:lnTo>
                  <a:lnTo>
                    <a:pt x="10116" y="7586"/>
                  </a:lnTo>
                  <a:lnTo>
                    <a:pt x="10959" y="6533"/>
                  </a:lnTo>
                  <a:lnTo>
                    <a:pt x="11485" y="5479"/>
                  </a:lnTo>
                  <a:lnTo>
                    <a:pt x="11696" y="4847"/>
                  </a:lnTo>
                  <a:lnTo>
                    <a:pt x="11907" y="4215"/>
                  </a:lnTo>
                  <a:lnTo>
                    <a:pt x="12012" y="3583"/>
                  </a:lnTo>
                  <a:lnTo>
                    <a:pt x="12012" y="2950"/>
                  </a:lnTo>
                  <a:lnTo>
                    <a:pt x="12012" y="2108"/>
                  </a:lnTo>
                  <a:lnTo>
                    <a:pt x="11907" y="1370"/>
                  </a:lnTo>
                  <a:lnTo>
                    <a:pt x="11696" y="738"/>
                  </a:lnTo>
                  <a:lnTo>
                    <a:pt x="11380" y="0"/>
                  </a:lnTo>
                  <a:close/>
                </a:path>
              </a:pathLst>
            </a:custGeom>
            <a:solidFill>
              <a:srgbClr val="E2C2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31;p57">
              <a:extLst>
                <a:ext uri="{FF2B5EF4-FFF2-40B4-BE49-F238E27FC236}">
                  <a16:creationId xmlns:a16="http://schemas.microsoft.com/office/drawing/2014/main" id="{42BDACD8-77B8-4189-8672-9BF35C42EC52}"/>
                </a:ext>
              </a:extLst>
            </p:cNvPr>
            <p:cNvSpPr/>
            <p:nvPr/>
          </p:nvSpPr>
          <p:spPr>
            <a:xfrm>
              <a:off x="4702175" y="921413"/>
              <a:ext cx="44800" cy="31625"/>
            </a:xfrm>
            <a:custGeom>
              <a:avLst/>
              <a:gdLst/>
              <a:ahLst/>
              <a:cxnLst/>
              <a:rect l="l" t="t" r="r" b="b"/>
              <a:pathLst>
                <a:path w="1792" h="1265" extrusionOk="0">
                  <a:moveTo>
                    <a:pt x="1476" y="0"/>
                  </a:moveTo>
                  <a:lnTo>
                    <a:pt x="738" y="422"/>
                  </a:lnTo>
                  <a:lnTo>
                    <a:pt x="1" y="949"/>
                  </a:lnTo>
                  <a:lnTo>
                    <a:pt x="1" y="1054"/>
                  </a:lnTo>
                  <a:lnTo>
                    <a:pt x="1" y="1159"/>
                  </a:lnTo>
                  <a:lnTo>
                    <a:pt x="106" y="1265"/>
                  </a:lnTo>
                  <a:lnTo>
                    <a:pt x="317" y="1265"/>
                  </a:lnTo>
                  <a:lnTo>
                    <a:pt x="949" y="738"/>
                  </a:lnTo>
                  <a:lnTo>
                    <a:pt x="1687" y="316"/>
                  </a:lnTo>
                  <a:lnTo>
                    <a:pt x="1792" y="211"/>
                  </a:lnTo>
                  <a:lnTo>
                    <a:pt x="1792" y="106"/>
                  </a:lnTo>
                  <a:lnTo>
                    <a:pt x="1687"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832;p57">
              <a:extLst>
                <a:ext uri="{FF2B5EF4-FFF2-40B4-BE49-F238E27FC236}">
                  <a16:creationId xmlns:a16="http://schemas.microsoft.com/office/drawing/2014/main" id="{A77B6E32-7E01-4C5D-A604-0400D765204A}"/>
                </a:ext>
              </a:extLst>
            </p:cNvPr>
            <p:cNvSpPr/>
            <p:nvPr/>
          </p:nvSpPr>
          <p:spPr>
            <a:xfrm>
              <a:off x="4641600" y="905613"/>
              <a:ext cx="337175" cy="337175"/>
            </a:xfrm>
            <a:custGeom>
              <a:avLst/>
              <a:gdLst/>
              <a:ahLst/>
              <a:cxnLst/>
              <a:rect l="l" t="t" r="r" b="b"/>
              <a:pathLst>
                <a:path w="13487" h="13487" extrusionOk="0">
                  <a:moveTo>
                    <a:pt x="5901" y="0"/>
                  </a:moveTo>
                  <a:lnTo>
                    <a:pt x="5058" y="211"/>
                  </a:lnTo>
                  <a:lnTo>
                    <a:pt x="4847" y="316"/>
                  </a:lnTo>
                  <a:lnTo>
                    <a:pt x="4847" y="422"/>
                  </a:lnTo>
                  <a:lnTo>
                    <a:pt x="4952" y="632"/>
                  </a:lnTo>
                  <a:lnTo>
                    <a:pt x="5163" y="632"/>
                  </a:lnTo>
                  <a:lnTo>
                    <a:pt x="5901" y="422"/>
                  </a:lnTo>
                  <a:lnTo>
                    <a:pt x="7376" y="422"/>
                  </a:lnTo>
                  <a:lnTo>
                    <a:pt x="8008" y="527"/>
                  </a:lnTo>
                  <a:lnTo>
                    <a:pt x="9272" y="843"/>
                  </a:lnTo>
                  <a:lnTo>
                    <a:pt x="10326" y="1475"/>
                  </a:lnTo>
                  <a:lnTo>
                    <a:pt x="11274" y="2213"/>
                  </a:lnTo>
                  <a:lnTo>
                    <a:pt x="12012" y="3161"/>
                  </a:lnTo>
                  <a:lnTo>
                    <a:pt x="12644" y="4215"/>
                  </a:lnTo>
                  <a:lnTo>
                    <a:pt x="12960" y="5479"/>
                  </a:lnTo>
                  <a:lnTo>
                    <a:pt x="13066" y="6111"/>
                  </a:lnTo>
                  <a:lnTo>
                    <a:pt x="13066" y="6743"/>
                  </a:lnTo>
                  <a:lnTo>
                    <a:pt x="13066" y="7376"/>
                  </a:lnTo>
                  <a:lnTo>
                    <a:pt x="12960" y="8008"/>
                  </a:lnTo>
                  <a:lnTo>
                    <a:pt x="12644" y="9167"/>
                  </a:lnTo>
                  <a:lnTo>
                    <a:pt x="12012" y="10220"/>
                  </a:lnTo>
                  <a:lnTo>
                    <a:pt x="11274" y="11169"/>
                  </a:lnTo>
                  <a:lnTo>
                    <a:pt x="10326" y="11906"/>
                  </a:lnTo>
                  <a:lnTo>
                    <a:pt x="9272" y="12538"/>
                  </a:lnTo>
                  <a:lnTo>
                    <a:pt x="8008" y="12855"/>
                  </a:lnTo>
                  <a:lnTo>
                    <a:pt x="7376" y="12960"/>
                  </a:lnTo>
                  <a:lnTo>
                    <a:pt x="6744" y="13065"/>
                  </a:lnTo>
                  <a:lnTo>
                    <a:pt x="6111" y="12960"/>
                  </a:lnTo>
                  <a:lnTo>
                    <a:pt x="5479" y="12855"/>
                  </a:lnTo>
                  <a:lnTo>
                    <a:pt x="4320" y="12538"/>
                  </a:lnTo>
                  <a:lnTo>
                    <a:pt x="3267" y="11906"/>
                  </a:lnTo>
                  <a:lnTo>
                    <a:pt x="2318" y="11169"/>
                  </a:lnTo>
                  <a:lnTo>
                    <a:pt x="1581" y="10220"/>
                  </a:lnTo>
                  <a:lnTo>
                    <a:pt x="949" y="9167"/>
                  </a:lnTo>
                  <a:lnTo>
                    <a:pt x="632" y="8008"/>
                  </a:lnTo>
                  <a:lnTo>
                    <a:pt x="527" y="7376"/>
                  </a:lnTo>
                  <a:lnTo>
                    <a:pt x="422" y="6743"/>
                  </a:lnTo>
                  <a:lnTo>
                    <a:pt x="527" y="5690"/>
                  </a:lnTo>
                  <a:lnTo>
                    <a:pt x="738" y="4636"/>
                  </a:lnTo>
                  <a:lnTo>
                    <a:pt x="1159" y="3793"/>
                  </a:lnTo>
                  <a:lnTo>
                    <a:pt x="1686" y="2950"/>
                  </a:lnTo>
                  <a:lnTo>
                    <a:pt x="1791" y="2740"/>
                  </a:lnTo>
                  <a:lnTo>
                    <a:pt x="1686" y="2634"/>
                  </a:lnTo>
                  <a:lnTo>
                    <a:pt x="1370" y="2634"/>
                  </a:lnTo>
                  <a:lnTo>
                    <a:pt x="843" y="3583"/>
                  </a:lnTo>
                  <a:lnTo>
                    <a:pt x="422" y="4531"/>
                  </a:lnTo>
                  <a:lnTo>
                    <a:pt x="106" y="5584"/>
                  </a:lnTo>
                  <a:lnTo>
                    <a:pt x="0" y="6743"/>
                  </a:lnTo>
                  <a:lnTo>
                    <a:pt x="106" y="7376"/>
                  </a:lnTo>
                  <a:lnTo>
                    <a:pt x="211" y="8113"/>
                  </a:lnTo>
                  <a:lnTo>
                    <a:pt x="316" y="8745"/>
                  </a:lnTo>
                  <a:lnTo>
                    <a:pt x="527" y="9378"/>
                  </a:lnTo>
                  <a:lnTo>
                    <a:pt x="843" y="9904"/>
                  </a:lnTo>
                  <a:lnTo>
                    <a:pt x="1159" y="10431"/>
                  </a:lnTo>
                  <a:lnTo>
                    <a:pt x="2002" y="11485"/>
                  </a:lnTo>
                  <a:lnTo>
                    <a:pt x="3056" y="12328"/>
                  </a:lnTo>
                  <a:lnTo>
                    <a:pt x="3583" y="12644"/>
                  </a:lnTo>
                  <a:lnTo>
                    <a:pt x="4110" y="12960"/>
                  </a:lnTo>
                  <a:lnTo>
                    <a:pt x="4742" y="13171"/>
                  </a:lnTo>
                  <a:lnTo>
                    <a:pt x="5374" y="13276"/>
                  </a:lnTo>
                  <a:lnTo>
                    <a:pt x="6111" y="13381"/>
                  </a:lnTo>
                  <a:lnTo>
                    <a:pt x="6744" y="13487"/>
                  </a:lnTo>
                  <a:lnTo>
                    <a:pt x="7481" y="13381"/>
                  </a:lnTo>
                  <a:lnTo>
                    <a:pt x="8113" y="13276"/>
                  </a:lnTo>
                  <a:lnTo>
                    <a:pt x="8746" y="13171"/>
                  </a:lnTo>
                  <a:lnTo>
                    <a:pt x="9378" y="12960"/>
                  </a:lnTo>
                  <a:lnTo>
                    <a:pt x="10010" y="12644"/>
                  </a:lnTo>
                  <a:lnTo>
                    <a:pt x="10537" y="12328"/>
                  </a:lnTo>
                  <a:lnTo>
                    <a:pt x="11590" y="11485"/>
                  </a:lnTo>
                  <a:lnTo>
                    <a:pt x="12328" y="10431"/>
                  </a:lnTo>
                  <a:lnTo>
                    <a:pt x="12749" y="9904"/>
                  </a:lnTo>
                  <a:lnTo>
                    <a:pt x="12960" y="9378"/>
                  </a:lnTo>
                  <a:lnTo>
                    <a:pt x="13171" y="8745"/>
                  </a:lnTo>
                  <a:lnTo>
                    <a:pt x="13382" y="8113"/>
                  </a:lnTo>
                  <a:lnTo>
                    <a:pt x="13487" y="7376"/>
                  </a:lnTo>
                  <a:lnTo>
                    <a:pt x="13487" y="6743"/>
                  </a:lnTo>
                  <a:lnTo>
                    <a:pt x="13487" y="6006"/>
                  </a:lnTo>
                  <a:lnTo>
                    <a:pt x="13382" y="5374"/>
                  </a:lnTo>
                  <a:lnTo>
                    <a:pt x="13171" y="4742"/>
                  </a:lnTo>
                  <a:lnTo>
                    <a:pt x="12960" y="4109"/>
                  </a:lnTo>
                  <a:lnTo>
                    <a:pt x="12749" y="3477"/>
                  </a:lnTo>
                  <a:lnTo>
                    <a:pt x="12328" y="2950"/>
                  </a:lnTo>
                  <a:lnTo>
                    <a:pt x="11590" y="1897"/>
                  </a:lnTo>
                  <a:lnTo>
                    <a:pt x="10537" y="1159"/>
                  </a:lnTo>
                  <a:lnTo>
                    <a:pt x="10010" y="738"/>
                  </a:lnTo>
                  <a:lnTo>
                    <a:pt x="9378" y="527"/>
                  </a:lnTo>
                  <a:lnTo>
                    <a:pt x="8746" y="316"/>
                  </a:lnTo>
                  <a:lnTo>
                    <a:pt x="8113" y="105"/>
                  </a:lnTo>
                  <a:lnTo>
                    <a:pt x="7481" y="0"/>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833;p57">
              <a:extLst>
                <a:ext uri="{FF2B5EF4-FFF2-40B4-BE49-F238E27FC236}">
                  <a16:creationId xmlns:a16="http://schemas.microsoft.com/office/drawing/2014/main" id="{4DFAFF92-4977-4032-A8BB-946C1870E9AD}"/>
                </a:ext>
              </a:extLst>
            </p:cNvPr>
            <p:cNvSpPr/>
            <p:nvPr/>
          </p:nvSpPr>
          <p:spPr>
            <a:xfrm>
              <a:off x="4667925" y="981988"/>
              <a:ext cx="84325" cy="223925"/>
            </a:xfrm>
            <a:custGeom>
              <a:avLst/>
              <a:gdLst/>
              <a:ahLst/>
              <a:cxnLst/>
              <a:rect l="l" t="t" r="r" b="b"/>
              <a:pathLst>
                <a:path w="3373" h="8957" extrusionOk="0">
                  <a:moveTo>
                    <a:pt x="106" y="1"/>
                  </a:moveTo>
                  <a:lnTo>
                    <a:pt x="1" y="106"/>
                  </a:lnTo>
                  <a:lnTo>
                    <a:pt x="1" y="317"/>
                  </a:lnTo>
                  <a:lnTo>
                    <a:pt x="106" y="422"/>
                  </a:lnTo>
                  <a:lnTo>
                    <a:pt x="738" y="738"/>
                  </a:lnTo>
                  <a:lnTo>
                    <a:pt x="1160" y="1054"/>
                  </a:lnTo>
                  <a:lnTo>
                    <a:pt x="1687" y="1476"/>
                  </a:lnTo>
                  <a:lnTo>
                    <a:pt x="2108" y="2108"/>
                  </a:lnTo>
                  <a:lnTo>
                    <a:pt x="2530" y="2740"/>
                  </a:lnTo>
                  <a:lnTo>
                    <a:pt x="2846" y="3583"/>
                  </a:lnTo>
                  <a:lnTo>
                    <a:pt x="2951" y="4637"/>
                  </a:lnTo>
                  <a:lnTo>
                    <a:pt x="2846" y="5480"/>
                  </a:lnTo>
                  <a:lnTo>
                    <a:pt x="2635" y="6428"/>
                  </a:lnTo>
                  <a:lnTo>
                    <a:pt x="2214" y="7482"/>
                  </a:lnTo>
                  <a:lnTo>
                    <a:pt x="1476" y="8641"/>
                  </a:lnTo>
                  <a:lnTo>
                    <a:pt x="1476" y="8851"/>
                  </a:lnTo>
                  <a:lnTo>
                    <a:pt x="1581" y="8957"/>
                  </a:lnTo>
                  <a:lnTo>
                    <a:pt x="1687" y="8957"/>
                  </a:lnTo>
                  <a:lnTo>
                    <a:pt x="1898" y="8851"/>
                  </a:lnTo>
                  <a:lnTo>
                    <a:pt x="2530" y="7692"/>
                  </a:lnTo>
                  <a:lnTo>
                    <a:pt x="3057" y="6533"/>
                  </a:lnTo>
                  <a:lnTo>
                    <a:pt x="3267" y="5585"/>
                  </a:lnTo>
                  <a:lnTo>
                    <a:pt x="3373" y="4637"/>
                  </a:lnTo>
                  <a:lnTo>
                    <a:pt x="3373" y="4005"/>
                  </a:lnTo>
                  <a:lnTo>
                    <a:pt x="3267" y="3478"/>
                  </a:lnTo>
                  <a:lnTo>
                    <a:pt x="2846" y="2529"/>
                  </a:lnTo>
                  <a:lnTo>
                    <a:pt x="2424" y="1687"/>
                  </a:lnTo>
                  <a:lnTo>
                    <a:pt x="1792" y="1054"/>
                  </a:lnTo>
                  <a:lnTo>
                    <a:pt x="1265" y="633"/>
                  </a:lnTo>
                  <a:lnTo>
                    <a:pt x="738" y="211"/>
                  </a:lnTo>
                  <a:lnTo>
                    <a:pt x="317"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834;p57">
              <a:extLst>
                <a:ext uri="{FF2B5EF4-FFF2-40B4-BE49-F238E27FC236}">
                  <a16:creationId xmlns:a16="http://schemas.microsoft.com/office/drawing/2014/main" id="{5231FE6D-9907-48B7-B591-5274F0999A7C}"/>
                </a:ext>
              </a:extLst>
            </p:cNvPr>
            <p:cNvSpPr/>
            <p:nvPr/>
          </p:nvSpPr>
          <p:spPr>
            <a:xfrm>
              <a:off x="4868125" y="939838"/>
              <a:ext cx="81675" cy="231825"/>
            </a:xfrm>
            <a:custGeom>
              <a:avLst/>
              <a:gdLst/>
              <a:ahLst/>
              <a:cxnLst/>
              <a:rect l="l" t="t" r="r" b="b"/>
              <a:pathLst>
                <a:path w="3267" h="9273" extrusionOk="0">
                  <a:moveTo>
                    <a:pt x="1581" y="1"/>
                  </a:moveTo>
                  <a:lnTo>
                    <a:pt x="1265" y="422"/>
                  </a:lnTo>
                  <a:lnTo>
                    <a:pt x="738" y="1371"/>
                  </a:lnTo>
                  <a:lnTo>
                    <a:pt x="422" y="2003"/>
                  </a:lnTo>
                  <a:lnTo>
                    <a:pt x="211" y="2740"/>
                  </a:lnTo>
                  <a:lnTo>
                    <a:pt x="1" y="3583"/>
                  </a:lnTo>
                  <a:lnTo>
                    <a:pt x="1" y="4426"/>
                  </a:lnTo>
                  <a:lnTo>
                    <a:pt x="1" y="5058"/>
                  </a:lnTo>
                  <a:lnTo>
                    <a:pt x="106" y="5691"/>
                  </a:lnTo>
                  <a:lnTo>
                    <a:pt x="317" y="6217"/>
                  </a:lnTo>
                  <a:lnTo>
                    <a:pt x="633" y="6850"/>
                  </a:lnTo>
                  <a:lnTo>
                    <a:pt x="1054" y="7482"/>
                  </a:lnTo>
                  <a:lnTo>
                    <a:pt x="1476" y="8114"/>
                  </a:lnTo>
                  <a:lnTo>
                    <a:pt x="2108" y="8746"/>
                  </a:lnTo>
                  <a:lnTo>
                    <a:pt x="2951" y="9273"/>
                  </a:lnTo>
                  <a:lnTo>
                    <a:pt x="3267" y="9273"/>
                  </a:lnTo>
                  <a:lnTo>
                    <a:pt x="3267" y="9062"/>
                  </a:lnTo>
                  <a:lnTo>
                    <a:pt x="3162" y="8957"/>
                  </a:lnTo>
                  <a:lnTo>
                    <a:pt x="2424" y="8430"/>
                  </a:lnTo>
                  <a:lnTo>
                    <a:pt x="1792" y="7798"/>
                  </a:lnTo>
                  <a:lnTo>
                    <a:pt x="1370" y="7271"/>
                  </a:lnTo>
                  <a:lnTo>
                    <a:pt x="949" y="6744"/>
                  </a:lnTo>
                  <a:lnTo>
                    <a:pt x="738" y="6112"/>
                  </a:lnTo>
                  <a:lnTo>
                    <a:pt x="528" y="5585"/>
                  </a:lnTo>
                  <a:lnTo>
                    <a:pt x="422" y="4953"/>
                  </a:lnTo>
                  <a:lnTo>
                    <a:pt x="422" y="4426"/>
                  </a:lnTo>
                  <a:lnTo>
                    <a:pt x="422" y="3583"/>
                  </a:lnTo>
                  <a:lnTo>
                    <a:pt x="633" y="2846"/>
                  </a:lnTo>
                  <a:lnTo>
                    <a:pt x="844" y="2108"/>
                  </a:lnTo>
                  <a:lnTo>
                    <a:pt x="1160" y="1476"/>
                  </a:lnTo>
                  <a:lnTo>
                    <a:pt x="1687" y="633"/>
                  </a:lnTo>
                  <a:lnTo>
                    <a:pt x="1792" y="422"/>
                  </a:lnTo>
                  <a:lnTo>
                    <a:pt x="1897" y="317"/>
                  </a:lnTo>
                  <a:lnTo>
                    <a:pt x="1897" y="106"/>
                  </a:lnTo>
                  <a:lnTo>
                    <a:pt x="1792"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2835;p57">
            <a:extLst>
              <a:ext uri="{FF2B5EF4-FFF2-40B4-BE49-F238E27FC236}">
                <a16:creationId xmlns:a16="http://schemas.microsoft.com/office/drawing/2014/main" id="{39B6EEC0-9208-48A0-A1E1-B52ED370069E}"/>
              </a:ext>
            </a:extLst>
          </p:cNvPr>
          <p:cNvGrpSpPr/>
          <p:nvPr/>
        </p:nvGrpSpPr>
        <p:grpSpPr>
          <a:xfrm>
            <a:off x="1792907" y="647313"/>
            <a:ext cx="711225" cy="729675"/>
            <a:chOff x="573225" y="685650"/>
            <a:chExt cx="711225" cy="729675"/>
          </a:xfrm>
        </p:grpSpPr>
        <p:sp>
          <p:nvSpPr>
            <p:cNvPr id="144" name="Google Shape;2836;p57">
              <a:extLst>
                <a:ext uri="{FF2B5EF4-FFF2-40B4-BE49-F238E27FC236}">
                  <a16:creationId xmlns:a16="http://schemas.microsoft.com/office/drawing/2014/main" id="{03318C7C-5A8A-4D08-BC5E-9BBB7F7341C3}"/>
                </a:ext>
              </a:extLst>
            </p:cNvPr>
            <p:cNvSpPr/>
            <p:nvPr/>
          </p:nvSpPr>
          <p:spPr>
            <a:xfrm>
              <a:off x="594275" y="1004375"/>
              <a:ext cx="653300" cy="410950"/>
            </a:xfrm>
            <a:custGeom>
              <a:avLst/>
              <a:gdLst/>
              <a:ahLst/>
              <a:cxnLst/>
              <a:rect l="l" t="t" r="r" b="b"/>
              <a:pathLst>
                <a:path w="26132" h="16438" extrusionOk="0">
                  <a:moveTo>
                    <a:pt x="317" y="1"/>
                  </a:move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8957" y="15700"/>
                  </a:lnTo>
                  <a:lnTo>
                    <a:pt x="10537" y="16122"/>
                  </a:lnTo>
                  <a:lnTo>
                    <a:pt x="12118"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837;p57">
              <a:extLst>
                <a:ext uri="{FF2B5EF4-FFF2-40B4-BE49-F238E27FC236}">
                  <a16:creationId xmlns:a16="http://schemas.microsoft.com/office/drawing/2014/main" id="{4B570B92-34C8-4C31-BF98-43FBB3EA4825}"/>
                </a:ext>
              </a:extLst>
            </p:cNvPr>
            <p:cNvSpPr/>
            <p:nvPr/>
          </p:nvSpPr>
          <p:spPr>
            <a:xfrm>
              <a:off x="594275" y="1004375"/>
              <a:ext cx="653300" cy="410950"/>
            </a:xfrm>
            <a:custGeom>
              <a:avLst/>
              <a:gdLst/>
              <a:ahLst/>
              <a:cxnLst/>
              <a:rect l="l" t="t" r="r" b="b"/>
              <a:pathLst>
                <a:path w="26132" h="16438" fill="none" extrusionOk="0">
                  <a:moveTo>
                    <a:pt x="317" y="1"/>
                  </a:moveTo>
                  <a:lnTo>
                    <a:pt x="317" y="1"/>
                  </a:lnTo>
                  <a:lnTo>
                    <a:pt x="212" y="422"/>
                  </a:lnTo>
                  <a:lnTo>
                    <a:pt x="1" y="1687"/>
                  </a:lnTo>
                  <a:lnTo>
                    <a:pt x="1" y="3583"/>
                  </a:lnTo>
                  <a:lnTo>
                    <a:pt x="106" y="4637"/>
                  </a:lnTo>
                  <a:lnTo>
                    <a:pt x="212" y="5901"/>
                  </a:lnTo>
                  <a:lnTo>
                    <a:pt x="528" y="7060"/>
                  </a:lnTo>
                  <a:lnTo>
                    <a:pt x="949" y="8325"/>
                  </a:lnTo>
                  <a:lnTo>
                    <a:pt x="1476" y="9589"/>
                  </a:lnTo>
                  <a:lnTo>
                    <a:pt x="2214" y="10853"/>
                  </a:lnTo>
                  <a:lnTo>
                    <a:pt x="3162" y="12012"/>
                  </a:lnTo>
                  <a:lnTo>
                    <a:pt x="4321" y="13171"/>
                  </a:lnTo>
                  <a:lnTo>
                    <a:pt x="5796" y="14225"/>
                  </a:lnTo>
                  <a:lnTo>
                    <a:pt x="6534" y="14646"/>
                  </a:lnTo>
                  <a:lnTo>
                    <a:pt x="7482" y="15068"/>
                  </a:lnTo>
                  <a:lnTo>
                    <a:pt x="7482" y="15068"/>
                  </a:lnTo>
                  <a:lnTo>
                    <a:pt x="8957" y="15700"/>
                  </a:lnTo>
                  <a:lnTo>
                    <a:pt x="10537" y="16122"/>
                  </a:lnTo>
                  <a:lnTo>
                    <a:pt x="12118" y="16438"/>
                  </a:lnTo>
                  <a:lnTo>
                    <a:pt x="13593" y="16438"/>
                  </a:lnTo>
                  <a:lnTo>
                    <a:pt x="13593" y="16438"/>
                  </a:lnTo>
                  <a:lnTo>
                    <a:pt x="14963" y="16438"/>
                  </a:lnTo>
                  <a:lnTo>
                    <a:pt x="16227" y="16227"/>
                  </a:lnTo>
                  <a:lnTo>
                    <a:pt x="17597" y="15911"/>
                  </a:lnTo>
                  <a:lnTo>
                    <a:pt x="18756" y="15384"/>
                  </a:lnTo>
                  <a:lnTo>
                    <a:pt x="19915" y="14857"/>
                  </a:lnTo>
                  <a:lnTo>
                    <a:pt x="20969" y="14120"/>
                  </a:lnTo>
                  <a:lnTo>
                    <a:pt x="22022" y="13382"/>
                  </a:lnTo>
                  <a:lnTo>
                    <a:pt x="22971" y="12434"/>
                  </a:lnTo>
                  <a:lnTo>
                    <a:pt x="23708" y="11485"/>
                  </a:lnTo>
                  <a:lnTo>
                    <a:pt x="24446" y="10326"/>
                  </a:lnTo>
                  <a:lnTo>
                    <a:pt x="25078" y="9167"/>
                  </a:lnTo>
                  <a:lnTo>
                    <a:pt x="25499" y="8008"/>
                  </a:lnTo>
                  <a:lnTo>
                    <a:pt x="25921" y="6639"/>
                  </a:lnTo>
                  <a:lnTo>
                    <a:pt x="26026" y="5269"/>
                  </a:lnTo>
                  <a:lnTo>
                    <a:pt x="26131" y="3794"/>
                  </a:lnTo>
                  <a:lnTo>
                    <a:pt x="26026" y="2319"/>
                  </a:lnTo>
                  <a:lnTo>
                    <a:pt x="31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838;p57">
              <a:extLst>
                <a:ext uri="{FF2B5EF4-FFF2-40B4-BE49-F238E27FC236}">
                  <a16:creationId xmlns:a16="http://schemas.microsoft.com/office/drawing/2014/main" id="{22468CA7-9352-4412-9F7F-29DA5F1FA514}"/>
                </a:ext>
              </a:extLst>
            </p:cNvPr>
            <p:cNvSpPr/>
            <p:nvPr/>
          </p:nvSpPr>
          <p:spPr>
            <a:xfrm>
              <a:off x="992050" y="817350"/>
              <a:ext cx="187050" cy="155450"/>
            </a:xfrm>
            <a:custGeom>
              <a:avLst/>
              <a:gdLst/>
              <a:ahLst/>
              <a:cxnLst/>
              <a:rect l="l" t="t" r="r" b="b"/>
              <a:pathLst>
                <a:path w="7482" h="6218" extrusionOk="0">
                  <a:moveTo>
                    <a:pt x="2318" y="1"/>
                  </a:moveTo>
                  <a:lnTo>
                    <a:pt x="0" y="3583"/>
                  </a:lnTo>
                  <a:lnTo>
                    <a:pt x="948" y="6217"/>
                  </a:lnTo>
                  <a:lnTo>
                    <a:pt x="1264" y="5691"/>
                  </a:lnTo>
                  <a:lnTo>
                    <a:pt x="1686" y="5269"/>
                  </a:lnTo>
                  <a:lnTo>
                    <a:pt x="2213" y="4742"/>
                  </a:lnTo>
                  <a:lnTo>
                    <a:pt x="2950" y="4215"/>
                  </a:lnTo>
                  <a:lnTo>
                    <a:pt x="3793" y="3794"/>
                  </a:lnTo>
                  <a:lnTo>
                    <a:pt x="4847" y="3478"/>
                  </a:lnTo>
                  <a:lnTo>
                    <a:pt x="5374" y="3373"/>
                  </a:lnTo>
                  <a:lnTo>
                    <a:pt x="6743" y="3373"/>
                  </a:lnTo>
                  <a:lnTo>
                    <a:pt x="7481" y="3583"/>
                  </a:lnTo>
                  <a:lnTo>
                    <a:pt x="7165" y="1"/>
                  </a:lnTo>
                  <a:close/>
                </a:path>
              </a:pathLst>
            </a:custGeom>
            <a:solidFill>
              <a:srgbClr val="C1C2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839;p57">
              <a:extLst>
                <a:ext uri="{FF2B5EF4-FFF2-40B4-BE49-F238E27FC236}">
                  <a16:creationId xmlns:a16="http://schemas.microsoft.com/office/drawing/2014/main" id="{D48D5226-16D2-4A24-A52C-D4AF68B128CB}"/>
                </a:ext>
              </a:extLst>
            </p:cNvPr>
            <p:cNvSpPr/>
            <p:nvPr/>
          </p:nvSpPr>
          <p:spPr>
            <a:xfrm>
              <a:off x="992050" y="817350"/>
              <a:ext cx="187050" cy="155450"/>
            </a:xfrm>
            <a:custGeom>
              <a:avLst/>
              <a:gdLst/>
              <a:ahLst/>
              <a:cxnLst/>
              <a:rect l="l" t="t" r="r" b="b"/>
              <a:pathLst>
                <a:path w="7482" h="6218" fill="none" extrusionOk="0">
                  <a:moveTo>
                    <a:pt x="7165" y="1"/>
                  </a:moveTo>
                  <a:lnTo>
                    <a:pt x="2318" y="1"/>
                  </a:lnTo>
                  <a:lnTo>
                    <a:pt x="0" y="3583"/>
                  </a:lnTo>
                  <a:lnTo>
                    <a:pt x="948" y="6217"/>
                  </a:lnTo>
                  <a:lnTo>
                    <a:pt x="948" y="6217"/>
                  </a:lnTo>
                  <a:lnTo>
                    <a:pt x="1264" y="5691"/>
                  </a:lnTo>
                  <a:lnTo>
                    <a:pt x="1686" y="5269"/>
                  </a:lnTo>
                  <a:lnTo>
                    <a:pt x="2213" y="4742"/>
                  </a:lnTo>
                  <a:lnTo>
                    <a:pt x="2950" y="4215"/>
                  </a:lnTo>
                  <a:lnTo>
                    <a:pt x="3793" y="3794"/>
                  </a:lnTo>
                  <a:lnTo>
                    <a:pt x="4847" y="3478"/>
                  </a:lnTo>
                  <a:lnTo>
                    <a:pt x="5374" y="3373"/>
                  </a:lnTo>
                  <a:lnTo>
                    <a:pt x="6006" y="3373"/>
                  </a:lnTo>
                  <a:lnTo>
                    <a:pt x="6006" y="3373"/>
                  </a:lnTo>
                  <a:lnTo>
                    <a:pt x="6743" y="3373"/>
                  </a:lnTo>
                  <a:lnTo>
                    <a:pt x="7481" y="3583"/>
                  </a:lnTo>
                  <a:lnTo>
                    <a:pt x="716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840;p57">
              <a:extLst>
                <a:ext uri="{FF2B5EF4-FFF2-40B4-BE49-F238E27FC236}">
                  <a16:creationId xmlns:a16="http://schemas.microsoft.com/office/drawing/2014/main" id="{B9CD9105-9B91-4FF9-A57C-D2A873D11C3A}"/>
                </a:ext>
              </a:extLst>
            </p:cNvPr>
            <p:cNvSpPr/>
            <p:nvPr/>
          </p:nvSpPr>
          <p:spPr>
            <a:xfrm>
              <a:off x="578475" y="690925"/>
              <a:ext cx="700700" cy="624300"/>
            </a:xfrm>
            <a:custGeom>
              <a:avLst/>
              <a:gdLst/>
              <a:ahLst/>
              <a:cxnLst/>
              <a:rect l="l" t="t" r="r" b="b"/>
              <a:pathLst>
                <a:path w="28028" h="24972" extrusionOk="0">
                  <a:moveTo>
                    <a:pt x="21601" y="6112"/>
                  </a:moveTo>
                  <a:lnTo>
                    <a:pt x="22127" y="6217"/>
                  </a:lnTo>
                  <a:lnTo>
                    <a:pt x="22654" y="6428"/>
                  </a:lnTo>
                  <a:lnTo>
                    <a:pt x="23076" y="6744"/>
                  </a:lnTo>
                  <a:lnTo>
                    <a:pt x="23392" y="7060"/>
                  </a:lnTo>
                  <a:lnTo>
                    <a:pt x="23603" y="7587"/>
                  </a:lnTo>
                  <a:lnTo>
                    <a:pt x="23708" y="8219"/>
                  </a:lnTo>
                  <a:lnTo>
                    <a:pt x="23708" y="8746"/>
                  </a:lnTo>
                  <a:lnTo>
                    <a:pt x="23497" y="9378"/>
                  </a:lnTo>
                  <a:lnTo>
                    <a:pt x="23181" y="9905"/>
                  </a:lnTo>
                  <a:lnTo>
                    <a:pt x="22865" y="10326"/>
                  </a:lnTo>
                  <a:lnTo>
                    <a:pt x="22338" y="10748"/>
                  </a:lnTo>
                  <a:lnTo>
                    <a:pt x="21811" y="11169"/>
                  </a:lnTo>
                  <a:lnTo>
                    <a:pt x="21285" y="11380"/>
                  </a:lnTo>
                  <a:lnTo>
                    <a:pt x="20758" y="11590"/>
                  </a:lnTo>
                  <a:lnTo>
                    <a:pt x="20126" y="11696"/>
                  </a:lnTo>
                  <a:lnTo>
                    <a:pt x="19599" y="11801"/>
                  </a:lnTo>
                  <a:lnTo>
                    <a:pt x="18966" y="11696"/>
                  </a:lnTo>
                  <a:lnTo>
                    <a:pt x="18545" y="11590"/>
                  </a:lnTo>
                  <a:lnTo>
                    <a:pt x="18124" y="11274"/>
                  </a:lnTo>
                  <a:lnTo>
                    <a:pt x="17807" y="10958"/>
                  </a:lnTo>
                  <a:lnTo>
                    <a:pt x="17597" y="10537"/>
                  </a:lnTo>
                  <a:lnTo>
                    <a:pt x="17491" y="9905"/>
                  </a:lnTo>
                  <a:lnTo>
                    <a:pt x="17491" y="9167"/>
                  </a:lnTo>
                  <a:lnTo>
                    <a:pt x="17702" y="8535"/>
                  </a:lnTo>
                  <a:lnTo>
                    <a:pt x="18018" y="8008"/>
                  </a:lnTo>
                  <a:lnTo>
                    <a:pt x="18334" y="7481"/>
                  </a:lnTo>
                  <a:lnTo>
                    <a:pt x="18861" y="7060"/>
                  </a:lnTo>
                  <a:lnTo>
                    <a:pt x="19388" y="6638"/>
                  </a:lnTo>
                  <a:lnTo>
                    <a:pt x="19915" y="6428"/>
                  </a:lnTo>
                  <a:lnTo>
                    <a:pt x="20442" y="6217"/>
                  </a:lnTo>
                  <a:lnTo>
                    <a:pt x="21074" y="6112"/>
                  </a:lnTo>
                  <a:close/>
                  <a:moveTo>
                    <a:pt x="21285" y="0"/>
                  </a:moveTo>
                  <a:lnTo>
                    <a:pt x="20547" y="211"/>
                  </a:lnTo>
                  <a:lnTo>
                    <a:pt x="19704" y="527"/>
                  </a:lnTo>
                  <a:lnTo>
                    <a:pt x="18756" y="1054"/>
                  </a:lnTo>
                  <a:lnTo>
                    <a:pt x="17913" y="1686"/>
                  </a:lnTo>
                  <a:lnTo>
                    <a:pt x="17281" y="2424"/>
                  </a:lnTo>
                  <a:lnTo>
                    <a:pt x="16648" y="3056"/>
                  </a:lnTo>
                  <a:lnTo>
                    <a:pt x="16122" y="3688"/>
                  </a:lnTo>
                  <a:lnTo>
                    <a:pt x="15489" y="4320"/>
                  </a:lnTo>
                  <a:lnTo>
                    <a:pt x="14857" y="4636"/>
                  </a:lnTo>
                  <a:lnTo>
                    <a:pt x="14014" y="4847"/>
                  </a:lnTo>
                  <a:lnTo>
                    <a:pt x="13488" y="4847"/>
                  </a:lnTo>
                  <a:lnTo>
                    <a:pt x="12855" y="4742"/>
                  </a:lnTo>
                  <a:lnTo>
                    <a:pt x="11486" y="4110"/>
                  </a:lnTo>
                  <a:lnTo>
                    <a:pt x="9905" y="3372"/>
                  </a:lnTo>
                  <a:lnTo>
                    <a:pt x="8325" y="2634"/>
                  </a:lnTo>
                  <a:lnTo>
                    <a:pt x="7482" y="2424"/>
                  </a:lnTo>
                  <a:lnTo>
                    <a:pt x="6533" y="2213"/>
                  </a:lnTo>
                  <a:lnTo>
                    <a:pt x="5690" y="2213"/>
                  </a:lnTo>
                  <a:lnTo>
                    <a:pt x="4848" y="2424"/>
                  </a:lnTo>
                  <a:lnTo>
                    <a:pt x="4005" y="2740"/>
                  </a:lnTo>
                  <a:lnTo>
                    <a:pt x="3162" y="3372"/>
                  </a:lnTo>
                  <a:lnTo>
                    <a:pt x="2319" y="4215"/>
                  </a:lnTo>
                  <a:lnTo>
                    <a:pt x="1476" y="5374"/>
                  </a:lnTo>
                  <a:lnTo>
                    <a:pt x="949" y="6533"/>
                  </a:lnTo>
                  <a:lnTo>
                    <a:pt x="422" y="7903"/>
                  </a:lnTo>
                  <a:lnTo>
                    <a:pt x="212" y="9272"/>
                  </a:lnTo>
                  <a:lnTo>
                    <a:pt x="1" y="10853"/>
                  </a:lnTo>
                  <a:lnTo>
                    <a:pt x="106" y="12328"/>
                  </a:lnTo>
                  <a:lnTo>
                    <a:pt x="317" y="13908"/>
                  </a:lnTo>
                  <a:lnTo>
                    <a:pt x="633" y="15489"/>
                  </a:lnTo>
                  <a:lnTo>
                    <a:pt x="1265" y="17069"/>
                  </a:lnTo>
                  <a:lnTo>
                    <a:pt x="1897" y="18439"/>
                  </a:lnTo>
                  <a:lnTo>
                    <a:pt x="2846" y="19914"/>
                  </a:lnTo>
                  <a:lnTo>
                    <a:pt x="3899" y="21179"/>
                  </a:lnTo>
                  <a:lnTo>
                    <a:pt x="5269" y="22232"/>
                  </a:lnTo>
                  <a:lnTo>
                    <a:pt x="5901" y="22759"/>
                  </a:lnTo>
                  <a:lnTo>
                    <a:pt x="6639" y="23286"/>
                  </a:lnTo>
                  <a:lnTo>
                    <a:pt x="7482" y="23707"/>
                  </a:lnTo>
                  <a:lnTo>
                    <a:pt x="8325" y="24023"/>
                  </a:lnTo>
                  <a:lnTo>
                    <a:pt x="9273" y="24340"/>
                  </a:lnTo>
                  <a:lnTo>
                    <a:pt x="10221" y="24550"/>
                  </a:lnTo>
                  <a:lnTo>
                    <a:pt x="11169" y="24761"/>
                  </a:lnTo>
                  <a:lnTo>
                    <a:pt x="12223" y="24972"/>
                  </a:lnTo>
                  <a:lnTo>
                    <a:pt x="15279" y="24972"/>
                  </a:lnTo>
                  <a:lnTo>
                    <a:pt x="16227" y="24761"/>
                  </a:lnTo>
                  <a:lnTo>
                    <a:pt x="18018" y="24445"/>
                  </a:lnTo>
                  <a:lnTo>
                    <a:pt x="19599" y="23813"/>
                  </a:lnTo>
                  <a:lnTo>
                    <a:pt x="21074" y="22970"/>
                  </a:lnTo>
                  <a:lnTo>
                    <a:pt x="22338" y="22022"/>
                  </a:lnTo>
                  <a:lnTo>
                    <a:pt x="23497" y="20863"/>
                  </a:lnTo>
                  <a:lnTo>
                    <a:pt x="24551" y="19704"/>
                  </a:lnTo>
                  <a:lnTo>
                    <a:pt x="25394" y="18334"/>
                  </a:lnTo>
                  <a:lnTo>
                    <a:pt x="26237" y="17069"/>
                  </a:lnTo>
                  <a:lnTo>
                    <a:pt x="26763" y="15594"/>
                  </a:lnTo>
                  <a:lnTo>
                    <a:pt x="27290" y="14225"/>
                  </a:lnTo>
                  <a:lnTo>
                    <a:pt x="27606" y="12749"/>
                  </a:lnTo>
                  <a:lnTo>
                    <a:pt x="27923" y="11380"/>
                  </a:lnTo>
                  <a:lnTo>
                    <a:pt x="28028" y="10010"/>
                  </a:lnTo>
                  <a:lnTo>
                    <a:pt x="28028" y="8746"/>
                  </a:lnTo>
                  <a:lnTo>
                    <a:pt x="27923" y="7587"/>
                  </a:lnTo>
                  <a:lnTo>
                    <a:pt x="27712" y="6428"/>
                  </a:lnTo>
                  <a:lnTo>
                    <a:pt x="27501" y="5479"/>
                  </a:lnTo>
                  <a:lnTo>
                    <a:pt x="27185" y="4426"/>
                  </a:lnTo>
                  <a:lnTo>
                    <a:pt x="26869" y="3583"/>
                  </a:lnTo>
                  <a:lnTo>
                    <a:pt x="26342" y="2845"/>
                  </a:lnTo>
                  <a:lnTo>
                    <a:pt x="25921" y="2108"/>
                  </a:lnTo>
                  <a:lnTo>
                    <a:pt x="25394" y="1475"/>
                  </a:lnTo>
                  <a:lnTo>
                    <a:pt x="24762" y="949"/>
                  </a:lnTo>
                  <a:lnTo>
                    <a:pt x="24129" y="527"/>
                  </a:lnTo>
                  <a:lnTo>
                    <a:pt x="23497" y="316"/>
                  </a:lnTo>
                  <a:lnTo>
                    <a:pt x="22760" y="106"/>
                  </a:lnTo>
                  <a:lnTo>
                    <a:pt x="22022" y="0"/>
                  </a:lnTo>
                  <a:close/>
                </a:path>
              </a:pathLst>
            </a:custGeom>
            <a:solidFill>
              <a:srgbClr val="FD9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841;p57">
              <a:extLst>
                <a:ext uri="{FF2B5EF4-FFF2-40B4-BE49-F238E27FC236}">
                  <a16:creationId xmlns:a16="http://schemas.microsoft.com/office/drawing/2014/main" id="{1BEFA1AA-4730-45ED-B462-A29FA483AB8F}"/>
                </a:ext>
              </a:extLst>
            </p:cNvPr>
            <p:cNvSpPr/>
            <p:nvPr/>
          </p:nvSpPr>
          <p:spPr>
            <a:xfrm>
              <a:off x="581125" y="935900"/>
              <a:ext cx="698050" cy="397775"/>
            </a:xfrm>
            <a:custGeom>
              <a:avLst/>
              <a:gdLst/>
              <a:ahLst/>
              <a:cxnLst/>
              <a:rect l="l" t="t" r="r" b="b"/>
              <a:pathLst>
                <a:path w="27922" h="15911" extrusionOk="0">
                  <a:moveTo>
                    <a:pt x="27922" y="0"/>
                  </a:moveTo>
                  <a:lnTo>
                    <a:pt x="27817" y="1159"/>
                  </a:lnTo>
                  <a:lnTo>
                    <a:pt x="27606" y="2529"/>
                  </a:lnTo>
                  <a:lnTo>
                    <a:pt x="27290" y="3899"/>
                  </a:lnTo>
                  <a:lnTo>
                    <a:pt x="26868" y="5269"/>
                  </a:lnTo>
                  <a:lnTo>
                    <a:pt x="26341" y="6533"/>
                  </a:lnTo>
                  <a:lnTo>
                    <a:pt x="25709" y="7903"/>
                  </a:lnTo>
                  <a:lnTo>
                    <a:pt x="24972" y="9167"/>
                  </a:lnTo>
                  <a:lnTo>
                    <a:pt x="24023" y="10326"/>
                  </a:lnTo>
                  <a:lnTo>
                    <a:pt x="23075" y="11485"/>
                  </a:lnTo>
                  <a:lnTo>
                    <a:pt x="21916" y="12539"/>
                  </a:lnTo>
                  <a:lnTo>
                    <a:pt x="20652" y="13382"/>
                  </a:lnTo>
                  <a:lnTo>
                    <a:pt x="19177" y="14119"/>
                  </a:lnTo>
                  <a:lnTo>
                    <a:pt x="17701" y="14646"/>
                  </a:lnTo>
                  <a:lnTo>
                    <a:pt x="15910" y="15067"/>
                  </a:lnTo>
                  <a:lnTo>
                    <a:pt x="14119" y="15173"/>
                  </a:lnTo>
                  <a:lnTo>
                    <a:pt x="12117" y="15173"/>
                  </a:lnTo>
                  <a:lnTo>
                    <a:pt x="10642" y="14962"/>
                  </a:lnTo>
                  <a:lnTo>
                    <a:pt x="9272" y="14541"/>
                  </a:lnTo>
                  <a:lnTo>
                    <a:pt x="8008" y="14119"/>
                  </a:lnTo>
                  <a:lnTo>
                    <a:pt x="6744" y="13592"/>
                  </a:lnTo>
                  <a:lnTo>
                    <a:pt x="5690" y="12855"/>
                  </a:lnTo>
                  <a:lnTo>
                    <a:pt x="4742" y="12117"/>
                  </a:lnTo>
                  <a:lnTo>
                    <a:pt x="3793" y="11274"/>
                  </a:lnTo>
                  <a:lnTo>
                    <a:pt x="3056" y="10431"/>
                  </a:lnTo>
                  <a:lnTo>
                    <a:pt x="2318" y="9483"/>
                  </a:lnTo>
                  <a:lnTo>
                    <a:pt x="1686" y="8429"/>
                  </a:lnTo>
                  <a:lnTo>
                    <a:pt x="1159" y="7376"/>
                  </a:lnTo>
                  <a:lnTo>
                    <a:pt x="738" y="6322"/>
                  </a:lnTo>
                  <a:lnTo>
                    <a:pt x="422" y="5163"/>
                  </a:lnTo>
                  <a:lnTo>
                    <a:pt x="211" y="4004"/>
                  </a:lnTo>
                  <a:lnTo>
                    <a:pt x="0" y="2950"/>
                  </a:lnTo>
                  <a:lnTo>
                    <a:pt x="106" y="4109"/>
                  </a:lnTo>
                  <a:lnTo>
                    <a:pt x="316" y="5269"/>
                  </a:lnTo>
                  <a:lnTo>
                    <a:pt x="527" y="6428"/>
                  </a:lnTo>
                  <a:lnTo>
                    <a:pt x="948" y="7587"/>
                  </a:lnTo>
                  <a:lnTo>
                    <a:pt x="1475" y="8746"/>
                  </a:lnTo>
                  <a:lnTo>
                    <a:pt x="2107" y="9799"/>
                  </a:lnTo>
                  <a:lnTo>
                    <a:pt x="2740" y="10853"/>
                  </a:lnTo>
                  <a:lnTo>
                    <a:pt x="3583" y="11801"/>
                  </a:lnTo>
                  <a:lnTo>
                    <a:pt x="4425" y="12644"/>
                  </a:lnTo>
                  <a:lnTo>
                    <a:pt x="5479" y="13487"/>
                  </a:lnTo>
                  <a:lnTo>
                    <a:pt x="6638" y="14224"/>
                  </a:lnTo>
                  <a:lnTo>
                    <a:pt x="7797" y="14751"/>
                  </a:lnTo>
                  <a:lnTo>
                    <a:pt x="9167" y="15278"/>
                  </a:lnTo>
                  <a:lnTo>
                    <a:pt x="10642" y="15594"/>
                  </a:lnTo>
                  <a:lnTo>
                    <a:pt x="12117" y="15910"/>
                  </a:lnTo>
                  <a:lnTo>
                    <a:pt x="15173" y="15910"/>
                  </a:lnTo>
                  <a:lnTo>
                    <a:pt x="16121" y="15805"/>
                  </a:lnTo>
                  <a:lnTo>
                    <a:pt x="17807" y="15384"/>
                  </a:lnTo>
                  <a:lnTo>
                    <a:pt x="19387" y="14751"/>
                  </a:lnTo>
                  <a:lnTo>
                    <a:pt x="20862" y="13908"/>
                  </a:lnTo>
                  <a:lnTo>
                    <a:pt x="22127" y="12960"/>
                  </a:lnTo>
                  <a:lnTo>
                    <a:pt x="23286" y="11906"/>
                  </a:lnTo>
                  <a:lnTo>
                    <a:pt x="24339" y="10747"/>
                  </a:lnTo>
                  <a:lnTo>
                    <a:pt x="25288" y="9483"/>
                  </a:lnTo>
                  <a:lnTo>
                    <a:pt x="26025" y="8113"/>
                  </a:lnTo>
                  <a:lnTo>
                    <a:pt x="26657" y="6744"/>
                  </a:lnTo>
                  <a:lnTo>
                    <a:pt x="27079" y="5374"/>
                  </a:lnTo>
                  <a:lnTo>
                    <a:pt x="27500" y="3899"/>
                  </a:lnTo>
                  <a:lnTo>
                    <a:pt x="27711" y="2529"/>
                  </a:lnTo>
                  <a:lnTo>
                    <a:pt x="27922" y="1159"/>
                  </a:lnTo>
                  <a:lnTo>
                    <a:pt x="27922" y="0"/>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842;p57">
              <a:extLst>
                <a:ext uri="{FF2B5EF4-FFF2-40B4-BE49-F238E27FC236}">
                  <a16:creationId xmlns:a16="http://schemas.microsoft.com/office/drawing/2014/main" id="{299A090E-8303-4098-AF37-C0366278326A}"/>
                </a:ext>
              </a:extLst>
            </p:cNvPr>
            <p:cNvSpPr/>
            <p:nvPr/>
          </p:nvSpPr>
          <p:spPr>
            <a:xfrm>
              <a:off x="1015750" y="843700"/>
              <a:ext cx="155425" cy="100125"/>
            </a:xfrm>
            <a:custGeom>
              <a:avLst/>
              <a:gdLst/>
              <a:ahLst/>
              <a:cxnLst/>
              <a:rect l="l" t="t" r="r" b="b"/>
              <a:pathLst>
                <a:path w="6217" h="4005" extrusionOk="0">
                  <a:moveTo>
                    <a:pt x="3583" y="1"/>
                  </a:moveTo>
                  <a:lnTo>
                    <a:pt x="2951" y="106"/>
                  </a:lnTo>
                  <a:lnTo>
                    <a:pt x="2424" y="317"/>
                  </a:lnTo>
                  <a:lnTo>
                    <a:pt x="1897" y="527"/>
                  </a:lnTo>
                  <a:lnTo>
                    <a:pt x="1370" y="949"/>
                  </a:lnTo>
                  <a:lnTo>
                    <a:pt x="843" y="1370"/>
                  </a:lnTo>
                  <a:lnTo>
                    <a:pt x="527" y="1897"/>
                  </a:lnTo>
                  <a:lnTo>
                    <a:pt x="211" y="2424"/>
                  </a:lnTo>
                  <a:lnTo>
                    <a:pt x="0" y="3056"/>
                  </a:lnTo>
                  <a:lnTo>
                    <a:pt x="0" y="3794"/>
                  </a:lnTo>
                  <a:lnTo>
                    <a:pt x="0" y="4004"/>
                  </a:lnTo>
                  <a:lnTo>
                    <a:pt x="106" y="3372"/>
                  </a:lnTo>
                  <a:lnTo>
                    <a:pt x="316" y="2845"/>
                  </a:lnTo>
                  <a:lnTo>
                    <a:pt x="633" y="2319"/>
                  </a:lnTo>
                  <a:lnTo>
                    <a:pt x="1054" y="1897"/>
                  </a:lnTo>
                  <a:lnTo>
                    <a:pt x="1475" y="1476"/>
                  </a:lnTo>
                  <a:lnTo>
                    <a:pt x="2002" y="1160"/>
                  </a:lnTo>
                  <a:lnTo>
                    <a:pt x="2529" y="949"/>
                  </a:lnTo>
                  <a:lnTo>
                    <a:pt x="3056" y="843"/>
                  </a:lnTo>
                  <a:lnTo>
                    <a:pt x="3583" y="738"/>
                  </a:lnTo>
                  <a:lnTo>
                    <a:pt x="4636" y="738"/>
                  </a:lnTo>
                  <a:lnTo>
                    <a:pt x="5163" y="949"/>
                  </a:lnTo>
                  <a:lnTo>
                    <a:pt x="5479" y="1160"/>
                  </a:lnTo>
                  <a:lnTo>
                    <a:pt x="5795" y="1581"/>
                  </a:lnTo>
                  <a:lnTo>
                    <a:pt x="6112" y="2002"/>
                  </a:lnTo>
                  <a:lnTo>
                    <a:pt x="6217" y="2529"/>
                  </a:lnTo>
                  <a:lnTo>
                    <a:pt x="6217" y="2108"/>
                  </a:lnTo>
                  <a:lnTo>
                    <a:pt x="6112" y="1476"/>
                  </a:lnTo>
                  <a:lnTo>
                    <a:pt x="5901" y="949"/>
                  </a:lnTo>
                  <a:lnTo>
                    <a:pt x="5585" y="633"/>
                  </a:lnTo>
                  <a:lnTo>
                    <a:pt x="5163" y="317"/>
                  </a:lnTo>
                  <a:lnTo>
                    <a:pt x="4636" y="106"/>
                  </a:lnTo>
                  <a:lnTo>
                    <a:pt x="4110" y="1"/>
                  </a:lnTo>
                  <a:close/>
                </a:path>
              </a:pathLst>
            </a:custGeom>
            <a:solidFill>
              <a:srgbClr val="D176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843;p57">
              <a:extLst>
                <a:ext uri="{FF2B5EF4-FFF2-40B4-BE49-F238E27FC236}">
                  <a16:creationId xmlns:a16="http://schemas.microsoft.com/office/drawing/2014/main" id="{AE65D232-E16C-4E7C-9539-F93CB8FBAA77}"/>
                </a:ext>
              </a:extLst>
            </p:cNvPr>
            <p:cNvSpPr/>
            <p:nvPr/>
          </p:nvSpPr>
          <p:spPr>
            <a:xfrm>
              <a:off x="573225" y="685650"/>
              <a:ext cx="711225" cy="634850"/>
            </a:xfrm>
            <a:custGeom>
              <a:avLst/>
              <a:gdLst/>
              <a:ahLst/>
              <a:cxnLst/>
              <a:rect l="l" t="t" r="r" b="b"/>
              <a:pathLst>
                <a:path w="28449" h="25394" extrusionOk="0">
                  <a:moveTo>
                    <a:pt x="6217" y="2213"/>
                  </a:moveTo>
                  <a:lnTo>
                    <a:pt x="6111" y="2424"/>
                  </a:lnTo>
                  <a:lnTo>
                    <a:pt x="6217" y="2529"/>
                  </a:lnTo>
                  <a:lnTo>
                    <a:pt x="6322" y="2635"/>
                  </a:lnTo>
                  <a:lnTo>
                    <a:pt x="6849" y="2635"/>
                  </a:lnTo>
                  <a:lnTo>
                    <a:pt x="7481" y="2740"/>
                  </a:lnTo>
                  <a:lnTo>
                    <a:pt x="8640" y="3162"/>
                  </a:lnTo>
                  <a:lnTo>
                    <a:pt x="8851" y="3162"/>
                  </a:lnTo>
                  <a:lnTo>
                    <a:pt x="8956" y="2951"/>
                  </a:lnTo>
                  <a:lnTo>
                    <a:pt x="8956" y="2845"/>
                  </a:lnTo>
                  <a:lnTo>
                    <a:pt x="8745" y="2740"/>
                  </a:lnTo>
                  <a:lnTo>
                    <a:pt x="7586" y="2319"/>
                  </a:lnTo>
                  <a:lnTo>
                    <a:pt x="6954" y="2213"/>
                  </a:lnTo>
                  <a:close/>
                  <a:moveTo>
                    <a:pt x="21284" y="6112"/>
                  </a:moveTo>
                  <a:lnTo>
                    <a:pt x="21073" y="6217"/>
                  </a:lnTo>
                  <a:lnTo>
                    <a:pt x="21073" y="6323"/>
                  </a:lnTo>
                  <a:lnTo>
                    <a:pt x="21178" y="6533"/>
                  </a:lnTo>
                  <a:lnTo>
                    <a:pt x="21495" y="6533"/>
                  </a:lnTo>
                  <a:lnTo>
                    <a:pt x="22337" y="6639"/>
                  </a:lnTo>
                  <a:lnTo>
                    <a:pt x="22759" y="6849"/>
                  </a:lnTo>
                  <a:lnTo>
                    <a:pt x="23075" y="7060"/>
                  </a:lnTo>
                  <a:lnTo>
                    <a:pt x="23286" y="7271"/>
                  </a:lnTo>
                  <a:lnTo>
                    <a:pt x="23496" y="7587"/>
                  </a:lnTo>
                  <a:lnTo>
                    <a:pt x="23602" y="7903"/>
                  </a:lnTo>
                  <a:lnTo>
                    <a:pt x="23707" y="8430"/>
                  </a:lnTo>
                  <a:lnTo>
                    <a:pt x="23707" y="8535"/>
                  </a:lnTo>
                  <a:lnTo>
                    <a:pt x="23602" y="9273"/>
                  </a:lnTo>
                  <a:lnTo>
                    <a:pt x="23391" y="9800"/>
                  </a:lnTo>
                  <a:lnTo>
                    <a:pt x="22970" y="10432"/>
                  </a:lnTo>
                  <a:lnTo>
                    <a:pt x="22443" y="10853"/>
                  </a:lnTo>
                  <a:lnTo>
                    <a:pt x="21811" y="11275"/>
                  </a:lnTo>
                  <a:lnTo>
                    <a:pt x="21178" y="11485"/>
                  </a:lnTo>
                  <a:lnTo>
                    <a:pt x="20441" y="11696"/>
                  </a:lnTo>
                  <a:lnTo>
                    <a:pt x="19809" y="11801"/>
                  </a:lnTo>
                  <a:lnTo>
                    <a:pt x="19071" y="11696"/>
                  </a:lnTo>
                  <a:lnTo>
                    <a:pt x="18755" y="11591"/>
                  </a:lnTo>
                  <a:lnTo>
                    <a:pt x="18439" y="11380"/>
                  </a:lnTo>
                  <a:lnTo>
                    <a:pt x="18228" y="11169"/>
                  </a:lnTo>
                  <a:lnTo>
                    <a:pt x="18017" y="10853"/>
                  </a:lnTo>
                  <a:lnTo>
                    <a:pt x="17912" y="10537"/>
                  </a:lnTo>
                  <a:lnTo>
                    <a:pt x="17912" y="10116"/>
                  </a:lnTo>
                  <a:lnTo>
                    <a:pt x="17912" y="10010"/>
                  </a:lnTo>
                  <a:lnTo>
                    <a:pt x="17912" y="9483"/>
                  </a:lnTo>
                  <a:lnTo>
                    <a:pt x="18123" y="8957"/>
                  </a:lnTo>
                  <a:lnTo>
                    <a:pt x="18228" y="8535"/>
                  </a:lnTo>
                  <a:lnTo>
                    <a:pt x="18544" y="8114"/>
                  </a:lnTo>
                  <a:lnTo>
                    <a:pt x="18860" y="7692"/>
                  </a:lnTo>
                  <a:lnTo>
                    <a:pt x="19176" y="7376"/>
                  </a:lnTo>
                  <a:lnTo>
                    <a:pt x="20019" y="6849"/>
                  </a:lnTo>
                  <a:lnTo>
                    <a:pt x="20125" y="6744"/>
                  </a:lnTo>
                  <a:lnTo>
                    <a:pt x="20125" y="6639"/>
                  </a:lnTo>
                  <a:lnTo>
                    <a:pt x="20019" y="6533"/>
                  </a:lnTo>
                  <a:lnTo>
                    <a:pt x="19914" y="6533"/>
                  </a:lnTo>
                  <a:lnTo>
                    <a:pt x="19387" y="6744"/>
                  </a:lnTo>
                  <a:lnTo>
                    <a:pt x="18966" y="7060"/>
                  </a:lnTo>
                  <a:lnTo>
                    <a:pt x="18544" y="7376"/>
                  </a:lnTo>
                  <a:lnTo>
                    <a:pt x="18228" y="7798"/>
                  </a:lnTo>
                  <a:lnTo>
                    <a:pt x="17912" y="8324"/>
                  </a:lnTo>
                  <a:lnTo>
                    <a:pt x="17701" y="8851"/>
                  </a:lnTo>
                  <a:lnTo>
                    <a:pt x="17491" y="9378"/>
                  </a:lnTo>
                  <a:lnTo>
                    <a:pt x="17491" y="10010"/>
                  </a:lnTo>
                  <a:lnTo>
                    <a:pt x="17491" y="10116"/>
                  </a:lnTo>
                  <a:lnTo>
                    <a:pt x="17596" y="10642"/>
                  </a:lnTo>
                  <a:lnTo>
                    <a:pt x="17701" y="11064"/>
                  </a:lnTo>
                  <a:lnTo>
                    <a:pt x="17912" y="11380"/>
                  </a:lnTo>
                  <a:lnTo>
                    <a:pt x="18228" y="11696"/>
                  </a:lnTo>
                  <a:lnTo>
                    <a:pt x="18544" y="11907"/>
                  </a:lnTo>
                  <a:lnTo>
                    <a:pt x="18966" y="12118"/>
                  </a:lnTo>
                  <a:lnTo>
                    <a:pt x="19809" y="12223"/>
                  </a:lnTo>
                  <a:lnTo>
                    <a:pt x="20546" y="12118"/>
                  </a:lnTo>
                  <a:lnTo>
                    <a:pt x="21284" y="11907"/>
                  </a:lnTo>
                  <a:lnTo>
                    <a:pt x="22021" y="11591"/>
                  </a:lnTo>
                  <a:lnTo>
                    <a:pt x="22654" y="11169"/>
                  </a:lnTo>
                  <a:lnTo>
                    <a:pt x="23286" y="10642"/>
                  </a:lnTo>
                  <a:lnTo>
                    <a:pt x="23707" y="10010"/>
                  </a:lnTo>
                  <a:lnTo>
                    <a:pt x="24023" y="9378"/>
                  </a:lnTo>
                  <a:lnTo>
                    <a:pt x="24129" y="8535"/>
                  </a:lnTo>
                  <a:lnTo>
                    <a:pt x="24129" y="8324"/>
                  </a:lnTo>
                  <a:lnTo>
                    <a:pt x="24023" y="7798"/>
                  </a:lnTo>
                  <a:lnTo>
                    <a:pt x="23918" y="7376"/>
                  </a:lnTo>
                  <a:lnTo>
                    <a:pt x="23602" y="6955"/>
                  </a:lnTo>
                  <a:lnTo>
                    <a:pt x="23286" y="6639"/>
                  </a:lnTo>
                  <a:lnTo>
                    <a:pt x="22864" y="6428"/>
                  </a:lnTo>
                  <a:lnTo>
                    <a:pt x="22443" y="6323"/>
                  </a:lnTo>
                  <a:lnTo>
                    <a:pt x="22021" y="6217"/>
                  </a:lnTo>
                  <a:lnTo>
                    <a:pt x="21495" y="6112"/>
                  </a:lnTo>
                  <a:close/>
                  <a:moveTo>
                    <a:pt x="21600" y="1"/>
                  </a:moveTo>
                  <a:lnTo>
                    <a:pt x="21073" y="106"/>
                  </a:lnTo>
                  <a:lnTo>
                    <a:pt x="20441" y="317"/>
                  </a:lnTo>
                  <a:lnTo>
                    <a:pt x="19809" y="527"/>
                  </a:lnTo>
                  <a:lnTo>
                    <a:pt x="18860" y="1160"/>
                  </a:lnTo>
                  <a:lnTo>
                    <a:pt x="18017" y="1792"/>
                  </a:lnTo>
                  <a:lnTo>
                    <a:pt x="17280" y="2529"/>
                  </a:lnTo>
                  <a:lnTo>
                    <a:pt x="16753" y="3162"/>
                  </a:lnTo>
                  <a:lnTo>
                    <a:pt x="16121" y="3794"/>
                  </a:lnTo>
                  <a:lnTo>
                    <a:pt x="15594" y="4321"/>
                  </a:lnTo>
                  <a:lnTo>
                    <a:pt x="14962" y="4742"/>
                  </a:lnTo>
                  <a:lnTo>
                    <a:pt x="14224" y="4847"/>
                  </a:lnTo>
                  <a:lnTo>
                    <a:pt x="14014" y="4953"/>
                  </a:lnTo>
                  <a:lnTo>
                    <a:pt x="13381" y="4847"/>
                  </a:lnTo>
                  <a:lnTo>
                    <a:pt x="12538" y="4531"/>
                  </a:lnTo>
                  <a:lnTo>
                    <a:pt x="10642" y="3583"/>
                  </a:lnTo>
                  <a:lnTo>
                    <a:pt x="10431" y="3583"/>
                  </a:lnTo>
                  <a:lnTo>
                    <a:pt x="10326" y="3688"/>
                  </a:lnTo>
                  <a:lnTo>
                    <a:pt x="10326" y="3794"/>
                  </a:lnTo>
                  <a:lnTo>
                    <a:pt x="10431" y="3899"/>
                  </a:lnTo>
                  <a:lnTo>
                    <a:pt x="12328" y="4847"/>
                  </a:lnTo>
                  <a:lnTo>
                    <a:pt x="13276" y="5164"/>
                  </a:lnTo>
                  <a:lnTo>
                    <a:pt x="14014" y="5374"/>
                  </a:lnTo>
                  <a:lnTo>
                    <a:pt x="14224" y="5269"/>
                  </a:lnTo>
                  <a:lnTo>
                    <a:pt x="14751" y="5269"/>
                  </a:lnTo>
                  <a:lnTo>
                    <a:pt x="15067" y="5058"/>
                  </a:lnTo>
                  <a:lnTo>
                    <a:pt x="15805" y="4637"/>
                  </a:lnTo>
                  <a:lnTo>
                    <a:pt x="16332" y="4215"/>
                  </a:lnTo>
                  <a:lnTo>
                    <a:pt x="16753" y="3794"/>
                  </a:lnTo>
                  <a:lnTo>
                    <a:pt x="17596" y="2740"/>
                  </a:lnTo>
                  <a:lnTo>
                    <a:pt x="18123" y="2213"/>
                  </a:lnTo>
                  <a:lnTo>
                    <a:pt x="18650" y="1792"/>
                  </a:lnTo>
                  <a:lnTo>
                    <a:pt x="19282" y="1370"/>
                  </a:lnTo>
                  <a:lnTo>
                    <a:pt x="20019" y="949"/>
                  </a:lnTo>
                  <a:lnTo>
                    <a:pt x="21073" y="527"/>
                  </a:lnTo>
                  <a:lnTo>
                    <a:pt x="22127" y="422"/>
                  </a:lnTo>
                  <a:lnTo>
                    <a:pt x="22759" y="422"/>
                  </a:lnTo>
                  <a:lnTo>
                    <a:pt x="23286" y="527"/>
                  </a:lnTo>
                  <a:lnTo>
                    <a:pt x="23813" y="738"/>
                  </a:lnTo>
                  <a:lnTo>
                    <a:pt x="24339" y="1054"/>
                  </a:lnTo>
                  <a:lnTo>
                    <a:pt x="24866" y="1370"/>
                  </a:lnTo>
                  <a:lnTo>
                    <a:pt x="25288" y="1792"/>
                  </a:lnTo>
                  <a:lnTo>
                    <a:pt x="25709" y="2213"/>
                  </a:lnTo>
                  <a:lnTo>
                    <a:pt x="26131" y="2740"/>
                  </a:lnTo>
                  <a:lnTo>
                    <a:pt x="26868" y="4004"/>
                  </a:lnTo>
                  <a:lnTo>
                    <a:pt x="27395" y="5480"/>
                  </a:lnTo>
                  <a:lnTo>
                    <a:pt x="27816" y="7165"/>
                  </a:lnTo>
                  <a:lnTo>
                    <a:pt x="28027" y="8957"/>
                  </a:lnTo>
                  <a:lnTo>
                    <a:pt x="28027" y="9589"/>
                  </a:lnTo>
                  <a:lnTo>
                    <a:pt x="28027" y="10748"/>
                  </a:lnTo>
                  <a:lnTo>
                    <a:pt x="27816" y="12012"/>
                  </a:lnTo>
                  <a:lnTo>
                    <a:pt x="27606" y="13277"/>
                  </a:lnTo>
                  <a:lnTo>
                    <a:pt x="27184" y="14541"/>
                  </a:lnTo>
                  <a:lnTo>
                    <a:pt x="26763" y="15911"/>
                  </a:lnTo>
                  <a:lnTo>
                    <a:pt x="26236" y="17175"/>
                  </a:lnTo>
                  <a:lnTo>
                    <a:pt x="25498" y="18439"/>
                  </a:lnTo>
                  <a:lnTo>
                    <a:pt x="24761" y="19598"/>
                  </a:lnTo>
                  <a:lnTo>
                    <a:pt x="23813" y="20757"/>
                  </a:lnTo>
                  <a:lnTo>
                    <a:pt x="22759" y="21706"/>
                  </a:lnTo>
                  <a:lnTo>
                    <a:pt x="21600" y="22654"/>
                  </a:lnTo>
                  <a:lnTo>
                    <a:pt x="20336" y="23497"/>
                  </a:lnTo>
                  <a:lnTo>
                    <a:pt x="18966" y="24129"/>
                  </a:lnTo>
                  <a:lnTo>
                    <a:pt x="17491" y="24551"/>
                  </a:lnTo>
                  <a:lnTo>
                    <a:pt x="15805" y="24867"/>
                  </a:lnTo>
                  <a:lnTo>
                    <a:pt x="14014" y="24972"/>
                  </a:lnTo>
                  <a:lnTo>
                    <a:pt x="12538" y="24972"/>
                  </a:lnTo>
                  <a:lnTo>
                    <a:pt x="10958" y="24761"/>
                  </a:lnTo>
                  <a:lnTo>
                    <a:pt x="9588" y="24340"/>
                  </a:lnTo>
                  <a:lnTo>
                    <a:pt x="8324" y="23918"/>
                  </a:lnTo>
                  <a:lnTo>
                    <a:pt x="7060" y="23286"/>
                  </a:lnTo>
                  <a:lnTo>
                    <a:pt x="6006" y="22654"/>
                  </a:lnTo>
                  <a:lnTo>
                    <a:pt x="5058" y="21916"/>
                  </a:lnTo>
                  <a:lnTo>
                    <a:pt x="4109" y="21074"/>
                  </a:lnTo>
                  <a:lnTo>
                    <a:pt x="3372" y="20125"/>
                  </a:lnTo>
                  <a:lnTo>
                    <a:pt x="2634" y="19177"/>
                  </a:lnTo>
                  <a:lnTo>
                    <a:pt x="2107" y="18123"/>
                  </a:lnTo>
                  <a:lnTo>
                    <a:pt x="1581" y="17070"/>
                  </a:lnTo>
                  <a:lnTo>
                    <a:pt x="1159" y="15911"/>
                  </a:lnTo>
                  <a:lnTo>
                    <a:pt x="843" y="14857"/>
                  </a:lnTo>
                  <a:lnTo>
                    <a:pt x="632" y="13698"/>
                  </a:lnTo>
                  <a:lnTo>
                    <a:pt x="527" y="12539"/>
                  </a:lnTo>
                  <a:lnTo>
                    <a:pt x="422" y="11485"/>
                  </a:lnTo>
                  <a:lnTo>
                    <a:pt x="527" y="9905"/>
                  </a:lnTo>
                  <a:lnTo>
                    <a:pt x="843" y="8324"/>
                  </a:lnTo>
                  <a:lnTo>
                    <a:pt x="1264" y="6955"/>
                  </a:lnTo>
                  <a:lnTo>
                    <a:pt x="1897" y="5690"/>
                  </a:lnTo>
                  <a:lnTo>
                    <a:pt x="2529" y="4637"/>
                  </a:lnTo>
                  <a:lnTo>
                    <a:pt x="3266" y="3899"/>
                  </a:lnTo>
                  <a:lnTo>
                    <a:pt x="4004" y="3267"/>
                  </a:lnTo>
                  <a:lnTo>
                    <a:pt x="4636" y="2951"/>
                  </a:lnTo>
                  <a:lnTo>
                    <a:pt x="4847" y="2845"/>
                  </a:lnTo>
                  <a:lnTo>
                    <a:pt x="4847" y="2635"/>
                  </a:lnTo>
                  <a:lnTo>
                    <a:pt x="4636" y="2529"/>
                  </a:lnTo>
                  <a:lnTo>
                    <a:pt x="4531" y="2529"/>
                  </a:lnTo>
                  <a:lnTo>
                    <a:pt x="3688" y="2951"/>
                  </a:lnTo>
                  <a:lnTo>
                    <a:pt x="2950" y="3583"/>
                  </a:lnTo>
                  <a:lnTo>
                    <a:pt x="2213" y="4426"/>
                  </a:lnTo>
                  <a:lnTo>
                    <a:pt x="1581" y="5480"/>
                  </a:lnTo>
                  <a:lnTo>
                    <a:pt x="843" y="6744"/>
                  </a:lnTo>
                  <a:lnTo>
                    <a:pt x="422" y="8219"/>
                  </a:lnTo>
                  <a:lnTo>
                    <a:pt x="105" y="9800"/>
                  </a:lnTo>
                  <a:lnTo>
                    <a:pt x="0" y="11485"/>
                  </a:lnTo>
                  <a:lnTo>
                    <a:pt x="105" y="12644"/>
                  </a:lnTo>
                  <a:lnTo>
                    <a:pt x="211" y="13803"/>
                  </a:lnTo>
                  <a:lnTo>
                    <a:pt x="422" y="14962"/>
                  </a:lnTo>
                  <a:lnTo>
                    <a:pt x="738" y="16121"/>
                  </a:lnTo>
                  <a:lnTo>
                    <a:pt x="1159" y="17175"/>
                  </a:lnTo>
                  <a:lnTo>
                    <a:pt x="1686" y="18334"/>
                  </a:lnTo>
                  <a:lnTo>
                    <a:pt x="2318" y="19388"/>
                  </a:lnTo>
                  <a:lnTo>
                    <a:pt x="3056" y="20336"/>
                  </a:lnTo>
                  <a:lnTo>
                    <a:pt x="3899" y="21284"/>
                  </a:lnTo>
                  <a:lnTo>
                    <a:pt x="4741" y="22233"/>
                  </a:lnTo>
                  <a:lnTo>
                    <a:pt x="5795" y="22970"/>
                  </a:lnTo>
                  <a:lnTo>
                    <a:pt x="6954" y="23708"/>
                  </a:lnTo>
                  <a:lnTo>
                    <a:pt x="8113" y="24340"/>
                  </a:lnTo>
                  <a:lnTo>
                    <a:pt x="9483" y="24761"/>
                  </a:lnTo>
                  <a:lnTo>
                    <a:pt x="10853" y="25077"/>
                  </a:lnTo>
                  <a:lnTo>
                    <a:pt x="12433" y="25394"/>
                  </a:lnTo>
                  <a:lnTo>
                    <a:pt x="14014" y="25394"/>
                  </a:lnTo>
                  <a:lnTo>
                    <a:pt x="15910" y="25288"/>
                  </a:lnTo>
                  <a:lnTo>
                    <a:pt x="17596" y="24972"/>
                  </a:lnTo>
                  <a:lnTo>
                    <a:pt x="19176" y="24551"/>
                  </a:lnTo>
                  <a:lnTo>
                    <a:pt x="20546" y="23813"/>
                  </a:lnTo>
                  <a:lnTo>
                    <a:pt x="21916" y="22970"/>
                  </a:lnTo>
                  <a:lnTo>
                    <a:pt x="23075" y="22022"/>
                  </a:lnTo>
                  <a:lnTo>
                    <a:pt x="24129" y="20968"/>
                  </a:lnTo>
                  <a:lnTo>
                    <a:pt x="25077" y="19809"/>
                  </a:lnTo>
                  <a:lnTo>
                    <a:pt x="25920" y="18650"/>
                  </a:lnTo>
                  <a:lnTo>
                    <a:pt x="26552" y="17386"/>
                  </a:lnTo>
                  <a:lnTo>
                    <a:pt x="27184" y="16016"/>
                  </a:lnTo>
                  <a:lnTo>
                    <a:pt x="27606" y="14752"/>
                  </a:lnTo>
                  <a:lnTo>
                    <a:pt x="28027" y="13382"/>
                  </a:lnTo>
                  <a:lnTo>
                    <a:pt x="28238" y="12118"/>
                  </a:lnTo>
                  <a:lnTo>
                    <a:pt x="28449" y="10748"/>
                  </a:lnTo>
                  <a:lnTo>
                    <a:pt x="28449" y="9589"/>
                  </a:lnTo>
                  <a:lnTo>
                    <a:pt x="28449" y="8957"/>
                  </a:lnTo>
                  <a:lnTo>
                    <a:pt x="28238" y="7060"/>
                  </a:lnTo>
                  <a:lnTo>
                    <a:pt x="27816" y="5269"/>
                  </a:lnTo>
                  <a:lnTo>
                    <a:pt x="27290" y="3794"/>
                  </a:lnTo>
                  <a:lnTo>
                    <a:pt x="26868" y="3056"/>
                  </a:lnTo>
                  <a:lnTo>
                    <a:pt x="26552" y="2529"/>
                  </a:lnTo>
                  <a:lnTo>
                    <a:pt x="26025" y="1897"/>
                  </a:lnTo>
                  <a:lnTo>
                    <a:pt x="25604" y="1476"/>
                  </a:lnTo>
                  <a:lnTo>
                    <a:pt x="25077" y="1054"/>
                  </a:lnTo>
                  <a:lnTo>
                    <a:pt x="24550" y="633"/>
                  </a:lnTo>
                  <a:lnTo>
                    <a:pt x="24023" y="422"/>
                  </a:lnTo>
                  <a:lnTo>
                    <a:pt x="23391" y="211"/>
                  </a:lnTo>
                  <a:lnTo>
                    <a:pt x="22759" y="1"/>
                  </a:lnTo>
                  <a:close/>
                </a:path>
              </a:pathLst>
            </a:custGeom>
            <a:solidFill>
              <a:srgbClr val="32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844;p57">
              <a:extLst>
                <a:ext uri="{FF2B5EF4-FFF2-40B4-BE49-F238E27FC236}">
                  <a16:creationId xmlns:a16="http://schemas.microsoft.com/office/drawing/2014/main" id="{90EC1FC5-AD3F-4885-A089-366153C0C9EA}"/>
                </a:ext>
              </a:extLst>
            </p:cNvPr>
            <p:cNvSpPr/>
            <p:nvPr/>
          </p:nvSpPr>
          <p:spPr>
            <a:xfrm>
              <a:off x="639075" y="906925"/>
              <a:ext cx="115925" cy="71150"/>
            </a:xfrm>
            <a:custGeom>
              <a:avLst/>
              <a:gdLst/>
              <a:ahLst/>
              <a:cxnLst/>
              <a:rect l="l" t="t" r="r" b="b"/>
              <a:pathLst>
                <a:path w="4637" h="2846" extrusionOk="0">
                  <a:moveTo>
                    <a:pt x="2107" y="0"/>
                  </a:moveTo>
                  <a:lnTo>
                    <a:pt x="1265" y="211"/>
                  </a:lnTo>
                  <a:lnTo>
                    <a:pt x="632" y="632"/>
                  </a:lnTo>
                  <a:lnTo>
                    <a:pt x="316" y="843"/>
                  </a:lnTo>
                  <a:lnTo>
                    <a:pt x="211" y="1159"/>
                  </a:lnTo>
                  <a:lnTo>
                    <a:pt x="0" y="1475"/>
                  </a:lnTo>
                  <a:lnTo>
                    <a:pt x="0" y="1791"/>
                  </a:lnTo>
                  <a:lnTo>
                    <a:pt x="106" y="2108"/>
                  </a:lnTo>
                  <a:lnTo>
                    <a:pt x="316" y="2424"/>
                  </a:lnTo>
                  <a:lnTo>
                    <a:pt x="527" y="2529"/>
                  </a:lnTo>
                  <a:lnTo>
                    <a:pt x="843" y="2740"/>
                  </a:lnTo>
                  <a:lnTo>
                    <a:pt x="1686" y="2845"/>
                  </a:lnTo>
                  <a:lnTo>
                    <a:pt x="2529" y="2845"/>
                  </a:lnTo>
                  <a:lnTo>
                    <a:pt x="3372" y="2634"/>
                  </a:lnTo>
                  <a:lnTo>
                    <a:pt x="4004" y="2213"/>
                  </a:lnTo>
                  <a:lnTo>
                    <a:pt x="4320" y="2002"/>
                  </a:lnTo>
                  <a:lnTo>
                    <a:pt x="4531" y="1791"/>
                  </a:lnTo>
                  <a:lnTo>
                    <a:pt x="4636" y="1475"/>
                  </a:lnTo>
                  <a:lnTo>
                    <a:pt x="4531" y="1159"/>
                  </a:lnTo>
                  <a:lnTo>
                    <a:pt x="4426" y="738"/>
                  </a:lnTo>
                  <a:lnTo>
                    <a:pt x="4215" y="527"/>
                  </a:lnTo>
                  <a:lnTo>
                    <a:pt x="4004" y="316"/>
                  </a:lnTo>
                  <a:lnTo>
                    <a:pt x="3688" y="106"/>
                  </a:lnTo>
                  <a:lnTo>
                    <a:pt x="2950" y="0"/>
                  </a:lnTo>
                  <a:close/>
                </a:path>
              </a:pathLst>
            </a:custGeom>
            <a:solidFill>
              <a:srgbClr val="26D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845;p57">
              <a:extLst>
                <a:ext uri="{FF2B5EF4-FFF2-40B4-BE49-F238E27FC236}">
                  <a16:creationId xmlns:a16="http://schemas.microsoft.com/office/drawing/2014/main" id="{197F971A-3192-43CF-A9A2-282FA596BF6A}"/>
                </a:ext>
              </a:extLst>
            </p:cNvPr>
            <p:cNvSpPr/>
            <p:nvPr/>
          </p:nvSpPr>
          <p:spPr>
            <a:xfrm>
              <a:off x="633800" y="1028100"/>
              <a:ext cx="110650" cy="92200"/>
            </a:xfrm>
            <a:custGeom>
              <a:avLst/>
              <a:gdLst/>
              <a:ahLst/>
              <a:cxnLst/>
              <a:rect l="l" t="t" r="r" b="b"/>
              <a:pathLst>
                <a:path w="4426" h="3688" extrusionOk="0">
                  <a:moveTo>
                    <a:pt x="3372" y="0"/>
                  </a:moveTo>
                  <a:lnTo>
                    <a:pt x="2635" y="105"/>
                  </a:lnTo>
                  <a:lnTo>
                    <a:pt x="1792" y="421"/>
                  </a:lnTo>
                  <a:lnTo>
                    <a:pt x="949" y="843"/>
                  </a:lnTo>
                  <a:lnTo>
                    <a:pt x="422" y="1475"/>
                  </a:lnTo>
                  <a:lnTo>
                    <a:pt x="106" y="1791"/>
                  </a:lnTo>
                  <a:lnTo>
                    <a:pt x="0" y="2213"/>
                  </a:lnTo>
                  <a:lnTo>
                    <a:pt x="0" y="2529"/>
                  </a:lnTo>
                  <a:lnTo>
                    <a:pt x="0" y="2845"/>
                  </a:lnTo>
                  <a:lnTo>
                    <a:pt x="211" y="3161"/>
                  </a:lnTo>
                  <a:lnTo>
                    <a:pt x="422" y="3372"/>
                  </a:lnTo>
                  <a:lnTo>
                    <a:pt x="738" y="3477"/>
                  </a:lnTo>
                  <a:lnTo>
                    <a:pt x="1054" y="3582"/>
                  </a:lnTo>
                  <a:lnTo>
                    <a:pt x="1792" y="3688"/>
                  </a:lnTo>
                  <a:lnTo>
                    <a:pt x="2635" y="3477"/>
                  </a:lnTo>
                  <a:lnTo>
                    <a:pt x="3372" y="3056"/>
                  </a:lnTo>
                  <a:lnTo>
                    <a:pt x="3688" y="2845"/>
                  </a:lnTo>
                  <a:lnTo>
                    <a:pt x="4004" y="2529"/>
                  </a:lnTo>
                  <a:lnTo>
                    <a:pt x="4215" y="2107"/>
                  </a:lnTo>
                  <a:lnTo>
                    <a:pt x="4320" y="1686"/>
                  </a:lnTo>
                  <a:lnTo>
                    <a:pt x="4426" y="1264"/>
                  </a:lnTo>
                  <a:lnTo>
                    <a:pt x="4320" y="738"/>
                  </a:lnTo>
                  <a:lnTo>
                    <a:pt x="4215" y="421"/>
                  </a:lnTo>
                  <a:lnTo>
                    <a:pt x="4004" y="211"/>
                  </a:lnTo>
                  <a:lnTo>
                    <a:pt x="3688" y="105"/>
                  </a:lnTo>
                  <a:lnTo>
                    <a:pt x="3372" y="0"/>
                  </a:lnTo>
                  <a:close/>
                </a:path>
              </a:pathLst>
            </a:custGeom>
            <a:solidFill>
              <a:srgbClr val="D9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846;p57">
              <a:extLst>
                <a:ext uri="{FF2B5EF4-FFF2-40B4-BE49-F238E27FC236}">
                  <a16:creationId xmlns:a16="http://schemas.microsoft.com/office/drawing/2014/main" id="{DC966619-5D1D-427C-AB63-1DC400706C58}"/>
                </a:ext>
              </a:extLst>
            </p:cNvPr>
            <p:cNvSpPr/>
            <p:nvPr/>
          </p:nvSpPr>
          <p:spPr>
            <a:xfrm>
              <a:off x="752325" y="1062325"/>
              <a:ext cx="108025" cy="126475"/>
            </a:xfrm>
            <a:custGeom>
              <a:avLst/>
              <a:gdLst/>
              <a:ahLst/>
              <a:cxnLst/>
              <a:rect l="l" t="t" r="r" b="b"/>
              <a:pathLst>
                <a:path w="4321" h="5059" extrusionOk="0">
                  <a:moveTo>
                    <a:pt x="2846" y="1"/>
                  </a:moveTo>
                  <a:lnTo>
                    <a:pt x="2530" y="212"/>
                  </a:lnTo>
                  <a:lnTo>
                    <a:pt x="2108" y="422"/>
                  </a:lnTo>
                  <a:lnTo>
                    <a:pt x="1792" y="738"/>
                  </a:lnTo>
                  <a:lnTo>
                    <a:pt x="1055" y="1476"/>
                  </a:lnTo>
                  <a:lnTo>
                    <a:pt x="422" y="2424"/>
                  </a:lnTo>
                  <a:lnTo>
                    <a:pt x="106" y="3372"/>
                  </a:lnTo>
                  <a:lnTo>
                    <a:pt x="1" y="3794"/>
                  </a:lnTo>
                  <a:lnTo>
                    <a:pt x="1" y="4215"/>
                  </a:lnTo>
                  <a:lnTo>
                    <a:pt x="106" y="4531"/>
                  </a:lnTo>
                  <a:lnTo>
                    <a:pt x="317" y="4848"/>
                  </a:lnTo>
                  <a:lnTo>
                    <a:pt x="528" y="4953"/>
                  </a:lnTo>
                  <a:lnTo>
                    <a:pt x="844" y="5058"/>
                  </a:lnTo>
                  <a:lnTo>
                    <a:pt x="1160" y="5058"/>
                  </a:lnTo>
                  <a:lnTo>
                    <a:pt x="1581" y="4848"/>
                  </a:lnTo>
                  <a:lnTo>
                    <a:pt x="2424" y="4321"/>
                  </a:lnTo>
                  <a:lnTo>
                    <a:pt x="3162" y="3583"/>
                  </a:lnTo>
                  <a:lnTo>
                    <a:pt x="3794" y="2740"/>
                  </a:lnTo>
                  <a:lnTo>
                    <a:pt x="4005" y="2319"/>
                  </a:lnTo>
                  <a:lnTo>
                    <a:pt x="4215" y="1792"/>
                  </a:lnTo>
                  <a:lnTo>
                    <a:pt x="4321" y="1371"/>
                  </a:lnTo>
                  <a:lnTo>
                    <a:pt x="4321" y="949"/>
                  </a:lnTo>
                  <a:lnTo>
                    <a:pt x="4215" y="633"/>
                  </a:lnTo>
                  <a:lnTo>
                    <a:pt x="3899" y="317"/>
                  </a:lnTo>
                  <a:lnTo>
                    <a:pt x="3583" y="106"/>
                  </a:lnTo>
                  <a:lnTo>
                    <a:pt x="32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847;p57">
              <a:extLst>
                <a:ext uri="{FF2B5EF4-FFF2-40B4-BE49-F238E27FC236}">
                  <a16:creationId xmlns:a16="http://schemas.microsoft.com/office/drawing/2014/main" id="{0EACACA1-8225-488E-8248-2A92FD111A5E}"/>
                </a:ext>
              </a:extLst>
            </p:cNvPr>
            <p:cNvSpPr/>
            <p:nvPr/>
          </p:nvSpPr>
          <p:spPr>
            <a:xfrm>
              <a:off x="891950" y="1104475"/>
              <a:ext cx="76400" cy="142275"/>
            </a:xfrm>
            <a:custGeom>
              <a:avLst/>
              <a:gdLst/>
              <a:ahLst/>
              <a:cxnLst/>
              <a:rect l="l" t="t" r="r" b="b"/>
              <a:pathLst>
                <a:path w="3056" h="5691" extrusionOk="0">
                  <a:moveTo>
                    <a:pt x="1265" y="1"/>
                  </a:moveTo>
                  <a:lnTo>
                    <a:pt x="949" y="106"/>
                  </a:lnTo>
                  <a:lnTo>
                    <a:pt x="632" y="422"/>
                  </a:lnTo>
                  <a:lnTo>
                    <a:pt x="422" y="738"/>
                  </a:lnTo>
                  <a:lnTo>
                    <a:pt x="316" y="1160"/>
                  </a:lnTo>
                  <a:lnTo>
                    <a:pt x="106" y="1581"/>
                  </a:lnTo>
                  <a:lnTo>
                    <a:pt x="0" y="2635"/>
                  </a:lnTo>
                  <a:lnTo>
                    <a:pt x="106" y="3688"/>
                  </a:lnTo>
                  <a:lnTo>
                    <a:pt x="211" y="4215"/>
                  </a:lnTo>
                  <a:lnTo>
                    <a:pt x="316" y="4637"/>
                  </a:lnTo>
                  <a:lnTo>
                    <a:pt x="527" y="5058"/>
                  </a:lnTo>
                  <a:lnTo>
                    <a:pt x="843" y="5374"/>
                  </a:lnTo>
                  <a:lnTo>
                    <a:pt x="1159" y="5585"/>
                  </a:lnTo>
                  <a:lnTo>
                    <a:pt x="1475" y="5690"/>
                  </a:lnTo>
                  <a:lnTo>
                    <a:pt x="1897" y="5585"/>
                  </a:lnTo>
                  <a:lnTo>
                    <a:pt x="2108" y="5480"/>
                  </a:lnTo>
                  <a:lnTo>
                    <a:pt x="2424" y="5163"/>
                  </a:lnTo>
                  <a:lnTo>
                    <a:pt x="2634" y="4847"/>
                  </a:lnTo>
                  <a:lnTo>
                    <a:pt x="2950" y="4004"/>
                  </a:lnTo>
                  <a:lnTo>
                    <a:pt x="3056" y="2951"/>
                  </a:lnTo>
                  <a:lnTo>
                    <a:pt x="3056" y="2003"/>
                  </a:lnTo>
                  <a:lnTo>
                    <a:pt x="2740" y="1054"/>
                  </a:lnTo>
                  <a:lnTo>
                    <a:pt x="2529" y="633"/>
                  </a:lnTo>
                  <a:lnTo>
                    <a:pt x="2318" y="317"/>
                  </a:lnTo>
                  <a:lnTo>
                    <a:pt x="2002" y="106"/>
                  </a:lnTo>
                  <a:lnTo>
                    <a:pt x="1686" y="1"/>
                  </a:lnTo>
                  <a:close/>
                </a:path>
              </a:pathLst>
            </a:custGeom>
            <a:solidFill>
              <a:srgbClr val="80D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848;p57">
              <a:extLst>
                <a:ext uri="{FF2B5EF4-FFF2-40B4-BE49-F238E27FC236}">
                  <a16:creationId xmlns:a16="http://schemas.microsoft.com/office/drawing/2014/main" id="{0BAA5246-F39D-4D3D-8B70-F74136B926AB}"/>
                </a:ext>
              </a:extLst>
            </p:cNvPr>
            <p:cNvSpPr/>
            <p:nvPr/>
          </p:nvSpPr>
          <p:spPr>
            <a:xfrm>
              <a:off x="1018375" y="1080775"/>
              <a:ext cx="81700" cy="139625"/>
            </a:xfrm>
            <a:custGeom>
              <a:avLst/>
              <a:gdLst/>
              <a:ahLst/>
              <a:cxnLst/>
              <a:rect l="l" t="t" r="r" b="b"/>
              <a:pathLst>
                <a:path w="3268" h="5585" extrusionOk="0">
                  <a:moveTo>
                    <a:pt x="1370" y="0"/>
                  </a:moveTo>
                  <a:lnTo>
                    <a:pt x="949" y="106"/>
                  </a:lnTo>
                  <a:lnTo>
                    <a:pt x="633" y="316"/>
                  </a:lnTo>
                  <a:lnTo>
                    <a:pt x="422" y="633"/>
                  </a:lnTo>
                  <a:lnTo>
                    <a:pt x="211" y="1054"/>
                  </a:lnTo>
                  <a:lnTo>
                    <a:pt x="1" y="2002"/>
                  </a:lnTo>
                  <a:lnTo>
                    <a:pt x="1" y="3056"/>
                  </a:lnTo>
                  <a:lnTo>
                    <a:pt x="211" y="4110"/>
                  </a:lnTo>
                  <a:lnTo>
                    <a:pt x="422" y="4531"/>
                  </a:lnTo>
                  <a:lnTo>
                    <a:pt x="633" y="4952"/>
                  </a:lnTo>
                  <a:lnTo>
                    <a:pt x="844" y="5269"/>
                  </a:lnTo>
                  <a:lnTo>
                    <a:pt x="1160" y="5479"/>
                  </a:lnTo>
                  <a:lnTo>
                    <a:pt x="1581" y="5585"/>
                  </a:lnTo>
                  <a:lnTo>
                    <a:pt x="2003" y="5585"/>
                  </a:lnTo>
                  <a:lnTo>
                    <a:pt x="2319" y="5479"/>
                  </a:lnTo>
                  <a:lnTo>
                    <a:pt x="2635" y="5269"/>
                  </a:lnTo>
                  <a:lnTo>
                    <a:pt x="2951" y="4952"/>
                  </a:lnTo>
                  <a:lnTo>
                    <a:pt x="3056" y="4531"/>
                  </a:lnTo>
                  <a:lnTo>
                    <a:pt x="3162" y="4110"/>
                  </a:lnTo>
                  <a:lnTo>
                    <a:pt x="3267" y="3583"/>
                  </a:lnTo>
                  <a:lnTo>
                    <a:pt x="3267" y="2634"/>
                  </a:lnTo>
                  <a:lnTo>
                    <a:pt x="2951" y="1686"/>
                  </a:lnTo>
                  <a:lnTo>
                    <a:pt x="2635" y="843"/>
                  </a:lnTo>
                  <a:lnTo>
                    <a:pt x="2319" y="527"/>
                  </a:lnTo>
                  <a:lnTo>
                    <a:pt x="2003" y="211"/>
                  </a:lnTo>
                  <a:lnTo>
                    <a:pt x="1687" y="106"/>
                  </a:lnTo>
                  <a:lnTo>
                    <a:pt x="1370" y="0"/>
                  </a:lnTo>
                  <a:close/>
                </a:path>
              </a:pathLst>
            </a:custGeom>
            <a:solidFill>
              <a:srgbClr val="F2D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2937;p57">
            <a:extLst>
              <a:ext uri="{FF2B5EF4-FFF2-40B4-BE49-F238E27FC236}">
                <a16:creationId xmlns:a16="http://schemas.microsoft.com/office/drawing/2014/main" id="{87433567-3BFD-4EFB-80DC-2B1F6E7A41F3}"/>
              </a:ext>
            </a:extLst>
          </p:cNvPr>
          <p:cNvGrpSpPr/>
          <p:nvPr/>
        </p:nvGrpSpPr>
        <p:grpSpPr>
          <a:xfrm>
            <a:off x="6683600" y="3296941"/>
            <a:ext cx="982575" cy="864025"/>
            <a:chOff x="5622775" y="636913"/>
            <a:chExt cx="982575" cy="864025"/>
          </a:xfrm>
        </p:grpSpPr>
        <p:sp>
          <p:nvSpPr>
            <p:cNvPr id="158" name="Google Shape;2938;p57">
              <a:extLst>
                <a:ext uri="{FF2B5EF4-FFF2-40B4-BE49-F238E27FC236}">
                  <a16:creationId xmlns:a16="http://schemas.microsoft.com/office/drawing/2014/main" id="{676AC65D-2C61-4CF0-8C97-5794A5AF23D9}"/>
                </a:ext>
              </a:extLst>
            </p:cNvPr>
            <p:cNvSpPr/>
            <p:nvPr/>
          </p:nvSpPr>
          <p:spPr>
            <a:xfrm>
              <a:off x="5664925" y="1047838"/>
              <a:ext cx="940425" cy="453100"/>
            </a:xfrm>
            <a:custGeom>
              <a:avLst/>
              <a:gdLst/>
              <a:ahLst/>
              <a:cxnLst/>
              <a:rect l="l" t="t" r="r" b="b"/>
              <a:pathLst>
                <a:path w="37617" h="18124" extrusionOk="0">
                  <a:moveTo>
                    <a:pt x="22233" y="1"/>
                  </a:moveTo>
                  <a:lnTo>
                    <a:pt x="1" y="18123"/>
                  </a:lnTo>
                  <a:lnTo>
                    <a:pt x="37616" y="16227"/>
                  </a:lnTo>
                  <a:lnTo>
                    <a:pt x="22233" y="1"/>
                  </a:lnTo>
                  <a:close/>
                </a:path>
              </a:pathLst>
            </a:custGeom>
            <a:solidFill>
              <a:srgbClr val="00000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39;p57">
              <a:extLst>
                <a:ext uri="{FF2B5EF4-FFF2-40B4-BE49-F238E27FC236}">
                  <a16:creationId xmlns:a16="http://schemas.microsoft.com/office/drawing/2014/main" id="{2E5061F5-D868-433A-84ED-56525E7EDF41}"/>
                </a:ext>
              </a:extLst>
            </p:cNvPr>
            <p:cNvSpPr/>
            <p:nvPr/>
          </p:nvSpPr>
          <p:spPr>
            <a:xfrm>
              <a:off x="5630675" y="642188"/>
              <a:ext cx="590075" cy="779725"/>
            </a:xfrm>
            <a:custGeom>
              <a:avLst/>
              <a:gdLst/>
              <a:ahLst/>
              <a:cxnLst/>
              <a:rect l="l" t="t" r="r" b="b"/>
              <a:pathLst>
                <a:path w="23603" h="31189" extrusionOk="0">
                  <a:moveTo>
                    <a:pt x="15490" y="0"/>
                  </a:moveTo>
                  <a:lnTo>
                    <a:pt x="1" y="31188"/>
                  </a:lnTo>
                  <a:lnTo>
                    <a:pt x="1" y="31188"/>
                  </a:lnTo>
                  <a:lnTo>
                    <a:pt x="23603" y="8219"/>
                  </a:lnTo>
                  <a:lnTo>
                    <a:pt x="154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40;p57">
              <a:extLst>
                <a:ext uri="{FF2B5EF4-FFF2-40B4-BE49-F238E27FC236}">
                  <a16:creationId xmlns:a16="http://schemas.microsoft.com/office/drawing/2014/main" id="{B1D2EDB1-362F-4C7C-98CD-2689B0B282CA}"/>
                </a:ext>
              </a:extLst>
            </p:cNvPr>
            <p:cNvSpPr/>
            <p:nvPr/>
          </p:nvSpPr>
          <p:spPr>
            <a:xfrm>
              <a:off x="5630675" y="847638"/>
              <a:ext cx="590075" cy="574275"/>
            </a:xfrm>
            <a:custGeom>
              <a:avLst/>
              <a:gdLst/>
              <a:ahLst/>
              <a:cxnLst/>
              <a:rect l="l" t="t" r="r" b="b"/>
              <a:pathLst>
                <a:path w="23603" h="22971" extrusionOk="0">
                  <a:moveTo>
                    <a:pt x="23603" y="1"/>
                  </a:moveTo>
                  <a:lnTo>
                    <a:pt x="1" y="22970"/>
                  </a:lnTo>
                  <a:lnTo>
                    <a:pt x="23603" y="8746"/>
                  </a:lnTo>
                  <a:lnTo>
                    <a:pt x="23603" y="1"/>
                  </a:lnTo>
                  <a:close/>
                </a:path>
              </a:pathLst>
            </a:custGeom>
            <a:solidFill>
              <a:srgbClr val="D7D7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41;p57">
              <a:extLst>
                <a:ext uri="{FF2B5EF4-FFF2-40B4-BE49-F238E27FC236}">
                  <a16:creationId xmlns:a16="http://schemas.microsoft.com/office/drawing/2014/main" id="{BA84B452-2703-4A32-94CA-0C7AA4E04CE2}"/>
                </a:ext>
              </a:extLst>
            </p:cNvPr>
            <p:cNvSpPr/>
            <p:nvPr/>
          </p:nvSpPr>
          <p:spPr>
            <a:xfrm>
              <a:off x="5630675" y="971438"/>
              <a:ext cx="906175" cy="450475"/>
            </a:xfrm>
            <a:custGeom>
              <a:avLst/>
              <a:gdLst/>
              <a:ahLst/>
              <a:cxnLst/>
              <a:rect l="l" t="t" r="r" b="b"/>
              <a:pathLst>
                <a:path w="36247" h="18019" extrusionOk="0">
                  <a:moveTo>
                    <a:pt x="27712" y="1"/>
                  </a:moveTo>
                  <a:lnTo>
                    <a:pt x="1" y="18018"/>
                  </a:lnTo>
                  <a:lnTo>
                    <a:pt x="36247" y="10221"/>
                  </a:lnTo>
                  <a:lnTo>
                    <a:pt x="277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42;p57">
              <a:extLst>
                <a:ext uri="{FF2B5EF4-FFF2-40B4-BE49-F238E27FC236}">
                  <a16:creationId xmlns:a16="http://schemas.microsoft.com/office/drawing/2014/main" id="{0D1DCBD2-48F3-4928-87B4-0ABD96570C0E}"/>
                </a:ext>
              </a:extLst>
            </p:cNvPr>
            <p:cNvSpPr/>
            <p:nvPr/>
          </p:nvSpPr>
          <p:spPr>
            <a:xfrm>
              <a:off x="5622775" y="636913"/>
              <a:ext cx="921975" cy="790275"/>
            </a:xfrm>
            <a:custGeom>
              <a:avLst/>
              <a:gdLst/>
              <a:ahLst/>
              <a:cxnLst/>
              <a:rect l="l" t="t" r="r" b="b"/>
              <a:pathLst>
                <a:path w="36879" h="31611" extrusionOk="0">
                  <a:moveTo>
                    <a:pt x="15806" y="633"/>
                  </a:moveTo>
                  <a:lnTo>
                    <a:pt x="23708" y="8535"/>
                  </a:lnTo>
                  <a:lnTo>
                    <a:pt x="23708" y="16016"/>
                  </a:lnTo>
                  <a:lnTo>
                    <a:pt x="23708" y="16227"/>
                  </a:lnTo>
                  <a:lnTo>
                    <a:pt x="23813" y="16227"/>
                  </a:lnTo>
                  <a:lnTo>
                    <a:pt x="23919" y="16332"/>
                  </a:lnTo>
                  <a:lnTo>
                    <a:pt x="24024" y="16227"/>
                  </a:lnTo>
                  <a:lnTo>
                    <a:pt x="28028" y="13698"/>
                  </a:lnTo>
                  <a:lnTo>
                    <a:pt x="36141" y="23497"/>
                  </a:lnTo>
                  <a:lnTo>
                    <a:pt x="738" y="31083"/>
                  </a:lnTo>
                  <a:lnTo>
                    <a:pt x="15806" y="633"/>
                  </a:lnTo>
                  <a:close/>
                  <a:moveTo>
                    <a:pt x="15700" y="1"/>
                  </a:moveTo>
                  <a:lnTo>
                    <a:pt x="15595" y="106"/>
                  </a:lnTo>
                  <a:lnTo>
                    <a:pt x="106" y="31294"/>
                  </a:lnTo>
                  <a:lnTo>
                    <a:pt x="1" y="31399"/>
                  </a:lnTo>
                  <a:lnTo>
                    <a:pt x="106" y="31505"/>
                  </a:lnTo>
                  <a:lnTo>
                    <a:pt x="212" y="31610"/>
                  </a:lnTo>
                  <a:lnTo>
                    <a:pt x="317" y="31610"/>
                  </a:lnTo>
                  <a:lnTo>
                    <a:pt x="36668" y="23813"/>
                  </a:lnTo>
                  <a:lnTo>
                    <a:pt x="36773" y="23813"/>
                  </a:lnTo>
                  <a:lnTo>
                    <a:pt x="36879" y="23708"/>
                  </a:lnTo>
                  <a:lnTo>
                    <a:pt x="36879" y="23602"/>
                  </a:lnTo>
                  <a:lnTo>
                    <a:pt x="36773" y="23497"/>
                  </a:lnTo>
                  <a:lnTo>
                    <a:pt x="28239" y="13171"/>
                  </a:lnTo>
                  <a:lnTo>
                    <a:pt x="28133" y="13066"/>
                  </a:lnTo>
                  <a:lnTo>
                    <a:pt x="27923" y="13171"/>
                  </a:lnTo>
                  <a:lnTo>
                    <a:pt x="24129" y="15595"/>
                  </a:lnTo>
                  <a:lnTo>
                    <a:pt x="24129" y="8430"/>
                  </a:lnTo>
                  <a:lnTo>
                    <a:pt x="24129" y="8219"/>
                  </a:lnTo>
                  <a:lnTo>
                    <a:pt x="15911" y="1"/>
                  </a:lnTo>
                  <a:close/>
                </a:path>
              </a:pathLst>
            </a:custGeom>
            <a:solidFill>
              <a:srgbClr val="383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4C64AC4-3535-E05F-4638-6F9CF71B2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5307"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High School Lesson by Slidesgo">
  <a:themeElements>
    <a:clrScheme name="Simple Light">
      <a:dk1>
        <a:srgbClr val="000000"/>
      </a:dk1>
      <a:lt1>
        <a:srgbClr val="FFFFFF"/>
      </a:lt1>
      <a:dk2>
        <a:srgbClr val="595959"/>
      </a:dk2>
      <a:lt2>
        <a:srgbClr val="EEEEEE"/>
      </a:lt2>
      <a:accent1>
        <a:srgbClr val="E85D85"/>
      </a:accent1>
      <a:accent2>
        <a:srgbClr val="EFBF60"/>
      </a:accent2>
      <a:accent3>
        <a:srgbClr val="70CC62"/>
      </a:accent3>
      <a:accent4>
        <a:srgbClr val="6DE8E4"/>
      </a:accent4>
      <a:accent5>
        <a:srgbClr val="374272"/>
      </a:accent5>
      <a:accent6>
        <a:srgbClr val="445B8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417</Words>
  <Application>Microsoft Office PowerPoint</Application>
  <PresentationFormat>On-screen Show (16:9)</PresentationFormat>
  <Paragraphs>46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Boogaloo</vt:lpstr>
      <vt:lpstr>Fira Sans Extra Condensed Medium</vt:lpstr>
      <vt:lpstr>IBM Plex Sans</vt:lpstr>
      <vt:lpstr>Oswald Medium</vt:lpstr>
      <vt:lpstr>Arial</vt:lpstr>
      <vt:lpstr>High School Lesson by Slidesgo</vt:lpstr>
      <vt:lpstr>Selfpraat</vt:lpstr>
      <vt:lpstr>PowerPoint Presentation</vt:lpstr>
      <vt:lpstr>04</vt:lpstr>
      <vt:lpstr>PowerPoint Presentation</vt:lpstr>
      <vt:lpstr>Jesus Apolinaris </vt:lpstr>
      <vt:lpstr>PowerPoint Presentation</vt:lpstr>
      <vt:lpstr>EK…</vt:lpstr>
      <vt:lpstr>7 900 000 000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Talk</dc:title>
  <dc:creator>Acer</dc:creator>
  <cp:lastModifiedBy>Carsten Gertz</cp:lastModifiedBy>
  <cp:revision>13</cp:revision>
  <dcterms:modified xsi:type="dcterms:W3CDTF">2022-10-24T14:25:49Z</dcterms:modified>
</cp:coreProperties>
</file>