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4"/>
  </p:sldMasterIdLst>
  <p:notesMasterIdLst>
    <p:notesMasterId r:id="rId16"/>
  </p:notesMasterIdLst>
  <p:sldIdLst>
    <p:sldId id="1864" r:id="rId5"/>
    <p:sldId id="1845" r:id="rId6"/>
    <p:sldId id="1846" r:id="rId7"/>
    <p:sldId id="1863" r:id="rId8"/>
    <p:sldId id="1848" r:id="rId9"/>
    <p:sldId id="1849" r:id="rId10"/>
    <p:sldId id="1862" r:id="rId11"/>
    <p:sldId id="1865" r:id="rId12"/>
    <p:sldId id="1852" r:id="rId13"/>
    <p:sldId id="1858" r:id="rId14"/>
    <p:sldId id="1866" r:id="rId15"/>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480" userDrawn="1">
          <p15:clr>
            <a:srgbClr val="A4A3A4"/>
          </p15:clr>
        </p15:guide>
        <p15:guide id="3" pos="7200" userDrawn="1">
          <p15:clr>
            <a:srgbClr val="A4A3A4"/>
          </p15:clr>
        </p15:guide>
        <p15:guide id="4" pos="4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FFFF00"/>
    <a:srgbClr val="00FF00"/>
    <a:srgbClr val="FF00FF"/>
    <a:srgbClr val="FF2625"/>
    <a:srgbClr val="007788"/>
    <a:srgbClr val="297C2A"/>
    <a:srgbClr val="FE4387"/>
    <a:srgbClr val="F69000"/>
    <a:srgbClr val="01C2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2873D1-7093-4ACD-AF16-DE1290769BA8}" v="80" dt="2022-04-23T22:30:46.59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74971" autoAdjust="0"/>
  </p:normalViewPr>
  <p:slideViewPr>
    <p:cSldViewPr snapToGrid="0">
      <p:cViewPr varScale="1">
        <p:scale>
          <a:sx n="85" d="100"/>
          <a:sy n="85" d="100"/>
        </p:scale>
        <p:origin x="1590" y="90"/>
      </p:cViewPr>
      <p:guideLst>
        <p:guide orient="horz" pos="2160"/>
        <p:guide pos="480"/>
        <p:guide pos="7200"/>
        <p:guide pos="4368"/>
      </p:guideLst>
    </p:cSldViewPr>
  </p:slideViewPr>
  <p:notesTextViewPr>
    <p:cViewPr>
      <p:scale>
        <a:sx n="1" d="1"/>
        <a:sy n="1" d="1"/>
      </p:scale>
      <p:origin x="0" y="0"/>
    </p:cViewPr>
  </p:notesTextViewPr>
  <p:sorterViewPr>
    <p:cViewPr>
      <p:scale>
        <a:sx n="140" d="100"/>
        <a:sy n="140" d="100"/>
      </p:scale>
      <p:origin x="0" y="-175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rri Cunningham" userId="5ca8a513-eaf1-4adc-9d18-6db7e5361089" providerId="ADAL" clId="{022873D1-7093-4ACD-AF16-DE1290769BA8}"/>
    <pc:docChg chg="undo custSel addSld delSld modSld sldOrd">
      <pc:chgData name="Kerri Cunningham" userId="5ca8a513-eaf1-4adc-9d18-6db7e5361089" providerId="ADAL" clId="{022873D1-7093-4ACD-AF16-DE1290769BA8}" dt="2022-04-23T22:31:05.798" v="1067" actId="1076"/>
      <pc:docMkLst>
        <pc:docMk/>
      </pc:docMkLst>
      <pc:sldChg chg="addSp delSp modSp mod ord">
        <pc:chgData name="Kerri Cunningham" userId="5ca8a513-eaf1-4adc-9d18-6db7e5361089" providerId="ADAL" clId="{022873D1-7093-4ACD-AF16-DE1290769BA8}" dt="2022-04-23T21:51:03.921" v="280"/>
        <pc:sldMkLst>
          <pc:docMk/>
          <pc:sldMk cId="803542810" sldId="1845"/>
        </pc:sldMkLst>
        <pc:spChg chg="add del">
          <ac:chgData name="Kerri Cunningham" userId="5ca8a513-eaf1-4adc-9d18-6db7e5361089" providerId="ADAL" clId="{022873D1-7093-4ACD-AF16-DE1290769BA8}" dt="2022-04-23T21:45:25.287" v="183" actId="478"/>
          <ac:spMkLst>
            <pc:docMk/>
            <pc:sldMk cId="803542810" sldId="1845"/>
            <ac:spMk id="2" creationId="{2CCA6CD3-80AA-4D39-B1D6-7D615FE2D890}"/>
          </ac:spMkLst>
        </pc:spChg>
        <pc:spChg chg="add mod">
          <ac:chgData name="Kerri Cunningham" userId="5ca8a513-eaf1-4adc-9d18-6db7e5361089" providerId="ADAL" clId="{022873D1-7093-4ACD-AF16-DE1290769BA8}" dt="2022-04-23T21:49:48.853" v="202" actId="1076"/>
          <ac:spMkLst>
            <pc:docMk/>
            <pc:sldMk cId="803542810" sldId="1845"/>
            <ac:spMk id="3" creationId="{EFE2B980-3FE0-44F4-9CB8-77A28BC63F4B}"/>
          </ac:spMkLst>
        </pc:spChg>
        <pc:spChg chg="mod ord">
          <ac:chgData name="Kerri Cunningham" userId="5ca8a513-eaf1-4adc-9d18-6db7e5361089" providerId="ADAL" clId="{022873D1-7093-4ACD-AF16-DE1290769BA8}" dt="2022-04-23T21:50:37.490" v="252" actId="313"/>
          <ac:spMkLst>
            <pc:docMk/>
            <pc:sldMk cId="803542810" sldId="1845"/>
            <ac:spMk id="4" creationId="{FD9E38B3-4686-8247-9625-49018D29F408}"/>
          </ac:spMkLst>
        </pc:spChg>
        <pc:spChg chg="del mod">
          <ac:chgData name="Kerri Cunningham" userId="5ca8a513-eaf1-4adc-9d18-6db7e5361089" providerId="ADAL" clId="{022873D1-7093-4ACD-AF16-DE1290769BA8}" dt="2022-04-23T21:49:28.688" v="195" actId="478"/>
          <ac:spMkLst>
            <pc:docMk/>
            <pc:sldMk cId="803542810" sldId="1845"/>
            <ac:spMk id="6" creationId="{7DCBA01B-ECA4-4938-872A-B38BEB13AC06}"/>
          </ac:spMkLst>
        </pc:spChg>
        <pc:spChg chg="add">
          <ac:chgData name="Kerri Cunningham" userId="5ca8a513-eaf1-4adc-9d18-6db7e5361089" providerId="ADAL" clId="{022873D1-7093-4ACD-AF16-DE1290769BA8}" dt="2022-04-23T21:45:57.879" v="186"/>
          <ac:spMkLst>
            <pc:docMk/>
            <pc:sldMk cId="803542810" sldId="1845"/>
            <ac:spMk id="7" creationId="{D9DA258C-05B5-47BD-9F25-1EAF0D484DFB}"/>
          </ac:spMkLst>
        </pc:spChg>
        <pc:spChg chg="add del mod">
          <ac:chgData name="Kerri Cunningham" userId="5ca8a513-eaf1-4adc-9d18-6db7e5361089" providerId="ADAL" clId="{022873D1-7093-4ACD-AF16-DE1290769BA8}" dt="2022-04-23T21:49:29.897" v="196" actId="478"/>
          <ac:spMkLst>
            <pc:docMk/>
            <pc:sldMk cId="803542810" sldId="1845"/>
            <ac:spMk id="12" creationId="{A0BC7931-376C-4834-AB8E-FC174A10BA14}"/>
          </ac:spMkLst>
        </pc:spChg>
        <pc:spChg chg="add mod">
          <ac:chgData name="Kerri Cunningham" userId="5ca8a513-eaf1-4adc-9d18-6db7e5361089" providerId="ADAL" clId="{022873D1-7093-4ACD-AF16-DE1290769BA8}" dt="2022-04-23T21:50:54.176" v="278" actId="20577"/>
          <ac:spMkLst>
            <pc:docMk/>
            <pc:sldMk cId="803542810" sldId="1845"/>
            <ac:spMk id="14" creationId="{5A5FD414-AC4F-4885-9099-6837FE46954F}"/>
          </ac:spMkLst>
        </pc:spChg>
        <pc:graphicFrameChg chg="add del mod">
          <ac:chgData name="Kerri Cunningham" userId="5ca8a513-eaf1-4adc-9d18-6db7e5361089" providerId="ADAL" clId="{022873D1-7093-4ACD-AF16-DE1290769BA8}" dt="2022-04-23T21:49:02.019" v="188" actId="478"/>
          <ac:graphicFrameMkLst>
            <pc:docMk/>
            <pc:sldMk cId="803542810" sldId="1845"/>
            <ac:graphicFrameMk id="8" creationId="{2390F446-772B-45E9-A8C6-3E21BF20E2C2}"/>
          </ac:graphicFrameMkLst>
        </pc:graphicFrameChg>
        <pc:picChg chg="add mod">
          <ac:chgData name="Kerri Cunningham" userId="5ca8a513-eaf1-4adc-9d18-6db7e5361089" providerId="ADAL" clId="{022873D1-7093-4ACD-AF16-DE1290769BA8}" dt="2022-04-23T21:40:33.093" v="158"/>
          <ac:picMkLst>
            <pc:docMk/>
            <pc:sldMk cId="803542810" sldId="1845"/>
            <ac:picMk id="5" creationId="{511845E1-1447-497C-8FDD-9D80C5882AD0}"/>
          </ac:picMkLst>
        </pc:picChg>
        <pc:picChg chg="add mod">
          <ac:chgData name="Kerri Cunningham" userId="5ca8a513-eaf1-4adc-9d18-6db7e5361089" providerId="ADAL" clId="{022873D1-7093-4ACD-AF16-DE1290769BA8}" dt="2022-04-23T21:49:56.885" v="205" actId="1076"/>
          <ac:picMkLst>
            <pc:docMk/>
            <pc:sldMk cId="803542810" sldId="1845"/>
            <ac:picMk id="10" creationId="{3B2C6BFA-A3E6-407D-80A4-49C0D3D95FD3}"/>
          </ac:picMkLst>
        </pc:picChg>
        <pc:picChg chg="add del mod">
          <ac:chgData name="Kerri Cunningham" userId="5ca8a513-eaf1-4adc-9d18-6db7e5361089" providerId="ADAL" clId="{022873D1-7093-4ACD-AF16-DE1290769BA8}" dt="2022-04-23T21:45:12.222" v="181" actId="478"/>
          <ac:picMkLst>
            <pc:docMk/>
            <pc:sldMk cId="803542810" sldId="1845"/>
            <ac:picMk id="11266" creationId="{2F2F0190-AC77-4EED-82F7-F3077DE9AF60}"/>
          </ac:picMkLst>
        </pc:picChg>
      </pc:sldChg>
      <pc:sldChg chg="addSp delSp modSp mod">
        <pc:chgData name="Kerri Cunningham" userId="5ca8a513-eaf1-4adc-9d18-6db7e5361089" providerId="ADAL" clId="{022873D1-7093-4ACD-AF16-DE1290769BA8}" dt="2022-04-23T21:53:10.830" v="360" actId="207"/>
        <pc:sldMkLst>
          <pc:docMk/>
          <pc:sldMk cId="461669259" sldId="1846"/>
        </pc:sldMkLst>
        <pc:spChg chg="mod">
          <ac:chgData name="Kerri Cunningham" userId="5ca8a513-eaf1-4adc-9d18-6db7e5361089" providerId="ADAL" clId="{022873D1-7093-4ACD-AF16-DE1290769BA8}" dt="2022-04-23T21:53:10.830" v="360" actId="207"/>
          <ac:spMkLst>
            <pc:docMk/>
            <pc:sldMk cId="461669259" sldId="1846"/>
            <ac:spMk id="2" creationId="{3F36812B-2065-4A2B-B59B-8957022687BC}"/>
          </ac:spMkLst>
        </pc:spChg>
        <pc:spChg chg="add del mod">
          <ac:chgData name="Kerri Cunningham" userId="5ca8a513-eaf1-4adc-9d18-6db7e5361089" providerId="ADAL" clId="{022873D1-7093-4ACD-AF16-DE1290769BA8}" dt="2022-04-23T21:51:39.773" v="285" actId="478"/>
          <ac:spMkLst>
            <pc:docMk/>
            <pc:sldMk cId="461669259" sldId="1846"/>
            <ac:spMk id="5" creationId="{9B104A85-0ED4-4481-8916-7591EED14C02}"/>
          </ac:spMkLst>
        </pc:spChg>
        <pc:spChg chg="del">
          <ac:chgData name="Kerri Cunningham" userId="5ca8a513-eaf1-4adc-9d18-6db7e5361089" providerId="ADAL" clId="{022873D1-7093-4ACD-AF16-DE1290769BA8}" dt="2022-04-23T21:51:38.271" v="284" actId="478"/>
          <ac:spMkLst>
            <pc:docMk/>
            <pc:sldMk cId="461669259" sldId="1846"/>
            <ac:spMk id="7" creationId="{87BA0B6F-5258-479C-87B7-C806E6757035}"/>
          </ac:spMkLst>
        </pc:spChg>
        <pc:picChg chg="add mod">
          <ac:chgData name="Kerri Cunningham" userId="5ca8a513-eaf1-4adc-9d18-6db7e5361089" providerId="ADAL" clId="{022873D1-7093-4ACD-AF16-DE1290769BA8}" dt="2022-04-23T21:40:29.968" v="157" actId="1076"/>
          <ac:picMkLst>
            <pc:docMk/>
            <pc:sldMk cId="461669259" sldId="1846"/>
            <ac:picMk id="4" creationId="{95F0D02A-7193-4AAF-BAFE-8FC6460FE749}"/>
          </ac:picMkLst>
        </pc:picChg>
        <pc:picChg chg="add mod">
          <ac:chgData name="Kerri Cunningham" userId="5ca8a513-eaf1-4adc-9d18-6db7e5361089" providerId="ADAL" clId="{022873D1-7093-4ACD-AF16-DE1290769BA8}" dt="2022-04-23T21:52:47.173" v="358" actId="1076"/>
          <ac:picMkLst>
            <pc:docMk/>
            <pc:sldMk cId="461669259" sldId="1846"/>
            <ac:picMk id="12290" creationId="{C6ED3E37-F809-49BF-9B3C-A8C7B9B62008}"/>
          </ac:picMkLst>
        </pc:picChg>
      </pc:sldChg>
      <pc:sldChg chg="addSp delSp modSp mod">
        <pc:chgData name="Kerri Cunningham" userId="5ca8a513-eaf1-4adc-9d18-6db7e5361089" providerId="ADAL" clId="{022873D1-7093-4ACD-AF16-DE1290769BA8}" dt="2022-04-23T22:02:32.982" v="558" actId="1076"/>
        <pc:sldMkLst>
          <pc:docMk/>
          <pc:sldMk cId="2957678139" sldId="1848"/>
        </pc:sldMkLst>
        <pc:spChg chg="mod">
          <ac:chgData name="Kerri Cunningham" userId="5ca8a513-eaf1-4adc-9d18-6db7e5361089" providerId="ADAL" clId="{022873D1-7093-4ACD-AF16-DE1290769BA8}" dt="2022-04-23T21:57:34.660" v="407" actId="33524"/>
          <ac:spMkLst>
            <pc:docMk/>
            <pc:sldMk cId="2957678139" sldId="1848"/>
            <ac:spMk id="4" creationId="{048FBE6B-DC67-4E64-80F4-CADE978D2FE3}"/>
          </ac:spMkLst>
        </pc:spChg>
        <pc:spChg chg="del mod">
          <ac:chgData name="Kerri Cunningham" userId="5ca8a513-eaf1-4adc-9d18-6db7e5361089" providerId="ADAL" clId="{022873D1-7093-4ACD-AF16-DE1290769BA8}" dt="2022-04-23T21:57:17.270" v="379" actId="478"/>
          <ac:spMkLst>
            <pc:docMk/>
            <pc:sldMk cId="2957678139" sldId="1848"/>
            <ac:spMk id="10" creationId="{3E90A16C-1235-4DE1-9AE7-2F7599C83F90}"/>
          </ac:spMkLst>
        </pc:spChg>
        <pc:graphicFrameChg chg="add mod modGraphic">
          <ac:chgData name="Kerri Cunningham" userId="5ca8a513-eaf1-4adc-9d18-6db7e5361089" providerId="ADAL" clId="{022873D1-7093-4ACD-AF16-DE1290769BA8}" dt="2022-04-23T21:58:06.069" v="418" actId="2710"/>
          <ac:graphicFrameMkLst>
            <pc:docMk/>
            <pc:sldMk cId="2957678139" sldId="1848"/>
            <ac:graphicFrameMk id="2" creationId="{9EFF1B9E-12F4-48EF-9143-1F32FF1FA4A0}"/>
          </ac:graphicFrameMkLst>
        </pc:graphicFrameChg>
        <pc:graphicFrameChg chg="add mod modGraphic">
          <ac:chgData name="Kerri Cunningham" userId="5ca8a513-eaf1-4adc-9d18-6db7e5361089" providerId="ADAL" clId="{022873D1-7093-4ACD-AF16-DE1290769BA8}" dt="2022-04-23T22:02:32.982" v="558" actId="1076"/>
          <ac:graphicFrameMkLst>
            <pc:docMk/>
            <pc:sldMk cId="2957678139" sldId="1848"/>
            <ac:graphicFrameMk id="3" creationId="{97E3231B-CBA8-464F-8DF1-E355DC8F04E3}"/>
          </ac:graphicFrameMkLst>
        </pc:graphicFrameChg>
        <pc:graphicFrameChg chg="del">
          <ac:chgData name="Kerri Cunningham" userId="5ca8a513-eaf1-4adc-9d18-6db7e5361089" providerId="ADAL" clId="{022873D1-7093-4ACD-AF16-DE1290769BA8}" dt="2022-04-23T21:56:26.238" v="371" actId="478"/>
          <ac:graphicFrameMkLst>
            <pc:docMk/>
            <pc:sldMk cId="2957678139" sldId="1848"/>
            <ac:graphicFrameMk id="7" creationId="{AD3D3348-39B0-440D-88BE-1A8FA9891931}"/>
          </ac:graphicFrameMkLst>
        </pc:graphicFrameChg>
        <pc:picChg chg="add mod">
          <ac:chgData name="Kerri Cunningham" userId="5ca8a513-eaf1-4adc-9d18-6db7e5361089" providerId="ADAL" clId="{022873D1-7093-4ACD-AF16-DE1290769BA8}" dt="2022-04-23T21:40:38.980" v="160"/>
          <ac:picMkLst>
            <pc:docMk/>
            <pc:sldMk cId="2957678139" sldId="1848"/>
            <ac:picMk id="5" creationId="{18397E09-C231-4D51-BDA6-E2D4AB2D8B4F}"/>
          </ac:picMkLst>
        </pc:picChg>
      </pc:sldChg>
      <pc:sldChg chg="addSp modSp mod">
        <pc:chgData name="Kerri Cunningham" userId="5ca8a513-eaf1-4adc-9d18-6db7e5361089" providerId="ADAL" clId="{022873D1-7093-4ACD-AF16-DE1290769BA8}" dt="2022-04-23T21:59:44.626" v="484" actId="20577"/>
        <pc:sldMkLst>
          <pc:docMk/>
          <pc:sldMk cId="394783395" sldId="1849"/>
        </pc:sldMkLst>
        <pc:spChg chg="mod">
          <ac:chgData name="Kerri Cunningham" userId="5ca8a513-eaf1-4adc-9d18-6db7e5361089" providerId="ADAL" clId="{022873D1-7093-4ACD-AF16-DE1290769BA8}" dt="2022-04-23T21:59:44.626" v="484" actId="20577"/>
          <ac:spMkLst>
            <pc:docMk/>
            <pc:sldMk cId="394783395" sldId="1849"/>
            <ac:spMk id="3" creationId="{EF99585A-5E1F-40FA-8E64-BB4F04611657}"/>
          </ac:spMkLst>
        </pc:spChg>
        <pc:spChg chg="mod">
          <ac:chgData name="Kerri Cunningham" userId="5ca8a513-eaf1-4adc-9d18-6db7e5361089" providerId="ADAL" clId="{022873D1-7093-4ACD-AF16-DE1290769BA8}" dt="2022-04-23T21:59:23.004" v="470" actId="1076"/>
          <ac:spMkLst>
            <pc:docMk/>
            <pc:sldMk cId="394783395" sldId="1849"/>
            <ac:spMk id="5" creationId="{D1262CD5-AD01-42E3-9173-97C12BB0D9B8}"/>
          </ac:spMkLst>
        </pc:spChg>
        <pc:picChg chg="add mod">
          <ac:chgData name="Kerri Cunningham" userId="5ca8a513-eaf1-4adc-9d18-6db7e5361089" providerId="ADAL" clId="{022873D1-7093-4ACD-AF16-DE1290769BA8}" dt="2022-04-23T21:40:43.766" v="161"/>
          <ac:picMkLst>
            <pc:docMk/>
            <pc:sldMk cId="394783395" sldId="1849"/>
            <ac:picMk id="4" creationId="{5AECE4F3-AB51-49F2-9376-02A2421CF4A6}"/>
          </ac:picMkLst>
        </pc:picChg>
      </pc:sldChg>
      <pc:sldChg chg="addSp delSp modSp del mod setBg">
        <pc:chgData name="Kerri Cunningham" userId="5ca8a513-eaf1-4adc-9d18-6db7e5361089" providerId="ADAL" clId="{022873D1-7093-4ACD-AF16-DE1290769BA8}" dt="2022-04-23T22:09:03.627" v="801" actId="47"/>
        <pc:sldMkLst>
          <pc:docMk/>
          <pc:sldMk cId="0" sldId="1851"/>
        </pc:sldMkLst>
        <pc:spChg chg="del mod">
          <ac:chgData name="Kerri Cunningham" userId="5ca8a513-eaf1-4adc-9d18-6db7e5361089" providerId="ADAL" clId="{022873D1-7093-4ACD-AF16-DE1290769BA8}" dt="2022-04-23T22:08:55.847" v="798" actId="21"/>
          <ac:spMkLst>
            <pc:docMk/>
            <pc:sldMk cId="0" sldId="1851"/>
            <ac:spMk id="3" creationId="{220D1DFC-5D54-4DF6-99FA-917E49EA6C06}"/>
          </ac:spMkLst>
        </pc:spChg>
        <pc:spChg chg="add mod">
          <ac:chgData name="Kerri Cunningham" userId="5ca8a513-eaf1-4adc-9d18-6db7e5361089" providerId="ADAL" clId="{022873D1-7093-4ACD-AF16-DE1290769BA8}" dt="2022-04-23T22:08:55.847" v="798" actId="21"/>
          <ac:spMkLst>
            <pc:docMk/>
            <pc:sldMk cId="0" sldId="1851"/>
            <ac:spMk id="6" creationId="{02130F4B-54DC-41EA-87F3-C8390BF15E26}"/>
          </ac:spMkLst>
        </pc:spChg>
        <pc:spChg chg="add del mod">
          <ac:chgData name="Kerri Cunningham" userId="5ca8a513-eaf1-4adc-9d18-6db7e5361089" providerId="ADAL" clId="{022873D1-7093-4ACD-AF16-DE1290769BA8}" dt="2022-04-23T22:04:09.757" v="563" actId="478"/>
          <ac:spMkLst>
            <pc:docMk/>
            <pc:sldMk cId="0" sldId="1851"/>
            <ac:spMk id="7" creationId="{DB341E9A-7001-4B57-A7B2-9202B5242953}"/>
          </ac:spMkLst>
        </pc:spChg>
        <pc:spChg chg="add del mod">
          <ac:chgData name="Kerri Cunningham" userId="5ca8a513-eaf1-4adc-9d18-6db7e5361089" providerId="ADAL" clId="{022873D1-7093-4ACD-AF16-DE1290769BA8}" dt="2022-04-23T22:04:15.424" v="566" actId="478"/>
          <ac:spMkLst>
            <pc:docMk/>
            <pc:sldMk cId="0" sldId="1851"/>
            <ac:spMk id="9" creationId="{7A793FEF-2670-4023-9716-563E1F5E612C}"/>
          </ac:spMkLst>
        </pc:spChg>
        <pc:spChg chg="add del mod">
          <ac:chgData name="Kerri Cunningham" userId="5ca8a513-eaf1-4adc-9d18-6db7e5361089" providerId="ADAL" clId="{022873D1-7093-4ACD-AF16-DE1290769BA8}" dt="2022-04-23T22:04:12.461" v="565" actId="478"/>
          <ac:spMkLst>
            <pc:docMk/>
            <pc:sldMk cId="0" sldId="1851"/>
            <ac:spMk id="16" creationId="{82B839A9-BE4F-40C7-ABA3-682B626FFB08}"/>
          </ac:spMkLst>
        </pc:spChg>
        <pc:spChg chg="add del">
          <ac:chgData name="Kerri Cunningham" userId="5ca8a513-eaf1-4adc-9d18-6db7e5361089" providerId="ADAL" clId="{022873D1-7093-4ACD-AF16-DE1290769BA8}" dt="2022-04-23T22:04:10.413" v="564" actId="26606"/>
          <ac:spMkLst>
            <pc:docMk/>
            <pc:sldMk cId="0" sldId="1851"/>
            <ac:spMk id="21" creationId="{DD38EE57-B708-47C9-A4A4-E25F09FAB029}"/>
          </ac:spMkLst>
        </pc:spChg>
        <pc:grpChg chg="add del">
          <ac:chgData name="Kerri Cunningham" userId="5ca8a513-eaf1-4adc-9d18-6db7e5361089" providerId="ADAL" clId="{022873D1-7093-4ACD-AF16-DE1290769BA8}" dt="2022-04-23T22:04:10.413" v="564" actId="26606"/>
          <ac:grpSpMkLst>
            <pc:docMk/>
            <pc:sldMk cId="0" sldId="1851"/>
            <ac:grpSpMk id="23" creationId="{57A28182-58A5-4DBB-8F64-BD944BCA8154}"/>
          </ac:grpSpMkLst>
        </pc:grpChg>
        <pc:graphicFrameChg chg="add del mod modGraphic">
          <ac:chgData name="Kerri Cunningham" userId="5ca8a513-eaf1-4adc-9d18-6db7e5361089" providerId="ADAL" clId="{022873D1-7093-4ACD-AF16-DE1290769BA8}" dt="2022-04-23T22:08:55.847" v="798" actId="21"/>
          <ac:graphicFrameMkLst>
            <pc:docMk/>
            <pc:sldMk cId="0" sldId="1851"/>
            <ac:graphicFrameMk id="2" creationId="{AB483BE7-C9E2-492D-A8CC-74AF8559F2B2}"/>
          </ac:graphicFrameMkLst>
        </pc:graphicFrameChg>
        <pc:graphicFrameChg chg="del">
          <ac:chgData name="Kerri Cunningham" userId="5ca8a513-eaf1-4adc-9d18-6db7e5361089" providerId="ADAL" clId="{022873D1-7093-4ACD-AF16-DE1290769BA8}" dt="2022-04-23T22:03:40.907" v="559" actId="478"/>
          <ac:graphicFrameMkLst>
            <pc:docMk/>
            <pc:sldMk cId="0" sldId="1851"/>
            <ac:graphicFrameMk id="6" creationId="{9E3A0DD1-A709-40A7-BC49-7647287B8555}"/>
          </ac:graphicFrameMkLst>
        </pc:graphicFrameChg>
        <pc:picChg chg="add mod">
          <ac:chgData name="Kerri Cunningham" userId="5ca8a513-eaf1-4adc-9d18-6db7e5361089" providerId="ADAL" clId="{022873D1-7093-4ACD-AF16-DE1290769BA8}" dt="2022-04-23T21:40:46.077" v="162"/>
          <ac:picMkLst>
            <pc:docMk/>
            <pc:sldMk cId="0" sldId="1851"/>
            <ac:picMk id="5" creationId="{BABDADAE-E0F7-4FAB-8CD2-D5A2489CB763}"/>
          </ac:picMkLst>
        </pc:picChg>
      </pc:sldChg>
      <pc:sldChg chg="addSp delSp modSp mod">
        <pc:chgData name="Kerri Cunningham" userId="5ca8a513-eaf1-4adc-9d18-6db7e5361089" providerId="ADAL" clId="{022873D1-7093-4ACD-AF16-DE1290769BA8}" dt="2022-04-23T22:09:01.944" v="800" actId="1076"/>
        <pc:sldMkLst>
          <pc:docMk/>
          <pc:sldMk cId="0" sldId="1852"/>
        </pc:sldMkLst>
        <pc:spChg chg="del">
          <ac:chgData name="Kerri Cunningham" userId="5ca8a513-eaf1-4adc-9d18-6db7e5361089" providerId="ADAL" clId="{022873D1-7093-4ACD-AF16-DE1290769BA8}" dt="2022-04-23T22:08:46.398" v="795" actId="478"/>
          <ac:spMkLst>
            <pc:docMk/>
            <pc:sldMk cId="0" sldId="1852"/>
            <ac:spMk id="3" creationId="{158B51BF-780C-45D4-A1D0-32D55EA0F2B4}"/>
          </ac:spMkLst>
        </pc:spChg>
        <pc:spChg chg="del">
          <ac:chgData name="Kerri Cunningham" userId="5ca8a513-eaf1-4adc-9d18-6db7e5361089" providerId="ADAL" clId="{022873D1-7093-4ACD-AF16-DE1290769BA8}" dt="2022-04-23T22:08:44.093" v="793" actId="478"/>
          <ac:spMkLst>
            <pc:docMk/>
            <pc:sldMk cId="0" sldId="1852"/>
            <ac:spMk id="4" creationId="{93D5B08B-062C-44B9-B26B-59FC596B377F}"/>
          </ac:spMkLst>
        </pc:spChg>
        <pc:spChg chg="del">
          <ac:chgData name="Kerri Cunningham" userId="5ca8a513-eaf1-4adc-9d18-6db7e5361089" providerId="ADAL" clId="{022873D1-7093-4ACD-AF16-DE1290769BA8}" dt="2022-04-23T22:08:42.897" v="792" actId="478"/>
          <ac:spMkLst>
            <pc:docMk/>
            <pc:sldMk cId="0" sldId="1852"/>
            <ac:spMk id="5" creationId="{26E58EC9-97A8-4831-B77A-6206FB7F4B53}"/>
          </ac:spMkLst>
        </pc:spChg>
        <pc:spChg chg="add del mod">
          <ac:chgData name="Kerri Cunningham" userId="5ca8a513-eaf1-4adc-9d18-6db7e5361089" providerId="ADAL" clId="{022873D1-7093-4ACD-AF16-DE1290769BA8}" dt="2022-04-23T22:08:49.162" v="797" actId="478"/>
          <ac:spMkLst>
            <pc:docMk/>
            <pc:sldMk cId="0" sldId="1852"/>
            <ac:spMk id="7" creationId="{9F3E54EE-5C7C-473B-9C22-74D21FAA35F9}"/>
          </ac:spMkLst>
        </pc:spChg>
        <pc:spChg chg="add del mod">
          <ac:chgData name="Kerri Cunningham" userId="5ca8a513-eaf1-4adc-9d18-6db7e5361089" providerId="ADAL" clId="{022873D1-7093-4ACD-AF16-DE1290769BA8}" dt="2022-04-23T22:08:47.605" v="796" actId="478"/>
          <ac:spMkLst>
            <pc:docMk/>
            <pc:sldMk cId="0" sldId="1852"/>
            <ac:spMk id="9" creationId="{B8CDC50F-53F5-4784-8F56-FB96C187EA89}"/>
          </ac:spMkLst>
        </pc:spChg>
        <pc:spChg chg="add mod">
          <ac:chgData name="Kerri Cunningham" userId="5ca8a513-eaf1-4adc-9d18-6db7e5361089" providerId="ADAL" clId="{022873D1-7093-4ACD-AF16-DE1290769BA8}" dt="2022-04-23T22:09:01.944" v="800" actId="1076"/>
          <ac:spMkLst>
            <pc:docMk/>
            <pc:sldMk cId="0" sldId="1852"/>
            <ac:spMk id="11" creationId="{5CD09016-706E-4EA1-A8EB-DFB6813C2AA5}"/>
          </ac:spMkLst>
        </pc:spChg>
        <pc:spChg chg="del">
          <ac:chgData name="Kerri Cunningham" userId="5ca8a513-eaf1-4adc-9d18-6db7e5361089" providerId="ADAL" clId="{022873D1-7093-4ACD-AF16-DE1290769BA8}" dt="2022-04-23T22:08:45.758" v="794" actId="478"/>
          <ac:spMkLst>
            <pc:docMk/>
            <pc:sldMk cId="0" sldId="1852"/>
            <ac:spMk id="9219" creationId="{A17D04F1-4318-4DD6-B27E-D66AE4D426B2}"/>
          </ac:spMkLst>
        </pc:spChg>
        <pc:graphicFrameChg chg="add mod">
          <ac:chgData name="Kerri Cunningham" userId="5ca8a513-eaf1-4adc-9d18-6db7e5361089" providerId="ADAL" clId="{022873D1-7093-4ACD-AF16-DE1290769BA8}" dt="2022-04-23T22:09:01.944" v="800" actId="1076"/>
          <ac:graphicFrameMkLst>
            <pc:docMk/>
            <pc:sldMk cId="0" sldId="1852"/>
            <ac:graphicFrameMk id="12" creationId="{D037AC3E-FF30-4CF1-AEAB-1263782DE3C9}"/>
          </ac:graphicFrameMkLst>
        </pc:graphicFrameChg>
        <pc:picChg chg="add mod">
          <ac:chgData name="Kerri Cunningham" userId="5ca8a513-eaf1-4adc-9d18-6db7e5361089" providerId="ADAL" clId="{022873D1-7093-4ACD-AF16-DE1290769BA8}" dt="2022-04-23T21:40:48.987" v="163"/>
          <ac:picMkLst>
            <pc:docMk/>
            <pc:sldMk cId="0" sldId="1852"/>
            <ac:picMk id="6" creationId="{CF064247-4783-4886-9DE3-8F0657607688}"/>
          </ac:picMkLst>
        </pc:picChg>
      </pc:sldChg>
      <pc:sldChg chg="addSp delSp modSp mod">
        <pc:chgData name="Kerri Cunningham" userId="5ca8a513-eaf1-4adc-9d18-6db7e5361089" providerId="ADAL" clId="{022873D1-7093-4ACD-AF16-DE1290769BA8}" dt="2022-04-23T22:16:05.716" v="1040" actId="1076"/>
        <pc:sldMkLst>
          <pc:docMk/>
          <pc:sldMk cId="4244761525" sldId="1858"/>
        </pc:sldMkLst>
        <pc:spChg chg="mod">
          <ac:chgData name="Kerri Cunningham" userId="5ca8a513-eaf1-4adc-9d18-6db7e5361089" providerId="ADAL" clId="{022873D1-7093-4ACD-AF16-DE1290769BA8}" dt="2022-04-23T22:15:58.919" v="1038" actId="20577"/>
          <ac:spMkLst>
            <pc:docMk/>
            <pc:sldMk cId="4244761525" sldId="1858"/>
            <ac:spMk id="3" creationId="{17155E1D-F4AD-41A7-B948-E2D246CCFE8A}"/>
          </ac:spMkLst>
        </pc:spChg>
        <pc:spChg chg="del mod">
          <ac:chgData name="Kerri Cunningham" userId="5ca8a513-eaf1-4adc-9d18-6db7e5361089" providerId="ADAL" clId="{022873D1-7093-4ACD-AF16-DE1290769BA8}" dt="2022-04-23T22:13:46.468" v="1020" actId="478"/>
          <ac:spMkLst>
            <pc:docMk/>
            <pc:sldMk cId="4244761525" sldId="1858"/>
            <ac:spMk id="4" creationId="{FD9E38B3-4686-8247-9625-49018D29F408}"/>
          </ac:spMkLst>
        </pc:spChg>
        <pc:spChg chg="add del mod">
          <ac:chgData name="Kerri Cunningham" userId="5ca8a513-eaf1-4adc-9d18-6db7e5361089" providerId="ADAL" clId="{022873D1-7093-4ACD-AF16-DE1290769BA8}" dt="2022-04-23T22:13:48.936" v="1021" actId="478"/>
          <ac:spMkLst>
            <pc:docMk/>
            <pc:sldMk cId="4244761525" sldId="1858"/>
            <ac:spMk id="6" creationId="{FD9AC64E-58A3-4109-BCC2-4FE0588A0F2A}"/>
          </ac:spMkLst>
        </pc:spChg>
        <pc:picChg chg="add mod">
          <ac:chgData name="Kerri Cunningham" userId="5ca8a513-eaf1-4adc-9d18-6db7e5361089" providerId="ADAL" clId="{022873D1-7093-4ACD-AF16-DE1290769BA8}" dt="2022-04-23T21:40:52.948" v="165"/>
          <ac:picMkLst>
            <pc:docMk/>
            <pc:sldMk cId="4244761525" sldId="1858"/>
            <ac:picMk id="5" creationId="{9E639798-5094-4012-A9F8-D8AFBFF7E4C9}"/>
          </ac:picMkLst>
        </pc:picChg>
        <pc:picChg chg="add mod">
          <ac:chgData name="Kerri Cunningham" userId="5ca8a513-eaf1-4adc-9d18-6db7e5361089" providerId="ADAL" clId="{022873D1-7093-4ACD-AF16-DE1290769BA8}" dt="2022-04-23T22:16:02.801" v="1039" actId="1076"/>
          <ac:picMkLst>
            <pc:docMk/>
            <pc:sldMk cId="4244761525" sldId="1858"/>
            <ac:picMk id="1026" creationId="{E716E164-928A-486E-97A0-EF5A3D18DDD4}"/>
          </ac:picMkLst>
        </pc:picChg>
        <pc:picChg chg="add del mod">
          <ac:chgData name="Kerri Cunningham" userId="5ca8a513-eaf1-4adc-9d18-6db7e5361089" providerId="ADAL" clId="{022873D1-7093-4ACD-AF16-DE1290769BA8}" dt="2022-04-23T22:15:18.358" v="1025" actId="478"/>
          <ac:picMkLst>
            <pc:docMk/>
            <pc:sldMk cId="4244761525" sldId="1858"/>
            <ac:picMk id="1028" creationId="{FD71868F-E39D-4D03-8806-980A744367C2}"/>
          </ac:picMkLst>
        </pc:picChg>
        <pc:picChg chg="add mod">
          <ac:chgData name="Kerri Cunningham" userId="5ca8a513-eaf1-4adc-9d18-6db7e5361089" providerId="ADAL" clId="{022873D1-7093-4ACD-AF16-DE1290769BA8}" dt="2022-04-23T22:16:05.716" v="1040" actId="1076"/>
          <ac:picMkLst>
            <pc:docMk/>
            <pc:sldMk cId="4244761525" sldId="1858"/>
            <ac:picMk id="1030" creationId="{B304EB90-0640-4EA6-B167-9876BE57D73B}"/>
          </ac:picMkLst>
        </pc:picChg>
      </pc:sldChg>
      <pc:sldChg chg="addSp modSp del">
        <pc:chgData name="Kerri Cunningham" userId="5ca8a513-eaf1-4adc-9d18-6db7e5361089" providerId="ADAL" clId="{022873D1-7093-4ACD-AF16-DE1290769BA8}" dt="2022-04-23T22:17:49.732" v="1041" actId="47"/>
        <pc:sldMkLst>
          <pc:docMk/>
          <pc:sldMk cId="576716121" sldId="1859"/>
        </pc:sldMkLst>
        <pc:picChg chg="add mod">
          <ac:chgData name="Kerri Cunningham" userId="5ca8a513-eaf1-4adc-9d18-6db7e5361089" providerId="ADAL" clId="{022873D1-7093-4ACD-AF16-DE1290769BA8}" dt="2022-04-23T21:40:58.555" v="166"/>
          <ac:picMkLst>
            <pc:docMk/>
            <pc:sldMk cId="576716121" sldId="1859"/>
            <ac:picMk id="5" creationId="{82452336-E7DF-4BF5-9059-413360F6C7F0}"/>
          </ac:picMkLst>
        </pc:picChg>
      </pc:sldChg>
      <pc:sldChg chg="addSp modSp del">
        <pc:chgData name="Kerri Cunningham" userId="5ca8a513-eaf1-4adc-9d18-6db7e5361089" providerId="ADAL" clId="{022873D1-7093-4ACD-AF16-DE1290769BA8}" dt="2022-04-23T22:18:06.299" v="1042" actId="47"/>
        <pc:sldMkLst>
          <pc:docMk/>
          <pc:sldMk cId="3992488130" sldId="1860"/>
        </pc:sldMkLst>
        <pc:picChg chg="add mod">
          <ac:chgData name="Kerri Cunningham" userId="5ca8a513-eaf1-4adc-9d18-6db7e5361089" providerId="ADAL" clId="{022873D1-7093-4ACD-AF16-DE1290769BA8}" dt="2022-04-23T21:41:08.328" v="167"/>
          <ac:picMkLst>
            <pc:docMk/>
            <pc:sldMk cId="3992488130" sldId="1860"/>
            <ac:picMk id="4" creationId="{2E2E7519-3B99-41AE-904A-E378440E6498}"/>
          </ac:picMkLst>
        </pc:picChg>
      </pc:sldChg>
      <pc:sldChg chg="addSp modSp mod ord">
        <pc:chgData name="Kerri Cunningham" userId="5ca8a513-eaf1-4adc-9d18-6db7e5361089" providerId="ADAL" clId="{022873D1-7093-4ACD-AF16-DE1290769BA8}" dt="2022-04-23T22:01:02.525" v="548" actId="1076"/>
        <pc:sldMkLst>
          <pc:docMk/>
          <pc:sldMk cId="846236848" sldId="1862"/>
        </pc:sldMkLst>
        <pc:spChg chg="mod">
          <ac:chgData name="Kerri Cunningham" userId="5ca8a513-eaf1-4adc-9d18-6db7e5361089" providerId="ADAL" clId="{022873D1-7093-4ACD-AF16-DE1290769BA8}" dt="2022-04-23T22:00:28.067" v="496" actId="20577"/>
          <ac:spMkLst>
            <pc:docMk/>
            <pc:sldMk cId="846236848" sldId="1862"/>
            <ac:spMk id="2" creationId="{9B8BBDC7-B590-43B7-BBD0-3A247210E1AC}"/>
          </ac:spMkLst>
        </pc:spChg>
        <pc:spChg chg="mod">
          <ac:chgData name="Kerri Cunningham" userId="5ca8a513-eaf1-4adc-9d18-6db7e5361089" providerId="ADAL" clId="{022873D1-7093-4ACD-AF16-DE1290769BA8}" dt="2022-04-23T22:01:02.525" v="548" actId="1076"/>
          <ac:spMkLst>
            <pc:docMk/>
            <pc:sldMk cId="846236848" sldId="1862"/>
            <ac:spMk id="5" creationId="{6DAF3745-4FDE-4B04-A987-B2BA56B0C4B5}"/>
          </ac:spMkLst>
        </pc:spChg>
        <pc:picChg chg="add mod">
          <ac:chgData name="Kerri Cunningham" userId="5ca8a513-eaf1-4adc-9d18-6db7e5361089" providerId="ADAL" clId="{022873D1-7093-4ACD-AF16-DE1290769BA8}" dt="2022-04-23T21:40:50.683" v="164"/>
          <ac:picMkLst>
            <pc:docMk/>
            <pc:sldMk cId="846236848" sldId="1862"/>
            <ac:picMk id="4" creationId="{87F23511-FC72-4E66-ABC5-94EC09866179}"/>
          </ac:picMkLst>
        </pc:picChg>
      </pc:sldChg>
      <pc:sldChg chg="addSp delSp modSp mod">
        <pc:chgData name="Kerri Cunningham" userId="5ca8a513-eaf1-4adc-9d18-6db7e5361089" providerId="ADAL" clId="{022873D1-7093-4ACD-AF16-DE1290769BA8}" dt="2022-04-23T21:56:11.951" v="370" actId="1076"/>
        <pc:sldMkLst>
          <pc:docMk/>
          <pc:sldMk cId="394499453" sldId="1863"/>
        </pc:sldMkLst>
        <pc:spChg chg="del">
          <ac:chgData name="Kerri Cunningham" userId="5ca8a513-eaf1-4adc-9d18-6db7e5361089" providerId="ADAL" clId="{022873D1-7093-4ACD-AF16-DE1290769BA8}" dt="2022-04-23T21:56:03.935" v="365" actId="478"/>
          <ac:spMkLst>
            <pc:docMk/>
            <pc:sldMk cId="394499453" sldId="1863"/>
            <ac:spMk id="3" creationId="{F84004F6-2668-4FC1-838D-4ECB627E3359}"/>
          </ac:spMkLst>
        </pc:spChg>
        <pc:spChg chg="del">
          <ac:chgData name="Kerri Cunningham" userId="5ca8a513-eaf1-4adc-9d18-6db7e5361089" providerId="ADAL" clId="{022873D1-7093-4ACD-AF16-DE1290769BA8}" dt="2022-04-23T21:56:04.919" v="366" actId="478"/>
          <ac:spMkLst>
            <pc:docMk/>
            <pc:sldMk cId="394499453" sldId="1863"/>
            <ac:spMk id="4" creationId="{7B21FAA4-F076-4E56-9A2A-1E78742EA482}"/>
          </ac:spMkLst>
        </pc:spChg>
        <pc:spChg chg="add del mod">
          <ac:chgData name="Kerri Cunningham" userId="5ca8a513-eaf1-4adc-9d18-6db7e5361089" providerId="ADAL" clId="{022873D1-7093-4ACD-AF16-DE1290769BA8}" dt="2022-04-23T21:56:02.304" v="364" actId="478"/>
          <ac:spMkLst>
            <pc:docMk/>
            <pc:sldMk cId="394499453" sldId="1863"/>
            <ac:spMk id="6" creationId="{12CAB65F-CEB9-4276-ACA4-6B7866A7703A}"/>
          </ac:spMkLst>
        </pc:spChg>
        <pc:spChg chg="add del mod">
          <ac:chgData name="Kerri Cunningham" userId="5ca8a513-eaf1-4adc-9d18-6db7e5361089" providerId="ADAL" clId="{022873D1-7093-4ACD-AF16-DE1290769BA8}" dt="2022-04-23T21:56:06.419" v="367" actId="478"/>
          <ac:spMkLst>
            <pc:docMk/>
            <pc:sldMk cId="394499453" sldId="1863"/>
            <ac:spMk id="8" creationId="{FCDB3289-07B0-4285-9121-E68AF03CD306}"/>
          </ac:spMkLst>
        </pc:spChg>
        <pc:spChg chg="del">
          <ac:chgData name="Kerri Cunningham" userId="5ca8a513-eaf1-4adc-9d18-6db7e5361089" providerId="ADAL" clId="{022873D1-7093-4ACD-AF16-DE1290769BA8}" dt="2022-04-23T21:56:00.122" v="363" actId="478"/>
          <ac:spMkLst>
            <pc:docMk/>
            <pc:sldMk cId="394499453" sldId="1863"/>
            <ac:spMk id="9219" creationId="{A17D04F1-4318-4DD6-B27E-D66AE4D426B2}"/>
          </ac:spMkLst>
        </pc:spChg>
        <pc:picChg chg="add mod">
          <ac:chgData name="Kerri Cunningham" userId="5ca8a513-eaf1-4adc-9d18-6db7e5361089" providerId="ADAL" clId="{022873D1-7093-4ACD-AF16-DE1290769BA8}" dt="2022-04-23T21:40:35.063" v="159"/>
          <ac:picMkLst>
            <pc:docMk/>
            <pc:sldMk cId="394499453" sldId="1863"/>
            <ac:picMk id="5" creationId="{E6FEEEBE-96D6-414B-9EC3-47CA1FBB023D}"/>
          </ac:picMkLst>
        </pc:picChg>
        <pc:picChg chg="add mod">
          <ac:chgData name="Kerri Cunningham" userId="5ca8a513-eaf1-4adc-9d18-6db7e5361089" providerId="ADAL" clId="{022873D1-7093-4ACD-AF16-DE1290769BA8}" dt="2022-04-23T21:56:11.951" v="370" actId="1076"/>
          <ac:picMkLst>
            <pc:docMk/>
            <pc:sldMk cId="394499453" sldId="1863"/>
            <ac:picMk id="10242" creationId="{A77E57A1-A284-47EC-BBD6-84C2A50A3B8F}"/>
          </ac:picMkLst>
        </pc:picChg>
      </pc:sldChg>
      <pc:sldChg chg="addSp delSp modSp mod">
        <pc:chgData name="Kerri Cunningham" userId="5ca8a513-eaf1-4adc-9d18-6db7e5361089" providerId="ADAL" clId="{022873D1-7093-4ACD-AF16-DE1290769BA8}" dt="2022-04-23T21:42:22.061" v="178" actId="14100"/>
        <pc:sldMkLst>
          <pc:docMk/>
          <pc:sldMk cId="1543265293" sldId="1864"/>
        </pc:sldMkLst>
        <pc:spChg chg="mod">
          <ac:chgData name="Kerri Cunningham" userId="5ca8a513-eaf1-4adc-9d18-6db7e5361089" providerId="ADAL" clId="{022873D1-7093-4ACD-AF16-DE1290769BA8}" dt="2022-04-23T21:41:23.346" v="168" actId="207"/>
          <ac:spMkLst>
            <pc:docMk/>
            <pc:sldMk cId="1543265293" sldId="1864"/>
            <ac:spMk id="3074" creationId="{ED2DB031-9003-4F74-A88F-FE2A2ABABC72}"/>
          </ac:spMkLst>
        </pc:spChg>
        <pc:picChg chg="add mod">
          <ac:chgData name="Kerri Cunningham" userId="5ca8a513-eaf1-4adc-9d18-6db7e5361089" providerId="ADAL" clId="{022873D1-7093-4ACD-AF16-DE1290769BA8}" dt="2022-04-23T21:40:21.760" v="155" actId="1076"/>
          <ac:picMkLst>
            <pc:docMk/>
            <pc:sldMk cId="1543265293" sldId="1864"/>
            <ac:picMk id="6" creationId="{A5CB586D-BB32-4606-96F8-F47DF8089921}"/>
          </ac:picMkLst>
        </pc:picChg>
        <pc:picChg chg="add mod">
          <ac:chgData name="Kerri Cunningham" userId="5ca8a513-eaf1-4adc-9d18-6db7e5361089" providerId="ADAL" clId="{022873D1-7093-4ACD-AF16-DE1290769BA8}" dt="2022-04-23T21:41:31.147" v="170" actId="1076"/>
          <ac:picMkLst>
            <pc:docMk/>
            <pc:sldMk cId="1543265293" sldId="1864"/>
            <ac:picMk id="1026" creationId="{B7F8AD43-6550-4FFB-8D80-8A38FFC732DD}"/>
          </ac:picMkLst>
        </pc:picChg>
        <pc:picChg chg="add mod">
          <ac:chgData name="Kerri Cunningham" userId="5ca8a513-eaf1-4adc-9d18-6db7e5361089" providerId="ADAL" clId="{022873D1-7093-4ACD-AF16-DE1290769BA8}" dt="2022-04-23T21:37:23.622" v="9" actId="1076"/>
          <ac:picMkLst>
            <pc:docMk/>
            <pc:sldMk cId="1543265293" sldId="1864"/>
            <ac:picMk id="1028" creationId="{635FEB85-8CCC-46B8-9140-51BCDB44E269}"/>
          </ac:picMkLst>
        </pc:picChg>
        <pc:picChg chg="add del mod">
          <ac:chgData name="Kerri Cunningham" userId="5ca8a513-eaf1-4adc-9d18-6db7e5361089" providerId="ADAL" clId="{022873D1-7093-4ACD-AF16-DE1290769BA8}" dt="2022-04-23T21:40:01.148" v="152" actId="478"/>
          <ac:picMkLst>
            <pc:docMk/>
            <pc:sldMk cId="1543265293" sldId="1864"/>
            <ac:picMk id="1030" creationId="{933D7034-4FC9-4E83-95A6-8AA4E177B96B}"/>
          </ac:picMkLst>
        </pc:picChg>
        <pc:picChg chg="add mod">
          <ac:chgData name="Kerri Cunningham" userId="5ca8a513-eaf1-4adc-9d18-6db7e5361089" providerId="ADAL" clId="{022873D1-7093-4ACD-AF16-DE1290769BA8}" dt="2022-04-23T21:42:22.061" v="178" actId="14100"/>
          <ac:picMkLst>
            <pc:docMk/>
            <pc:sldMk cId="1543265293" sldId="1864"/>
            <ac:picMk id="1032" creationId="{BBD94F55-77EA-4F53-A393-05D8CA23CA11}"/>
          </ac:picMkLst>
        </pc:picChg>
      </pc:sldChg>
      <pc:sldChg chg="addSp delSp modSp new mod ord">
        <pc:chgData name="Kerri Cunningham" userId="5ca8a513-eaf1-4adc-9d18-6db7e5361089" providerId="ADAL" clId="{022873D1-7093-4ACD-AF16-DE1290769BA8}" dt="2022-04-23T22:19:44.016" v="1052" actId="1076"/>
        <pc:sldMkLst>
          <pc:docMk/>
          <pc:sldMk cId="2625093596" sldId="1865"/>
        </pc:sldMkLst>
        <pc:spChg chg="del">
          <ac:chgData name="Kerri Cunningham" userId="5ca8a513-eaf1-4adc-9d18-6db7e5361089" providerId="ADAL" clId="{022873D1-7093-4ACD-AF16-DE1290769BA8}" dt="2022-04-23T22:19:27.128" v="1045" actId="478"/>
          <ac:spMkLst>
            <pc:docMk/>
            <pc:sldMk cId="2625093596" sldId="1865"/>
            <ac:spMk id="2" creationId="{58F765B4-1874-484E-B47F-E86F475BBB38}"/>
          </ac:spMkLst>
        </pc:spChg>
        <pc:spChg chg="del">
          <ac:chgData name="Kerri Cunningham" userId="5ca8a513-eaf1-4adc-9d18-6db7e5361089" providerId="ADAL" clId="{022873D1-7093-4ACD-AF16-DE1290769BA8}" dt="2022-04-23T22:19:26.097" v="1044" actId="478"/>
          <ac:spMkLst>
            <pc:docMk/>
            <pc:sldMk cId="2625093596" sldId="1865"/>
            <ac:spMk id="3" creationId="{85B72C3E-B773-4DED-A79B-E248BAFD099A}"/>
          </ac:spMkLst>
        </pc:spChg>
        <pc:picChg chg="add mod">
          <ac:chgData name="Kerri Cunningham" userId="5ca8a513-eaf1-4adc-9d18-6db7e5361089" providerId="ADAL" clId="{022873D1-7093-4ACD-AF16-DE1290769BA8}" dt="2022-04-23T22:19:44.016" v="1052" actId="1076"/>
          <ac:picMkLst>
            <pc:docMk/>
            <pc:sldMk cId="2625093596" sldId="1865"/>
            <ac:picMk id="4" creationId="{2778E5E1-B927-405B-B9D8-92617A9C45D7}"/>
          </ac:picMkLst>
        </pc:picChg>
      </pc:sldChg>
      <pc:sldChg chg="addSp delSp modSp add mod ord modClrScheme chgLayout">
        <pc:chgData name="Kerri Cunningham" userId="5ca8a513-eaf1-4adc-9d18-6db7e5361089" providerId="ADAL" clId="{022873D1-7093-4ACD-AF16-DE1290769BA8}" dt="2022-04-23T22:31:05.798" v="1067" actId="1076"/>
        <pc:sldMkLst>
          <pc:docMk/>
          <pc:sldMk cId="725485152" sldId="1866"/>
        </pc:sldMkLst>
        <pc:picChg chg="add mod">
          <ac:chgData name="Kerri Cunningham" userId="5ca8a513-eaf1-4adc-9d18-6db7e5361089" providerId="ADAL" clId="{022873D1-7093-4ACD-AF16-DE1290769BA8}" dt="2022-04-23T22:31:05.798" v="1067" actId="1076"/>
          <ac:picMkLst>
            <pc:docMk/>
            <pc:sldMk cId="725485152" sldId="1866"/>
            <ac:picMk id="3" creationId="{D8ACEF97-60FD-4226-9E3E-8B5DB79CF7F2}"/>
          </ac:picMkLst>
        </pc:picChg>
        <pc:picChg chg="del">
          <ac:chgData name="Kerri Cunningham" userId="5ca8a513-eaf1-4adc-9d18-6db7e5361089" providerId="ADAL" clId="{022873D1-7093-4ACD-AF16-DE1290769BA8}" dt="2022-04-23T22:30:45.083" v="1056" actId="478"/>
          <ac:picMkLst>
            <pc:docMk/>
            <pc:sldMk cId="725485152" sldId="1866"/>
            <ac:picMk id="4" creationId="{2778E5E1-B927-405B-B9D8-92617A9C45D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D9F622F8-1824-4338-8C3C-5529D3BDEF4A}"/>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Arial" charset="0"/>
              </a:defRPr>
            </a:lvl1pPr>
          </a:lstStyle>
          <a:p>
            <a:pPr>
              <a:defRPr/>
            </a:pPr>
            <a:endParaRPr lang="en-US" dirty="0"/>
          </a:p>
        </p:txBody>
      </p:sp>
      <p:sp>
        <p:nvSpPr>
          <p:cNvPr id="30723" name="Rectangle 3">
            <a:extLst>
              <a:ext uri="{FF2B5EF4-FFF2-40B4-BE49-F238E27FC236}">
                <a16:creationId xmlns:a16="http://schemas.microsoft.com/office/drawing/2014/main" id="{618DDD53-BB38-4118-BC75-9CE27D49C550}"/>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charset="0"/>
              </a:defRPr>
            </a:lvl1pPr>
          </a:lstStyle>
          <a:p>
            <a:pPr>
              <a:defRPr/>
            </a:pPr>
            <a:endParaRPr lang="en-US" dirty="0"/>
          </a:p>
        </p:txBody>
      </p:sp>
      <p:sp>
        <p:nvSpPr>
          <p:cNvPr id="14340" name="Rectangle 4">
            <a:extLst>
              <a:ext uri="{FF2B5EF4-FFF2-40B4-BE49-F238E27FC236}">
                <a16:creationId xmlns:a16="http://schemas.microsoft.com/office/drawing/2014/main" id="{6C03B6F7-B1AE-4118-ABA2-FFEC9B8F0E9C}"/>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5" name="Rectangle 5">
            <a:extLst>
              <a:ext uri="{FF2B5EF4-FFF2-40B4-BE49-F238E27FC236}">
                <a16:creationId xmlns:a16="http://schemas.microsoft.com/office/drawing/2014/main" id="{646F5356-BDE8-43C1-9587-85323D02B191}"/>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26" name="Rectangle 6">
            <a:extLst>
              <a:ext uri="{FF2B5EF4-FFF2-40B4-BE49-F238E27FC236}">
                <a16:creationId xmlns:a16="http://schemas.microsoft.com/office/drawing/2014/main" id="{89912C35-11A9-4DA7-8476-F1823F658CAA}"/>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Arial" charset="0"/>
              </a:defRPr>
            </a:lvl1pPr>
          </a:lstStyle>
          <a:p>
            <a:pPr>
              <a:defRPr/>
            </a:pPr>
            <a:endParaRPr lang="en-US" dirty="0"/>
          </a:p>
        </p:txBody>
      </p:sp>
      <p:sp>
        <p:nvSpPr>
          <p:cNvPr id="30727" name="Rectangle 7">
            <a:extLst>
              <a:ext uri="{FF2B5EF4-FFF2-40B4-BE49-F238E27FC236}">
                <a16:creationId xmlns:a16="http://schemas.microsoft.com/office/drawing/2014/main" id="{7180ED79-CEC3-4FB9-B511-8597B20A0C10}"/>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6DEB7EE2-04A2-4FB2-9625-C9C73AC4D32F}" type="slidenum">
              <a:rPr lang="en-US" altLang="en-US"/>
              <a:pPr/>
              <a:t>‹#›</a:t>
            </a:fld>
            <a:endParaRPr lang="en-US"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FA4671F7-4D2C-4B1E-AED7-24676BE8B49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47842D7-C728-4EBD-982B-B8BE79E4DBBE}" type="slidenum">
              <a:rPr lang="en-US" altLang="en-US"/>
              <a:pPr eaLnBrk="1" hangingPunct="1"/>
              <a:t>1</a:t>
            </a:fld>
            <a:endParaRPr lang="en-US" altLang="en-US" dirty="0"/>
          </a:p>
        </p:txBody>
      </p:sp>
      <p:sp>
        <p:nvSpPr>
          <p:cNvPr id="15363" name="Rectangle 2">
            <a:extLst>
              <a:ext uri="{FF2B5EF4-FFF2-40B4-BE49-F238E27FC236}">
                <a16:creationId xmlns:a16="http://schemas.microsoft.com/office/drawing/2014/main" id="{D8E83BD0-7AE4-4323-9047-FC368929C520}"/>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FDECF5EC-C5EC-4723-8F4F-A75A20018F6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a:latin typeface="Arial" panose="020B0604020202020204" pitchFamily="34" charset="0"/>
              </a:rPr>
              <a:t>Refer to </a:t>
            </a:r>
            <a:r>
              <a:rPr lang="en-US" altLang="en-US" b="1">
                <a:latin typeface="Arial" panose="020B0604020202020204" pitchFamily="34" charset="0"/>
              </a:rPr>
              <a:t>Gr9 T2 WOW NSC vs NCV Lesson Preparation </a:t>
            </a:r>
            <a:r>
              <a:rPr lang="en-US" altLang="en-US">
                <a:latin typeface="Arial" panose="020B0604020202020204" pitchFamily="34" charset="0"/>
              </a:rPr>
              <a:t>pages 6-9 for detailed teacher slide notes regarding Lesson 2</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9508148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2</a:t>
            </a:fld>
            <a:endParaRPr lang="en-US" altLang="en-US" dirty="0"/>
          </a:p>
        </p:txBody>
      </p:sp>
    </p:spTree>
    <p:extLst>
      <p:ext uri="{BB962C8B-B14F-4D97-AF65-F5344CB8AC3E}">
        <p14:creationId xmlns:p14="http://schemas.microsoft.com/office/powerpoint/2010/main" val="16322788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43A5AC0-459E-4425-91E3-48F0DAB26F1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562753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5</a:t>
            </a:fld>
            <a:endParaRPr lang="en-US" altLang="en-US" dirty="0"/>
          </a:p>
        </p:txBody>
      </p:sp>
    </p:spTree>
    <p:extLst>
      <p:ext uri="{BB962C8B-B14F-4D97-AF65-F5344CB8AC3E}">
        <p14:creationId xmlns:p14="http://schemas.microsoft.com/office/powerpoint/2010/main" val="13834179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69BE3FD0-1382-4F0E-A01F-F6C205E7DCDC}"/>
              </a:ext>
            </a:extLst>
          </p:cNvPr>
          <p:cNvSpPr>
            <a:spLocks noGrp="1"/>
          </p:cNvSpPr>
          <p:nvPr>
            <p:ph type="body" sz="quarter" idx="10"/>
          </p:nvPr>
        </p:nvSpPr>
        <p:spPr>
          <a:xfrm>
            <a:off x="4612641" y="3554917"/>
            <a:ext cx="6438912" cy="763083"/>
          </a:xfrm>
        </p:spPr>
        <p:txBody>
          <a:bodyPr>
            <a:noAutofit/>
          </a:bodyPr>
          <a:lstStyle>
            <a:lvl1pPr marL="0" indent="0">
              <a:buNone/>
              <a:defRPr sz="4000">
                <a:latin typeface="+mj-lt"/>
              </a:defRPr>
            </a:lvl1pPr>
            <a:lvl2pPr>
              <a:buNone/>
              <a:defRPr/>
            </a:lvl2pPr>
            <a:lvl3pPr>
              <a:buNone/>
              <a:defRPr/>
            </a:lvl3pPr>
            <a:lvl4pPr>
              <a:buNone/>
              <a:defRPr/>
            </a:lvl4pPr>
            <a:lvl5pPr>
              <a:buNone/>
              <a:defRPr/>
            </a:lvl5pPr>
          </a:lstStyle>
          <a:p>
            <a:pPr lvl="0"/>
            <a:r>
              <a:rPr lang="en-US"/>
              <a:t>Click to edit Master text styles</a:t>
            </a:r>
          </a:p>
        </p:txBody>
      </p:sp>
      <p:sp>
        <p:nvSpPr>
          <p:cNvPr id="7" name="Rectangle 2">
            <a:extLst>
              <a:ext uri="{FF2B5EF4-FFF2-40B4-BE49-F238E27FC236}">
                <a16:creationId xmlns:a16="http://schemas.microsoft.com/office/drawing/2014/main" id="{2E0BC0C9-E1C8-43B4-B02D-558783360CD4}"/>
              </a:ext>
            </a:extLst>
          </p:cNvPr>
          <p:cNvSpPr>
            <a:spLocks noGrp="1" noChangeArrowheads="1"/>
          </p:cNvSpPr>
          <p:nvPr>
            <p:ph type="ctrTitle" idx="4294967295"/>
          </p:nvPr>
        </p:nvSpPr>
        <p:spPr>
          <a:xfrm>
            <a:off x="4612640" y="2311400"/>
            <a:ext cx="5156200" cy="1117600"/>
          </a:xfrm>
        </p:spPr>
        <p:txBody>
          <a:bodyPr anchor="ctr">
            <a:normAutofit fontScale="90000"/>
          </a:bodyPr>
          <a:lstStyle>
            <a:lvl1pPr>
              <a:defRPr>
                <a:latin typeface="+mj-lt"/>
              </a:defRPr>
            </a:lvl1pPr>
          </a:lstStyle>
          <a:p>
            <a:pPr algn="l" eaLnBrk="1" hangingPunct="1"/>
            <a:r>
              <a:rPr lang="en-US" altLang="en-US" sz="6600" b="1">
                <a:latin typeface="+mn-lt"/>
              </a:rPr>
              <a:t>Click to edit Master title style</a:t>
            </a:r>
            <a:endParaRPr lang="en-US" altLang="en-US" sz="6600" b="1" dirty="0">
              <a:latin typeface="+mn-lt"/>
            </a:endParaRPr>
          </a:p>
        </p:txBody>
      </p:sp>
      <p:pic>
        <p:nvPicPr>
          <p:cNvPr id="3" name="Picture 2">
            <a:extLst>
              <a:ext uri="{FF2B5EF4-FFF2-40B4-BE49-F238E27FC236}">
                <a16:creationId xmlns:a16="http://schemas.microsoft.com/office/drawing/2014/main" id="{D685578F-CE23-4B1E-8B29-2B29EC47FA2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0"/>
            <a:ext cx="3527592" cy="6858000"/>
          </a:xfrm>
          <a:prstGeom prst="rect">
            <a:avLst/>
          </a:prstGeom>
        </p:spPr>
      </p:pic>
    </p:spTree>
    <p:extLst>
      <p:ext uri="{BB962C8B-B14F-4D97-AF65-F5344CB8AC3E}">
        <p14:creationId xmlns:p14="http://schemas.microsoft.com/office/powerpoint/2010/main" val="1440679267"/>
      </p:ext>
    </p:extLst>
  </p:cSld>
  <p:clrMapOvr>
    <a:masterClrMapping/>
  </p:clrMapOvr>
  <p:extLst>
    <p:ext uri="{DCECCB84-F9BA-43D5-87BE-67443E8EF086}">
      <p15:sldGuideLst xmlns:p15="http://schemas.microsoft.com/office/powerpoint/2012/main">
        <p15:guide id="1" pos="280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mart Art">
    <p:bg>
      <p:bgPr>
        <a:solidFill>
          <a:schemeClr val="accent3"/>
        </a:solidFill>
        <a:effectLst/>
      </p:bgPr>
    </p:bg>
    <p:spTree>
      <p:nvGrpSpPr>
        <p:cNvPr id="1" name=""/>
        <p:cNvGrpSpPr/>
        <p:nvPr/>
      </p:nvGrpSpPr>
      <p:grpSpPr>
        <a:xfrm>
          <a:off x="0" y="0"/>
          <a:ext cx="0" cy="0"/>
          <a:chOff x="0" y="0"/>
          <a:chExt cx="0" cy="0"/>
        </a:xfrm>
      </p:grpSpPr>
      <p:sp>
        <p:nvSpPr>
          <p:cNvPr id="19" name="Text Placeholder 4">
            <a:extLst>
              <a:ext uri="{FF2B5EF4-FFF2-40B4-BE49-F238E27FC236}">
                <a16:creationId xmlns:a16="http://schemas.microsoft.com/office/drawing/2014/main" id="{3E65ED86-A26C-479A-8393-0BFDCBCD43F2}"/>
              </a:ext>
            </a:extLst>
          </p:cNvPr>
          <p:cNvSpPr>
            <a:spLocks noGrp="1"/>
          </p:cNvSpPr>
          <p:nvPr>
            <p:ph type="body" sz="quarter" idx="13" hasCustomPrompt="1"/>
          </p:nvPr>
        </p:nvSpPr>
        <p:spPr>
          <a:xfrm>
            <a:off x="762000" y="1783952"/>
            <a:ext cx="10668000" cy="1111648"/>
          </a:xfrm>
          <a:prstGeom prst="rect">
            <a:avLst/>
          </a:prstGeom>
          <a:noFill/>
        </p:spPr>
        <p:txBody>
          <a:bodyPr wrap="square" lIns="91440" tIns="0" rIns="91440" bIns="0">
            <a:noAutofit/>
          </a:bodyPr>
          <a:lstStyle>
            <a:lvl1pPr marL="0" indent="0" algn="l">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dirty="0"/>
              <a:t>Insert content here</a:t>
            </a:r>
          </a:p>
        </p:txBody>
      </p:sp>
      <p:sp>
        <p:nvSpPr>
          <p:cNvPr id="2" name="Title 1">
            <a:extLst>
              <a:ext uri="{FF2B5EF4-FFF2-40B4-BE49-F238E27FC236}">
                <a16:creationId xmlns:a16="http://schemas.microsoft.com/office/drawing/2014/main" id="{AF513624-9AD4-4B61-B3D1-7B21213507C0}"/>
              </a:ext>
            </a:extLst>
          </p:cNvPr>
          <p:cNvSpPr>
            <a:spLocks noGrp="1"/>
          </p:cNvSpPr>
          <p:nvPr>
            <p:ph type="title"/>
          </p:nvPr>
        </p:nvSpPr>
        <p:spPr>
          <a:xfrm>
            <a:off x="762000" y="715964"/>
            <a:ext cx="10591800" cy="646332"/>
          </a:xfrm>
        </p:spPr>
        <p:txBody>
          <a:bodyPr>
            <a:noAutofit/>
          </a:bodyPr>
          <a:lstStyle>
            <a:lvl1pPr>
              <a:spcBef>
                <a:spcPts val="1000"/>
              </a:spcBef>
              <a:defRPr sz="4000" b="1"/>
            </a:lvl1pPr>
          </a:lstStyle>
          <a:p>
            <a:r>
              <a:rPr lang="en-US"/>
              <a:t>Click to edit Master title style</a:t>
            </a:r>
            <a:endParaRPr lang="en-US" dirty="0"/>
          </a:p>
        </p:txBody>
      </p:sp>
    </p:spTree>
    <p:extLst>
      <p:ext uri="{BB962C8B-B14F-4D97-AF65-F5344CB8AC3E}">
        <p14:creationId xmlns:p14="http://schemas.microsoft.com/office/powerpoint/2010/main" val="14229174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A1B9BC-7BE7-4893-90FD-CC95830FD8F2}" type="datetimeFigureOut">
              <a:rPr lang="en-US" smtClean="0"/>
              <a:t>4/22/2023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715270E-046A-4C23-BC98-E307A7DD6BE8}" type="slidenum">
              <a:rPr lang="en-US" smtClean="0"/>
              <a:t>‹#›</a:t>
            </a:fld>
            <a:endParaRPr lang="en-US" dirty="0"/>
          </a:p>
        </p:txBody>
      </p:sp>
    </p:spTree>
    <p:extLst>
      <p:ext uri="{BB962C8B-B14F-4D97-AF65-F5344CB8AC3E}">
        <p14:creationId xmlns:p14="http://schemas.microsoft.com/office/powerpoint/2010/main" val="41378416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ne Photo Content">
    <p:bg>
      <p:bgPr>
        <a:solidFill>
          <a:schemeClr val="accent2"/>
        </a:solidFill>
        <a:effectLst/>
      </p:bgPr>
    </p:bg>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8498B63D-F60C-4A9D-8D3E-0C7CD748FEDE}"/>
              </a:ext>
            </a:extLst>
          </p:cNvPr>
          <p:cNvSpPr>
            <a:spLocks noGrp="1"/>
          </p:cNvSpPr>
          <p:nvPr>
            <p:ph type="body" sz="quarter" idx="11"/>
          </p:nvPr>
        </p:nvSpPr>
        <p:spPr>
          <a:xfrm>
            <a:off x="762000" y="1905000"/>
            <a:ext cx="5334000" cy="3276600"/>
          </a:xfrm>
        </p:spPr>
        <p:txBody>
          <a:bodyPr/>
          <a:lstStyle>
            <a:lvl1pPr marL="0" indent="0">
              <a:buNone/>
              <a:defRPr sz="2000" b="1"/>
            </a:lvl1pPr>
            <a:lvl2pPr marL="228600" indent="-228600">
              <a:spcBef>
                <a:spcPts val="1000"/>
              </a:spcBef>
              <a:tabLst/>
              <a:defRPr sz="1800"/>
            </a:lvl2pPr>
          </a:lstStyle>
          <a:p>
            <a:pPr lvl="0"/>
            <a:r>
              <a:rPr lang="en-US"/>
              <a:t>Click to edit Master text styles</a:t>
            </a:r>
          </a:p>
          <a:p>
            <a:pPr lvl="1"/>
            <a:r>
              <a:rPr lang="en-US"/>
              <a:t>Second level</a:t>
            </a:r>
          </a:p>
        </p:txBody>
      </p:sp>
      <p:sp>
        <p:nvSpPr>
          <p:cNvPr id="14" name="Picture Placeholder 13">
            <a:extLst>
              <a:ext uri="{FF2B5EF4-FFF2-40B4-BE49-F238E27FC236}">
                <a16:creationId xmlns:a16="http://schemas.microsoft.com/office/drawing/2014/main" id="{9B1932CF-F265-4AEE-8704-F42C01AFB479}"/>
              </a:ext>
            </a:extLst>
          </p:cNvPr>
          <p:cNvSpPr>
            <a:spLocks noGrp="1"/>
          </p:cNvSpPr>
          <p:nvPr>
            <p:ph type="pic" sz="quarter" idx="10"/>
          </p:nvPr>
        </p:nvSpPr>
        <p:spPr>
          <a:xfrm>
            <a:off x="6858000" y="715963"/>
            <a:ext cx="4572000" cy="5113336"/>
          </a:xfrm>
        </p:spPr>
        <p:txBody>
          <a:bodyPr/>
          <a:lstStyle>
            <a:lvl1pPr>
              <a:buNone/>
              <a:defRPr/>
            </a:lvl1pPr>
          </a:lstStyle>
          <a:p>
            <a:r>
              <a:rPr lang="en-US"/>
              <a:t>Click icon to add picture</a:t>
            </a:r>
            <a:endParaRPr lang="en-US" dirty="0"/>
          </a:p>
        </p:txBody>
      </p:sp>
      <p:pic>
        <p:nvPicPr>
          <p:cNvPr id="2" name="Picture 1">
            <a:extLst>
              <a:ext uri="{FF2B5EF4-FFF2-40B4-BE49-F238E27FC236}">
                <a16:creationId xmlns:a16="http://schemas.microsoft.com/office/drawing/2014/main" id="{1C19AE8D-05DC-434E-8BAB-DB7EE746238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rot="5400000">
            <a:off x="5753100" y="419100"/>
            <a:ext cx="685800" cy="12192000"/>
          </a:xfrm>
          <a:prstGeom prst="rect">
            <a:avLst/>
          </a:prstGeom>
        </p:spPr>
      </p:pic>
      <p:sp>
        <p:nvSpPr>
          <p:cNvPr id="3" name="Title 2">
            <a:extLst>
              <a:ext uri="{FF2B5EF4-FFF2-40B4-BE49-F238E27FC236}">
                <a16:creationId xmlns:a16="http://schemas.microsoft.com/office/drawing/2014/main" id="{33CCC0B9-F174-4BEA-B4A2-17F39F974373}"/>
              </a:ext>
            </a:extLst>
          </p:cNvPr>
          <p:cNvSpPr>
            <a:spLocks noGrp="1"/>
          </p:cNvSpPr>
          <p:nvPr>
            <p:ph type="title"/>
          </p:nvPr>
        </p:nvSpPr>
        <p:spPr>
          <a:xfrm>
            <a:off x="762000" y="715962"/>
            <a:ext cx="5334000" cy="1189038"/>
          </a:xfrm>
        </p:spPr>
        <p:txBody>
          <a:bodyPr anchor="t">
            <a:noAutofit/>
          </a:bodyPr>
          <a:lstStyle>
            <a:lvl1pPr>
              <a:spcBef>
                <a:spcPts val="1000"/>
              </a:spcBef>
              <a:defRPr sz="4000" b="1"/>
            </a:lvl1pPr>
          </a:lstStyle>
          <a:p>
            <a:r>
              <a:rPr lang="en-US"/>
              <a:t>Click to edit Master title style</a:t>
            </a:r>
            <a:endParaRPr lang="en-US" dirty="0"/>
          </a:p>
        </p:txBody>
      </p:sp>
    </p:spTree>
    <p:extLst>
      <p:ext uri="{BB962C8B-B14F-4D97-AF65-F5344CB8AC3E}">
        <p14:creationId xmlns:p14="http://schemas.microsoft.com/office/powerpoint/2010/main" val="31049468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Photo Content">
    <p:bg>
      <p:bgPr>
        <a:solidFill>
          <a:schemeClr val="accent2"/>
        </a:solidFill>
        <a:effectLst/>
      </p:bgPr>
    </p:bg>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8498B63D-F60C-4A9D-8D3E-0C7CD748FEDE}"/>
              </a:ext>
            </a:extLst>
          </p:cNvPr>
          <p:cNvSpPr>
            <a:spLocks noGrp="1"/>
          </p:cNvSpPr>
          <p:nvPr>
            <p:ph type="body" sz="quarter" idx="11"/>
          </p:nvPr>
        </p:nvSpPr>
        <p:spPr>
          <a:xfrm>
            <a:off x="762000" y="1905000"/>
            <a:ext cx="5334000" cy="3276600"/>
          </a:xfrm>
        </p:spPr>
        <p:txBody>
          <a:bodyPr/>
          <a:lstStyle>
            <a:lvl1pPr marL="0" indent="0">
              <a:buNone/>
              <a:defRPr sz="2000" b="1"/>
            </a:lvl1pPr>
            <a:lvl2pPr marL="228600">
              <a:spcBef>
                <a:spcPts val="1000"/>
              </a:spcBef>
              <a:defRPr sz="1800"/>
            </a:lvl2pPr>
          </a:lstStyle>
          <a:p>
            <a:pPr lvl="0"/>
            <a:r>
              <a:rPr lang="en-US"/>
              <a:t>Click to edit Master text styles</a:t>
            </a:r>
          </a:p>
          <a:p>
            <a:pPr lvl="1"/>
            <a:r>
              <a:rPr lang="en-US"/>
              <a:t>Second level</a:t>
            </a:r>
          </a:p>
        </p:txBody>
      </p:sp>
      <p:sp>
        <p:nvSpPr>
          <p:cNvPr id="8" name="Picture Placeholder 13">
            <a:extLst>
              <a:ext uri="{FF2B5EF4-FFF2-40B4-BE49-F238E27FC236}">
                <a16:creationId xmlns:a16="http://schemas.microsoft.com/office/drawing/2014/main" id="{89E410BA-B0FE-4F0E-8BE5-D33CC016635B}"/>
              </a:ext>
            </a:extLst>
          </p:cNvPr>
          <p:cNvSpPr>
            <a:spLocks noGrp="1"/>
          </p:cNvSpPr>
          <p:nvPr>
            <p:ph type="pic" sz="quarter" idx="13"/>
          </p:nvPr>
        </p:nvSpPr>
        <p:spPr>
          <a:xfrm>
            <a:off x="6858000" y="3444081"/>
            <a:ext cx="4572000" cy="2362200"/>
          </a:xfrm>
        </p:spPr>
        <p:txBody>
          <a:bodyPr/>
          <a:lstStyle>
            <a:lvl1pPr>
              <a:buNone/>
              <a:defRPr/>
            </a:lvl1pPr>
          </a:lstStyle>
          <a:p>
            <a:r>
              <a:rPr lang="en-US"/>
              <a:t>Click icon to add picture</a:t>
            </a:r>
            <a:endParaRPr lang="en-US" dirty="0"/>
          </a:p>
        </p:txBody>
      </p:sp>
      <p:sp>
        <p:nvSpPr>
          <p:cNvPr id="9" name="Picture Placeholder 13">
            <a:extLst>
              <a:ext uri="{FF2B5EF4-FFF2-40B4-BE49-F238E27FC236}">
                <a16:creationId xmlns:a16="http://schemas.microsoft.com/office/drawing/2014/main" id="{827A95C0-AE8D-46E1-9EF9-64504CBEF99E}"/>
              </a:ext>
            </a:extLst>
          </p:cNvPr>
          <p:cNvSpPr>
            <a:spLocks noGrp="1"/>
          </p:cNvSpPr>
          <p:nvPr>
            <p:ph type="pic" sz="quarter" idx="14"/>
          </p:nvPr>
        </p:nvSpPr>
        <p:spPr>
          <a:xfrm>
            <a:off x="6858000" y="715963"/>
            <a:ext cx="4572000" cy="2362200"/>
          </a:xfrm>
        </p:spPr>
        <p:txBody>
          <a:bodyPr/>
          <a:lstStyle>
            <a:lvl1pPr>
              <a:buNone/>
              <a:defRPr/>
            </a:lvl1pPr>
          </a:lstStyle>
          <a:p>
            <a:r>
              <a:rPr lang="en-US"/>
              <a:t>Click icon to add picture</a:t>
            </a:r>
            <a:endParaRPr lang="en-US" dirty="0"/>
          </a:p>
        </p:txBody>
      </p:sp>
      <p:pic>
        <p:nvPicPr>
          <p:cNvPr id="2" name="Picture 1">
            <a:extLst>
              <a:ext uri="{FF2B5EF4-FFF2-40B4-BE49-F238E27FC236}">
                <a16:creationId xmlns:a16="http://schemas.microsoft.com/office/drawing/2014/main" id="{15BEAC93-2E5F-4D18-864F-810515C3602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rot="5400000">
            <a:off x="5753100" y="419100"/>
            <a:ext cx="685800" cy="12192000"/>
          </a:xfrm>
          <a:prstGeom prst="rect">
            <a:avLst/>
          </a:prstGeom>
        </p:spPr>
      </p:pic>
      <p:sp>
        <p:nvSpPr>
          <p:cNvPr id="10" name="Title 2">
            <a:extLst>
              <a:ext uri="{FF2B5EF4-FFF2-40B4-BE49-F238E27FC236}">
                <a16:creationId xmlns:a16="http://schemas.microsoft.com/office/drawing/2014/main" id="{3F45076F-4240-4B40-8CE4-637DD751A68B}"/>
              </a:ext>
            </a:extLst>
          </p:cNvPr>
          <p:cNvSpPr>
            <a:spLocks noGrp="1"/>
          </p:cNvSpPr>
          <p:nvPr>
            <p:ph type="title"/>
          </p:nvPr>
        </p:nvSpPr>
        <p:spPr>
          <a:xfrm>
            <a:off x="762000" y="715963"/>
            <a:ext cx="5334000" cy="1189038"/>
          </a:xfrm>
        </p:spPr>
        <p:txBody>
          <a:bodyPr anchor="t">
            <a:normAutofit/>
          </a:bodyPr>
          <a:lstStyle>
            <a:lvl1pPr>
              <a:spcBef>
                <a:spcPts val="1000"/>
              </a:spcBef>
              <a:defRPr sz="4000" b="1"/>
            </a:lvl1pPr>
          </a:lstStyle>
          <a:p>
            <a:r>
              <a:rPr lang="en-US"/>
              <a:t>Click to edit Master title style</a:t>
            </a:r>
            <a:endParaRPr lang="en-US" dirty="0"/>
          </a:p>
        </p:txBody>
      </p:sp>
    </p:spTree>
    <p:extLst>
      <p:ext uri="{BB962C8B-B14F-4D97-AF65-F5344CB8AC3E}">
        <p14:creationId xmlns:p14="http://schemas.microsoft.com/office/powerpoint/2010/main" val="1586680172"/>
      </p:ext>
    </p:extLst>
  </p:cSld>
  <p:clrMapOvr>
    <a:masterClrMapping/>
  </p:clrMapOvr>
  <p:extLst>
    <p:ext uri="{DCECCB84-F9BA-43D5-87BE-67443E8EF086}">
      <p15:sldGuideLst xmlns:p15="http://schemas.microsoft.com/office/powerpoint/2012/main">
        <p15:guide id="1" orient="horz" pos="3672"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ight Pattern Content">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0490D68-B82F-49A4-A08B-9A8AF3A6F17D}"/>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7721600" y="0"/>
            <a:ext cx="4470400" cy="6858000"/>
          </a:xfrm>
          <a:prstGeom prst="rect">
            <a:avLst/>
          </a:prstGeom>
        </p:spPr>
      </p:pic>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p:nvPr>
        </p:nvSpPr>
        <p:spPr>
          <a:xfrm>
            <a:off x="762000" y="1905000"/>
            <a:ext cx="6477000" cy="3276600"/>
          </a:xfrm>
        </p:spPr>
        <p:txBody>
          <a:bodyPr/>
          <a:lstStyle>
            <a:lvl1pPr marL="0" indent="0">
              <a:buNone/>
              <a:defRPr sz="2000" b="1">
                <a:solidFill>
                  <a:schemeClr val="bg2"/>
                </a:solidFill>
              </a:defRPr>
            </a:lvl1pPr>
            <a:lvl2pPr marL="228600">
              <a:spcBef>
                <a:spcPts val="1000"/>
              </a:spcBef>
              <a:defRPr sz="1800">
                <a:solidFill>
                  <a:schemeClr val="bg2"/>
                </a:solidFill>
              </a:defRPr>
            </a:lvl2pPr>
          </a:lstStyle>
          <a:p>
            <a:pPr lvl="0"/>
            <a:r>
              <a:rPr lang="en-US"/>
              <a:t>Click to edit Master text styles</a:t>
            </a:r>
          </a:p>
          <a:p>
            <a:pPr lvl="1"/>
            <a:r>
              <a:rPr lang="en-US"/>
              <a:t>Second level</a:t>
            </a:r>
          </a:p>
        </p:txBody>
      </p:sp>
      <p:pic>
        <p:nvPicPr>
          <p:cNvPr id="3" name="Picture 2">
            <a:extLst>
              <a:ext uri="{FF2B5EF4-FFF2-40B4-BE49-F238E27FC236}">
                <a16:creationId xmlns:a16="http://schemas.microsoft.com/office/drawing/2014/main" id="{C807187F-739A-422C-9E4F-F94E6DE092E8}"/>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7721600" y="0"/>
            <a:ext cx="4470400" cy="6858000"/>
          </a:xfrm>
          <a:prstGeom prst="rect">
            <a:avLst/>
          </a:prstGeom>
        </p:spPr>
      </p:pic>
      <p:sp>
        <p:nvSpPr>
          <p:cNvPr id="2" name="Title 1">
            <a:extLst>
              <a:ext uri="{FF2B5EF4-FFF2-40B4-BE49-F238E27FC236}">
                <a16:creationId xmlns:a16="http://schemas.microsoft.com/office/drawing/2014/main" id="{6EF87E8F-5716-4A71-B64F-EC5A742B45D2}"/>
              </a:ext>
            </a:extLst>
          </p:cNvPr>
          <p:cNvSpPr>
            <a:spLocks noGrp="1"/>
          </p:cNvSpPr>
          <p:nvPr>
            <p:ph type="title"/>
          </p:nvPr>
        </p:nvSpPr>
        <p:spPr>
          <a:xfrm>
            <a:off x="762000" y="715961"/>
            <a:ext cx="6477000" cy="1189038"/>
          </a:xfrm>
        </p:spPr>
        <p:txBody>
          <a:bodyPr anchor="t">
            <a:noAutofit/>
          </a:bodyPr>
          <a:lstStyle>
            <a:lvl1pPr>
              <a:spcBef>
                <a:spcPts val="1000"/>
              </a:spcBef>
              <a:defRPr sz="4000" b="1">
                <a:solidFill>
                  <a:schemeClr val="accent2"/>
                </a:solidFill>
              </a:defRPr>
            </a:lvl1pPr>
          </a:lstStyle>
          <a:p>
            <a:r>
              <a:rPr lang="en-US"/>
              <a:t>Click to edit Master title style</a:t>
            </a:r>
            <a:endParaRPr lang="en-US" dirty="0"/>
          </a:p>
        </p:txBody>
      </p:sp>
    </p:spTree>
    <p:extLst>
      <p:ext uri="{BB962C8B-B14F-4D97-AF65-F5344CB8AC3E}">
        <p14:creationId xmlns:p14="http://schemas.microsoft.com/office/powerpoint/2010/main" val="172072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ft Pattern Content">
    <p:bg>
      <p:bgPr>
        <a:solidFill>
          <a:schemeClr val="tx1"/>
        </a:solidFill>
        <a:effectLst/>
      </p:bgPr>
    </p:bg>
    <p:spTree>
      <p:nvGrpSpPr>
        <p:cNvPr id="1" name=""/>
        <p:cNvGrpSpPr/>
        <p:nvPr/>
      </p:nvGrpSpPr>
      <p:grpSpPr>
        <a:xfrm>
          <a:off x="0" y="0"/>
          <a:ext cx="0" cy="0"/>
          <a:chOff x="0" y="0"/>
          <a:chExt cx="0" cy="0"/>
        </a:xfrm>
      </p:grpSpPr>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p:nvPr>
        </p:nvSpPr>
        <p:spPr>
          <a:xfrm>
            <a:off x="5199743" y="1905000"/>
            <a:ext cx="6477000" cy="3276600"/>
          </a:xfrm>
        </p:spPr>
        <p:txBody>
          <a:bodyPr/>
          <a:lstStyle>
            <a:lvl1pPr marL="0" indent="0">
              <a:buNone/>
              <a:defRPr sz="2000" b="1">
                <a:solidFill>
                  <a:schemeClr val="bg2"/>
                </a:solidFill>
              </a:defRPr>
            </a:lvl1pPr>
            <a:lvl2pPr marL="228600" indent="-228600">
              <a:spcBef>
                <a:spcPts val="1000"/>
              </a:spcBef>
              <a:defRPr sz="1800">
                <a:solidFill>
                  <a:schemeClr val="bg2"/>
                </a:solidFill>
              </a:defRPr>
            </a:lvl2pPr>
          </a:lstStyle>
          <a:p>
            <a:pPr lvl="0"/>
            <a:r>
              <a:rPr lang="en-US"/>
              <a:t>Click to edit Master text styles</a:t>
            </a:r>
          </a:p>
          <a:p>
            <a:pPr lvl="1"/>
            <a:r>
              <a:rPr lang="en-US"/>
              <a:t>Second level</a:t>
            </a:r>
          </a:p>
        </p:txBody>
      </p:sp>
      <p:pic>
        <p:nvPicPr>
          <p:cNvPr id="2" name="Picture 1">
            <a:extLst>
              <a:ext uri="{FF2B5EF4-FFF2-40B4-BE49-F238E27FC236}">
                <a16:creationId xmlns:a16="http://schemas.microsoft.com/office/drawing/2014/main" id="{F683DB48-CF57-4729-916D-E4E70143AC6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rot="16200000">
            <a:off x="-1200150" y="1200150"/>
            <a:ext cx="6858000" cy="4457700"/>
          </a:xfrm>
          <a:prstGeom prst="rect">
            <a:avLst/>
          </a:prstGeom>
        </p:spPr>
      </p:pic>
      <p:sp>
        <p:nvSpPr>
          <p:cNvPr id="3" name="Title 2">
            <a:extLst>
              <a:ext uri="{FF2B5EF4-FFF2-40B4-BE49-F238E27FC236}">
                <a16:creationId xmlns:a16="http://schemas.microsoft.com/office/drawing/2014/main" id="{C7668F4E-0433-49FD-9D92-3B60E9B0AEE6}"/>
              </a:ext>
            </a:extLst>
          </p:cNvPr>
          <p:cNvSpPr>
            <a:spLocks noGrp="1"/>
          </p:cNvSpPr>
          <p:nvPr>
            <p:ph type="title"/>
          </p:nvPr>
        </p:nvSpPr>
        <p:spPr>
          <a:xfrm>
            <a:off x="5199742" y="715961"/>
            <a:ext cx="6477000" cy="1189037"/>
          </a:xfrm>
        </p:spPr>
        <p:txBody>
          <a:bodyPr anchor="t">
            <a:normAutofit/>
          </a:bodyPr>
          <a:lstStyle>
            <a:lvl1pPr>
              <a:spcBef>
                <a:spcPts val="1000"/>
              </a:spcBef>
              <a:defRPr sz="4000" b="1" spc="-50" baseline="0">
                <a:solidFill>
                  <a:schemeClr val="accent4"/>
                </a:solidFill>
              </a:defRPr>
            </a:lvl1pPr>
          </a:lstStyle>
          <a:p>
            <a:r>
              <a:rPr lang="en-US"/>
              <a:t>Click to edit Master title style</a:t>
            </a:r>
            <a:endParaRPr lang="en-US" dirty="0"/>
          </a:p>
        </p:txBody>
      </p:sp>
    </p:spTree>
    <p:extLst>
      <p:ext uri="{BB962C8B-B14F-4D97-AF65-F5344CB8AC3E}">
        <p14:creationId xmlns:p14="http://schemas.microsoft.com/office/powerpoint/2010/main" val="2189876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2808" userDrawn="1">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fetti Content Purple">
    <p:bg>
      <p:bgPr>
        <a:solidFill>
          <a:schemeClr val="accent3"/>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D9303A2-B30A-054C-B809-053B909E125F}"/>
              </a:ext>
            </a:extLst>
          </p:cNvPr>
          <p:cNvSpPr>
            <a:spLocks noGrp="1"/>
          </p:cNvSpPr>
          <p:nvPr>
            <p:ph type="title" hasCustomPrompt="1"/>
          </p:nvPr>
        </p:nvSpPr>
        <p:spPr>
          <a:xfrm>
            <a:off x="1525301" y="1995467"/>
            <a:ext cx="9141397" cy="615553"/>
          </a:xfr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tx1"/>
                </a:solidFill>
                <a:effectLst/>
                <a:latin typeface="+mj-lt"/>
                <a:ea typeface="+mn-ea"/>
                <a:cs typeface="Segoe UI" pitchFamily="34" charset="0"/>
              </a:defRPr>
            </a:lvl1pPr>
          </a:lstStyle>
          <a:p>
            <a:r>
              <a:rPr lang="en-US" dirty="0"/>
              <a:t>Section title with border</a:t>
            </a:r>
          </a:p>
        </p:txBody>
      </p:sp>
      <p:sp>
        <p:nvSpPr>
          <p:cNvPr id="6" name="Text Placeholder 4">
            <a:extLst>
              <a:ext uri="{FF2B5EF4-FFF2-40B4-BE49-F238E27FC236}">
                <a16:creationId xmlns:a16="http://schemas.microsoft.com/office/drawing/2014/main" id="{10F58DD1-3970-D84D-8040-EF33B0971D59}"/>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a:t>Insert content here</a:t>
            </a:r>
          </a:p>
        </p:txBody>
      </p:sp>
      <p:sp>
        <p:nvSpPr>
          <p:cNvPr id="119" name="Freeform 5">
            <a:extLst>
              <a:ext uri="{FF2B5EF4-FFF2-40B4-BE49-F238E27FC236}">
                <a16:creationId xmlns:a16="http://schemas.microsoft.com/office/drawing/2014/main" id="{83D44B3A-DC81-4CDB-80B8-F943DED435E9}"/>
              </a:ext>
            </a:extLst>
          </p:cNvPr>
          <p:cNvSpPr>
            <a:spLocks/>
          </p:cNvSpPr>
          <p:nvPr userDrawn="1"/>
        </p:nvSpPr>
        <p:spPr bwMode="auto">
          <a:xfrm>
            <a:off x="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1" name="Freeform 5">
            <a:extLst>
              <a:ext uri="{FF2B5EF4-FFF2-40B4-BE49-F238E27FC236}">
                <a16:creationId xmlns:a16="http://schemas.microsoft.com/office/drawing/2014/main" id="{151569B0-9C86-438F-A1AE-05ED60D0F265}"/>
              </a:ext>
            </a:extLst>
          </p:cNvPr>
          <p:cNvSpPr>
            <a:spLocks/>
          </p:cNvSpPr>
          <p:nvPr userDrawn="1"/>
        </p:nvSpPr>
        <p:spPr bwMode="auto">
          <a:xfrm>
            <a:off x="40322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3" name="Freeform 5">
            <a:extLst>
              <a:ext uri="{FF2B5EF4-FFF2-40B4-BE49-F238E27FC236}">
                <a16:creationId xmlns:a16="http://schemas.microsoft.com/office/drawing/2014/main" id="{CCD311FE-1421-46A5-92B9-3C8A6A7F5E8C}"/>
              </a:ext>
            </a:extLst>
          </p:cNvPr>
          <p:cNvSpPr>
            <a:spLocks/>
          </p:cNvSpPr>
          <p:nvPr userDrawn="1"/>
        </p:nvSpPr>
        <p:spPr bwMode="auto">
          <a:xfrm>
            <a:off x="80645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5" name="Freeform 5">
            <a:extLst>
              <a:ext uri="{FF2B5EF4-FFF2-40B4-BE49-F238E27FC236}">
                <a16:creationId xmlns:a16="http://schemas.microsoft.com/office/drawing/2014/main" id="{2B789E47-10B7-479F-B3E4-97A211C54085}"/>
              </a:ext>
            </a:extLst>
          </p:cNvPr>
          <p:cNvSpPr>
            <a:spLocks/>
          </p:cNvSpPr>
          <p:nvPr userDrawn="1"/>
        </p:nvSpPr>
        <p:spPr bwMode="auto">
          <a:xfrm>
            <a:off x="120967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7" name="Freeform 5">
            <a:extLst>
              <a:ext uri="{FF2B5EF4-FFF2-40B4-BE49-F238E27FC236}">
                <a16:creationId xmlns:a16="http://schemas.microsoft.com/office/drawing/2014/main" id="{E771A75F-B91F-4601-B829-BEEA9E2B5912}"/>
              </a:ext>
            </a:extLst>
          </p:cNvPr>
          <p:cNvSpPr>
            <a:spLocks/>
          </p:cNvSpPr>
          <p:nvPr userDrawn="1"/>
        </p:nvSpPr>
        <p:spPr bwMode="auto">
          <a:xfrm>
            <a:off x="161290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9" name="Freeform 5">
            <a:extLst>
              <a:ext uri="{FF2B5EF4-FFF2-40B4-BE49-F238E27FC236}">
                <a16:creationId xmlns:a16="http://schemas.microsoft.com/office/drawing/2014/main" id="{12BE88AE-786D-4978-8E31-4015DBC2A4C3}"/>
              </a:ext>
            </a:extLst>
          </p:cNvPr>
          <p:cNvSpPr>
            <a:spLocks/>
          </p:cNvSpPr>
          <p:nvPr userDrawn="1"/>
        </p:nvSpPr>
        <p:spPr bwMode="auto">
          <a:xfrm>
            <a:off x="201612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1" name="Freeform 5">
            <a:extLst>
              <a:ext uri="{FF2B5EF4-FFF2-40B4-BE49-F238E27FC236}">
                <a16:creationId xmlns:a16="http://schemas.microsoft.com/office/drawing/2014/main" id="{315D8FE8-C69A-44FB-BD09-7F0E768518E0}"/>
              </a:ext>
            </a:extLst>
          </p:cNvPr>
          <p:cNvSpPr>
            <a:spLocks/>
          </p:cNvSpPr>
          <p:nvPr userDrawn="1"/>
        </p:nvSpPr>
        <p:spPr bwMode="auto">
          <a:xfrm>
            <a:off x="241935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3" name="Freeform 5">
            <a:extLst>
              <a:ext uri="{FF2B5EF4-FFF2-40B4-BE49-F238E27FC236}">
                <a16:creationId xmlns:a16="http://schemas.microsoft.com/office/drawing/2014/main" id="{50F99163-4524-4752-96D9-AA617FC04D65}"/>
              </a:ext>
            </a:extLst>
          </p:cNvPr>
          <p:cNvSpPr>
            <a:spLocks/>
          </p:cNvSpPr>
          <p:nvPr userDrawn="1"/>
        </p:nvSpPr>
        <p:spPr bwMode="auto">
          <a:xfrm>
            <a:off x="282257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5" name="Freeform 5">
            <a:extLst>
              <a:ext uri="{FF2B5EF4-FFF2-40B4-BE49-F238E27FC236}">
                <a16:creationId xmlns:a16="http://schemas.microsoft.com/office/drawing/2014/main" id="{C777E46D-D756-4BDA-A3B4-2DB1DE6E61D7}"/>
              </a:ext>
            </a:extLst>
          </p:cNvPr>
          <p:cNvSpPr>
            <a:spLocks/>
          </p:cNvSpPr>
          <p:nvPr userDrawn="1"/>
        </p:nvSpPr>
        <p:spPr bwMode="auto">
          <a:xfrm>
            <a:off x="322580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7" name="Freeform 5">
            <a:extLst>
              <a:ext uri="{FF2B5EF4-FFF2-40B4-BE49-F238E27FC236}">
                <a16:creationId xmlns:a16="http://schemas.microsoft.com/office/drawing/2014/main" id="{25B709C5-D087-49F1-A8A6-2D75DE33C76B}"/>
              </a:ext>
            </a:extLst>
          </p:cNvPr>
          <p:cNvSpPr>
            <a:spLocks/>
          </p:cNvSpPr>
          <p:nvPr userDrawn="1"/>
        </p:nvSpPr>
        <p:spPr bwMode="auto">
          <a:xfrm>
            <a:off x="362902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9" name="Freeform 5">
            <a:extLst>
              <a:ext uri="{FF2B5EF4-FFF2-40B4-BE49-F238E27FC236}">
                <a16:creationId xmlns:a16="http://schemas.microsoft.com/office/drawing/2014/main" id="{519D68D8-74F8-44F1-B73F-42156F9FDC23}"/>
              </a:ext>
            </a:extLst>
          </p:cNvPr>
          <p:cNvSpPr>
            <a:spLocks/>
          </p:cNvSpPr>
          <p:nvPr userDrawn="1"/>
        </p:nvSpPr>
        <p:spPr bwMode="auto">
          <a:xfrm>
            <a:off x="403225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1" name="Freeform 5">
            <a:extLst>
              <a:ext uri="{FF2B5EF4-FFF2-40B4-BE49-F238E27FC236}">
                <a16:creationId xmlns:a16="http://schemas.microsoft.com/office/drawing/2014/main" id="{543E355E-5790-4E21-8382-3C55A04CB9DC}"/>
              </a:ext>
            </a:extLst>
          </p:cNvPr>
          <p:cNvSpPr>
            <a:spLocks/>
          </p:cNvSpPr>
          <p:nvPr userDrawn="1"/>
        </p:nvSpPr>
        <p:spPr bwMode="auto">
          <a:xfrm>
            <a:off x="443547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3" name="Freeform 5">
            <a:extLst>
              <a:ext uri="{FF2B5EF4-FFF2-40B4-BE49-F238E27FC236}">
                <a16:creationId xmlns:a16="http://schemas.microsoft.com/office/drawing/2014/main" id="{C6494B8B-41CF-4993-B667-E00F064C385F}"/>
              </a:ext>
            </a:extLst>
          </p:cNvPr>
          <p:cNvSpPr>
            <a:spLocks/>
          </p:cNvSpPr>
          <p:nvPr userDrawn="1"/>
        </p:nvSpPr>
        <p:spPr bwMode="auto">
          <a:xfrm>
            <a:off x="483870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5" name="Freeform 5">
            <a:extLst>
              <a:ext uri="{FF2B5EF4-FFF2-40B4-BE49-F238E27FC236}">
                <a16:creationId xmlns:a16="http://schemas.microsoft.com/office/drawing/2014/main" id="{C4265E16-2BDF-4C97-8374-E88DBA6F3A72}"/>
              </a:ext>
            </a:extLst>
          </p:cNvPr>
          <p:cNvSpPr>
            <a:spLocks/>
          </p:cNvSpPr>
          <p:nvPr userDrawn="1"/>
        </p:nvSpPr>
        <p:spPr bwMode="auto">
          <a:xfrm>
            <a:off x="524192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7" name="Freeform 5">
            <a:extLst>
              <a:ext uri="{FF2B5EF4-FFF2-40B4-BE49-F238E27FC236}">
                <a16:creationId xmlns:a16="http://schemas.microsoft.com/office/drawing/2014/main" id="{066F27C5-C1F6-4034-8DFE-3FD5C1AC0452}"/>
              </a:ext>
            </a:extLst>
          </p:cNvPr>
          <p:cNvSpPr>
            <a:spLocks/>
          </p:cNvSpPr>
          <p:nvPr userDrawn="1"/>
        </p:nvSpPr>
        <p:spPr bwMode="auto">
          <a:xfrm>
            <a:off x="564515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9" name="Freeform 5">
            <a:extLst>
              <a:ext uri="{FF2B5EF4-FFF2-40B4-BE49-F238E27FC236}">
                <a16:creationId xmlns:a16="http://schemas.microsoft.com/office/drawing/2014/main" id="{2831DC9A-E543-4101-A138-7EFCEC705713}"/>
              </a:ext>
            </a:extLst>
          </p:cNvPr>
          <p:cNvSpPr>
            <a:spLocks/>
          </p:cNvSpPr>
          <p:nvPr userDrawn="1"/>
        </p:nvSpPr>
        <p:spPr bwMode="auto">
          <a:xfrm>
            <a:off x="604837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1" name="Freeform 5">
            <a:extLst>
              <a:ext uri="{FF2B5EF4-FFF2-40B4-BE49-F238E27FC236}">
                <a16:creationId xmlns:a16="http://schemas.microsoft.com/office/drawing/2014/main" id="{48394A84-CE37-4002-93F8-44426484CDA8}"/>
              </a:ext>
            </a:extLst>
          </p:cNvPr>
          <p:cNvSpPr>
            <a:spLocks/>
          </p:cNvSpPr>
          <p:nvPr userDrawn="1"/>
        </p:nvSpPr>
        <p:spPr bwMode="auto">
          <a:xfrm>
            <a:off x="645160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3" name="Freeform 5">
            <a:extLst>
              <a:ext uri="{FF2B5EF4-FFF2-40B4-BE49-F238E27FC236}">
                <a16:creationId xmlns:a16="http://schemas.microsoft.com/office/drawing/2014/main" id="{B961E482-D999-4A66-AD86-3542D3D18CF4}"/>
              </a:ext>
            </a:extLst>
          </p:cNvPr>
          <p:cNvSpPr>
            <a:spLocks/>
          </p:cNvSpPr>
          <p:nvPr userDrawn="1"/>
        </p:nvSpPr>
        <p:spPr bwMode="auto">
          <a:xfrm>
            <a:off x="685482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5" name="Freeform 5">
            <a:extLst>
              <a:ext uri="{FF2B5EF4-FFF2-40B4-BE49-F238E27FC236}">
                <a16:creationId xmlns:a16="http://schemas.microsoft.com/office/drawing/2014/main" id="{B3AB249E-9AC7-4283-9819-84552EE8DA60}"/>
              </a:ext>
            </a:extLst>
          </p:cNvPr>
          <p:cNvSpPr>
            <a:spLocks/>
          </p:cNvSpPr>
          <p:nvPr userDrawn="1"/>
        </p:nvSpPr>
        <p:spPr bwMode="auto">
          <a:xfrm>
            <a:off x="725805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7" name="Freeform 5">
            <a:extLst>
              <a:ext uri="{FF2B5EF4-FFF2-40B4-BE49-F238E27FC236}">
                <a16:creationId xmlns:a16="http://schemas.microsoft.com/office/drawing/2014/main" id="{143194C4-B8D5-40E8-AA29-09CCFCCB1AAD}"/>
              </a:ext>
            </a:extLst>
          </p:cNvPr>
          <p:cNvSpPr>
            <a:spLocks/>
          </p:cNvSpPr>
          <p:nvPr userDrawn="1"/>
        </p:nvSpPr>
        <p:spPr bwMode="auto">
          <a:xfrm>
            <a:off x="766127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9" name="Freeform 5">
            <a:extLst>
              <a:ext uri="{FF2B5EF4-FFF2-40B4-BE49-F238E27FC236}">
                <a16:creationId xmlns:a16="http://schemas.microsoft.com/office/drawing/2014/main" id="{7D46313C-EB02-4047-89F6-D334E1D6555E}"/>
              </a:ext>
            </a:extLst>
          </p:cNvPr>
          <p:cNvSpPr>
            <a:spLocks/>
          </p:cNvSpPr>
          <p:nvPr userDrawn="1"/>
        </p:nvSpPr>
        <p:spPr bwMode="auto">
          <a:xfrm>
            <a:off x="806450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1" name="Freeform 5">
            <a:extLst>
              <a:ext uri="{FF2B5EF4-FFF2-40B4-BE49-F238E27FC236}">
                <a16:creationId xmlns:a16="http://schemas.microsoft.com/office/drawing/2014/main" id="{9D574720-4432-414F-A755-2165DB6A12B1}"/>
              </a:ext>
            </a:extLst>
          </p:cNvPr>
          <p:cNvSpPr>
            <a:spLocks/>
          </p:cNvSpPr>
          <p:nvPr userDrawn="1"/>
        </p:nvSpPr>
        <p:spPr bwMode="auto">
          <a:xfrm>
            <a:off x="846772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3" name="Freeform 5">
            <a:extLst>
              <a:ext uri="{FF2B5EF4-FFF2-40B4-BE49-F238E27FC236}">
                <a16:creationId xmlns:a16="http://schemas.microsoft.com/office/drawing/2014/main" id="{60DBF99C-FDEF-4EB8-BEB3-6016CF556C4E}"/>
              </a:ext>
            </a:extLst>
          </p:cNvPr>
          <p:cNvSpPr>
            <a:spLocks/>
          </p:cNvSpPr>
          <p:nvPr userDrawn="1"/>
        </p:nvSpPr>
        <p:spPr bwMode="auto">
          <a:xfrm>
            <a:off x="887095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5" name="Freeform 5">
            <a:extLst>
              <a:ext uri="{FF2B5EF4-FFF2-40B4-BE49-F238E27FC236}">
                <a16:creationId xmlns:a16="http://schemas.microsoft.com/office/drawing/2014/main" id="{F9BECBFC-E4BA-40A6-9C5C-2A5A5DF6702C}"/>
              </a:ext>
            </a:extLst>
          </p:cNvPr>
          <p:cNvSpPr>
            <a:spLocks/>
          </p:cNvSpPr>
          <p:nvPr userDrawn="1"/>
        </p:nvSpPr>
        <p:spPr bwMode="auto">
          <a:xfrm>
            <a:off x="927417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7" name="Freeform 5">
            <a:extLst>
              <a:ext uri="{FF2B5EF4-FFF2-40B4-BE49-F238E27FC236}">
                <a16:creationId xmlns:a16="http://schemas.microsoft.com/office/drawing/2014/main" id="{083D96D8-F927-4368-82B6-DF0B012BEAB0}"/>
              </a:ext>
            </a:extLst>
          </p:cNvPr>
          <p:cNvSpPr>
            <a:spLocks/>
          </p:cNvSpPr>
          <p:nvPr userDrawn="1"/>
        </p:nvSpPr>
        <p:spPr bwMode="auto">
          <a:xfrm>
            <a:off x="1048385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9" name="Freeform 5">
            <a:extLst>
              <a:ext uri="{FF2B5EF4-FFF2-40B4-BE49-F238E27FC236}">
                <a16:creationId xmlns:a16="http://schemas.microsoft.com/office/drawing/2014/main" id="{C2459E27-74A6-4C11-B416-60F8ACAF5632}"/>
              </a:ext>
            </a:extLst>
          </p:cNvPr>
          <p:cNvSpPr>
            <a:spLocks/>
          </p:cNvSpPr>
          <p:nvPr userDrawn="1"/>
        </p:nvSpPr>
        <p:spPr bwMode="auto">
          <a:xfrm>
            <a:off x="967740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1" name="Freeform 5">
            <a:extLst>
              <a:ext uri="{FF2B5EF4-FFF2-40B4-BE49-F238E27FC236}">
                <a16:creationId xmlns:a16="http://schemas.microsoft.com/office/drawing/2014/main" id="{EE8740CA-03F5-4DE6-A689-9CF8CD6403FD}"/>
              </a:ext>
            </a:extLst>
          </p:cNvPr>
          <p:cNvSpPr>
            <a:spLocks/>
          </p:cNvSpPr>
          <p:nvPr userDrawn="1"/>
        </p:nvSpPr>
        <p:spPr bwMode="auto">
          <a:xfrm>
            <a:off x="1008062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3" name="Freeform 5">
            <a:extLst>
              <a:ext uri="{FF2B5EF4-FFF2-40B4-BE49-F238E27FC236}">
                <a16:creationId xmlns:a16="http://schemas.microsoft.com/office/drawing/2014/main" id="{5EB10864-3F2A-490B-9AD9-34D31A126051}"/>
              </a:ext>
            </a:extLst>
          </p:cNvPr>
          <p:cNvSpPr>
            <a:spLocks/>
          </p:cNvSpPr>
          <p:nvPr userDrawn="1"/>
        </p:nvSpPr>
        <p:spPr bwMode="auto">
          <a:xfrm>
            <a:off x="1088707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5" name="Freeform 5">
            <a:extLst>
              <a:ext uri="{FF2B5EF4-FFF2-40B4-BE49-F238E27FC236}">
                <a16:creationId xmlns:a16="http://schemas.microsoft.com/office/drawing/2014/main" id="{CA75FFEE-499C-4285-A7E5-05E7568C3C07}"/>
              </a:ext>
            </a:extLst>
          </p:cNvPr>
          <p:cNvSpPr>
            <a:spLocks/>
          </p:cNvSpPr>
          <p:nvPr userDrawn="1"/>
        </p:nvSpPr>
        <p:spPr bwMode="auto">
          <a:xfrm>
            <a:off x="1129030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7" name="Freeform 5">
            <a:extLst>
              <a:ext uri="{FF2B5EF4-FFF2-40B4-BE49-F238E27FC236}">
                <a16:creationId xmlns:a16="http://schemas.microsoft.com/office/drawing/2014/main" id="{8932D4FB-D460-4F89-84DC-C0E9B85A0925}"/>
              </a:ext>
            </a:extLst>
          </p:cNvPr>
          <p:cNvSpPr>
            <a:spLocks/>
          </p:cNvSpPr>
          <p:nvPr userDrawn="1"/>
        </p:nvSpPr>
        <p:spPr bwMode="auto">
          <a:xfrm>
            <a:off x="1169352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9" name="Freeform 5">
            <a:extLst>
              <a:ext uri="{FF2B5EF4-FFF2-40B4-BE49-F238E27FC236}">
                <a16:creationId xmlns:a16="http://schemas.microsoft.com/office/drawing/2014/main" id="{D74F4718-2831-43DD-B0C3-FFFAF19748B8}"/>
              </a:ext>
            </a:extLst>
          </p:cNvPr>
          <p:cNvSpPr>
            <a:spLocks/>
          </p:cNvSpPr>
          <p:nvPr userDrawn="1"/>
        </p:nvSpPr>
        <p:spPr bwMode="auto">
          <a:xfrm>
            <a:off x="12096738"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1" name="Freeform 5">
            <a:extLst>
              <a:ext uri="{FF2B5EF4-FFF2-40B4-BE49-F238E27FC236}">
                <a16:creationId xmlns:a16="http://schemas.microsoft.com/office/drawing/2014/main" id="{520F6E80-8A84-4DB2-A47F-74399197A10E}"/>
              </a:ext>
            </a:extLst>
          </p:cNvPr>
          <p:cNvSpPr>
            <a:spLocks/>
          </p:cNvSpPr>
          <p:nvPr userDrawn="1"/>
        </p:nvSpPr>
        <p:spPr bwMode="auto">
          <a:xfrm>
            <a:off x="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3" name="Freeform 5">
            <a:extLst>
              <a:ext uri="{FF2B5EF4-FFF2-40B4-BE49-F238E27FC236}">
                <a16:creationId xmlns:a16="http://schemas.microsoft.com/office/drawing/2014/main" id="{6741FEE2-217E-4F02-A93D-3EC0B83DDFDF}"/>
              </a:ext>
            </a:extLst>
          </p:cNvPr>
          <p:cNvSpPr>
            <a:spLocks/>
          </p:cNvSpPr>
          <p:nvPr userDrawn="1"/>
        </p:nvSpPr>
        <p:spPr bwMode="auto">
          <a:xfrm>
            <a:off x="40322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5" name="Freeform 5">
            <a:extLst>
              <a:ext uri="{FF2B5EF4-FFF2-40B4-BE49-F238E27FC236}">
                <a16:creationId xmlns:a16="http://schemas.microsoft.com/office/drawing/2014/main" id="{5AAF5A42-C6C0-4FAC-BE66-8AEB7C834AA4}"/>
              </a:ext>
            </a:extLst>
          </p:cNvPr>
          <p:cNvSpPr>
            <a:spLocks/>
          </p:cNvSpPr>
          <p:nvPr userDrawn="1"/>
        </p:nvSpPr>
        <p:spPr bwMode="auto">
          <a:xfrm>
            <a:off x="80645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7" name="Freeform 5">
            <a:extLst>
              <a:ext uri="{FF2B5EF4-FFF2-40B4-BE49-F238E27FC236}">
                <a16:creationId xmlns:a16="http://schemas.microsoft.com/office/drawing/2014/main" id="{4A6B066C-DCAA-422A-9702-95152A0B04CB}"/>
              </a:ext>
            </a:extLst>
          </p:cNvPr>
          <p:cNvSpPr>
            <a:spLocks/>
          </p:cNvSpPr>
          <p:nvPr userDrawn="1"/>
        </p:nvSpPr>
        <p:spPr bwMode="auto">
          <a:xfrm>
            <a:off x="120967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9" name="Freeform 5">
            <a:extLst>
              <a:ext uri="{FF2B5EF4-FFF2-40B4-BE49-F238E27FC236}">
                <a16:creationId xmlns:a16="http://schemas.microsoft.com/office/drawing/2014/main" id="{C1DD997A-6B6A-49DA-83B4-A6974F09A420}"/>
              </a:ext>
            </a:extLst>
          </p:cNvPr>
          <p:cNvSpPr>
            <a:spLocks/>
          </p:cNvSpPr>
          <p:nvPr userDrawn="1"/>
        </p:nvSpPr>
        <p:spPr bwMode="auto">
          <a:xfrm>
            <a:off x="161290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1" name="Freeform 5">
            <a:extLst>
              <a:ext uri="{FF2B5EF4-FFF2-40B4-BE49-F238E27FC236}">
                <a16:creationId xmlns:a16="http://schemas.microsoft.com/office/drawing/2014/main" id="{17A31390-9BB8-4FE9-8FAB-88549A24175C}"/>
              </a:ext>
            </a:extLst>
          </p:cNvPr>
          <p:cNvSpPr>
            <a:spLocks/>
          </p:cNvSpPr>
          <p:nvPr userDrawn="1"/>
        </p:nvSpPr>
        <p:spPr bwMode="auto">
          <a:xfrm>
            <a:off x="201612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3" name="Freeform 5">
            <a:extLst>
              <a:ext uri="{FF2B5EF4-FFF2-40B4-BE49-F238E27FC236}">
                <a16:creationId xmlns:a16="http://schemas.microsoft.com/office/drawing/2014/main" id="{20FAE2A1-8F27-49B8-8541-3C13B47AD6AC}"/>
              </a:ext>
            </a:extLst>
          </p:cNvPr>
          <p:cNvSpPr>
            <a:spLocks/>
          </p:cNvSpPr>
          <p:nvPr userDrawn="1"/>
        </p:nvSpPr>
        <p:spPr bwMode="auto">
          <a:xfrm>
            <a:off x="241935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5" name="Freeform 5">
            <a:extLst>
              <a:ext uri="{FF2B5EF4-FFF2-40B4-BE49-F238E27FC236}">
                <a16:creationId xmlns:a16="http://schemas.microsoft.com/office/drawing/2014/main" id="{2F19ADC6-9832-4580-9A14-D1B481D11E29}"/>
              </a:ext>
            </a:extLst>
          </p:cNvPr>
          <p:cNvSpPr>
            <a:spLocks/>
          </p:cNvSpPr>
          <p:nvPr userDrawn="1"/>
        </p:nvSpPr>
        <p:spPr bwMode="auto">
          <a:xfrm>
            <a:off x="282257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7" name="Freeform 5">
            <a:extLst>
              <a:ext uri="{FF2B5EF4-FFF2-40B4-BE49-F238E27FC236}">
                <a16:creationId xmlns:a16="http://schemas.microsoft.com/office/drawing/2014/main" id="{C1561070-E604-473F-8E55-B4502DA7BD6D}"/>
              </a:ext>
            </a:extLst>
          </p:cNvPr>
          <p:cNvSpPr>
            <a:spLocks/>
          </p:cNvSpPr>
          <p:nvPr userDrawn="1"/>
        </p:nvSpPr>
        <p:spPr bwMode="auto">
          <a:xfrm>
            <a:off x="322580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9" name="Freeform 5">
            <a:extLst>
              <a:ext uri="{FF2B5EF4-FFF2-40B4-BE49-F238E27FC236}">
                <a16:creationId xmlns:a16="http://schemas.microsoft.com/office/drawing/2014/main" id="{4669F3F3-7F13-41B1-98EA-A04A88CE469C}"/>
              </a:ext>
            </a:extLst>
          </p:cNvPr>
          <p:cNvSpPr>
            <a:spLocks/>
          </p:cNvSpPr>
          <p:nvPr userDrawn="1"/>
        </p:nvSpPr>
        <p:spPr bwMode="auto">
          <a:xfrm>
            <a:off x="362902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01" name="Freeform 5">
            <a:extLst>
              <a:ext uri="{FF2B5EF4-FFF2-40B4-BE49-F238E27FC236}">
                <a16:creationId xmlns:a16="http://schemas.microsoft.com/office/drawing/2014/main" id="{42BD7F25-AB3C-4D00-977B-E773BA10807B}"/>
              </a:ext>
            </a:extLst>
          </p:cNvPr>
          <p:cNvSpPr>
            <a:spLocks/>
          </p:cNvSpPr>
          <p:nvPr userDrawn="1"/>
        </p:nvSpPr>
        <p:spPr bwMode="auto">
          <a:xfrm>
            <a:off x="403225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03" name="Freeform 5">
            <a:extLst>
              <a:ext uri="{FF2B5EF4-FFF2-40B4-BE49-F238E27FC236}">
                <a16:creationId xmlns:a16="http://schemas.microsoft.com/office/drawing/2014/main" id="{7B466185-3DA7-4D33-85BF-EAAB41254563}"/>
              </a:ext>
            </a:extLst>
          </p:cNvPr>
          <p:cNvSpPr>
            <a:spLocks/>
          </p:cNvSpPr>
          <p:nvPr userDrawn="1"/>
        </p:nvSpPr>
        <p:spPr bwMode="auto">
          <a:xfrm>
            <a:off x="443547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05" name="Freeform 5">
            <a:extLst>
              <a:ext uri="{FF2B5EF4-FFF2-40B4-BE49-F238E27FC236}">
                <a16:creationId xmlns:a16="http://schemas.microsoft.com/office/drawing/2014/main" id="{067FBB6E-9FD4-4A30-8C7C-B36C4AA32A09}"/>
              </a:ext>
            </a:extLst>
          </p:cNvPr>
          <p:cNvSpPr>
            <a:spLocks/>
          </p:cNvSpPr>
          <p:nvPr userDrawn="1"/>
        </p:nvSpPr>
        <p:spPr bwMode="auto">
          <a:xfrm>
            <a:off x="483870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07" name="Freeform 5">
            <a:extLst>
              <a:ext uri="{FF2B5EF4-FFF2-40B4-BE49-F238E27FC236}">
                <a16:creationId xmlns:a16="http://schemas.microsoft.com/office/drawing/2014/main" id="{0D0C4E3C-A37B-4027-B20D-46357FB3665E}"/>
              </a:ext>
            </a:extLst>
          </p:cNvPr>
          <p:cNvSpPr>
            <a:spLocks/>
          </p:cNvSpPr>
          <p:nvPr userDrawn="1"/>
        </p:nvSpPr>
        <p:spPr bwMode="auto">
          <a:xfrm>
            <a:off x="524192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09" name="Freeform 5">
            <a:extLst>
              <a:ext uri="{FF2B5EF4-FFF2-40B4-BE49-F238E27FC236}">
                <a16:creationId xmlns:a16="http://schemas.microsoft.com/office/drawing/2014/main" id="{0FD2391E-D304-4294-8A05-6EC9E58FC417}"/>
              </a:ext>
            </a:extLst>
          </p:cNvPr>
          <p:cNvSpPr>
            <a:spLocks/>
          </p:cNvSpPr>
          <p:nvPr userDrawn="1"/>
        </p:nvSpPr>
        <p:spPr bwMode="auto">
          <a:xfrm>
            <a:off x="564515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11" name="Freeform 5">
            <a:extLst>
              <a:ext uri="{FF2B5EF4-FFF2-40B4-BE49-F238E27FC236}">
                <a16:creationId xmlns:a16="http://schemas.microsoft.com/office/drawing/2014/main" id="{079D2452-BC77-4742-AB7B-30508A68E3CA}"/>
              </a:ext>
            </a:extLst>
          </p:cNvPr>
          <p:cNvSpPr>
            <a:spLocks/>
          </p:cNvSpPr>
          <p:nvPr userDrawn="1"/>
        </p:nvSpPr>
        <p:spPr bwMode="auto">
          <a:xfrm>
            <a:off x="604837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13" name="Freeform 5">
            <a:extLst>
              <a:ext uri="{FF2B5EF4-FFF2-40B4-BE49-F238E27FC236}">
                <a16:creationId xmlns:a16="http://schemas.microsoft.com/office/drawing/2014/main" id="{7BCEC5E2-D648-46C8-8C64-94FDDCE7685B}"/>
              </a:ext>
            </a:extLst>
          </p:cNvPr>
          <p:cNvSpPr>
            <a:spLocks/>
          </p:cNvSpPr>
          <p:nvPr userDrawn="1"/>
        </p:nvSpPr>
        <p:spPr bwMode="auto">
          <a:xfrm>
            <a:off x="645160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15" name="Freeform 5">
            <a:extLst>
              <a:ext uri="{FF2B5EF4-FFF2-40B4-BE49-F238E27FC236}">
                <a16:creationId xmlns:a16="http://schemas.microsoft.com/office/drawing/2014/main" id="{6E6770F7-8B3D-46A2-BB80-73A1D63F34D1}"/>
              </a:ext>
            </a:extLst>
          </p:cNvPr>
          <p:cNvSpPr>
            <a:spLocks/>
          </p:cNvSpPr>
          <p:nvPr userDrawn="1"/>
        </p:nvSpPr>
        <p:spPr bwMode="auto">
          <a:xfrm>
            <a:off x="685482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17" name="Freeform 5">
            <a:extLst>
              <a:ext uri="{FF2B5EF4-FFF2-40B4-BE49-F238E27FC236}">
                <a16:creationId xmlns:a16="http://schemas.microsoft.com/office/drawing/2014/main" id="{DA305386-2CA9-4CB1-B6C1-3B6D7F722A4A}"/>
              </a:ext>
            </a:extLst>
          </p:cNvPr>
          <p:cNvSpPr>
            <a:spLocks/>
          </p:cNvSpPr>
          <p:nvPr userDrawn="1"/>
        </p:nvSpPr>
        <p:spPr bwMode="auto">
          <a:xfrm>
            <a:off x="725805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19" name="Freeform 5">
            <a:extLst>
              <a:ext uri="{FF2B5EF4-FFF2-40B4-BE49-F238E27FC236}">
                <a16:creationId xmlns:a16="http://schemas.microsoft.com/office/drawing/2014/main" id="{7F1BBA34-10D4-44F3-AE4C-203CE5E635E3}"/>
              </a:ext>
            </a:extLst>
          </p:cNvPr>
          <p:cNvSpPr>
            <a:spLocks/>
          </p:cNvSpPr>
          <p:nvPr userDrawn="1"/>
        </p:nvSpPr>
        <p:spPr bwMode="auto">
          <a:xfrm>
            <a:off x="766127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21" name="Freeform 5">
            <a:extLst>
              <a:ext uri="{FF2B5EF4-FFF2-40B4-BE49-F238E27FC236}">
                <a16:creationId xmlns:a16="http://schemas.microsoft.com/office/drawing/2014/main" id="{3E3BBB0A-F44B-4418-9AB5-90C76F47B65C}"/>
              </a:ext>
            </a:extLst>
          </p:cNvPr>
          <p:cNvSpPr>
            <a:spLocks/>
          </p:cNvSpPr>
          <p:nvPr userDrawn="1"/>
        </p:nvSpPr>
        <p:spPr bwMode="auto">
          <a:xfrm>
            <a:off x="806450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23" name="Freeform 5">
            <a:extLst>
              <a:ext uri="{FF2B5EF4-FFF2-40B4-BE49-F238E27FC236}">
                <a16:creationId xmlns:a16="http://schemas.microsoft.com/office/drawing/2014/main" id="{786EAD10-8FDE-4463-AB44-FA22D4E08EB6}"/>
              </a:ext>
            </a:extLst>
          </p:cNvPr>
          <p:cNvSpPr>
            <a:spLocks/>
          </p:cNvSpPr>
          <p:nvPr userDrawn="1"/>
        </p:nvSpPr>
        <p:spPr bwMode="auto">
          <a:xfrm>
            <a:off x="846772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25" name="Freeform 5">
            <a:extLst>
              <a:ext uri="{FF2B5EF4-FFF2-40B4-BE49-F238E27FC236}">
                <a16:creationId xmlns:a16="http://schemas.microsoft.com/office/drawing/2014/main" id="{F7762CAA-ACEF-45F9-9F8B-D4F10B020BC3}"/>
              </a:ext>
            </a:extLst>
          </p:cNvPr>
          <p:cNvSpPr>
            <a:spLocks/>
          </p:cNvSpPr>
          <p:nvPr userDrawn="1"/>
        </p:nvSpPr>
        <p:spPr bwMode="auto">
          <a:xfrm>
            <a:off x="887095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27" name="Freeform 5">
            <a:extLst>
              <a:ext uri="{FF2B5EF4-FFF2-40B4-BE49-F238E27FC236}">
                <a16:creationId xmlns:a16="http://schemas.microsoft.com/office/drawing/2014/main" id="{386FE2DA-52B1-4946-89A1-7E807D6B8820}"/>
              </a:ext>
            </a:extLst>
          </p:cNvPr>
          <p:cNvSpPr>
            <a:spLocks/>
          </p:cNvSpPr>
          <p:nvPr userDrawn="1"/>
        </p:nvSpPr>
        <p:spPr bwMode="auto">
          <a:xfrm>
            <a:off x="927417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29" name="Freeform 5">
            <a:extLst>
              <a:ext uri="{FF2B5EF4-FFF2-40B4-BE49-F238E27FC236}">
                <a16:creationId xmlns:a16="http://schemas.microsoft.com/office/drawing/2014/main" id="{630CDC40-690A-4572-8E6C-F852F589C734}"/>
              </a:ext>
            </a:extLst>
          </p:cNvPr>
          <p:cNvSpPr>
            <a:spLocks/>
          </p:cNvSpPr>
          <p:nvPr userDrawn="1"/>
        </p:nvSpPr>
        <p:spPr bwMode="auto">
          <a:xfrm>
            <a:off x="1048385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31" name="Freeform 5">
            <a:extLst>
              <a:ext uri="{FF2B5EF4-FFF2-40B4-BE49-F238E27FC236}">
                <a16:creationId xmlns:a16="http://schemas.microsoft.com/office/drawing/2014/main" id="{0CBE04A5-557D-4ED8-9367-4965DF872CB7}"/>
              </a:ext>
            </a:extLst>
          </p:cNvPr>
          <p:cNvSpPr>
            <a:spLocks/>
          </p:cNvSpPr>
          <p:nvPr userDrawn="1"/>
        </p:nvSpPr>
        <p:spPr bwMode="auto">
          <a:xfrm>
            <a:off x="967740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33" name="Freeform 5">
            <a:extLst>
              <a:ext uri="{FF2B5EF4-FFF2-40B4-BE49-F238E27FC236}">
                <a16:creationId xmlns:a16="http://schemas.microsoft.com/office/drawing/2014/main" id="{18C1D1A8-8F8A-49D6-AD02-B410DE26F0BE}"/>
              </a:ext>
            </a:extLst>
          </p:cNvPr>
          <p:cNvSpPr>
            <a:spLocks/>
          </p:cNvSpPr>
          <p:nvPr userDrawn="1"/>
        </p:nvSpPr>
        <p:spPr bwMode="auto">
          <a:xfrm>
            <a:off x="1008062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35" name="Freeform 5">
            <a:extLst>
              <a:ext uri="{FF2B5EF4-FFF2-40B4-BE49-F238E27FC236}">
                <a16:creationId xmlns:a16="http://schemas.microsoft.com/office/drawing/2014/main" id="{0919F9FD-AAF0-47C3-BF09-F46DC2147B65}"/>
              </a:ext>
            </a:extLst>
          </p:cNvPr>
          <p:cNvSpPr>
            <a:spLocks/>
          </p:cNvSpPr>
          <p:nvPr userDrawn="1"/>
        </p:nvSpPr>
        <p:spPr bwMode="auto">
          <a:xfrm>
            <a:off x="1088707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37" name="Freeform 5">
            <a:extLst>
              <a:ext uri="{FF2B5EF4-FFF2-40B4-BE49-F238E27FC236}">
                <a16:creationId xmlns:a16="http://schemas.microsoft.com/office/drawing/2014/main" id="{37375F0B-BC73-4249-8F6A-670E30ED9D64}"/>
              </a:ext>
            </a:extLst>
          </p:cNvPr>
          <p:cNvSpPr>
            <a:spLocks/>
          </p:cNvSpPr>
          <p:nvPr userDrawn="1"/>
        </p:nvSpPr>
        <p:spPr bwMode="auto">
          <a:xfrm>
            <a:off x="1129030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39" name="Freeform 5">
            <a:extLst>
              <a:ext uri="{FF2B5EF4-FFF2-40B4-BE49-F238E27FC236}">
                <a16:creationId xmlns:a16="http://schemas.microsoft.com/office/drawing/2014/main" id="{21E5C0A4-FAA3-4924-9412-BBA867E80D39}"/>
              </a:ext>
            </a:extLst>
          </p:cNvPr>
          <p:cNvSpPr>
            <a:spLocks/>
          </p:cNvSpPr>
          <p:nvPr userDrawn="1"/>
        </p:nvSpPr>
        <p:spPr bwMode="auto">
          <a:xfrm>
            <a:off x="1169352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41" name="Freeform 5">
            <a:extLst>
              <a:ext uri="{FF2B5EF4-FFF2-40B4-BE49-F238E27FC236}">
                <a16:creationId xmlns:a16="http://schemas.microsoft.com/office/drawing/2014/main" id="{DA9355A1-AFF3-49B5-8161-79FD9B4B2D14}"/>
              </a:ext>
            </a:extLst>
          </p:cNvPr>
          <p:cNvSpPr>
            <a:spLocks/>
          </p:cNvSpPr>
          <p:nvPr userDrawn="1"/>
        </p:nvSpPr>
        <p:spPr bwMode="auto">
          <a:xfrm>
            <a:off x="12096738"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3240882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fetti Content Blue">
    <p:bg>
      <p:bgPr>
        <a:solidFill>
          <a:schemeClr val="accent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D9303A2-B30A-054C-B809-053B909E125F}"/>
              </a:ext>
            </a:extLst>
          </p:cNvPr>
          <p:cNvSpPr>
            <a:spLocks noGrp="1"/>
          </p:cNvSpPr>
          <p:nvPr>
            <p:ph type="title" hasCustomPrompt="1"/>
          </p:nvPr>
        </p:nvSpPr>
        <p:spPr>
          <a:xfrm>
            <a:off x="1525301" y="1995467"/>
            <a:ext cx="9141397" cy="615553"/>
          </a:xfr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tx1"/>
                </a:solidFill>
                <a:effectLst/>
                <a:latin typeface="+mj-lt"/>
                <a:ea typeface="+mn-ea"/>
                <a:cs typeface="Segoe UI" pitchFamily="34" charset="0"/>
              </a:defRPr>
            </a:lvl1pPr>
          </a:lstStyle>
          <a:p>
            <a:r>
              <a:rPr lang="en-US" dirty="0"/>
              <a:t>Section title with border</a:t>
            </a:r>
          </a:p>
        </p:txBody>
      </p:sp>
      <p:sp>
        <p:nvSpPr>
          <p:cNvPr id="6" name="Text Placeholder 4">
            <a:extLst>
              <a:ext uri="{FF2B5EF4-FFF2-40B4-BE49-F238E27FC236}">
                <a16:creationId xmlns:a16="http://schemas.microsoft.com/office/drawing/2014/main" id="{10F58DD1-3970-D84D-8040-EF33B0971D59}"/>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a:t>Insert content here</a:t>
            </a:r>
          </a:p>
        </p:txBody>
      </p:sp>
      <p:sp>
        <p:nvSpPr>
          <p:cNvPr id="2" name="Freeform 5">
            <a:extLst>
              <a:ext uri="{FF2B5EF4-FFF2-40B4-BE49-F238E27FC236}">
                <a16:creationId xmlns:a16="http://schemas.microsoft.com/office/drawing/2014/main" id="{2DC4114B-0609-4C4D-B543-47A78CCD924E}"/>
              </a:ext>
            </a:extLst>
          </p:cNvPr>
          <p:cNvSpPr>
            <a:spLocks/>
          </p:cNvSpPr>
          <p:nvPr userDrawn="1"/>
        </p:nvSpPr>
        <p:spPr bwMode="auto">
          <a:xfrm>
            <a:off x="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 name="Freeform 5">
            <a:extLst>
              <a:ext uri="{FF2B5EF4-FFF2-40B4-BE49-F238E27FC236}">
                <a16:creationId xmlns:a16="http://schemas.microsoft.com/office/drawing/2014/main" id="{F4991A45-6BE7-41F5-A26B-FEDE1476FA01}"/>
              </a:ext>
            </a:extLst>
          </p:cNvPr>
          <p:cNvSpPr>
            <a:spLocks/>
          </p:cNvSpPr>
          <p:nvPr userDrawn="1"/>
        </p:nvSpPr>
        <p:spPr bwMode="auto">
          <a:xfrm>
            <a:off x="40322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 name="Freeform 5">
            <a:extLst>
              <a:ext uri="{FF2B5EF4-FFF2-40B4-BE49-F238E27FC236}">
                <a16:creationId xmlns:a16="http://schemas.microsoft.com/office/drawing/2014/main" id="{1E524AC6-1148-4420-9876-811DD3A6CFA3}"/>
              </a:ext>
            </a:extLst>
          </p:cNvPr>
          <p:cNvSpPr>
            <a:spLocks/>
          </p:cNvSpPr>
          <p:nvPr userDrawn="1"/>
        </p:nvSpPr>
        <p:spPr bwMode="auto">
          <a:xfrm>
            <a:off x="80645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 name="Freeform 5">
            <a:extLst>
              <a:ext uri="{FF2B5EF4-FFF2-40B4-BE49-F238E27FC236}">
                <a16:creationId xmlns:a16="http://schemas.microsoft.com/office/drawing/2014/main" id="{3FB0D408-43F7-461D-BFDF-08A3F869B01B}"/>
              </a:ext>
            </a:extLst>
          </p:cNvPr>
          <p:cNvSpPr>
            <a:spLocks/>
          </p:cNvSpPr>
          <p:nvPr userDrawn="1"/>
        </p:nvSpPr>
        <p:spPr bwMode="auto">
          <a:xfrm>
            <a:off x="120967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1" name="Freeform 5">
            <a:extLst>
              <a:ext uri="{FF2B5EF4-FFF2-40B4-BE49-F238E27FC236}">
                <a16:creationId xmlns:a16="http://schemas.microsoft.com/office/drawing/2014/main" id="{3BFEC4BA-AD08-41E5-B485-5D76779BD22C}"/>
              </a:ext>
            </a:extLst>
          </p:cNvPr>
          <p:cNvSpPr>
            <a:spLocks/>
          </p:cNvSpPr>
          <p:nvPr userDrawn="1"/>
        </p:nvSpPr>
        <p:spPr bwMode="auto">
          <a:xfrm>
            <a:off x="161290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3" name="Freeform 5">
            <a:extLst>
              <a:ext uri="{FF2B5EF4-FFF2-40B4-BE49-F238E27FC236}">
                <a16:creationId xmlns:a16="http://schemas.microsoft.com/office/drawing/2014/main" id="{DCADCEEA-F24D-44AB-922F-8772E0343F65}"/>
              </a:ext>
            </a:extLst>
          </p:cNvPr>
          <p:cNvSpPr>
            <a:spLocks/>
          </p:cNvSpPr>
          <p:nvPr userDrawn="1"/>
        </p:nvSpPr>
        <p:spPr bwMode="auto">
          <a:xfrm>
            <a:off x="201612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5" name="Freeform 5">
            <a:extLst>
              <a:ext uri="{FF2B5EF4-FFF2-40B4-BE49-F238E27FC236}">
                <a16:creationId xmlns:a16="http://schemas.microsoft.com/office/drawing/2014/main" id="{A787DE99-F548-4F27-BD73-008223ADC626}"/>
              </a:ext>
            </a:extLst>
          </p:cNvPr>
          <p:cNvSpPr>
            <a:spLocks/>
          </p:cNvSpPr>
          <p:nvPr userDrawn="1"/>
        </p:nvSpPr>
        <p:spPr bwMode="auto">
          <a:xfrm>
            <a:off x="241935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7" name="Freeform 5">
            <a:extLst>
              <a:ext uri="{FF2B5EF4-FFF2-40B4-BE49-F238E27FC236}">
                <a16:creationId xmlns:a16="http://schemas.microsoft.com/office/drawing/2014/main" id="{7684DD24-7DDA-4D86-9D3A-4AF92794D2AB}"/>
              </a:ext>
            </a:extLst>
          </p:cNvPr>
          <p:cNvSpPr>
            <a:spLocks/>
          </p:cNvSpPr>
          <p:nvPr userDrawn="1"/>
        </p:nvSpPr>
        <p:spPr bwMode="auto">
          <a:xfrm>
            <a:off x="282257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9" name="Freeform 5">
            <a:extLst>
              <a:ext uri="{FF2B5EF4-FFF2-40B4-BE49-F238E27FC236}">
                <a16:creationId xmlns:a16="http://schemas.microsoft.com/office/drawing/2014/main" id="{1B9B85DC-2B9F-4D61-8259-DFBAE7153C86}"/>
              </a:ext>
            </a:extLst>
          </p:cNvPr>
          <p:cNvSpPr>
            <a:spLocks/>
          </p:cNvSpPr>
          <p:nvPr userDrawn="1"/>
        </p:nvSpPr>
        <p:spPr bwMode="auto">
          <a:xfrm>
            <a:off x="322580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1" name="Freeform 5">
            <a:extLst>
              <a:ext uri="{FF2B5EF4-FFF2-40B4-BE49-F238E27FC236}">
                <a16:creationId xmlns:a16="http://schemas.microsoft.com/office/drawing/2014/main" id="{A3C2DDF8-77DE-44E7-82EB-BD2B109B8FDF}"/>
              </a:ext>
            </a:extLst>
          </p:cNvPr>
          <p:cNvSpPr>
            <a:spLocks/>
          </p:cNvSpPr>
          <p:nvPr userDrawn="1"/>
        </p:nvSpPr>
        <p:spPr bwMode="auto">
          <a:xfrm>
            <a:off x="362902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3" name="Freeform 5">
            <a:extLst>
              <a:ext uri="{FF2B5EF4-FFF2-40B4-BE49-F238E27FC236}">
                <a16:creationId xmlns:a16="http://schemas.microsoft.com/office/drawing/2014/main" id="{FA74D4D0-7595-4C86-991E-ACC5FA41CC6C}"/>
              </a:ext>
            </a:extLst>
          </p:cNvPr>
          <p:cNvSpPr>
            <a:spLocks/>
          </p:cNvSpPr>
          <p:nvPr userDrawn="1"/>
        </p:nvSpPr>
        <p:spPr bwMode="auto">
          <a:xfrm>
            <a:off x="403225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5" name="Freeform 5">
            <a:extLst>
              <a:ext uri="{FF2B5EF4-FFF2-40B4-BE49-F238E27FC236}">
                <a16:creationId xmlns:a16="http://schemas.microsoft.com/office/drawing/2014/main" id="{23157884-97DA-4B49-BAA8-4F244EF86883}"/>
              </a:ext>
            </a:extLst>
          </p:cNvPr>
          <p:cNvSpPr>
            <a:spLocks/>
          </p:cNvSpPr>
          <p:nvPr userDrawn="1"/>
        </p:nvSpPr>
        <p:spPr bwMode="auto">
          <a:xfrm>
            <a:off x="443547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7" name="Freeform 5">
            <a:extLst>
              <a:ext uri="{FF2B5EF4-FFF2-40B4-BE49-F238E27FC236}">
                <a16:creationId xmlns:a16="http://schemas.microsoft.com/office/drawing/2014/main" id="{07CDB3B0-5CB6-43DA-A0C1-5990C23AB10D}"/>
              </a:ext>
            </a:extLst>
          </p:cNvPr>
          <p:cNvSpPr>
            <a:spLocks/>
          </p:cNvSpPr>
          <p:nvPr userDrawn="1"/>
        </p:nvSpPr>
        <p:spPr bwMode="auto">
          <a:xfrm>
            <a:off x="483870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9" name="Freeform 5">
            <a:extLst>
              <a:ext uri="{FF2B5EF4-FFF2-40B4-BE49-F238E27FC236}">
                <a16:creationId xmlns:a16="http://schemas.microsoft.com/office/drawing/2014/main" id="{A932886D-EB20-4026-9D6E-687F61B1AA23}"/>
              </a:ext>
            </a:extLst>
          </p:cNvPr>
          <p:cNvSpPr>
            <a:spLocks/>
          </p:cNvSpPr>
          <p:nvPr userDrawn="1"/>
        </p:nvSpPr>
        <p:spPr bwMode="auto">
          <a:xfrm>
            <a:off x="524192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1" name="Freeform 5">
            <a:extLst>
              <a:ext uri="{FF2B5EF4-FFF2-40B4-BE49-F238E27FC236}">
                <a16:creationId xmlns:a16="http://schemas.microsoft.com/office/drawing/2014/main" id="{3E812D95-DE21-4AE5-8F40-2DB182F3DEB9}"/>
              </a:ext>
            </a:extLst>
          </p:cNvPr>
          <p:cNvSpPr>
            <a:spLocks/>
          </p:cNvSpPr>
          <p:nvPr userDrawn="1"/>
        </p:nvSpPr>
        <p:spPr bwMode="auto">
          <a:xfrm>
            <a:off x="564515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3" name="Freeform 5">
            <a:extLst>
              <a:ext uri="{FF2B5EF4-FFF2-40B4-BE49-F238E27FC236}">
                <a16:creationId xmlns:a16="http://schemas.microsoft.com/office/drawing/2014/main" id="{210B2D4F-6E86-4287-8EA1-EA3A728A112A}"/>
              </a:ext>
            </a:extLst>
          </p:cNvPr>
          <p:cNvSpPr>
            <a:spLocks/>
          </p:cNvSpPr>
          <p:nvPr userDrawn="1"/>
        </p:nvSpPr>
        <p:spPr bwMode="auto">
          <a:xfrm>
            <a:off x="604837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5" name="Freeform 5">
            <a:extLst>
              <a:ext uri="{FF2B5EF4-FFF2-40B4-BE49-F238E27FC236}">
                <a16:creationId xmlns:a16="http://schemas.microsoft.com/office/drawing/2014/main" id="{1E976474-73A7-4C5B-9BBB-2F877FE899E6}"/>
              </a:ext>
            </a:extLst>
          </p:cNvPr>
          <p:cNvSpPr>
            <a:spLocks/>
          </p:cNvSpPr>
          <p:nvPr userDrawn="1"/>
        </p:nvSpPr>
        <p:spPr bwMode="auto">
          <a:xfrm>
            <a:off x="645160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7" name="Freeform 5">
            <a:extLst>
              <a:ext uri="{FF2B5EF4-FFF2-40B4-BE49-F238E27FC236}">
                <a16:creationId xmlns:a16="http://schemas.microsoft.com/office/drawing/2014/main" id="{465A6564-AC40-4493-A583-1FFB6C3E9DD9}"/>
              </a:ext>
            </a:extLst>
          </p:cNvPr>
          <p:cNvSpPr>
            <a:spLocks/>
          </p:cNvSpPr>
          <p:nvPr userDrawn="1"/>
        </p:nvSpPr>
        <p:spPr bwMode="auto">
          <a:xfrm>
            <a:off x="685482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9" name="Freeform 5">
            <a:extLst>
              <a:ext uri="{FF2B5EF4-FFF2-40B4-BE49-F238E27FC236}">
                <a16:creationId xmlns:a16="http://schemas.microsoft.com/office/drawing/2014/main" id="{6954C064-7CB0-4288-BE96-E91AC7F876F2}"/>
              </a:ext>
            </a:extLst>
          </p:cNvPr>
          <p:cNvSpPr>
            <a:spLocks/>
          </p:cNvSpPr>
          <p:nvPr userDrawn="1"/>
        </p:nvSpPr>
        <p:spPr bwMode="auto">
          <a:xfrm>
            <a:off x="725805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1" name="Freeform 5">
            <a:extLst>
              <a:ext uri="{FF2B5EF4-FFF2-40B4-BE49-F238E27FC236}">
                <a16:creationId xmlns:a16="http://schemas.microsoft.com/office/drawing/2014/main" id="{90BB86D8-7370-4CF9-8DCC-597757CFC2FB}"/>
              </a:ext>
            </a:extLst>
          </p:cNvPr>
          <p:cNvSpPr>
            <a:spLocks/>
          </p:cNvSpPr>
          <p:nvPr userDrawn="1"/>
        </p:nvSpPr>
        <p:spPr bwMode="auto">
          <a:xfrm>
            <a:off x="766127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3" name="Freeform 5">
            <a:extLst>
              <a:ext uri="{FF2B5EF4-FFF2-40B4-BE49-F238E27FC236}">
                <a16:creationId xmlns:a16="http://schemas.microsoft.com/office/drawing/2014/main" id="{D8B61089-5F8D-4533-AFA2-5E4CFABC7955}"/>
              </a:ext>
            </a:extLst>
          </p:cNvPr>
          <p:cNvSpPr>
            <a:spLocks/>
          </p:cNvSpPr>
          <p:nvPr userDrawn="1"/>
        </p:nvSpPr>
        <p:spPr bwMode="auto">
          <a:xfrm>
            <a:off x="806450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5" name="Freeform 5">
            <a:extLst>
              <a:ext uri="{FF2B5EF4-FFF2-40B4-BE49-F238E27FC236}">
                <a16:creationId xmlns:a16="http://schemas.microsoft.com/office/drawing/2014/main" id="{C3DAA582-A4E2-4D0D-9142-F0A4E91DF0FF}"/>
              </a:ext>
            </a:extLst>
          </p:cNvPr>
          <p:cNvSpPr>
            <a:spLocks/>
          </p:cNvSpPr>
          <p:nvPr userDrawn="1"/>
        </p:nvSpPr>
        <p:spPr bwMode="auto">
          <a:xfrm>
            <a:off x="846772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7" name="Freeform 5">
            <a:extLst>
              <a:ext uri="{FF2B5EF4-FFF2-40B4-BE49-F238E27FC236}">
                <a16:creationId xmlns:a16="http://schemas.microsoft.com/office/drawing/2014/main" id="{0330153D-7AC7-4FEE-B014-E16DDA9F990D}"/>
              </a:ext>
            </a:extLst>
          </p:cNvPr>
          <p:cNvSpPr>
            <a:spLocks/>
          </p:cNvSpPr>
          <p:nvPr userDrawn="1"/>
        </p:nvSpPr>
        <p:spPr bwMode="auto">
          <a:xfrm>
            <a:off x="887095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9" name="Freeform 5">
            <a:extLst>
              <a:ext uri="{FF2B5EF4-FFF2-40B4-BE49-F238E27FC236}">
                <a16:creationId xmlns:a16="http://schemas.microsoft.com/office/drawing/2014/main" id="{9FE05360-0BAD-4CD0-912B-2EFB0A93B25F}"/>
              </a:ext>
            </a:extLst>
          </p:cNvPr>
          <p:cNvSpPr>
            <a:spLocks/>
          </p:cNvSpPr>
          <p:nvPr userDrawn="1"/>
        </p:nvSpPr>
        <p:spPr bwMode="auto">
          <a:xfrm>
            <a:off x="927417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1" name="Freeform 5">
            <a:extLst>
              <a:ext uri="{FF2B5EF4-FFF2-40B4-BE49-F238E27FC236}">
                <a16:creationId xmlns:a16="http://schemas.microsoft.com/office/drawing/2014/main" id="{2BB69768-4BF4-4369-941D-7F83EA731EC1}"/>
              </a:ext>
            </a:extLst>
          </p:cNvPr>
          <p:cNvSpPr>
            <a:spLocks/>
          </p:cNvSpPr>
          <p:nvPr userDrawn="1"/>
        </p:nvSpPr>
        <p:spPr bwMode="auto">
          <a:xfrm>
            <a:off x="1048385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3" name="Freeform 5">
            <a:extLst>
              <a:ext uri="{FF2B5EF4-FFF2-40B4-BE49-F238E27FC236}">
                <a16:creationId xmlns:a16="http://schemas.microsoft.com/office/drawing/2014/main" id="{51F585F2-FB0F-4846-9CD2-11F7FF96FD97}"/>
              </a:ext>
            </a:extLst>
          </p:cNvPr>
          <p:cNvSpPr>
            <a:spLocks/>
          </p:cNvSpPr>
          <p:nvPr userDrawn="1"/>
        </p:nvSpPr>
        <p:spPr bwMode="auto">
          <a:xfrm>
            <a:off x="967740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7" name="Freeform 5">
            <a:extLst>
              <a:ext uri="{FF2B5EF4-FFF2-40B4-BE49-F238E27FC236}">
                <a16:creationId xmlns:a16="http://schemas.microsoft.com/office/drawing/2014/main" id="{CBE3430D-F606-4308-B49E-D9AAD7125090}"/>
              </a:ext>
            </a:extLst>
          </p:cNvPr>
          <p:cNvSpPr>
            <a:spLocks/>
          </p:cNvSpPr>
          <p:nvPr userDrawn="1"/>
        </p:nvSpPr>
        <p:spPr bwMode="auto">
          <a:xfrm>
            <a:off x="1008062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9" name="Freeform 5">
            <a:extLst>
              <a:ext uri="{FF2B5EF4-FFF2-40B4-BE49-F238E27FC236}">
                <a16:creationId xmlns:a16="http://schemas.microsoft.com/office/drawing/2014/main" id="{DBCBDCF3-6847-4191-A872-E8389FEBE08D}"/>
              </a:ext>
            </a:extLst>
          </p:cNvPr>
          <p:cNvSpPr>
            <a:spLocks/>
          </p:cNvSpPr>
          <p:nvPr userDrawn="1"/>
        </p:nvSpPr>
        <p:spPr bwMode="auto">
          <a:xfrm>
            <a:off x="1088707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1" name="Freeform 5">
            <a:extLst>
              <a:ext uri="{FF2B5EF4-FFF2-40B4-BE49-F238E27FC236}">
                <a16:creationId xmlns:a16="http://schemas.microsoft.com/office/drawing/2014/main" id="{1F7B483D-EB1A-45B5-B1AD-0EAE7F64763C}"/>
              </a:ext>
            </a:extLst>
          </p:cNvPr>
          <p:cNvSpPr>
            <a:spLocks/>
          </p:cNvSpPr>
          <p:nvPr userDrawn="1"/>
        </p:nvSpPr>
        <p:spPr bwMode="auto">
          <a:xfrm>
            <a:off x="1129030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3" name="Freeform 5">
            <a:extLst>
              <a:ext uri="{FF2B5EF4-FFF2-40B4-BE49-F238E27FC236}">
                <a16:creationId xmlns:a16="http://schemas.microsoft.com/office/drawing/2014/main" id="{B3466B6D-9C19-4F9A-8173-BC98E52B1023}"/>
              </a:ext>
            </a:extLst>
          </p:cNvPr>
          <p:cNvSpPr>
            <a:spLocks/>
          </p:cNvSpPr>
          <p:nvPr userDrawn="1"/>
        </p:nvSpPr>
        <p:spPr bwMode="auto">
          <a:xfrm>
            <a:off x="1169352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5" name="Freeform 5">
            <a:extLst>
              <a:ext uri="{FF2B5EF4-FFF2-40B4-BE49-F238E27FC236}">
                <a16:creationId xmlns:a16="http://schemas.microsoft.com/office/drawing/2014/main" id="{9C4E25A9-A7F7-4238-B98D-A72344849620}"/>
              </a:ext>
            </a:extLst>
          </p:cNvPr>
          <p:cNvSpPr>
            <a:spLocks/>
          </p:cNvSpPr>
          <p:nvPr userDrawn="1"/>
        </p:nvSpPr>
        <p:spPr bwMode="auto">
          <a:xfrm>
            <a:off x="12096738"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7" name="Freeform 5">
            <a:extLst>
              <a:ext uri="{FF2B5EF4-FFF2-40B4-BE49-F238E27FC236}">
                <a16:creationId xmlns:a16="http://schemas.microsoft.com/office/drawing/2014/main" id="{582162BB-6F36-41B5-B5AD-B7FD4177E530}"/>
              </a:ext>
            </a:extLst>
          </p:cNvPr>
          <p:cNvSpPr>
            <a:spLocks/>
          </p:cNvSpPr>
          <p:nvPr userDrawn="1"/>
        </p:nvSpPr>
        <p:spPr bwMode="auto">
          <a:xfrm>
            <a:off x="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9" name="Freeform 5">
            <a:extLst>
              <a:ext uri="{FF2B5EF4-FFF2-40B4-BE49-F238E27FC236}">
                <a16:creationId xmlns:a16="http://schemas.microsoft.com/office/drawing/2014/main" id="{652516D9-F1FA-4063-ADA2-9B081A2D5A2E}"/>
              </a:ext>
            </a:extLst>
          </p:cNvPr>
          <p:cNvSpPr>
            <a:spLocks/>
          </p:cNvSpPr>
          <p:nvPr userDrawn="1"/>
        </p:nvSpPr>
        <p:spPr bwMode="auto">
          <a:xfrm>
            <a:off x="40322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1" name="Freeform 5">
            <a:extLst>
              <a:ext uri="{FF2B5EF4-FFF2-40B4-BE49-F238E27FC236}">
                <a16:creationId xmlns:a16="http://schemas.microsoft.com/office/drawing/2014/main" id="{1C6A6B49-4641-48E9-8819-769AAE00B198}"/>
              </a:ext>
            </a:extLst>
          </p:cNvPr>
          <p:cNvSpPr>
            <a:spLocks/>
          </p:cNvSpPr>
          <p:nvPr userDrawn="1"/>
        </p:nvSpPr>
        <p:spPr bwMode="auto">
          <a:xfrm>
            <a:off x="80645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3" name="Freeform 5">
            <a:extLst>
              <a:ext uri="{FF2B5EF4-FFF2-40B4-BE49-F238E27FC236}">
                <a16:creationId xmlns:a16="http://schemas.microsoft.com/office/drawing/2014/main" id="{B1530B27-CB32-4FD6-ADCD-696B9A77D606}"/>
              </a:ext>
            </a:extLst>
          </p:cNvPr>
          <p:cNvSpPr>
            <a:spLocks/>
          </p:cNvSpPr>
          <p:nvPr userDrawn="1"/>
        </p:nvSpPr>
        <p:spPr bwMode="auto">
          <a:xfrm>
            <a:off x="120967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5" name="Freeform 5">
            <a:extLst>
              <a:ext uri="{FF2B5EF4-FFF2-40B4-BE49-F238E27FC236}">
                <a16:creationId xmlns:a16="http://schemas.microsoft.com/office/drawing/2014/main" id="{BAFEEEB6-FF84-414F-A371-D3F809A1C86D}"/>
              </a:ext>
            </a:extLst>
          </p:cNvPr>
          <p:cNvSpPr>
            <a:spLocks/>
          </p:cNvSpPr>
          <p:nvPr userDrawn="1"/>
        </p:nvSpPr>
        <p:spPr bwMode="auto">
          <a:xfrm>
            <a:off x="161290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7" name="Freeform 5">
            <a:extLst>
              <a:ext uri="{FF2B5EF4-FFF2-40B4-BE49-F238E27FC236}">
                <a16:creationId xmlns:a16="http://schemas.microsoft.com/office/drawing/2014/main" id="{0F8F801F-06E9-4E1C-A137-226729983354}"/>
              </a:ext>
            </a:extLst>
          </p:cNvPr>
          <p:cNvSpPr>
            <a:spLocks/>
          </p:cNvSpPr>
          <p:nvPr userDrawn="1"/>
        </p:nvSpPr>
        <p:spPr bwMode="auto">
          <a:xfrm>
            <a:off x="201612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9" name="Freeform 5">
            <a:extLst>
              <a:ext uri="{FF2B5EF4-FFF2-40B4-BE49-F238E27FC236}">
                <a16:creationId xmlns:a16="http://schemas.microsoft.com/office/drawing/2014/main" id="{3062C679-537B-4565-B111-60C31A15ACF4}"/>
              </a:ext>
            </a:extLst>
          </p:cNvPr>
          <p:cNvSpPr>
            <a:spLocks/>
          </p:cNvSpPr>
          <p:nvPr userDrawn="1"/>
        </p:nvSpPr>
        <p:spPr bwMode="auto">
          <a:xfrm>
            <a:off x="241935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1" name="Freeform 5">
            <a:extLst>
              <a:ext uri="{FF2B5EF4-FFF2-40B4-BE49-F238E27FC236}">
                <a16:creationId xmlns:a16="http://schemas.microsoft.com/office/drawing/2014/main" id="{887EEB3A-4213-464A-87A3-D2DAF47421F5}"/>
              </a:ext>
            </a:extLst>
          </p:cNvPr>
          <p:cNvSpPr>
            <a:spLocks/>
          </p:cNvSpPr>
          <p:nvPr userDrawn="1"/>
        </p:nvSpPr>
        <p:spPr bwMode="auto">
          <a:xfrm>
            <a:off x="282257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3" name="Freeform 5">
            <a:extLst>
              <a:ext uri="{FF2B5EF4-FFF2-40B4-BE49-F238E27FC236}">
                <a16:creationId xmlns:a16="http://schemas.microsoft.com/office/drawing/2014/main" id="{ADC86261-F90C-45E0-A168-7581A8C02C38}"/>
              </a:ext>
            </a:extLst>
          </p:cNvPr>
          <p:cNvSpPr>
            <a:spLocks/>
          </p:cNvSpPr>
          <p:nvPr userDrawn="1"/>
        </p:nvSpPr>
        <p:spPr bwMode="auto">
          <a:xfrm>
            <a:off x="322580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5" name="Freeform 5">
            <a:extLst>
              <a:ext uri="{FF2B5EF4-FFF2-40B4-BE49-F238E27FC236}">
                <a16:creationId xmlns:a16="http://schemas.microsoft.com/office/drawing/2014/main" id="{504DD272-AA18-4EE6-AA29-9F6F74F23909}"/>
              </a:ext>
            </a:extLst>
          </p:cNvPr>
          <p:cNvSpPr>
            <a:spLocks/>
          </p:cNvSpPr>
          <p:nvPr userDrawn="1"/>
        </p:nvSpPr>
        <p:spPr bwMode="auto">
          <a:xfrm>
            <a:off x="362902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7" name="Freeform 5">
            <a:extLst>
              <a:ext uri="{FF2B5EF4-FFF2-40B4-BE49-F238E27FC236}">
                <a16:creationId xmlns:a16="http://schemas.microsoft.com/office/drawing/2014/main" id="{8BCD198C-85D1-4065-9D67-82D3B38E1C37}"/>
              </a:ext>
            </a:extLst>
          </p:cNvPr>
          <p:cNvSpPr>
            <a:spLocks/>
          </p:cNvSpPr>
          <p:nvPr userDrawn="1"/>
        </p:nvSpPr>
        <p:spPr bwMode="auto">
          <a:xfrm>
            <a:off x="403225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9" name="Freeform 5">
            <a:extLst>
              <a:ext uri="{FF2B5EF4-FFF2-40B4-BE49-F238E27FC236}">
                <a16:creationId xmlns:a16="http://schemas.microsoft.com/office/drawing/2014/main" id="{2900C489-4586-4F04-BD13-FF483556032E}"/>
              </a:ext>
            </a:extLst>
          </p:cNvPr>
          <p:cNvSpPr>
            <a:spLocks/>
          </p:cNvSpPr>
          <p:nvPr userDrawn="1"/>
        </p:nvSpPr>
        <p:spPr bwMode="auto">
          <a:xfrm>
            <a:off x="443547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1" name="Freeform 5">
            <a:extLst>
              <a:ext uri="{FF2B5EF4-FFF2-40B4-BE49-F238E27FC236}">
                <a16:creationId xmlns:a16="http://schemas.microsoft.com/office/drawing/2014/main" id="{FFF75EF5-F4A4-47DF-B2E8-27AF735DAE67}"/>
              </a:ext>
            </a:extLst>
          </p:cNvPr>
          <p:cNvSpPr>
            <a:spLocks/>
          </p:cNvSpPr>
          <p:nvPr userDrawn="1"/>
        </p:nvSpPr>
        <p:spPr bwMode="auto">
          <a:xfrm>
            <a:off x="483870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3" name="Freeform 5">
            <a:extLst>
              <a:ext uri="{FF2B5EF4-FFF2-40B4-BE49-F238E27FC236}">
                <a16:creationId xmlns:a16="http://schemas.microsoft.com/office/drawing/2014/main" id="{0C8AD0A5-DBDC-4519-871E-FE913951AE59}"/>
              </a:ext>
            </a:extLst>
          </p:cNvPr>
          <p:cNvSpPr>
            <a:spLocks/>
          </p:cNvSpPr>
          <p:nvPr userDrawn="1"/>
        </p:nvSpPr>
        <p:spPr bwMode="auto">
          <a:xfrm>
            <a:off x="524192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5" name="Freeform 5">
            <a:extLst>
              <a:ext uri="{FF2B5EF4-FFF2-40B4-BE49-F238E27FC236}">
                <a16:creationId xmlns:a16="http://schemas.microsoft.com/office/drawing/2014/main" id="{5417658F-66B2-4FE7-A854-CC3AE0F7EB74}"/>
              </a:ext>
            </a:extLst>
          </p:cNvPr>
          <p:cNvSpPr>
            <a:spLocks/>
          </p:cNvSpPr>
          <p:nvPr userDrawn="1"/>
        </p:nvSpPr>
        <p:spPr bwMode="auto">
          <a:xfrm>
            <a:off x="564515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7" name="Freeform 5">
            <a:extLst>
              <a:ext uri="{FF2B5EF4-FFF2-40B4-BE49-F238E27FC236}">
                <a16:creationId xmlns:a16="http://schemas.microsoft.com/office/drawing/2014/main" id="{A81C42B8-9501-457C-9DBC-BA397001DE6B}"/>
              </a:ext>
            </a:extLst>
          </p:cNvPr>
          <p:cNvSpPr>
            <a:spLocks/>
          </p:cNvSpPr>
          <p:nvPr userDrawn="1"/>
        </p:nvSpPr>
        <p:spPr bwMode="auto">
          <a:xfrm>
            <a:off x="604837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9" name="Freeform 5">
            <a:extLst>
              <a:ext uri="{FF2B5EF4-FFF2-40B4-BE49-F238E27FC236}">
                <a16:creationId xmlns:a16="http://schemas.microsoft.com/office/drawing/2014/main" id="{1E20BB75-9E81-42DF-B4BF-5B6987919CEC}"/>
              </a:ext>
            </a:extLst>
          </p:cNvPr>
          <p:cNvSpPr>
            <a:spLocks/>
          </p:cNvSpPr>
          <p:nvPr userDrawn="1"/>
        </p:nvSpPr>
        <p:spPr bwMode="auto">
          <a:xfrm>
            <a:off x="645160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1" name="Freeform 5">
            <a:extLst>
              <a:ext uri="{FF2B5EF4-FFF2-40B4-BE49-F238E27FC236}">
                <a16:creationId xmlns:a16="http://schemas.microsoft.com/office/drawing/2014/main" id="{D01EE500-D7A1-4352-BAD2-B850ACC4BC6A}"/>
              </a:ext>
            </a:extLst>
          </p:cNvPr>
          <p:cNvSpPr>
            <a:spLocks/>
          </p:cNvSpPr>
          <p:nvPr userDrawn="1"/>
        </p:nvSpPr>
        <p:spPr bwMode="auto">
          <a:xfrm>
            <a:off x="685482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3" name="Freeform 5">
            <a:extLst>
              <a:ext uri="{FF2B5EF4-FFF2-40B4-BE49-F238E27FC236}">
                <a16:creationId xmlns:a16="http://schemas.microsoft.com/office/drawing/2014/main" id="{1587723F-EB9C-433F-ACA5-343CDE53B4CA}"/>
              </a:ext>
            </a:extLst>
          </p:cNvPr>
          <p:cNvSpPr>
            <a:spLocks/>
          </p:cNvSpPr>
          <p:nvPr userDrawn="1"/>
        </p:nvSpPr>
        <p:spPr bwMode="auto">
          <a:xfrm>
            <a:off x="725805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5" name="Freeform 5">
            <a:extLst>
              <a:ext uri="{FF2B5EF4-FFF2-40B4-BE49-F238E27FC236}">
                <a16:creationId xmlns:a16="http://schemas.microsoft.com/office/drawing/2014/main" id="{3B89FD7D-E9C3-4C00-9808-59AAFB03163F}"/>
              </a:ext>
            </a:extLst>
          </p:cNvPr>
          <p:cNvSpPr>
            <a:spLocks/>
          </p:cNvSpPr>
          <p:nvPr userDrawn="1"/>
        </p:nvSpPr>
        <p:spPr bwMode="auto">
          <a:xfrm>
            <a:off x="766127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7" name="Freeform 5">
            <a:extLst>
              <a:ext uri="{FF2B5EF4-FFF2-40B4-BE49-F238E27FC236}">
                <a16:creationId xmlns:a16="http://schemas.microsoft.com/office/drawing/2014/main" id="{6E04DD36-8E16-472A-941F-022D2E9A88A8}"/>
              </a:ext>
            </a:extLst>
          </p:cNvPr>
          <p:cNvSpPr>
            <a:spLocks/>
          </p:cNvSpPr>
          <p:nvPr userDrawn="1"/>
        </p:nvSpPr>
        <p:spPr bwMode="auto">
          <a:xfrm>
            <a:off x="806450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9" name="Freeform 5">
            <a:extLst>
              <a:ext uri="{FF2B5EF4-FFF2-40B4-BE49-F238E27FC236}">
                <a16:creationId xmlns:a16="http://schemas.microsoft.com/office/drawing/2014/main" id="{12E1B3B0-875B-4233-B21E-CFCC3D054FB2}"/>
              </a:ext>
            </a:extLst>
          </p:cNvPr>
          <p:cNvSpPr>
            <a:spLocks/>
          </p:cNvSpPr>
          <p:nvPr userDrawn="1"/>
        </p:nvSpPr>
        <p:spPr bwMode="auto">
          <a:xfrm>
            <a:off x="846772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1" name="Freeform 5">
            <a:extLst>
              <a:ext uri="{FF2B5EF4-FFF2-40B4-BE49-F238E27FC236}">
                <a16:creationId xmlns:a16="http://schemas.microsoft.com/office/drawing/2014/main" id="{EEFA6ADA-AE04-43D9-AEBA-6D4B6101D19D}"/>
              </a:ext>
            </a:extLst>
          </p:cNvPr>
          <p:cNvSpPr>
            <a:spLocks/>
          </p:cNvSpPr>
          <p:nvPr userDrawn="1"/>
        </p:nvSpPr>
        <p:spPr bwMode="auto">
          <a:xfrm>
            <a:off x="887095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3" name="Freeform 5">
            <a:extLst>
              <a:ext uri="{FF2B5EF4-FFF2-40B4-BE49-F238E27FC236}">
                <a16:creationId xmlns:a16="http://schemas.microsoft.com/office/drawing/2014/main" id="{EF5B0E26-2791-4B14-B592-172C2FAC6FE5}"/>
              </a:ext>
            </a:extLst>
          </p:cNvPr>
          <p:cNvSpPr>
            <a:spLocks/>
          </p:cNvSpPr>
          <p:nvPr userDrawn="1"/>
        </p:nvSpPr>
        <p:spPr bwMode="auto">
          <a:xfrm>
            <a:off x="927417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5" name="Freeform 5">
            <a:extLst>
              <a:ext uri="{FF2B5EF4-FFF2-40B4-BE49-F238E27FC236}">
                <a16:creationId xmlns:a16="http://schemas.microsoft.com/office/drawing/2014/main" id="{7CDA8C23-F3D0-475C-8B0B-D2483AECFAB8}"/>
              </a:ext>
            </a:extLst>
          </p:cNvPr>
          <p:cNvSpPr>
            <a:spLocks/>
          </p:cNvSpPr>
          <p:nvPr userDrawn="1"/>
        </p:nvSpPr>
        <p:spPr bwMode="auto">
          <a:xfrm>
            <a:off x="1048385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7" name="Freeform 5">
            <a:extLst>
              <a:ext uri="{FF2B5EF4-FFF2-40B4-BE49-F238E27FC236}">
                <a16:creationId xmlns:a16="http://schemas.microsoft.com/office/drawing/2014/main" id="{A6895141-163A-4201-B333-6467D533F440}"/>
              </a:ext>
            </a:extLst>
          </p:cNvPr>
          <p:cNvSpPr>
            <a:spLocks/>
          </p:cNvSpPr>
          <p:nvPr userDrawn="1"/>
        </p:nvSpPr>
        <p:spPr bwMode="auto">
          <a:xfrm>
            <a:off x="967740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9" name="Freeform 5">
            <a:extLst>
              <a:ext uri="{FF2B5EF4-FFF2-40B4-BE49-F238E27FC236}">
                <a16:creationId xmlns:a16="http://schemas.microsoft.com/office/drawing/2014/main" id="{96857859-9A05-4D31-8334-CDC677051A05}"/>
              </a:ext>
            </a:extLst>
          </p:cNvPr>
          <p:cNvSpPr>
            <a:spLocks/>
          </p:cNvSpPr>
          <p:nvPr userDrawn="1"/>
        </p:nvSpPr>
        <p:spPr bwMode="auto">
          <a:xfrm>
            <a:off x="1008062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1" name="Freeform 5">
            <a:extLst>
              <a:ext uri="{FF2B5EF4-FFF2-40B4-BE49-F238E27FC236}">
                <a16:creationId xmlns:a16="http://schemas.microsoft.com/office/drawing/2014/main" id="{EBBC59FD-BB44-465C-9882-47450B890D91}"/>
              </a:ext>
            </a:extLst>
          </p:cNvPr>
          <p:cNvSpPr>
            <a:spLocks/>
          </p:cNvSpPr>
          <p:nvPr userDrawn="1"/>
        </p:nvSpPr>
        <p:spPr bwMode="auto">
          <a:xfrm>
            <a:off x="1088707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3" name="Freeform 5">
            <a:extLst>
              <a:ext uri="{FF2B5EF4-FFF2-40B4-BE49-F238E27FC236}">
                <a16:creationId xmlns:a16="http://schemas.microsoft.com/office/drawing/2014/main" id="{B55E93B0-6435-4CBB-9B59-5C2C61984C86}"/>
              </a:ext>
            </a:extLst>
          </p:cNvPr>
          <p:cNvSpPr>
            <a:spLocks/>
          </p:cNvSpPr>
          <p:nvPr userDrawn="1"/>
        </p:nvSpPr>
        <p:spPr bwMode="auto">
          <a:xfrm>
            <a:off x="1129030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5" name="Freeform 5">
            <a:extLst>
              <a:ext uri="{FF2B5EF4-FFF2-40B4-BE49-F238E27FC236}">
                <a16:creationId xmlns:a16="http://schemas.microsoft.com/office/drawing/2014/main" id="{CB08B145-8F37-4A8A-A4CE-4438007E168A}"/>
              </a:ext>
            </a:extLst>
          </p:cNvPr>
          <p:cNvSpPr>
            <a:spLocks/>
          </p:cNvSpPr>
          <p:nvPr userDrawn="1"/>
        </p:nvSpPr>
        <p:spPr bwMode="auto">
          <a:xfrm>
            <a:off x="1169352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7" name="Freeform 5">
            <a:extLst>
              <a:ext uri="{FF2B5EF4-FFF2-40B4-BE49-F238E27FC236}">
                <a16:creationId xmlns:a16="http://schemas.microsoft.com/office/drawing/2014/main" id="{3B0D020A-90FC-400F-B7B5-63FC994068E4}"/>
              </a:ext>
            </a:extLst>
          </p:cNvPr>
          <p:cNvSpPr>
            <a:spLocks/>
          </p:cNvSpPr>
          <p:nvPr userDrawn="1"/>
        </p:nvSpPr>
        <p:spPr bwMode="auto">
          <a:xfrm>
            <a:off x="12096738"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4100711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ottom Pattern Black">
    <p:spTree>
      <p:nvGrpSpPr>
        <p:cNvPr id="1" name=""/>
        <p:cNvGrpSpPr/>
        <p:nvPr/>
      </p:nvGrpSpPr>
      <p:grpSpPr>
        <a:xfrm>
          <a:off x="0" y="0"/>
          <a:ext cx="0" cy="0"/>
          <a:chOff x="0" y="0"/>
          <a:chExt cx="0" cy="0"/>
        </a:xfrm>
      </p:grpSpPr>
      <p:sp>
        <p:nvSpPr>
          <p:cNvPr id="14" name="Text Placeholder 4">
            <a:extLst>
              <a:ext uri="{FF2B5EF4-FFF2-40B4-BE49-F238E27FC236}">
                <a16:creationId xmlns:a16="http://schemas.microsoft.com/office/drawing/2014/main" id="{1EEF53A4-35A6-4E43-B220-67DA381C5910}"/>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a:t>Insert content here</a:t>
            </a:r>
          </a:p>
        </p:txBody>
      </p:sp>
      <p:sp>
        <p:nvSpPr>
          <p:cNvPr id="5" name="Title 1">
            <a:extLst>
              <a:ext uri="{FF2B5EF4-FFF2-40B4-BE49-F238E27FC236}">
                <a16:creationId xmlns:a16="http://schemas.microsoft.com/office/drawing/2014/main" id="{07724906-4405-47F4-B533-7291B003B0A2}"/>
              </a:ext>
            </a:extLst>
          </p:cNvPr>
          <p:cNvSpPr>
            <a:spLocks noGrp="1"/>
          </p:cNvSpPr>
          <p:nvPr>
            <p:ph type="title" hasCustomPrompt="1"/>
          </p:nvPr>
        </p:nvSpPr>
        <p:spPr>
          <a:xfrm>
            <a:off x="1525301" y="1995467"/>
            <a:ext cx="9141397" cy="615553"/>
          </a:xfr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tx1"/>
                </a:solidFill>
                <a:effectLst/>
                <a:latin typeface="+mj-lt"/>
                <a:ea typeface="+mn-ea"/>
                <a:cs typeface="Segoe UI" pitchFamily="34" charset="0"/>
              </a:defRPr>
            </a:lvl1pPr>
          </a:lstStyle>
          <a:p>
            <a:r>
              <a:rPr lang="en-US"/>
              <a:t>Insert Text Here</a:t>
            </a:r>
          </a:p>
        </p:txBody>
      </p:sp>
      <p:pic>
        <p:nvPicPr>
          <p:cNvPr id="3" name="Picture 2">
            <a:extLst>
              <a:ext uri="{FF2B5EF4-FFF2-40B4-BE49-F238E27FC236}">
                <a16:creationId xmlns:a16="http://schemas.microsoft.com/office/drawing/2014/main" id="{9C8B4846-4E60-4E5B-9695-28F923D1D76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rot="5400000">
            <a:off x="5753100" y="419100"/>
            <a:ext cx="685800" cy="12192000"/>
          </a:xfrm>
          <a:prstGeom prst="rect">
            <a:avLst/>
          </a:prstGeom>
        </p:spPr>
      </p:pic>
    </p:spTree>
    <p:extLst>
      <p:ext uri="{BB962C8B-B14F-4D97-AF65-F5344CB8AC3E}">
        <p14:creationId xmlns:p14="http://schemas.microsoft.com/office/powerpoint/2010/main" val="4955231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ttom Pattern White">
    <p:bg>
      <p:bgPr>
        <a:solidFill>
          <a:schemeClr val="tx1"/>
        </a:solidFill>
        <a:effectLst/>
      </p:bgPr>
    </p:bg>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BC00585D-E155-409A-899A-29BDF4E57FD3}"/>
              </a:ext>
            </a:extLst>
          </p:cNvPr>
          <p:cNvSpPr>
            <a:spLocks noGrp="1"/>
          </p:cNvSpPr>
          <p:nvPr>
            <p:ph type="title" hasCustomPrompt="1"/>
          </p:nvPr>
        </p:nvSpPr>
        <p:spPr>
          <a:xfrm>
            <a:off x="762000" y="716577"/>
            <a:ext cx="10668000" cy="615553"/>
          </a:xfrm>
          <a:noFill/>
        </p:spPr>
        <p:txBody>
          <a:bodyPr wrap="square" lIns="91440" tIns="0" rIns="91440" bIns="0" anchor="b" anchorCtr="0">
            <a:spAutoFit/>
          </a:bodyPr>
          <a:lstStyle>
            <a:lvl1pPr algn="l" defTabSz="932742" rtl="0" eaLnBrk="1" latinLnBrk="0" hangingPunct="1">
              <a:lnSpc>
                <a:spcPct val="100000"/>
              </a:lnSpc>
              <a:spcBef>
                <a:spcPct val="0"/>
              </a:spcBef>
              <a:buNone/>
              <a:defRPr lang="en-US" sz="4000" b="1" i="0" kern="1200" cap="none" spc="-50" baseline="0" dirty="0">
                <a:ln w="3175">
                  <a:noFill/>
                </a:ln>
                <a:solidFill>
                  <a:schemeClr val="accent1"/>
                </a:solidFill>
                <a:effectLst/>
                <a:latin typeface="+mj-lt"/>
                <a:ea typeface="+mn-ea"/>
                <a:cs typeface="Segoe UI" pitchFamily="34" charset="0"/>
              </a:defRPr>
            </a:lvl1pPr>
          </a:lstStyle>
          <a:p>
            <a:r>
              <a:rPr lang="en-US"/>
              <a:t>Insert text here</a:t>
            </a:r>
          </a:p>
        </p:txBody>
      </p:sp>
      <p:sp>
        <p:nvSpPr>
          <p:cNvPr id="5" name="Text Placeholder 4">
            <a:extLst>
              <a:ext uri="{FF2B5EF4-FFF2-40B4-BE49-F238E27FC236}">
                <a16:creationId xmlns:a16="http://schemas.microsoft.com/office/drawing/2014/main" id="{2D944D9B-AA15-4DB5-AE58-0FA514F6FE87}"/>
              </a:ext>
            </a:extLst>
          </p:cNvPr>
          <p:cNvSpPr>
            <a:spLocks noGrp="1"/>
          </p:cNvSpPr>
          <p:nvPr>
            <p:ph type="body" sz="quarter" idx="13" hasCustomPrompt="1"/>
          </p:nvPr>
        </p:nvSpPr>
        <p:spPr>
          <a:xfrm>
            <a:off x="762000" y="1790699"/>
            <a:ext cx="10668000" cy="685800"/>
          </a:xfrm>
          <a:prstGeom prst="rect">
            <a:avLst/>
          </a:prstGeom>
          <a:noFill/>
        </p:spPr>
        <p:txBody>
          <a:bodyPr wrap="square" lIns="91440" tIns="0" rIns="91440" bIns="0">
            <a:noAutofit/>
          </a:bodyPr>
          <a:lstStyle>
            <a:lvl1pPr marL="0" indent="0" algn="l">
              <a:spcBef>
                <a:spcPts val="0"/>
              </a:spcBef>
              <a:spcAft>
                <a:spcPts val="0"/>
              </a:spcAft>
              <a:buFont typeface="Arial" panose="020B0604020202020204" pitchFamily="34" charset="0"/>
              <a:buNone/>
              <a:defRPr lang="en-US" sz="1800" kern="1200" dirty="0">
                <a:solidFill>
                  <a:schemeClr val="bg2"/>
                </a:solidFill>
                <a:latin typeface="+mn-lt"/>
                <a:ea typeface="+mn-ea"/>
                <a:cs typeface="+mn-cs"/>
              </a:defRPr>
            </a:lvl1pPr>
          </a:lstStyle>
          <a:p>
            <a:pPr lvl="0"/>
            <a:r>
              <a:rPr lang="en-US"/>
              <a:t>Insert content here</a:t>
            </a:r>
          </a:p>
        </p:txBody>
      </p:sp>
      <p:pic>
        <p:nvPicPr>
          <p:cNvPr id="3" name="Picture 2">
            <a:extLst>
              <a:ext uri="{FF2B5EF4-FFF2-40B4-BE49-F238E27FC236}">
                <a16:creationId xmlns:a16="http://schemas.microsoft.com/office/drawing/2014/main" id="{8D8AAE41-A985-425A-934D-615BBE36028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rot="5400000">
            <a:off x="5753100" y="419100"/>
            <a:ext cx="685800" cy="12192000"/>
          </a:xfrm>
          <a:prstGeom prst="rect">
            <a:avLst/>
          </a:prstGeom>
        </p:spPr>
      </p:pic>
    </p:spTree>
    <p:extLst>
      <p:ext uri="{BB962C8B-B14F-4D97-AF65-F5344CB8AC3E}">
        <p14:creationId xmlns:p14="http://schemas.microsoft.com/office/powerpoint/2010/main" val="24990096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364696-E1F3-49EF-AEC8-730A16D9A23F}" type="datetimeFigureOut">
              <a:rPr lang="en-US" altLang="en-US" smtClean="0"/>
              <a:pPr/>
              <a:t>4/22/2023</a:t>
            </a:fld>
            <a:endParaRPr lang="en-US" alt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lt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02A1B0-4691-41D9-84E0-69D594EAA3FE}" type="slidenum">
              <a:rPr lang="en-US" altLang="en-US" smtClean="0"/>
              <a:pPr/>
              <a:t>‹#›</a:t>
            </a:fld>
            <a:endParaRPr lang="en-US" altLang="en-US" dirty="0"/>
          </a:p>
        </p:txBody>
      </p:sp>
    </p:spTree>
    <p:extLst>
      <p:ext uri="{BB962C8B-B14F-4D97-AF65-F5344CB8AC3E}">
        <p14:creationId xmlns:p14="http://schemas.microsoft.com/office/powerpoint/2010/main" val="3429690444"/>
      </p:ext>
    </p:extLst>
  </p:cSld>
  <p:clrMap bg1="dk1" tx1="lt1" bg2="dk2" tx2="lt2" accent1="accent1" accent2="accent2" accent3="accent3" accent4="accent4" accent5="accent5" accent6="accent6" hlink="hlink" folHlink="folHlink"/>
  <p:sldLayoutIdLst>
    <p:sldLayoutId id="2147483689" r:id="rId1"/>
    <p:sldLayoutId id="2147483688" r:id="rId2"/>
    <p:sldLayoutId id="2147483702" r:id="rId3"/>
    <p:sldLayoutId id="2147483699" r:id="rId4"/>
    <p:sldLayoutId id="2147483701" r:id="rId5"/>
    <p:sldLayoutId id="2147483700" r:id="rId6"/>
    <p:sldLayoutId id="2147483703" r:id="rId7"/>
    <p:sldLayoutId id="2147483690" r:id="rId8"/>
    <p:sldLayoutId id="2147483704" r:id="rId9"/>
    <p:sldLayoutId id="2147483691" r:id="rId10"/>
    <p:sldLayoutId id="214748369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12.jpeg"/></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ED2DB031-9003-4F74-A88F-FE2A2ABABC72}"/>
              </a:ext>
            </a:extLst>
          </p:cNvPr>
          <p:cNvSpPr>
            <a:spLocks noGrp="1" noChangeArrowheads="1"/>
          </p:cNvSpPr>
          <p:nvPr>
            <p:ph type="ctrTitle" idx="4294967295"/>
          </p:nvPr>
        </p:nvSpPr>
        <p:spPr>
          <a:xfrm>
            <a:off x="3763620" y="344723"/>
            <a:ext cx="8282584" cy="2704153"/>
          </a:xfrm>
        </p:spPr>
        <p:txBody>
          <a:bodyPr anchor="ctr">
            <a:noAutofit/>
          </a:bodyPr>
          <a:lstStyle/>
          <a:p>
            <a:pPr algn="ctr" eaLnBrk="1" hangingPunct="1"/>
            <a:r>
              <a:rPr lang="en-US" altLang="en-US" sz="4800" b="1" dirty="0">
                <a:solidFill>
                  <a:srgbClr val="FF6600"/>
                </a:solidFill>
              </a:rPr>
              <a:t>Choices and Implications:</a:t>
            </a:r>
            <a:br>
              <a:rPr lang="en-US" altLang="en-US" sz="4800" b="1" dirty="0">
                <a:solidFill>
                  <a:srgbClr val="FF6600"/>
                </a:solidFill>
              </a:rPr>
            </a:br>
            <a:r>
              <a:rPr lang="en-US" altLang="en-US" sz="4800" b="1" dirty="0">
                <a:solidFill>
                  <a:schemeClr val="accent4">
                    <a:lumMod val="75000"/>
                  </a:schemeClr>
                </a:solidFill>
              </a:rPr>
              <a:t>National Senior Certificate &amp; National Certificate Vocational</a:t>
            </a:r>
            <a:endParaRPr lang="en-US" altLang="en-US" sz="4800" b="1" dirty="0">
              <a:solidFill>
                <a:schemeClr val="accent4">
                  <a:lumMod val="75000"/>
                </a:schemeClr>
              </a:solidFill>
              <a:latin typeface="+mn-lt"/>
            </a:endParaRPr>
          </a:p>
        </p:txBody>
      </p:sp>
      <p:pic>
        <p:nvPicPr>
          <p:cNvPr id="1026" name="Picture 2" descr="Let it go: Giving students choices | Creative Educator">
            <a:extLst>
              <a:ext uri="{FF2B5EF4-FFF2-40B4-BE49-F238E27FC236}">
                <a16:creationId xmlns:a16="http://schemas.microsoft.com/office/drawing/2014/main" id="{B7F8AD43-6550-4FFB-8D80-8A38FFC732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79030" y="3082689"/>
            <a:ext cx="7051765" cy="343058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What Choices Have You Made? - Njerimuchunu">
            <a:extLst>
              <a:ext uri="{FF2B5EF4-FFF2-40B4-BE49-F238E27FC236}">
                <a16:creationId xmlns:a16="http://schemas.microsoft.com/office/drawing/2014/main" id="{635FEB85-8CCC-46B8-9140-51BCDB44E26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789" y="4572000"/>
            <a:ext cx="3105111" cy="213118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hoice Images, Stock Photos &amp; Vectors | Shutterstock">
            <a:extLst>
              <a:ext uri="{FF2B5EF4-FFF2-40B4-BE49-F238E27FC236}">
                <a16:creationId xmlns:a16="http://schemas.microsoft.com/office/drawing/2014/main" id="{BBD94F55-77EA-4F53-A393-05D8CA23CA1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7529"/>
          <a:stretch/>
        </p:blipFill>
        <p:spPr bwMode="auto">
          <a:xfrm>
            <a:off x="241789" y="2513295"/>
            <a:ext cx="3105111" cy="205870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8D43416A-0B71-26CE-D866-4DA7E09112B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5">
            <a:extLst>
              <a:ext uri="{FF2B5EF4-FFF2-40B4-BE49-F238E27FC236}">
                <a16:creationId xmlns:a16="http://schemas.microsoft.com/office/drawing/2014/main" id="{46CE3FEF-D13E-166E-7AA5-56959112C423}"/>
              </a:ext>
            </a:extLst>
          </p:cNvPr>
          <p:cNvSpPr txBox="1">
            <a:spLocks/>
          </p:cNvSpPr>
          <p:nvPr/>
        </p:nvSpPr>
        <p:spPr>
          <a:xfrm>
            <a:off x="-1451926" y="733634"/>
            <a:ext cx="6220101" cy="3966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fontAlgn="auto">
              <a:spcAft>
                <a:spcPts val="0"/>
              </a:spcAft>
              <a:buNone/>
            </a:pPr>
            <a:r>
              <a:rPr lang="en-US" sz="3600" b="1" dirty="0"/>
              <a:t>Lesson 2</a:t>
            </a:r>
          </a:p>
          <a:p>
            <a:pPr fontAlgn="auto">
              <a:spcAft>
                <a:spcPts val="0"/>
              </a:spcAft>
            </a:pPr>
            <a:endParaRPr lang="en-US" dirty="0"/>
          </a:p>
        </p:txBody>
      </p:sp>
    </p:spTree>
    <p:extLst>
      <p:ext uri="{BB962C8B-B14F-4D97-AF65-F5344CB8AC3E}">
        <p14:creationId xmlns:p14="http://schemas.microsoft.com/office/powerpoint/2010/main" val="1543265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7155E1D-F4AD-41A7-B948-E2D246CCFE8A}"/>
              </a:ext>
            </a:extLst>
          </p:cNvPr>
          <p:cNvSpPr>
            <a:spLocks noGrp="1"/>
          </p:cNvSpPr>
          <p:nvPr>
            <p:ph type="body" sz="quarter" idx="12"/>
          </p:nvPr>
        </p:nvSpPr>
        <p:spPr>
          <a:xfrm>
            <a:off x="6222245" y="907766"/>
            <a:ext cx="5514830" cy="5138192"/>
          </a:xfrm>
        </p:spPr>
        <p:txBody>
          <a:bodyPr/>
          <a:lstStyle/>
          <a:p>
            <a:endParaRPr lang="en-US" sz="3200" b="1" dirty="0">
              <a:solidFill>
                <a:srgbClr val="FF6600"/>
              </a:solidFill>
            </a:endParaRPr>
          </a:p>
          <a:p>
            <a:endParaRPr lang="en-US" sz="3200" b="1" dirty="0">
              <a:solidFill>
                <a:srgbClr val="FF6600"/>
              </a:solidFill>
            </a:endParaRPr>
          </a:p>
          <a:p>
            <a:r>
              <a:rPr lang="en-US" sz="3200" b="1" dirty="0">
                <a:solidFill>
                  <a:srgbClr val="FF6600"/>
                </a:solidFill>
              </a:rPr>
              <a:t>What are the advantages of studying for an NCV?</a:t>
            </a:r>
          </a:p>
          <a:p>
            <a:endParaRPr lang="en-US" sz="3200" b="1" dirty="0">
              <a:solidFill>
                <a:srgbClr val="FF6600"/>
              </a:solidFill>
            </a:endParaRPr>
          </a:p>
          <a:p>
            <a:r>
              <a:rPr lang="en-US" sz="3200" b="1" dirty="0">
                <a:solidFill>
                  <a:srgbClr val="FF6600"/>
                </a:solidFill>
              </a:rPr>
              <a:t>Who could benefit from studying an NCV?</a:t>
            </a:r>
          </a:p>
          <a:p>
            <a:endParaRPr lang="en-US" sz="3200" b="1" dirty="0">
              <a:solidFill>
                <a:srgbClr val="FF6600"/>
              </a:solidFill>
            </a:endParaRPr>
          </a:p>
          <a:p>
            <a:r>
              <a:rPr lang="en-US" sz="3200" b="1" dirty="0">
                <a:solidFill>
                  <a:srgbClr val="FF6600"/>
                </a:solidFill>
              </a:rPr>
              <a:t>Will the NCS or NCV guarantee success?</a:t>
            </a:r>
          </a:p>
        </p:txBody>
      </p:sp>
      <p:pic>
        <p:nvPicPr>
          <p:cNvPr id="1026" name="Picture 2" descr="Atlantis School For Gifted Youngsters: Five Percent Nation Talking Points">
            <a:extLst>
              <a:ext uri="{FF2B5EF4-FFF2-40B4-BE49-F238E27FC236}">
                <a16:creationId xmlns:a16="http://schemas.microsoft.com/office/drawing/2014/main" id="{E716E164-928A-486E-97A0-EF5A3D18DD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756" y="786642"/>
            <a:ext cx="571500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Woman club group psychotherapy flat female Vector Image">
            <a:extLst>
              <a:ext uri="{FF2B5EF4-FFF2-40B4-BE49-F238E27FC236}">
                <a16:creationId xmlns:a16="http://schemas.microsoft.com/office/drawing/2014/main" id="{B304EB90-0640-4EA6-B167-9876BE57D73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052" t="18707" r="8344" b="31541"/>
          <a:stretch/>
        </p:blipFill>
        <p:spPr bwMode="auto">
          <a:xfrm>
            <a:off x="705810" y="3838210"/>
            <a:ext cx="4812892" cy="220774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05781A5D-1FEB-7E99-5E21-4AFD80AE4A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4761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Robin S. Sharma Quote: “Dream Big. Start small. Act now.”">
            <a:extLst>
              <a:ext uri="{FF2B5EF4-FFF2-40B4-BE49-F238E27FC236}">
                <a16:creationId xmlns:a16="http://schemas.microsoft.com/office/drawing/2014/main" id="{D8ACEF97-60FD-4226-9E3E-8B5DB79CF7F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2" r="1" b="1"/>
          <a:stretch/>
        </p:blipFill>
        <p:spPr bwMode="auto">
          <a:xfrm>
            <a:off x="1204272" y="349617"/>
            <a:ext cx="9783455" cy="5502543"/>
          </a:xfrm>
          <a:prstGeom prst="rect">
            <a:avLst/>
          </a:prstGeom>
          <a:noFill/>
          <a:ln>
            <a:noFill/>
          </a:ln>
        </p:spPr>
      </p:pic>
      <p:pic>
        <p:nvPicPr>
          <p:cNvPr id="2" name="Picture 1">
            <a:extLst>
              <a:ext uri="{FF2B5EF4-FFF2-40B4-BE49-F238E27FC236}">
                <a16:creationId xmlns:a16="http://schemas.microsoft.com/office/drawing/2014/main" id="{DE4E9F22-4B35-6534-0833-2D5D588A39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254851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3" name="AutoShape 6" descr="Life choices Pictures, Life choices Stock Photos &amp; Images | Depositphotos®">
            <a:extLst>
              <a:ext uri="{FF2B5EF4-FFF2-40B4-BE49-F238E27FC236}">
                <a16:creationId xmlns:a16="http://schemas.microsoft.com/office/drawing/2014/main" id="{EFE2B980-3FE0-44F4-9CB8-77A28BC63F4B}"/>
              </a:ext>
            </a:extLst>
          </p:cNvPr>
          <p:cNvSpPr>
            <a:spLocks noChangeAspect="1" noChangeArrowheads="1"/>
          </p:cNvSpPr>
          <p:nvPr/>
        </p:nvSpPr>
        <p:spPr bwMode="auto">
          <a:xfrm>
            <a:off x="3248167" y="1012209"/>
            <a:ext cx="4528782" cy="452878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a:p>
        </p:txBody>
      </p:sp>
      <p:sp>
        <p:nvSpPr>
          <p:cNvPr id="7" name="AutoShape 8" descr="Choices">
            <a:extLst>
              <a:ext uri="{FF2B5EF4-FFF2-40B4-BE49-F238E27FC236}">
                <a16:creationId xmlns:a16="http://schemas.microsoft.com/office/drawing/2014/main" id="{D9DA258C-05B5-47BD-9F25-1EAF0D484DF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a:p>
        </p:txBody>
      </p:sp>
      <p:pic>
        <p:nvPicPr>
          <p:cNvPr id="10" name="Picture 9" descr="A picture containing text, grass, outdoor, sky&#10;&#10;Description automatically generated">
            <a:extLst>
              <a:ext uri="{FF2B5EF4-FFF2-40B4-BE49-F238E27FC236}">
                <a16:creationId xmlns:a16="http://schemas.microsoft.com/office/drawing/2014/main" id="{3B2C6BFA-A3E6-407D-80A4-49C0D3D95FD3}"/>
              </a:ext>
            </a:extLst>
          </p:cNvPr>
          <p:cNvPicPr>
            <a:picLocks noChangeAspect="1"/>
          </p:cNvPicPr>
          <p:nvPr/>
        </p:nvPicPr>
        <p:blipFill>
          <a:blip r:embed="rId3"/>
          <a:stretch>
            <a:fillRect/>
          </a:stretch>
        </p:blipFill>
        <p:spPr>
          <a:xfrm>
            <a:off x="1464797" y="749182"/>
            <a:ext cx="8957606" cy="5359635"/>
          </a:xfrm>
          <a:prstGeom prst="rect">
            <a:avLst/>
          </a:prstGeom>
        </p:spPr>
      </p:pic>
      <p:sp>
        <p:nvSpPr>
          <p:cNvPr id="4" name="Title 3">
            <a:extLst>
              <a:ext uri="{FF2B5EF4-FFF2-40B4-BE49-F238E27FC236}">
                <a16:creationId xmlns:a16="http://schemas.microsoft.com/office/drawing/2014/main" id="{FD9E38B3-4686-8247-9625-49018D29F408}"/>
              </a:ext>
            </a:extLst>
          </p:cNvPr>
          <p:cNvSpPr>
            <a:spLocks noGrp="1"/>
          </p:cNvSpPr>
          <p:nvPr>
            <p:ph type="title"/>
          </p:nvPr>
        </p:nvSpPr>
        <p:spPr>
          <a:xfrm>
            <a:off x="1464797" y="732767"/>
            <a:ext cx="2629531" cy="1846659"/>
          </a:xfrm>
        </p:spPr>
        <p:txBody>
          <a:bodyPr/>
          <a:lstStyle/>
          <a:p>
            <a:r>
              <a:rPr lang="en-US" dirty="0">
                <a:solidFill>
                  <a:schemeClr val="bg1"/>
                </a:solidFill>
              </a:rPr>
              <a:t>National Senior Certificate</a:t>
            </a:r>
          </a:p>
        </p:txBody>
      </p:sp>
      <p:sp>
        <p:nvSpPr>
          <p:cNvPr id="14" name="Title 3">
            <a:extLst>
              <a:ext uri="{FF2B5EF4-FFF2-40B4-BE49-F238E27FC236}">
                <a16:creationId xmlns:a16="http://schemas.microsoft.com/office/drawing/2014/main" id="{5A5FD414-AC4F-4885-9099-6837FE46954F}"/>
              </a:ext>
            </a:extLst>
          </p:cNvPr>
          <p:cNvSpPr txBox="1">
            <a:spLocks/>
          </p:cNvSpPr>
          <p:nvPr/>
        </p:nvSpPr>
        <p:spPr>
          <a:xfrm>
            <a:off x="7608564" y="749182"/>
            <a:ext cx="2629531" cy="1846659"/>
          </a:xfrm>
          <a:prstGeom prst="rect">
            <a:avLst/>
          </a:prstGeom>
          <a:noFill/>
        </p:spPr>
        <p:txBody>
          <a:bodyPr vert="horz" wrap="square" lIns="0" tIns="0" rIns="0" bIns="0" rtlCol="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tx1"/>
                </a:solidFill>
                <a:effectLst/>
                <a:latin typeface="+mj-lt"/>
                <a:ea typeface="+mn-ea"/>
                <a:cs typeface="Segoe UI" pitchFamily="34" charset="0"/>
              </a:defRPr>
            </a:lvl1pPr>
          </a:lstStyle>
          <a:p>
            <a:pPr fontAlgn="auto">
              <a:spcAft>
                <a:spcPts val="0"/>
              </a:spcAft>
            </a:pPr>
            <a:r>
              <a:rPr lang="en-ZA" dirty="0">
                <a:solidFill>
                  <a:schemeClr val="bg1"/>
                </a:solidFill>
              </a:rPr>
              <a:t>National Certificate Vocational</a:t>
            </a:r>
          </a:p>
        </p:txBody>
      </p:sp>
      <p:pic>
        <p:nvPicPr>
          <p:cNvPr id="2" name="Picture 1">
            <a:extLst>
              <a:ext uri="{FF2B5EF4-FFF2-40B4-BE49-F238E27FC236}">
                <a16:creationId xmlns:a16="http://schemas.microsoft.com/office/drawing/2014/main" id="{94E27FC1-9E24-7663-8373-5F399A8182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354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36812B-2065-4A2B-B59B-8957022687BC}"/>
              </a:ext>
            </a:extLst>
          </p:cNvPr>
          <p:cNvSpPr>
            <a:spLocks noGrp="1"/>
          </p:cNvSpPr>
          <p:nvPr>
            <p:ph type="body" sz="quarter" idx="11"/>
          </p:nvPr>
        </p:nvSpPr>
        <p:spPr>
          <a:xfrm>
            <a:off x="592613" y="736978"/>
            <a:ext cx="6720385" cy="5540992"/>
          </a:xfrm>
        </p:spPr>
        <p:txBody>
          <a:bodyPr>
            <a:normAutofit lnSpcReduction="10000"/>
          </a:bodyPr>
          <a:lstStyle/>
          <a:p>
            <a:pPr algn="ctr">
              <a:lnSpc>
                <a:spcPct val="107000"/>
              </a:lnSpc>
              <a:spcAft>
                <a:spcPts val="800"/>
              </a:spcAft>
            </a:pPr>
            <a:r>
              <a:rPr lang="en-US" dirty="0">
                <a:solidFill>
                  <a:schemeClr val="accent1">
                    <a:lumMod val="75000"/>
                  </a:schemeClr>
                </a:solidFill>
                <a:effectLst/>
                <a:ea typeface="Calibri" panose="020F0502020204030204" pitchFamily="34" charset="0"/>
                <a:cs typeface="Times New Roman" panose="02020603050405020304" pitchFamily="18" charset="0"/>
              </a:rPr>
              <a:t>The South African schooling system is divided into two stages the General Education and Training, that's where you are now and the Further Education and Training or FET from grade 10 to 12.</a:t>
            </a:r>
            <a:endParaRPr lang="en-ZA" dirty="0">
              <a:solidFill>
                <a:schemeClr val="accent1">
                  <a:lumMod val="75000"/>
                </a:schemeClr>
              </a:solidFill>
              <a:effectLst/>
              <a:ea typeface="Calibri" panose="020F0502020204030204" pitchFamily="34" charset="0"/>
              <a:cs typeface="Times New Roman" panose="02020603050405020304" pitchFamily="18" charset="0"/>
            </a:endParaRPr>
          </a:p>
          <a:p>
            <a:pPr algn="ctr">
              <a:lnSpc>
                <a:spcPct val="107000"/>
              </a:lnSpc>
              <a:spcAft>
                <a:spcPts val="800"/>
              </a:spcAft>
            </a:pPr>
            <a:r>
              <a:rPr lang="en-US" dirty="0">
                <a:solidFill>
                  <a:schemeClr val="accent1">
                    <a:lumMod val="75000"/>
                  </a:schemeClr>
                </a:solidFill>
                <a:effectLst/>
                <a:ea typeface="Calibri" panose="020F0502020204030204" pitchFamily="34" charset="0"/>
                <a:cs typeface="Times New Roman" panose="02020603050405020304" pitchFamily="18" charset="0"/>
              </a:rPr>
              <a:t>After grade 9, some students continue to the FET stage and complete grade 10, 11 and 12 whilst others opt for the technical and vocational route through what is known as a TVET college.</a:t>
            </a:r>
          </a:p>
          <a:p>
            <a:pPr algn="ctr">
              <a:lnSpc>
                <a:spcPct val="107000"/>
              </a:lnSpc>
              <a:spcAft>
                <a:spcPts val="800"/>
              </a:spcAft>
            </a:pPr>
            <a:endParaRPr lang="en-US" dirty="0">
              <a:solidFill>
                <a:schemeClr val="accent1">
                  <a:lumMod val="75000"/>
                </a:schemeClr>
              </a:solidFill>
              <a:ea typeface="Calibri" panose="020F0502020204030204" pitchFamily="34" charset="0"/>
              <a:cs typeface="Times New Roman" panose="02020603050405020304" pitchFamily="18" charset="0"/>
            </a:endParaRPr>
          </a:p>
          <a:p>
            <a:pPr algn="ctr">
              <a:lnSpc>
                <a:spcPct val="107000"/>
              </a:lnSpc>
              <a:spcAft>
                <a:spcPts val="800"/>
              </a:spcAft>
            </a:pPr>
            <a:endParaRPr lang="en-US" dirty="0">
              <a:solidFill>
                <a:schemeClr val="accent1">
                  <a:lumMod val="75000"/>
                </a:schemeClr>
              </a:solidFill>
              <a:ea typeface="Calibri" panose="020F0502020204030204" pitchFamily="34" charset="0"/>
              <a:cs typeface="Times New Roman" panose="02020603050405020304" pitchFamily="18" charset="0"/>
            </a:endParaRPr>
          </a:p>
          <a:p>
            <a:pPr algn="ctr">
              <a:lnSpc>
                <a:spcPct val="107000"/>
              </a:lnSpc>
              <a:spcAft>
                <a:spcPts val="800"/>
              </a:spcAft>
            </a:pPr>
            <a:endParaRPr lang="en-US" dirty="0">
              <a:solidFill>
                <a:schemeClr val="accent1">
                  <a:lumMod val="75000"/>
                </a:schemeClr>
              </a:solidFill>
              <a:ea typeface="Calibri" panose="020F0502020204030204" pitchFamily="34" charset="0"/>
              <a:cs typeface="Times New Roman" panose="02020603050405020304" pitchFamily="18" charset="0"/>
            </a:endParaRPr>
          </a:p>
          <a:p>
            <a:pPr algn="ctr">
              <a:lnSpc>
                <a:spcPct val="107000"/>
              </a:lnSpc>
              <a:spcAft>
                <a:spcPts val="800"/>
              </a:spcAft>
            </a:pPr>
            <a:endParaRPr lang="en-US" dirty="0">
              <a:solidFill>
                <a:schemeClr val="accent1">
                  <a:lumMod val="75000"/>
                </a:schemeClr>
              </a:solidFill>
              <a:ea typeface="Calibri" panose="020F0502020204030204" pitchFamily="34" charset="0"/>
              <a:cs typeface="Times New Roman" panose="02020603050405020304" pitchFamily="18" charset="0"/>
            </a:endParaRPr>
          </a:p>
          <a:p>
            <a:pPr algn="ctr">
              <a:lnSpc>
                <a:spcPct val="107000"/>
              </a:lnSpc>
              <a:spcAft>
                <a:spcPts val="800"/>
              </a:spcAft>
            </a:pPr>
            <a:r>
              <a:rPr lang="en-US" dirty="0">
                <a:solidFill>
                  <a:schemeClr val="accent1">
                    <a:lumMod val="75000"/>
                  </a:schemeClr>
                </a:solidFill>
                <a:effectLst/>
                <a:ea typeface="Calibri" panose="020F0502020204030204" pitchFamily="34" charset="0"/>
                <a:cs typeface="Times New Roman" panose="02020603050405020304" pitchFamily="18" charset="0"/>
              </a:rPr>
              <a:t>How do you choose what is best for YOU??</a:t>
            </a:r>
            <a:endParaRPr lang="en-ZA" dirty="0">
              <a:solidFill>
                <a:schemeClr val="accent1">
                  <a:lumMod val="75000"/>
                </a:schemeClr>
              </a:solidFill>
              <a:effectLst/>
              <a:ea typeface="Calibri" panose="020F0502020204030204" pitchFamily="34" charset="0"/>
              <a:cs typeface="Times New Roman" panose="02020603050405020304" pitchFamily="18" charset="0"/>
            </a:endParaRPr>
          </a:p>
        </p:txBody>
      </p:sp>
      <p:pic>
        <p:nvPicPr>
          <p:cNvPr id="12290" name="Picture 2" descr="156,969 Child Thinking Stock Photos, Pictures &amp; Royalty-Free Images - iStock">
            <a:extLst>
              <a:ext uri="{FF2B5EF4-FFF2-40B4-BE49-F238E27FC236}">
                <a16:creationId xmlns:a16="http://schemas.microsoft.com/office/drawing/2014/main" id="{C6ED3E37-F809-49BF-9B3C-A8C7B9B620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3117" y="3621987"/>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0FE37C31-DC91-6E4E-7B2B-F762C6BC13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1669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10242" name="Picture 2" descr="Making A Big Decision Quotes. QuotesGram">
            <a:extLst>
              <a:ext uri="{FF2B5EF4-FFF2-40B4-BE49-F238E27FC236}">
                <a16:creationId xmlns:a16="http://schemas.microsoft.com/office/drawing/2014/main" id="{A77E57A1-A284-47EC-BBD6-84C2A50A3B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7675" y="623675"/>
            <a:ext cx="9596650" cy="518219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ADC9C781-8113-3682-889B-C778DC8258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499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48FBE6B-DC67-4E64-80F4-CADE978D2FE3}"/>
              </a:ext>
            </a:extLst>
          </p:cNvPr>
          <p:cNvSpPr>
            <a:spLocks noGrp="1"/>
          </p:cNvSpPr>
          <p:nvPr>
            <p:ph type="title"/>
          </p:nvPr>
        </p:nvSpPr>
        <p:spPr/>
        <p:txBody>
          <a:bodyPr/>
          <a:lstStyle/>
          <a:p>
            <a:pPr algn="ctr"/>
            <a:r>
              <a:rPr lang="en-US" dirty="0">
                <a:solidFill>
                  <a:srgbClr val="007788"/>
                </a:solidFill>
              </a:rPr>
              <a:t>Let's break it down…</a:t>
            </a:r>
          </a:p>
        </p:txBody>
      </p:sp>
      <p:graphicFrame>
        <p:nvGraphicFramePr>
          <p:cNvPr id="2" name="Table 1">
            <a:extLst>
              <a:ext uri="{FF2B5EF4-FFF2-40B4-BE49-F238E27FC236}">
                <a16:creationId xmlns:a16="http://schemas.microsoft.com/office/drawing/2014/main" id="{9EFF1B9E-12F4-48EF-9143-1F32FF1FA4A0}"/>
              </a:ext>
            </a:extLst>
          </p:cNvPr>
          <p:cNvGraphicFramePr>
            <a:graphicFrameLocks noGrp="1"/>
          </p:cNvGraphicFramePr>
          <p:nvPr>
            <p:extLst>
              <p:ext uri="{D42A27DB-BD31-4B8C-83A1-F6EECF244321}">
                <p14:modId xmlns:p14="http://schemas.microsoft.com/office/powerpoint/2010/main" val="4292565029"/>
              </p:ext>
            </p:extLst>
          </p:nvPr>
        </p:nvGraphicFramePr>
        <p:xfrm>
          <a:off x="398060" y="1562725"/>
          <a:ext cx="11395879" cy="1531933"/>
        </p:xfrm>
        <a:graphic>
          <a:graphicData uri="http://schemas.openxmlformats.org/drawingml/2006/table">
            <a:tbl>
              <a:tblPr firstRow="1" firstCol="1" bandRow="1">
                <a:tableStyleId>{5C22544A-7EE6-4342-B048-85BDC9FD1C3A}</a:tableStyleId>
              </a:tblPr>
              <a:tblGrid>
                <a:gridCol w="5697402">
                  <a:extLst>
                    <a:ext uri="{9D8B030D-6E8A-4147-A177-3AD203B41FA5}">
                      <a16:colId xmlns:a16="http://schemas.microsoft.com/office/drawing/2014/main" val="2742566735"/>
                    </a:ext>
                  </a:extLst>
                </a:gridCol>
                <a:gridCol w="5698477">
                  <a:extLst>
                    <a:ext uri="{9D8B030D-6E8A-4147-A177-3AD203B41FA5}">
                      <a16:colId xmlns:a16="http://schemas.microsoft.com/office/drawing/2014/main" val="2357811786"/>
                    </a:ext>
                  </a:extLst>
                </a:gridCol>
              </a:tblGrid>
              <a:tr h="1531933">
                <a:tc>
                  <a:txBody>
                    <a:bodyPr/>
                    <a:lstStyle/>
                    <a:p>
                      <a:pPr fontAlgn="base">
                        <a:lnSpc>
                          <a:spcPct val="100000"/>
                        </a:lnSpc>
                        <a:spcAft>
                          <a:spcPts val="800"/>
                        </a:spcAft>
                      </a:pPr>
                      <a:r>
                        <a:rPr lang="en-ZA" sz="1600" dirty="0">
                          <a:effectLst/>
                        </a:rPr>
                        <a:t>THE OBJECTIVE OF NSC QUALIFICATION</a:t>
                      </a:r>
                    </a:p>
                    <a:p>
                      <a:pPr fontAlgn="base">
                        <a:lnSpc>
                          <a:spcPct val="100000"/>
                        </a:lnSpc>
                        <a:spcAft>
                          <a:spcPts val="800"/>
                        </a:spcAft>
                      </a:pPr>
                      <a:r>
                        <a:rPr lang="en-ZA" sz="1600" dirty="0">
                          <a:effectLst/>
                        </a:rPr>
                        <a:t>Provide learners with the skills, information, and values they need to achieve self-satisfaction and meaningful engagement in society and make the transfer to the workplace easier.</a:t>
                      </a:r>
                    </a:p>
                  </a:txBody>
                  <a:tcPr marL="68580" marR="68580" marT="0" marB="0"/>
                </a:tc>
                <a:tc>
                  <a:txBody>
                    <a:bodyPr/>
                    <a:lstStyle/>
                    <a:p>
                      <a:pPr fontAlgn="base">
                        <a:lnSpc>
                          <a:spcPct val="100000"/>
                        </a:lnSpc>
                        <a:spcAft>
                          <a:spcPts val="800"/>
                        </a:spcAft>
                      </a:pPr>
                      <a:r>
                        <a:rPr lang="en-ZA" sz="1600" dirty="0">
                          <a:effectLst/>
                        </a:rPr>
                        <a:t>THE OBJECTIVE OF NCV QUALIFICATION</a:t>
                      </a:r>
                    </a:p>
                    <a:p>
                      <a:pPr fontAlgn="base">
                        <a:lnSpc>
                          <a:spcPct val="100000"/>
                        </a:lnSpc>
                        <a:spcAft>
                          <a:spcPts val="800"/>
                        </a:spcAft>
                      </a:pPr>
                      <a:r>
                        <a:rPr lang="en-ZA" sz="1600" dirty="0">
                          <a:effectLst/>
                        </a:rPr>
                        <a:t>Provide learners with the practical skills, applied competence, and information necessary for employment in a certain occupation or trade, and make the transfer to the workplace as smooth as possible.</a:t>
                      </a:r>
                    </a:p>
                  </a:txBody>
                  <a:tcPr marL="68580" marR="68580" marT="0" marB="0"/>
                </a:tc>
                <a:extLst>
                  <a:ext uri="{0D108BD9-81ED-4DB2-BD59-A6C34878D82A}">
                    <a16:rowId xmlns:a16="http://schemas.microsoft.com/office/drawing/2014/main" val="4054491702"/>
                  </a:ext>
                </a:extLst>
              </a:tr>
            </a:tbl>
          </a:graphicData>
        </a:graphic>
      </p:graphicFrame>
      <p:graphicFrame>
        <p:nvGraphicFramePr>
          <p:cNvPr id="3" name="Table 2">
            <a:extLst>
              <a:ext uri="{FF2B5EF4-FFF2-40B4-BE49-F238E27FC236}">
                <a16:creationId xmlns:a16="http://schemas.microsoft.com/office/drawing/2014/main" id="{97E3231B-CBA8-464F-8DF1-E355DC8F04E3}"/>
              </a:ext>
            </a:extLst>
          </p:cNvPr>
          <p:cNvGraphicFramePr>
            <a:graphicFrameLocks noGrp="1"/>
          </p:cNvGraphicFramePr>
          <p:nvPr>
            <p:extLst>
              <p:ext uri="{D42A27DB-BD31-4B8C-83A1-F6EECF244321}">
                <p14:modId xmlns:p14="http://schemas.microsoft.com/office/powerpoint/2010/main" val="978481547"/>
              </p:ext>
            </p:extLst>
          </p:nvPr>
        </p:nvGraphicFramePr>
        <p:xfrm>
          <a:off x="398061" y="3215850"/>
          <a:ext cx="11395878" cy="1917869"/>
        </p:xfrm>
        <a:graphic>
          <a:graphicData uri="http://schemas.openxmlformats.org/drawingml/2006/table">
            <a:tbl>
              <a:tblPr firstRow="1" firstCol="1" bandRow="1">
                <a:tableStyleId>{5C22544A-7EE6-4342-B048-85BDC9FD1C3A}</a:tableStyleId>
              </a:tblPr>
              <a:tblGrid>
                <a:gridCol w="5697403">
                  <a:extLst>
                    <a:ext uri="{9D8B030D-6E8A-4147-A177-3AD203B41FA5}">
                      <a16:colId xmlns:a16="http://schemas.microsoft.com/office/drawing/2014/main" val="3014983720"/>
                    </a:ext>
                  </a:extLst>
                </a:gridCol>
                <a:gridCol w="5698475">
                  <a:extLst>
                    <a:ext uri="{9D8B030D-6E8A-4147-A177-3AD203B41FA5}">
                      <a16:colId xmlns:a16="http://schemas.microsoft.com/office/drawing/2014/main" val="3141879818"/>
                    </a:ext>
                  </a:extLst>
                </a:gridCol>
              </a:tblGrid>
              <a:tr h="1917869">
                <a:tc>
                  <a:txBody>
                    <a:bodyPr/>
                    <a:lstStyle/>
                    <a:p>
                      <a:pPr>
                        <a:lnSpc>
                          <a:spcPct val="107000"/>
                        </a:lnSpc>
                        <a:spcAft>
                          <a:spcPts val="800"/>
                        </a:spcAft>
                      </a:pPr>
                      <a:r>
                        <a:rPr lang="en-ZA" sz="1600" dirty="0">
                          <a:effectLst/>
                        </a:rPr>
                        <a:t>The NSC enables learners to access to a variety of post-school opportunities depending on their performance in Grade 12. The opportunities include entry-level employment, admission to learnerships and internships, and admission to colleges, universities, and other higher education institutions.</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FF"/>
                    </a:solidFill>
                  </a:tcPr>
                </a:tc>
                <a:tc>
                  <a:txBody>
                    <a:bodyPr/>
                    <a:lstStyle/>
                    <a:p>
                      <a:pPr>
                        <a:lnSpc>
                          <a:spcPct val="107000"/>
                        </a:lnSpc>
                        <a:spcAft>
                          <a:spcPts val="800"/>
                        </a:spcAft>
                      </a:pPr>
                      <a:r>
                        <a:rPr lang="en-ZA" sz="1600" dirty="0">
                          <a:effectLst/>
                        </a:rPr>
                        <a:t>The NCV includes key academic disciplines that students must study in school, such as languages, mathematics, and mathematical literacy, as well as life orientation. Learners receive not only a skills-focused, practical education and workplace education, but they also receive most of the fundamentals anticipated of a typical school.</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FF"/>
                    </a:solidFill>
                  </a:tcPr>
                </a:tc>
                <a:extLst>
                  <a:ext uri="{0D108BD9-81ED-4DB2-BD59-A6C34878D82A}">
                    <a16:rowId xmlns:a16="http://schemas.microsoft.com/office/drawing/2014/main" val="2911826243"/>
                  </a:ext>
                </a:extLst>
              </a:tr>
            </a:tbl>
          </a:graphicData>
        </a:graphic>
      </p:graphicFrame>
      <p:pic>
        <p:nvPicPr>
          <p:cNvPr id="6" name="Picture 5">
            <a:extLst>
              <a:ext uri="{FF2B5EF4-FFF2-40B4-BE49-F238E27FC236}">
                <a16:creationId xmlns:a16="http://schemas.microsoft.com/office/drawing/2014/main" id="{5F11A57D-96C5-260A-68B3-80E0AA6625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7678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1262CD5-AD01-42E3-9173-97C12BB0D9B8}"/>
              </a:ext>
            </a:extLst>
          </p:cNvPr>
          <p:cNvSpPr>
            <a:spLocks noGrp="1"/>
          </p:cNvSpPr>
          <p:nvPr>
            <p:ph type="title"/>
          </p:nvPr>
        </p:nvSpPr>
        <p:spPr>
          <a:xfrm>
            <a:off x="4749421" y="511791"/>
            <a:ext cx="6477000" cy="1189037"/>
          </a:xfrm>
        </p:spPr>
        <p:txBody>
          <a:bodyPr>
            <a:normAutofit fontScale="90000"/>
          </a:bodyPr>
          <a:lstStyle/>
          <a:p>
            <a:r>
              <a:rPr lang="en-US" sz="5400" dirty="0">
                <a:solidFill>
                  <a:schemeClr val="accent2">
                    <a:lumMod val="75000"/>
                  </a:schemeClr>
                </a:solidFill>
              </a:rPr>
              <a:t>BENEFITS of the NSC:</a:t>
            </a:r>
          </a:p>
        </p:txBody>
      </p:sp>
      <p:sp>
        <p:nvSpPr>
          <p:cNvPr id="3" name="Text Placeholder 2">
            <a:extLst>
              <a:ext uri="{FF2B5EF4-FFF2-40B4-BE49-F238E27FC236}">
                <a16:creationId xmlns:a16="http://schemas.microsoft.com/office/drawing/2014/main" id="{EF99585A-5E1F-40FA-8E64-BB4F04611657}"/>
              </a:ext>
            </a:extLst>
          </p:cNvPr>
          <p:cNvSpPr>
            <a:spLocks noGrp="1"/>
          </p:cNvSpPr>
          <p:nvPr>
            <p:ph type="body" sz="quarter" idx="11"/>
          </p:nvPr>
        </p:nvSpPr>
        <p:spPr>
          <a:xfrm>
            <a:off x="4749421" y="1378425"/>
            <a:ext cx="6927322" cy="4967784"/>
          </a:xfrm>
        </p:spPr>
        <p:txBody>
          <a:bodyPr>
            <a:normAutofit/>
          </a:bodyPr>
          <a:lstStyle/>
          <a:p>
            <a:pPr marL="342900" lvl="0" indent="-342900">
              <a:lnSpc>
                <a:spcPct val="107000"/>
              </a:lnSpc>
              <a:buFont typeface="Wingdings" panose="05000000000000000000" pitchFamily="2" charset="2"/>
              <a:buChar char=""/>
            </a:pPr>
            <a:r>
              <a:rPr lang="en-ZA" sz="1600" dirty="0"/>
              <a:t>You need it to get into university or college. A matric certificate is the legal minimum requirement for admission to a few of the courses offered at any South African university. This means if you want to study any degree at any university, you have to have matric certificate. Depending on your results, this will determine if you'll need to opt for a bridging course to improve your marks or not.</a:t>
            </a:r>
          </a:p>
          <a:p>
            <a:pPr marL="342900" lvl="0" indent="-342900">
              <a:lnSpc>
                <a:spcPct val="107000"/>
              </a:lnSpc>
              <a:buFont typeface="Wingdings" panose="05000000000000000000" pitchFamily="2" charset="2"/>
              <a:buChar char=""/>
            </a:pPr>
            <a:r>
              <a:rPr lang="en-ZA" sz="1600" dirty="0"/>
              <a:t>You need credits in order to study what you want. You have to pass certain subjects at a certain level of credits to meet the entry requirements. Universities have a points system in place – learners are awarded a certain number of points according to their final matric marks. Different courses demand different amounts of points.</a:t>
            </a:r>
          </a:p>
          <a:p>
            <a:pPr marL="342900" lvl="0" indent="-342900">
              <a:lnSpc>
                <a:spcPct val="107000"/>
              </a:lnSpc>
              <a:spcAft>
                <a:spcPts val="800"/>
              </a:spcAft>
              <a:buFont typeface="Wingdings" panose="05000000000000000000" pitchFamily="2" charset="2"/>
              <a:buChar char=""/>
            </a:pPr>
            <a:r>
              <a:rPr lang="en-ZA" sz="1600" dirty="0"/>
              <a:t>Opens up an array of job opportunities. For many jobs, the minimum entry requirements are to have a matric certificate. You can immediately start working once you've completed high school and work your way up in a field you are passionate about.</a:t>
            </a:r>
            <a:endParaRPr lang="en-US" sz="1600" dirty="0"/>
          </a:p>
        </p:txBody>
      </p:sp>
      <p:pic>
        <p:nvPicPr>
          <p:cNvPr id="2" name="Picture 1">
            <a:extLst>
              <a:ext uri="{FF2B5EF4-FFF2-40B4-BE49-F238E27FC236}">
                <a16:creationId xmlns:a16="http://schemas.microsoft.com/office/drawing/2014/main" id="{8F2FBC0B-AD8F-4AF7-9D2F-B8FEEC4D06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783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DAF3745-4FDE-4B04-A987-B2BA56B0C4B5}"/>
              </a:ext>
            </a:extLst>
          </p:cNvPr>
          <p:cNvSpPr>
            <a:spLocks noGrp="1"/>
          </p:cNvSpPr>
          <p:nvPr>
            <p:ph type="title"/>
          </p:nvPr>
        </p:nvSpPr>
        <p:spPr>
          <a:xfrm>
            <a:off x="461749" y="660018"/>
            <a:ext cx="6477000" cy="1189038"/>
          </a:xfrm>
        </p:spPr>
        <p:txBody>
          <a:bodyPr/>
          <a:lstStyle/>
          <a:p>
            <a:r>
              <a:rPr lang="en-US" dirty="0">
                <a:solidFill>
                  <a:srgbClr val="007788"/>
                </a:solidFill>
              </a:rPr>
              <a:t>BENEFITS of the NCV:</a:t>
            </a:r>
            <a:endParaRPr lang="en-US" dirty="0"/>
          </a:p>
        </p:txBody>
      </p:sp>
      <p:sp>
        <p:nvSpPr>
          <p:cNvPr id="2" name="Text Placeholder 1">
            <a:extLst>
              <a:ext uri="{FF2B5EF4-FFF2-40B4-BE49-F238E27FC236}">
                <a16:creationId xmlns:a16="http://schemas.microsoft.com/office/drawing/2014/main" id="{9B8BBDC7-B590-43B7-BBD0-3A247210E1AC}"/>
              </a:ext>
            </a:extLst>
          </p:cNvPr>
          <p:cNvSpPr>
            <a:spLocks noGrp="1"/>
          </p:cNvSpPr>
          <p:nvPr>
            <p:ph type="body" sz="quarter" idx="11"/>
          </p:nvPr>
        </p:nvSpPr>
        <p:spPr>
          <a:xfrm>
            <a:off x="341195" y="1433015"/>
            <a:ext cx="7151426" cy="5268035"/>
          </a:xfrm>
        </p:spPr>
        <p:txBody>
          <a:bodyPr>
            <a:normAutofit/>
          </a:bodyPr>
          <a:lstStyle/>
          <a:p>
            <a:pPr marL="342900" lvl="0" indent="-342900" fontAlgn="base">
              <a:lnSpc>
                <a:spcPct val="107000"/>
              </a:lnSpc>
              <a:buFont typeface="Wingdings" panose="05000000000000000000" pitchFamily="2" charset="2"/>
              <a:buChar char=""/>
            </a:pPr>
            <a:r>
              <a:rPr lang="en-ZA" dirty="0"/>
              <a:t>Learners can get a National Certificate Vocational by mastering a specific set of skills in preparation for the workplace. This means that even if learners do not complete matriculation, they will have the opportunity to develop their talents and construct a successful career.</a:t>
            </a:r>
          </a:p>
          <a:p>
            <a:pPr marL="342900" lvl="0" indent="-342900" fontAlgn="base">
              <a:lnSpc>
                <a:spcPct val="107000"/>
              </a:lnSpc>
              <a:spcAft>
                <a:spcPts val="800"/>
              </a:spcAft>
              <a:buFont typeface="Wingdings" panose="05000000000000000000" pitchFamily="2" charset="2"/>
              <a:buChar char=""/>
            </a:pPr>
            <a:r>
              <a:rPr lang="en-ZA" dirty="0">
                <a:solidFill>
                  <a:srgbClr val="FF0000"/>
                </a:solidFill>
              </a:rPr>
              <a:t>NCV courses are also beneficial to learners who struggle in regular school settings. Instead, these students can study NCV qualifications to obtain a matriculation-level certification.</a:t>
            </a:r>
          </a:p>
          <a:p>
            <a:pPr marL="342900" lvl="0" indent="-342900" fontAlgn="base">
              <a:lnSpc>
                <a:spcPct val="107000"/>
              </a:lnSpc>
              <a:spcAft>
                <a:spcPts val="800"/>
              </a:spcAft>
              <a:buFont typeface="Wingdings" panose="05000000000000000000" pitchFamily="2" charset="2"/>
              <a:buChar char=""/>
            </a:pPr>
            <a:r>
              <a:rPr lang="en-ZA" dirty="0"/>
              <a:t>Having an NCV qualification means you’ll have more job opportunities in your field. With the highest NCV qualification, you will also have more job opportunities than you would with a traditional matric certificate.</a:t>
            </a:r>
            <a:endParaRPr lang="en-US" dirty="0"/>
          </a:p>
        </p:txBody>
      </p:sp>
      <p:pic>
        <p:nvPicPr>
          <p:cNvPr id="3" name="Picture 2">
            <a:extLst>
              <a:ext uri="{FF2B5EF4-FFF2-40B4-BE49-F238E27FC236}">
                <a16:creationId xmlns:a16="http://schemas.microsoft.com/office/drawing/2014/main" id="{EC2CE4FD-3B94-4044-7970-BC1AB9F282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6236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ext&#10;&#10;Description automatically generated">
            <a:extLst>
              <a:ext uri="{FF2B5EF4-FFF2-40B4-BE49-F238E27FC236}">
                <a16:creationId xmlns:a16="http://schemas.microsoft.com/office/drawing/2014/main" id="{2778E5E1-B927-405B-B9D8-92617A9C45D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24617" y="215591"/>
            <a:ext cx="9604454" cy="5763317"/>
          </a:xfrm>
          <a:prstGeom prst="rect">
            <a:avLst/>
          </a:prstGeom>
          <a:noFill/>
          <a:ln>
            <a:noFill/>
          </a:ln>
        </p:spPr>
      </p:pic>
      <p:pic>
        <p:nvPicPr>
          <p:cNvPr id="2" name="Picture 1">
            <a:extLst>
              <a:ext uri="{FF2B5EF4-FFF2-40B4-BE49-F238E27FC236}">
                <a16:creationId xmlns:a16="http://schemas.microsoft.com/office/drawing/2014/main" id="{480F6CB2-CFC0-21F8-B380-3DED204564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250935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5CD09016-706E-4EA1-A8EB-DFB6813C2AA5}"/>
              </a:ext>
            </a:extLst>
          </p:cNvPr>
          <p:cNvSpPr>
            <a:spLocks noGrp="1"/>
          </p:cNvSpPr>
          <p:nvPr>
            <p:ph type="title"/>
          </p:nvPr>
        </p:nvSpPr>
        <p:spPr>
          <a:xfrm>
            <a:off x="1882252" y="482598"/>
            <a:ext cx="8788021" cy="646332"/>
          </a:xfrm>
        </p:spPr>
        <p:txBody>
          <a:bodyPr/>
          <a:lstStyle/>
          <a:p>
            <a:pPr algn="ctr"/>
            <a:r>
              <a:rPr lang="en-US" dirty="0">
                <a:solidFill>
                  <a:srgbClr val="FF6600"/>
                </a:solidFill>
              </a:rPr>
              <a:t>OVERLAP BETWEEN the NSC &amp; NCV</a:t>
            </a:r>
          </a:p>
        </p:txBody>
      </p:sp>
      <p:graphicFrame>
        <p:nvGraphicFramePr>
          <p:cNvPr id="12" name="Table 11">
            <a:extLst>
              <a:ext uri="{FF2B5EF4-FFF2-40B4-BE49-F238E27FC236}">
                <a16:creationId xmlns:a16="http://schemas.microsoft.com/office/drawing/2014/main" id="{D037AC3E-FF30-4CF1-AEAB-1263782DE3C9}"/>
              </a:ext>
            </a:extLst>
          </p:cNvPr>
          <p:cNvGraphicFramePr>
            <a:graphicFrameLocks noGrp="1"/>
          </p:cNvGraphicFramePr>
          <p:nvPr>
            <p:extLst>
              <p:ext uri="{D42A27DB-BD31-4B8C-83A1-F6EECF244321}">
                <p14:modId xmlns:p14="http://schemas.microsoft.com/office/powerpoint/2010/main" val="773645938"/>
              </p:ext>
            </p:extLst>
          </p:nvPr>
        </p:nvGraphicFramePr>
        <p:xfrm>
          <a:off x="1062251" y="1342368"/>
          <a:ext cx="10428025" cy="4480404"/>
        </p:xfrm>
        <a:graphic>
          <a:graphicData uri="http://schemas.openxmlformats.org/drawingml/2006/table">
            <a:tbl>
              <a:tblPr firstRow="1" firstCol="1" bandRow="1">
                <a:tableStyleId>{69CF1AB2-1976-4502-BF36-3FF5EA218861}</a:tableStyleId>
              </a:tblPr>
              <a:tblGrid>
                <a:gridCol w="3805685">
                  <a:extLst>
                    <a:ext uri="{9D8B030D-6E8A-4147-A177-3AD203B41FA5}">
                      <a16:colId xmlns:a16="http://schemas.microsoft.com/office/drawing/2014/main" val="2783600133"/>
                    </a:ext>
                  </a:extLst>
                </a:gridCol>
                <a:gridCol w="3311170">
                  <a:extLst>
                    <a:ext uri="{9D8B030D-6E8A-4147-A177-3AD203B41FA5}">
                      <a16:colId xmlns:a16="http://schemas.microsoft.com/office/drawing/2014/main" val="3757886491"/>
                    </a:ext>
                  </a:extLst>
                </a:gridCol>
                <a:gridCol w="3311170">
                  <a:extLst>
                    <a:ext uri="{9D8B030D-6E8A-4147-A177-3AD203B41FA5}">
                      <a16:colId xmlns:a16="http://schemas.microsoft.com/office/drawing/2014/main" val="2378135080"/>
                    </a:ext>
                  </a:extLst>
                </a:gridCol>
              </a:tblGrid>
              <a:tr h="493903">
                <a:tc>
                  <a:txBody>
                    <a:bodyPr/>
                    <a:lstStyle/>
                    <a:p>
                      <a:pPr>
                        <a:lnSpc>
                          <a:spcPct val="107000"/>
                        </a:lnSpc>
                        <a:spcAft>
                          <a:spcPts val="800"/>
                        </a:spcAft>
                      </a:pPr>
                      <a:r>
                        <a:rPr lang="en-US" sz="1800" dirty="0">
                          <a:effectLst/>
                        </a:rPr>
                        <a:t>SUBJECTS:</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en-US" sz="1800">
                          <a:effectLst/>
                        </a:rPr>
                        <a:t>NSC</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en-US" sz="1800">
                          <a:effectLst/>
                        </a:rPr>
                        <a:t>NCV</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12951039"/>
                  </a:ext>
                </a:extLst>
              </a:tr>
              <a:tr h="493903">
                <a:tc>
                  <a:txBody>
                    <a:bodyPr/>
                    <a:lstStyle/>
                    <a:p>
                      <a:pPr>
                        <a:lnSpc>
                          <a:spcPct val="107000"/>
                        </a:lnSpc>
                        <a:spcAft>
                          <a:spcPts val="800"/>
                        </a:spcAft>
                      </a:pPr>
                      <a:r>
                        <a:rPr lang="en-US" sz="1800">
                          <a:effectLst/>
                        </a:rPr>
                        <a:t>Home Language</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en-ZA" sz="1800" dirty="0">
                          <a:effectLst/>
                          <a:latin typeface="Calibri" panose="020F0502020204030204" pitchFamily="34" charset="0"/>
                          <a:ea typeface="Calibri" panose="020F0502020204030204" pitchFamily="34" charset="0"/>
                          <a:cs typeface="Times New Roman" panose="02020603050405020304" pitchFamily="18" charset="0"/>
                        </a:rPr>
                        <a:t>YES</a:t>
                      </a:r>
                    </a:p>
                  </a:txBody>
                  <a:tcPr marL="68580" marR="68580" marT="0" marB="0" anchor="ctr"/>
                </a:tc>
                <a:tc rowSpan="2">
                  <a:txBody>
                    <a:bodyPr/>
                    <a:lstStyle/>
                    <a:p>
                      <a:pPr>
                        <a:lnSpc>
                          <a:spcPct val="107000"/>
                        </a:lnSpc>
                        <a:spcAft>
                          <a:spcPts val="800"/>
                        </a:spcAft>
                      </a:pPr>
                      <a:r>
                        <a:rPr lang="en-US" sz="1800">
                          <a:effectLst/>
                        </a:rPr>
                        <a:t>ONE LANGUAGE</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03169059"/>
                  </a:ext>
                </a:extLst>
              </a:tr>
              <a:tr h="493903">
                <a:tc>
                  <a:txBody>
                    <a:bodyPr/>
                    <a:lstStyle/>
                    <a:p>
                      <a:pPr>
                        <a:lnSpc>
                          <a:spcPct val="107000"/>
                        </a:lnSpc>
                        <a:spcAft>
                          <a:spcPts val="800"/>
                        </a:spcAft>
                      </a:pPr>
                      <a:r>
                        <a:rPr lang="en-US" sz="1800" dirty="0">
                          <a:effectLst/>
                        </a:rPr>
                        <a:t>First Additional Language</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en-ZA" sz="1800" dirty="0">
                          <a:effectLst/>
                          <a:latin typeface="Calibri" panose="020F0502020204030204" pitchFamily="34" charset="0"/>
                          <a:ea typeface="Calibri" panose="020F0502020204030204" pitchFamily="34" charset="0"/>
                          <a:cs typeface="Times New Roman" panose="02020603050405020304" pitchFamily="18" charset="0"/>
                        </a:rPr>
                        <a:t>YES</a:t>
                      </a:r>
                    </a:p>
                  </a:txBody>
                  <a:tcPr marL="68580" marR="68580" marT="0" marB="0" anchor="ctr"/>
                </a:tc>
                <a:tc vMerge="1">
                  <a:txBody>
                    <a:bodyPr/>
                    <a:lstStyle/>
                    <a:p>
                      <a:endParaRPr lang="en-ZA"/>
                    </a:p>
                  </a:txBody>
                  <a:tcPr/>
                </a:tc>
                <a:extLst>
                  <a:ext uri="{0D108BD9-81ED-4DB2-BD59-A6C34878D82A}">
                    <a16:rowId xmlns:a16="http://schemas.microsoft.com/office/drawing/2014/main" val="2218173206"/>
                  </a:ext>
                </a:extLst>
              </a:tr>
              <a:tr h="675763">
                <a:tc>
                  <a:txBody>
                    <a:bodyPr/>
                    <a:lstStyle/>
                    <a:p>
                      <a:pPr marL="0" lvl="0" algn="l">
                        <a:lnSpc>
                          <a:spcPct val="107000"/>
                        </a:lnSpc>
                        <a:spcAft>
                          <a:spcPts val="800"/>
                        </a:spcAft>
                      </a:pPr>
                      <a:r>
                        <a:rPr lang="en-ZA" dirty="0"/>
                        <a:t>Maths or Mathematical Literacy</a:t>
                      </a:r>
                    </a:p>
                  </a:txBody>
                  <a:tcPr marL="68580" marR="68580" marT="0" marB="0" anchor="ctr"/>
                </a:tc>
                <a:tc>
                  <a:txBody>
                    <a:bodyPr/>
                    <a:lstStyle/>
                    <a:p>
                      <a:pPr>
                        <a:lnSpc>
                          <a:spcPct val="107000"/>
                        </a:lnSpc>
                        <a:spcAft>
                          <a:spcPts val="800"/>
                        </a:spcAft>
                      </a:pPr>
                      <a:r>
                        <a:rPr lang="en-ZA" sz="1800" dirty="0">
                          <a:effectLst/>
                          <a:latin typeface="Calibri" panose="020F0502020204030204" pitchFamily="34" charset="0"/>
                          <a:ea typeface="Calibri" panose="020F0502020204030204" pitchFamily="34" charset="0"/>
                          <a:cs typeface="Times New Roman" panose="02020603050405020304" pitchFamily="18" charset="0"/>
                        </a:rPr>
                        <a:t>YES</a:t>
                      </a:r>
                    </a:p>
                  </a:txBody>
                  <a:tcPr marL="68580" marR="68580" marT="0" marB="0" anchor="ctr"/>
                </a:tc>
                <a:tc>
                  <a:txBody>
                    <a:bodyPr/>
                    <a:lstStyle/>
                    <a:p>
                      <a:pPr>
                        <a:lnSpc>
                          <a:spcPct val="107000"/>
                        </a:lnSpc>
                        <a:spcAft>
                          <a:spcPts val="800"/>
                        </a:spcAft>
                      </a:pPr>
                      <a:r>
                        <a:rPr lang="en-ZA" sz="1800" dirty="0">
                          <a:effectLst/>
                          <a:latin typeface="Calibri" panose="020F0502020204030204" pitchFamily="34" charset="0"/>
                          <a:ea typeface="Calibri" panose="020F0502020204030204" pitchFamily="34" charset="0"/>
                          <a:cs typeface="Times New Roman" panose="02020603050405020304" pitchFamily="18" charset="0"/>
                        </a:rPr>
                        <a:t>YES</a:t>
                      </a:r>
                    </a:p>
                  </a:txBody>
                  <a:tcPr marL="68580" marR="68580" marT="0" marB="0" anchor="ctr"/>
                </a:tc>
                <a:extLst>
                  <a:ext uri="{0D108BD9-81ED-4DB2-BD59-A6C34878D82A}">
                    <a16:rowId xmlns:a16="http://schemas.microsoft.com/office/drawing/2014/main" val="153043044"/>
                  </a:ext>
                </a:extLst>
              </a:tr>
              <a:tr h="493903">
                <a:tc>
                  <a:txBody>
                    <a:bodyPr/>
                    <a:lstStyle/>
                    <a:p>
                      <a:pPr>
                        <a:lnSpc>
                          <a:spcPct val="107000"/>
                        </a:lnSpc>
                        <a:spcAft>
                          <a:spcPts val="800"/>
                        </a:spcAft>
                      </a:pPr>
                      <a:r>
                        <a:rPr lang="en-US" sz="1800">
                          <a:effectLst/>
                        </a:rPr>
                        <a:t>Life Orientation</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en-ZA" sz="1800" dirty="0">
                          <a:effectLst/>
                          <a:latin typeface="Calibri" panose="020F0502020204030204" pitchFamily="34" charset="0"/>
                          <a:ea typeface="Calibri" panose="020F0502020204030204" pitchFamily="34" charset="0"/>
                          <a:cs typeface="Times New Roman" panose="02020603050405020304" pitchFamily="18" charset="0"/>
                        </a:rPr>
                        <a:t>YES</a:t>
                      </a:r>
                    </a:p>
                  </a:txBody>
                  <a:tcPr marL="68580" marR="68580" marT="0" marB="0" anchor="ctr"/>
                </a:tc>
                <a:tc>
                  <a:txBody>
                    <a:bodyPr/>
                    <a:lstStyle/>
                    <a:p>
                      <a:pPr>
                        <a:lnSpc>
                          <a:spcPct val="107000"/>
                        </a:lnSpc>
                        <a:spcAft>
                          <a:spcPts val="800"/>
                        </a:spcAft>
                      </a:pPr>
                      <a:r>
                        <a:rPr lang="en-ZA" sz="1800" dirty="0">
                          <a:effectLst/>
                          <a:latin typeface="Calibri" panose="020F0502020204030204" pitchFamily="34" charset="0"/>
                          <a:ea typeface="Calibri" panose="020F0502020204030204" pitchFamily="34" charset="0"/>
                          <a:cs typeface="Times New Roman" panose="02020603050405020304" pitchFamily="18" charset="0"/>
                        </a:rPr>
                        <a:t>YES</a:t>
                      </a:r>
                    </a:p>
                  </a:txBody>
                  <a:tcPr marL="68580" marR="68580" marT="0" marB="0" anchor="ctr"/>
                </a:tc>
                <a:extLst>
                  <a:ext uri="{0D108BD9-81ED-4DB2-BD59-A6C34878D82A}">
                    <a16:rowId xmlns:a16="http://schemas.microsoft.com/office/drawing/2014/main" val="1884425666"/>
                  </a:ext>
                </a:extLst>
              </a:tr>
              <a:tr h="1829029">
                <a:tc>
                  <a:txBody>
                    <a:bodyPr/>
                    <a:lstStyle/>
                    <a:p>
                      <a:pPr>
                        <a:lnSpc>
                          <a:spcPct val="107000"/>
                        </a:lnSpc>
                        <a:spcAft>
                          <a:spcPts val="800"/>
                        </a:spcAft>
                      </a:pPr>
                      <a:r>
                        <a:rPr lang="en-US" sz="1800">
                          <a:effectLst/>
                        </a:rPr>
                        <a:t>Additional Subjects</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en-US" sz="1800">
                          <a:effectLst/>
                        </a:rPr>
                        <a:t>THREE SUBJECTS:</a:t>
                      </a:r>
                      <a:endParaRPr lang="en-ZA" sz="1800">
                        <a:effectLst/>
                      </a:endParaRPr>
                    </a:p>
                    <a:p>
                      <a:pPr>
                        <a:lnSpc>
                          <a:spcPct val="107000"/>
                        </a:lnSpc>
                        <a:spcAft>
                          <a:spcPts val="800"/>
                        </a:spcAft>
                      </a:pPr>
                      <a:r>
                        <a:rPr lang="en-US" sz="1800">
                          <a:effectLst/>
                        </a:rPr>
                        <a:t>(Choice Subjects) chosen from approved list of subjects</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en-US" sz="1800" dirty="0">
                          <a:effectLst/>
                        </a:rPr>
                        <a:t>FOUR SUBJECTS:</a:t>
                      </a:r>
                      <a:endParaRPr lang="en-ZA" sz="1800" dirty="0">
                        <a:effectLst/>
                      </a:endParaRPr>
                    </a:p>
                    <a:p>
                      <a:pPr>
                        <a:lnSpc>
                          <a:spcPct val="107000"/>
                        </a:lnSpc>
                        <a:spcAft>
                          <a:spcPts val="800"/>
                        </a:spcAft>
                      </a:pPr>
                      <a:r>
                        <a:rPr lang="en-US" sz="1800" dirty="0">
                          <a:effectLst/>
                        </a:rPr>
                        <a:t>(Three compulsory and ONE choice subject)</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49126406"/>
                  </a:ext>
                </a:extLst>
              </a:tr>
            </a:tbl>
          </a:graphicData>
        </a:graphic>
      </p:graphicFrame>
      <p:pic>
        <p:nvPicPr>
          <p:cNvPr id="2" name="Picture 1">
            <a:extLst>
              <a:ext uri="{FF2B5EF4-FFF2-40B4-BE49-F238E27FC236}">
                <a16:creationId xmlns:a16="http://schemas.microsoft.com/office/drawing/2014/main" id="{43963160-C616-2B29-33A5-AD80F9B694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Custom 14">
      <a:dk1>
        <a:srgbClr val="000000"/>
      </a:dk1>
      <a:lt1>
        <a:srgbClr val="FFFFFF"/>
      </a:lt1>
      <a:dk2>
        <a:srgbClr val="000000"/>
      </a:dk2>
      <a:lt2>
        <a:srgbClr val="E6E6E6"/>
      </a:lt2>
      <a:accent1>
        <a:srgbClr val="0078D4"/>
      </a:accent1>
      <a:accent2>
        <a:srgbClr val="007788"/>
      </a:accent2>
      <a:accent3>
        <a:srgbClr val="297C2A"/>
      </a:accent3>
      <a:accent4>
        <a:srgbClr val="FF2625"/>
      </a:accent4>
      <a:accent5>
        <a:srgbClr val="FE4387"/>
      </a:accent5>
      <a:accent6>
        <a:srgbClr val="D7D7D7"/>
      </a:accent6>
      <a:hlink>
        <a:srgbClr val="51E5FF"/>
      </a:hlink>
      <a:folHlink>
        <a:srgbClr val="0078D4"/>
      </a:folHlink>
    </a:clrScheme>
    <a:fontScheme name="Custom 4">
      <a:majorFont>
        <a:latin typeface="Segoe UI"/>
        <a:ea typeface=""/>
        <a:cs typeface=""/>
      </a:majorFont>
      <a:minorFont>
        <a:latin typeface="Segoe U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ispanic Heritage Template_LW_v2" id="{305F3CB5-DAFC-47B1-A1A2-5F7FD2458A84}" vid="{65144770-9016-4FAC-934C-5E9A9429981F}"/>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426e97fa315356fffbdcd9876fe988c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4b8f0def80e6d70ce3def20c90759a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7DE35A0-28ED-4D42-9357-DCB6A1C5151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D4119F0-3CE7-4464-96A2-DC738A807A4F}">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6D318041-50D7-4E47-9BD9-FE885E42AC6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Hispanic Heritage Month presentation</Template>
  <TotalTime>366</TotalTime>
  <Words>688</Words>
  <Application>Microsoft Office PowerPoint</Application>
  <PresentationFormat>Widescreen</PresentationFormat>
  <Paragraphs>57</Paragraphs>
  <Slides>11</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Segoe UI</vt:lpstr>
      <vt:lpstr>Wingdings</vt:lpstr>
      <vt:lpstr>Office Theme</vt:lpstr>
      <vt:lpstr>Choices and Implications: National Senior Certificate &amp; National Certificate Vocational</vt:lpstr>
      <vt:lpstr>National Senior Certificate</vt:lpstr>
      <vt:lpstr>PowerPoint Presentation</vt:lpstr>
      <vt:lpstr>PowerPoint Presentation</vt:lpstr>
      <vt:lpstr>Let's break it down…</vt:lpstr>
      <vt:lpstr>BENEFITS of the NSC:</vt:lpstr>
      <vt:lpstr>BENEFITS of the NCV:</vt:lpstr>
      <vt:lpstr>PowerPoint Presentation</vt:lpstr>
      <vt:lpstr>OVERLAP BETWEEN the NSC &amp; NCV</vt:lpstr>
      <vt:lpstr>PowerPoint Presentation</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Hispanic Heritage Month</dc:title>
  <dc:subject/>
  <dc:creator>Kerri Cunningham</dc:creator>
  <cp:keywords/>
  <dc:description/>
  <cp:lastModifiedBy>Carsten Gertz</cp:lastModifiedBy>
  <cp:revision>5</cp:revision>
  <dcterms:created xsi:type="dcterms:W3CDTF">2022-04-23T16:47:42Z</dcterms:created>
  <dcterms:modified xsi:type="dcterms:W3CDTF">2023-04-22T04:50:28Z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