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3" r:id="rId1"/>
  </p:sldMasterIdLst>
  <p:notesMasterIdLst>
    <p:notesMasterId r:id="rId10"/>
  </p:notesMasterIdLst>
  <p:sldIdLst>
    <p:sldId id="313" r:id="rId2"/>
    <p:sldId id="319" r:id="rId3"/>
    <p:sldId id="317" r:id="rId4"/>
    <p:sldId id="322" r:id="rId5"/>
    <p:sldId id="259" r:id="rId6"/>
    <p:sldId id="292" r:id="rId7"/>
    <p:sldId id="321" r:id="rId8"/>
    <p:sldId id="295" r:id="rId9"/>
  </p:sldIdLst>
  <p:sldSz cx="9144000" cy="5143500" type="screen16x9"/>
  <p:notesSz cx="6858000" cy="9144000"/>
  <p:embeddedFontLst>
    <p:embeddedFont>
      <p:font typeface="Fredoka One" panose="02000000000000000000" pitchFamily="2" charset="0"/>
      <p:regular r:id="rId11"/>
    </p:embeddedFont>
    <p:embeddedFont>
      <p:font typeface="Nunito" pitchFamily="2" charset="0"/>
      <p:regular r:id="rId12"/>
      <p:bold r:id="rId13"/>
      <p:italic r:id="rId14"/>
      <p:boldItalic r:id="rId15"/>
    </p:embeddedFont>
    <p:embeddedFont>
      <p:font typeface="Nunito Black" pitchFamily="2" charset="0"/>
      <p:bold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2B353AC-4CA0-47D3-947C-F4CC5B0A1325}">
  <a:tblStyle styleId="{D2B353AC-4CA0-47D3-947C-F4CC5B0A132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9" d="100"/>
          <a:sy n="139" d="100"/>
        </p:scale>
        <p:origin x="80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cec4d2707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cec4d2707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gda0dbb9948_0_38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2" name="Google Shape;602;gda0dbb9948_0_38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17612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" name="Google Shape;996;gda0dbb9948_0_12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7" name="Google Shape;997;gda0dbb9948_0_12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" name="Google Shape;996;gda0dbb9948_0_12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7" name="Google Shape;997;gda0dbb9948_0_12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376043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g99f2f57a71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" name="Google Shape;330;g99f2f57a71_0_1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1" name="Google Shape;1161;gda0dbb9948_0_199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2" name="Google Shape;1162;gda0dbb9948_0_199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gda0dbb9948_0_38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2" name="Google Shape;602;gda0dbb9948_0_38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250341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1" name="Google Shape;1161;gda0dbb9948_0_199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2" name="Google Shape;1162;gda0dbb9948_0_199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86270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hyperlink" Target="http://bit.ly/2TtBDfr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092850" y="942194"/>
            <a:ext cx="6958200" cy="248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400000" y="3883631"/>
            <a:ext cx="4344000" cy="4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7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pic>
        <p:nvPicPr>
          <p:cNvPr id="11" name="Google Shape;11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5650" y="690910"/>
            <a:ext cx="8841533" cy="23356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2"/>
          <p:cNvSpPr/>
          <p:nvPr/>
        </p:nvSpPr>
        <p:spPr>
          <a:xfrm>
            <a:off x="145650" y="4528324"/>
            <a:ext cx="8852700" cy="212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145650" y="3785381"/>
            <a:ext cx="8852700" cy="672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145650" y="4811374"/>
            <a:ext cx="8852700" cy="212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1991650" y="1375650"/>
            <a:ext cx="5183700" cy="172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 sz="10000"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ubTitle" idx="1"/>
          </p:nvPr>
        </p:nvSpPr>
        <p:spPr>
          <a:xfrm>
            <a:off x="2492675" y="3187900"/>
            <a:ext cx="4181700" cy="64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_ONLY_2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0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30"/>
          <p:cNvSpPr/>
          <p:nvPr/>
        </p:nvSpPr>
        <p:spPr>
          <a:xfrm>
            <a:off x="348400" y="449500"/>
            <a:ext cx="461050" cy="563750"/>
          </a:xfrm>
          <a:custGeom>
            <a:avLst/>
            <a:gdLst/>
            <a:ahLst/>
            <a:cxnLst/>
            <a:rect l="l" t="t" r="r" b="b"/>
            <a:pathLst>
              <a:path w="18442" h="22550" extrusionOk="0">
                <a:moveTo>
                  <a:pt x="8871" y="1574"/>
                </a:moveTo>
                <a:lnTo>
                  <a:pt x="11056" y="3584"/>
                </a:lnTo>
                <a:lnTo>
                  <a:pt x="13154" y="5638"/>
                </a:lnTo>
                <a:lnTo>
                  <a:pt x="15251" y="7735"/>
                </a:lnTo>
                <a:lnTo>
                  <a:pt x="17261" y="9877"/>
                </a:lnTo>
                <a:lnTo>
                  <a:pt x="8084" y="20801"/>
                </a:lnTo>
                <a:lnTo>
                  <a:pt x="8128" y="20233"/>
                </a:lnTo>
                <a:lnTo>
                  <a:pt x="8172" y="19621"/>
                </a:lnTo>
                <a:lnTo>
                  <a:pt x="8303" y="19053"/>
                </a:lnTo>
                <a:lnTo>
                  <a:pt x="8478" y="18485"/>
                </a:lnTo>
                <a:lnTo>
                  <a:pt x="8478" y="18310"/>
                </a:lnTo>
                <a:lnTo>
                  <a:pt x="8478" y="18179"/>
                </a:lnTo>
                <a:lnTo>
                  <a:pt x="8390" y="18092"/>
                </a:lnTo>
                <a:lnTo>
                  <a:pt x="8347" y="18005"/>
                </a:lnTo>
                <a:lnTo>
                  <a:pt x="8215" y="17917"/>
                </a:lnTo>
                <a:lnTo>
                  <a:pt x="8084" y="17873"/>
                </a:lnTo>
                <a:lnTo>
                  <a:pt x="7866" y="17873"/>
                </a:lnTo>
                <a:lnTo>
                  <a:pt x="7778" y="17742"/>
                </a:lnTo>
                <a:lnTo>
                  <a:pt x="7691" y="17699"/>
                </a:lnTo>
                <a:lnTo>
                  <a:pt x="7604" y="17655"/>
                </a:lnTo>
                <a:lnTo>
                  <a:pt x="5943" y="17524"/>
                </a:lnTo>
                <a:lnTo>
                  <a:pt x="4326" y="17480"/>
                </a:lnTo>
                <a:lnTo>
                  <a:pt x="2709" y="17524"/>
                </a:lnTo>
                <a:lnTo>
                  <a:pt x="1092" y="17611"/>
                </a:lnTo>
                <a:lnTo>
                  <a:pt x="1092" y="17611"/>
                </a:lnTo>
                <a:lnTo>
                  <a:pt x="1529" y="15951"/>
                </a:lnTo>
                <a:lnTo>
                  <a:pt x="1879" y="14246"/>
                </a:lnTo>
                <a:lnTo>
                  <a:pt x="2229" y="12542"/>
                </a:lnTo>
                <a:lnTo>
                  <a:pt x="2447" y="10838"/>
                </a:lnTo>
                <a:lnTo>
                  <a:pt x="2666" y="9090"/>
                </a:lnTo>
                <a:lnTo>
                  <a:pt x="2797" y="7386"/>
                </a:lnTo>
                <a:lnTo>
                  <a:pt x="2840" y="5638"/>
                </a:lnTo>
                <a:lnTo>
                  <a:pt x="2840" y="3890"/>
                </a:lnTo>
                <a:lnTo>
                  <a:pt x="8259" y="4764"/>
                </a:lnTo>
                <a:lnTo>
                  <a:pt x="8478" y="4764"/>
                </a:lnTo>
                <a:lnTo>
                  <a:pt x="8696" y="4676"/>
                </a:lnTo>
                <a:lnTo>
                  <a:pt x="8827" y="4502"/>
                </a:lnTo>
                <a:lnTo>
                  <a:pt x="8871" y="4414"/>
                </a:lnTo>
                <a:lnTo>
                  <a:pt x="8871" y="4283"/>
                </a:lnTo>
                <a:lnTo>
                  <a:pt x="8871" y="1574"/>
                </a:lnTo>
                <a:close/>
                <a:moveTo>
                  <a:pt x="8215" y="1"/>
                </a:moveTo>
                <a:lnTo>
                  <a:pt x="8084" y="88"/>
                </a:lnTo>
                <a:lnTo>
                  <a:pt x="7997" y="175"/>
                </a:lnTo>
                <a:lnTo>
                  <a:pt x="7953" y="306"/>
                </a:lnTo>
                <a:lnTo>
                  <a:pt x="7910" y="438"/>
                </a:lnTo>
                <a:lnTo>
                  <a:pt x="7910" y="3715"/>
                </a:lnTo>
                <a:lnTo>
                  <a:pt x="2491" y="2841"/>
                </a:lnTo>
                <a:lnTo>
                  <a:pt x="2272" y="2841"/>
                </a:lnTo>
                <a:lnTo>
                  <a:pt x="2054" y="2928"/>
                </a:lnTo>
                <a:lnTo>
                  <a:pt x="2010" y="3016"/>
                </a:lnTo>
                <a:lnTo>
                  <a:pt x="1923" y="3103"/>
                </a:lnTo>
                <a:lnTo>
                  <a:pt x="1879" y="3191"/>
                </a:lnTo>
                <a:lnTo>
                  <a:pt x="1879" y="3322"/>
                </a:lnTo>
                <a:lnTo>
                  <a:pt x="1879" y="5201"/>
                </a:lnTo>
                <a:lnTo>
                  <a:pt x="1835" y="7036"/>
                </a:lnTo>
                <a:lnTo>
                  <a:pt x="1704" y="8915"/>
                </a:lnTo>
                <a:lnTo>
                  <a:pt x="1486" y="10751"/>
                </a:lnTo>
                <a:lnTo>
                  <a:pt x="1224" y="12586"/>
                </a:lnTo>
                <a:lnTo>
                  <a:pt x="874" y="14421"/>
                </a:lnTo>
                <a:lnTo>
                  <a:pt x="481" y="16213"/>
                </a:lnTo>
                <a:lnTo>
                  <a:pt x="0" y="18005"/>
                </a:lnTo>
                <a:lnTo>
                  <a:pt x="0" y="18223"/>
                </a:lnTo>
                <a:lnTo>
                  <a:pt x="87" y="18442"/>
                </a:lnTo>
                <a:lnTo>
                  <a:pt x="262" y="18573"/>
                </a:lnTo>
                <a:lnTo>
                  <a:pt x="350" y="18616"/>
                </a:lnTo>
                <a:lnTo>
                  <a:pt x="437" y="18616"/>
                </a:lnTo>
                <a:lnTo>
                  <a:pt x="2229" y="18398"/>
                </a:lnTo>
                <a:lnTo>
                  <a:pt x="3977" y="18267"/>
                </a:lnTo>
                <a:lnTo>
                  <a:pt x="5768" y="18223"/>
                </a:lnTo>
                <a:lnTo>
                  <a:pt x="7516" y="18223"/>
                </a:lnTo>
                <a:lnTo>
                  <a:pt x="7385" y="18704"/>
                </a:lnTo>
                <a:lnTo>
                  <a:pt x="7254" y="19228"/>
                </a:lnTo>
                <a:lnTo>
                  <a:pt x="7210" y="19709"/>
                </a:lnTo>
                <a:lnTo>
                  <a:pt x="7123" y="20190"/>
                </a:lnTo>
                <a:lnTo>
                  <a:pt x="7123" y="20670"/>
                </a:lnTo>
                <a:lnTo>
                  <a:pt x="7123" y="21195"/>
                </a:lnTo>
                <a:lnTo>
                  <a:pt x="7167" y="21675"/>
                </a:lnTo>
                <a:lnTo>
                  <a:pt x="7210" y="22200"/>
                </a:lnTo>
                <a:lnTo>
                  <a:pt x="7254" y="22287"/>
                </a:lnTo>
                <a:lnTo>
                  <a:pt x="7341" y="22418"/>
                </a:lnTo>
                <a:lnTo>
                  <a:pt x="7429" y="22462"/>
                </a:lnTo>
                <a:lnTo>
                  <a:pt x="7560" y="22506"/>
                </a:lnTo>
                <a:lnTo>
                  <a:pt x="7691" y="22549"/>
                </a:lnTo>
                <a:lnTo>
                  <a:pt x="7822" y="22549"/>
                </a:lnTo>
                <a:lnTo>
                  <a:pt x="7953" y="22462"/>
                </a:lnTo>
                <a:lnTo>
                  <a:pt x="8041" y="22418"/>
                </a:lnTo>
                <a:lnTo>
                  <a:pt x="18266" y="10182"/>
                </a:lnTo>
                <a:lnTo>
                  <a:pt x="18397" y="10008"/>
                </a:lnTo>
                <a:lnTo>
                  <a:pt x="18441" y="9833"/>
                </a:lnTo>
                <a:lnTo>
                  <a:pt x="18397" y="9658"/>
                </a:lnTo>
                <a:lnTo>
                  <a:pt x="18266" y="9483"/>
                </a:lnTo>
                <a:lnTo>
                  <a:pt x="15994" y="7080"/>
                </a:lnTo>
                <a:lnTo>
                  <a:pt x="13634" y="4676"/>
                </a:lnTo>
                <a:lnTo>
                  <a:pt x="11231" y="2360"/>
                </a:lnTo>
                <a:lnTo>
                  <a:pt x="8740" y="132"/>
                </a:lnTo>
                <a:lnTo>
                  <a:pt x="8652" y="44"/>
                </a:lnTo>
                <a:lnTo>
                  <a:pt x="8478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30"/>
          <p:cNvSpPr/>
          <p:nvPr/>
        </p:nvSpPr>
        <p:spPr>
          <a:xfrm>
            <a:off x="8279552" y="3949777"/>
            <a:ext cx="575041" cy="563726"/>
          </a:xfrm>
          <a:custGeom>
            <a:avLst/>
            <a:gdLst/>
            <a:ahLst/>
            <a:cxnLst/>
            <a:rect l="l" t="t" r="r" b="b"/>
            <a:pathLst>
              <a:path w="20059" h="19666" extrusionOk="0">
                <a:moveTo>
                  <a:pt x="9265" y="1"/>
                </a:moveTo>
                <a:lnTo>
                  <a:pt x="9177" y="88"/>
                </a:lnTo>
                <a:lnTo>
                  <a:pt x="9090" y="132"/>
                </a:lnTo>
                <a:lnTo>
                  <a:pt x="9003" y="219"/>
                </a:lnTo>
                <a:lnTo>
                  <a:pt x="8566" y="1137"/>
                </a:lnTo>
                <a:lnTo>
                  <a:pt x="8172" y="2098"/>
                </a:lnTo>
                <a:lnTo>
                  <a:pt x="7779" y="3016"/>
                </a:lnTo>
                <a:lnTo>
                  <a:pt x="7473" y="3978"/>
                </a:lnTo>
                <a:lnTo>
                  <a:pt x="7167" y="4939"/>
                </a:lnTo>
                <a:lnTo>
                  <a:pt x="6905" y="5900"/>
                </a:lnTo>
                <a:lnTo>
                  <a:pt x="6687" y="6905"/>
                </a:lnTo>
                <a:lnTo>
                  <a:pt x="6468" y="7910"/>
                </a:lnTo>
                <a:lnTo>
                  <a:pt x="6468" y="7998"/>
                </a:lnTo>
                <a:lnTo>
                  <a:pt x="5725" y="8042"/>
                </a:lnTo>
                <a:lnTo>
                  <a:pt x="4939" y="8085"/>
                </a:lnTo>
                <a:lnTo>
                  <a:pt x="3365" y="8304"/>
                </a:lnTo>
                <a:lnTo>
                  <a:pt x="1836" y="8566"/>
                </a:lnTo>
                <a:lnTo>
                  <a:pt x="306" y="8916"/>
                </a:lnTo>
                <a:lnTo>
                  <a:pt x="175" y="9003"/>
                </a:lnTo>
                <a:lnTo>
                  <a:pt x="88" y="9090"/>
                </a:lnTo>
                <a:lnTo>
                  <a:pt x="1" y="9178"/>
                </a:lnTo>
                <a:lnTo>
                  <a:pt x="1" y="9309"/>
                </a:lnTo>
                <a:lnTo>
                  <a:pt x="1" y="9484"/>
                </a:lnTo>
                <a:lnTo>
                  <a:pt x="44" y="9615"/>
                </a:lnTo>
                <a:lnTo>
                  <a:pt x="132" y="9702"/>
                </a:lnTo>
                <a:lnTo>
                  <a:pt x="219" y="9789"/>
                </a:lnTo>
                <a:lnTo>
                  <a:pt x="1399" y="10532"/>
                </a:lnTo>
                <a:lnTo>
                  <a:pt x="2011" y="10838"/>
                </a:lnTo>
                <a:lnTo>
                  <a:pt x="2623" y="11144"/>
                </a:lnTo>
                <a:lnTo>
                  <a:pt x="3234" y="11363"/>
                </a:lnTo>
                <a:lnTo>
                  <a:pt x="3846" y="11581"/>
                </a:lnTo>
                <a:lnTo>
                  <a:pt x="4152" y="11712"/>
                </a:lnTo>
                <a:lnTo>
                  <a:pt x="4458" y="11843"/>
                </a:lnTo>
                <a:lnTo>
                  <a:pt x="4676" y="12018"/>
                </a:lnTo>
                <a:lnTo>
                  <a:pt x="4851" y="12237"/>
                </a:lnTo>
                <a:lnTo>
                  <a:pt x="4939" y="12368"/>
                </a:lnTo>
                <a:lnTo>
                  <a:pt x="5026" y="12543"/>
                </a:lnTo>
                <a:lnTo>
                  <a:pt x="5070" y="12936"/>
                </a:lnTo>
                <a:lnTo>
                  <a:pt x="5070" y="13329"/>
                </a:lnTo>
                <a:lnTo>
                  <a:pt x="5026" y="13810"/>
                </a:lnTo>
                <a:lnTo>
                  <a:pt x="4895" y="14684"/>
                </a:lnTo>
                <a:lnTo>
                  <a:pt x="4764" y="15470"/>
                </a:lnTo>
                <a:lnTo>
                  <a:pt x="4414" y="19185"/>
                </a:lnTo>
                <a:lnTo>
                  <a:pt x="4414" y="19360"/>
                </a:lnTo>
                <a:lnTo>
                  <a:pt x="4502" y="19491"/>
                </a:lnTo>
                <a:lnTo>
                  <a:pt x="4589" y="19578"/>
                </a:lnTo>
                <a:lnTo>
                  <a:pt x="4720" y="19622"/>
                </a:lnTo>
                <a:lnTo>
                  <a:pt x="4851" y="19665"/>
                </a:lnTo>
                <a:lnTo>
                  <a:pt x="5026" y="19665"/>
                </a:lnTo>
                <a:lnTo>
                  <a:pt x="5157" y="19622"/>
                </a:lnTo>
                <a:lnTo>
                  <a:pt x="5288" y="19534"/>
                </a:lnTo>
                <a:lnTo>
                  <a:pt x="9352" y="15339"/>
                </a:lnTo>
                <a:lnTo>
                  <a:pt x="9352" y="15296"/>
                </a:lnTo>
                <a:lnTo>
                  <a:pt x="10051" y="15776"/>
                </a:lnTo>
                <a:lnTo>
                  <a:pt x="10751" y="16213"/>
                </a:lnTo>
                <a:lnTo>
                  <a:pt x="12236" y="17087"/>
                </a:lnTo>
                <a:lnTo>
                  <a:pt x="13722" y="17830"/>
                </a:lnTo>
                <a:lnTo>
                  <a:pt x="15252" y="18573"/>
                </a:lnTo>
                <a:lnTo>
                  <a:pt x="15383" y="18573"/>
                </a:lnTo>
                <a:lnTo>
                  <a:pt x="15514" y="18617"/>
                </a:lnTo>
                <a:lnTo>
                  <a:pt x="15645" y="18573"/>
                </a:lnTo>
                <a:lnTo>
                  <a:pt x="15732" y="18529"/>
                </a:lnTo>
                <a:lnTo>
                  <a:pt x="15863" y="18486"/>
                </a:lnTo>
                <a:lnTo>
                  <a:pt x="15907" y="18398"/>
                </a:lnTo>
                <a:lnTo>
                  <a:pt x="15951" y="18267"/>
                </a:lnTo>
                <a:lnTo>
                  <a:pt x="15951" y="18136"/>
                </a:lnTo>
                <a:lnTo>
                  <a:pt x="15863" y="17393"/>
                </a:lnTo>
                <a:lnTo>
                  <a:pt x="15732" y="16650"/>
                </a:lnTo>
                <a:lnTo>
                  <a:pt x="15558" y="15951"/>
                </a:lnTo>
                <a:lnTo>
                  <a:pt x="15339" y="15252"/>
                </a:lnTo>
                <a:lnTo>
                  <a:pt x="15164" y="14771"/>
                </a:lnTo>
                <a:lnTo>
                  <a:pt x="14946" y="14291"/>
                </a:lnTo>
                <a:lnTo>
                  <a:pt x="14552" y="13504"/>
                </a:lnTo>
                <a:lnTo>
                  <a:pt x="14421" y="13111"/>
                </a:lnTo>
                <a:lnTo>
                  <a:pt x="14378" y="12674"/>
                </a:lnTo>
                <a:lnTo>
                  <a:pt x="14378" y="12193"/>
                </a:lnTo>
                <a:lnTo>
                  <a:pt x="14465" y="11669"/>
                </a:lnTo>
                <a:lnTo>
                  <a:pt x="14596" y="11188"/>
                </a:lnTo>
                <a:lnTo>
                  <a:pt x="14815" y="10751"/>
                </a:lnTo>
                <a:lnTo>
                  <a:pt x="15077" y="10314"/>
                </a:lnTo>
                <a:lnTo>
                  <a:pt x="15339" y="9877"/>
                </a:lnTo>
                <a:lnTo>
                  <a:pt x="15645" y="9484"/>
                </a:lnTo>
                <a:lnTo>
                  <a:pt x="15995" y="9047"/>
                </a:lnTo>
                <a:lnTo>
                  <a:pt x="16781" y="8260"/>
                </a:lnTo>
                <a:lnTo>
                  <a:pt x="17568" y="7473"/>
                </a:lnTo>
                <a:lnTo>
                  <a:pt x="18398" y="6731"/>
                </a:lnTo>
                <a:lnTo>
                  <a:pt x="19185" y="6031"/>
                </a:lnTo>
                <a:lnTo>
                  <a:pt x="19884" y="5332"/>
                </a:lnTo>
                <a:lnTo>
                  <a:pt x="20015" y="5201"/>
                </a:lnTo>
                <a:lnTo>
                  <a:pt x="20059" y="5026"/>
                </a:lnTo>
                <a:lnTo>
                  <a:pt x="20015" y="4895"/>
                </a:lnTo>
                <a:lnTo>
                  <a:pt x="19971" y="4764"/>
                </a:lnTo>
                <a:lnTo>
                  <a:pt x="19840" y="4633"/>
                </a:lnTo>
                <a:lnTo>
                  <a:pt x="19709" y="4546"/>
                </a:lnTo>
                <a:lnTo>
                  <a:pt x="19578" y="4502"/>
                </a:lnTo>
                <a:lnTo>
                  <a:pt x="19403" y="4502"/>
                </a:lnTo>
                <a:lnTo>
                  <a:pt x="11974" y="6381"/>
                </a:lnTo>
                <a:lnTo>
                  <a:pt x="11581" y="4808"/>
                </a:lnTo>
                <a:lnTo>
                  <a:pt x="11056" y="3235"/>
                </a:lnTo>
                <a:lnTo>
                  <a:pt x="10488" y="1705"/>
                </a:lnTo>
                <a:lnTo>
                  <a:pt x="9789" y="219"/>
                </a:lnTo>
                <a:lnTo>
                  <a:pt x="9746" y="132"/>
                </a:lnTo>
                <a:lnTo>
                  <a:pt x="9614" y="45"/>
                </a:lnTo>
                <a:lnTo>
                  <a:pt x="9527" y="1"/>
                </a:lnTo>
                <a:close/>
              </a:path>
            </a:pathLst>
          </a:custGeom>
          <a:solidFill>
            <a:schemeClr val="dk1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00" name="Google Shape;200;p3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964613" y="-982050"/>
            <a:ext cx="2067424" cy="20674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Google Shape;201;p3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627637" y="2334900"/>
            <a:ext cx="2067424" cy="2067424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30"/>
          <p:cNvSpPr/>
          <p:nvPr/>
        </p:nvSpPr>
        <p:spPr>
          <a:xfrm>
            <a:off x="145650" y="4811374"/>
            <a:ext cx="8852700" cy="212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TITLE_ONLY_1_1_2"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4"/>
          <p:cNvSpPr/>
          <p:nvPr/>
        </p:nvSpPr>
        <p:spPr>
          <a:xfrm rot="2316582" flipH="1">
            <a:off x="8193239" y="961871"/>
            <a:ext cx="461041" cy="563739"/>
          </a:xfrm>
          <a:custGeom>
            <a:avLst/>
            <a:gdLst/>
            <a:ahLst/>
            <a:cxnLst/>
            <a:rect l="l" t="t" r="r" b="b"/>
            <a:pathLst>
              <a:path w="18442" h="22550" extrusionOk="0">
                <a:moveTo>
                  <a:pt x="8871" y="1574"/>
                </a:moveTo>
                <a:lnTo>
                  <a:pt x="11056" y="3584"/>
                </a:lnTo>
                <a:lnTo>
                  <a:pt x="13154" y="5638"/>
                </a:lnTo>
                <a:lnTo>
                  <a:pt x="15251" y="7735"/>
                </a:lnTo>
                <a:lnTo>
                  <a:pt x="17261" y="9877"/>
                </a:lnTo>
                <a:lnTo>
                  <a:pt x="8084" y="20801"/>
                </a:lnTo>
                <a:lnTo>
                  <a:pt x="8128" y="20233"/>
                </a:lnTo>
                <a:lnTo>
                  <a:pt x="8172" y="19621"/>
                </a:lnTo>
                <a:lnTo>
                  <a:pt x="8303" y="19053"/>
                </a:lnTo>
                <a:lnTo>
                  <a:pt x="8478" y="18485"/>
                </a:lnTo>
                <a:lnTo>
                  <a:pt x="8478" y="18310"/>
                </a:lnTo>
                <a:lnTo>
                  <a:pt x="8478" y="18179"/>
                </a:lnTo>
                <a:lnTo>
                  <a:pt x="8390" y="18092"/>
                </a:lnTo>
                <a:lnTo>
                  <a:pt x="8347" y="18005"/>
                </a:lnTo>
                <a:lnTo>
                  <a:pt x="8215" y="17917"/>
                </a:lnTo>
                <a:lnTo>
                  <a:pt x="8084" y="17873"/>
                </a:lnTo>
                <a:lnTo>
                  <a:pt x="7866" y="17873"/>
                </a:lnTo>
                <a:lnTo>
                  <a:pt x="7778" y="17742"/>
                </a:lnTo>
                <a:lnTo>
                  <a:pt x="7691" y="17699"/>
                </a:lnTo>
                <a:lnTo>
                  <a:pt x="7604" y="17655"/>
                </a:lnTo>
                <a:lnTo>
                  <a:pt x="5943" y="17524"/>
                </a:lnTo>
                <a:lnTo>
                  <a:pt x="4326" y="17480"/>
                </a:lnTo>
                <a:lnTo>
                  <a:pt x="2709" y="17524"/>
                </a:lnTo>
                <a:lnTo>
                  <a:pt x="1092" y="17611"/>
                </a:lnTo>
                <a:lnTo>
                  <a:pt x="1092" y="17611"/>
                </a:lnTo>
                <a:lnTo>
                  <a:pt x="1529" y="15951"/>
                </a:lnTo>
                <a:lnTo>
                  <a:pt x="1879" y="14246"/>
                </a:lnTo>
                <a:lnTo>
                  <a:pt x="2229" y="12542"/>
                </a:lnTo>
                <a:lnTo>
                  <a:pt x="2447" y="10838"/>
                </a:lnTo>
                <a:lnTo>
                  <a:pt x="2666" y="9090"/>
                </a:lnTo>
                <a:lnTo>
                  <a:pt x="2797" y="7386"/>
                </a:lnTo>
                <a:lnTo>
                  <a:pt x="2840" y="5638"/>
                </a:lnTo>
                <a:lnTo>
                  <a:pt x="2840" y="3890"/>
                </a:lnTo>
                <a:lnTo>
                  <a:pt x="8259" y="4764"/>
                </a:lnTo>
                <a:lnTo>
                  <a:pt x="8478" y="4764"/>
                </a:lnTo>
                <a:lnTo>
                  <a:pt x="8696" y="4676"/>
                </a:lnTo>
                <a:lnTo>
                  <a:pt x="8827" y="4502"/>
                </a:lnTo>
                <a:lnTo>
                  <a:pt x="8871" y="4414"/>
                </a:lnTo>
                <a:lnTo>
                  <a:pt x="8871" y="4283"/>
                </a:lnTo>
                <a:lnTo>
                  <a:pt x="8871" y="1574"/>
                </a:lnTo>
                <a:close/>
                <a:moveTo>
                  <a:pt x="8215" y="1"/>
                </a:moveTo>
                <a:lnTo>
                  <a:pt x="8084" y="88"/>
                </a:lnTo>
                <a:lnTo>
                  <a:pt x="7997" y="175"/>
                </a:lnTo>
                <a:lnTo>
                  <a:pt x="7953" y="306"/>
                </a:lnTo>
                <a:lnTo>
                  <a:pt x="7910" y="438"/>
                </a:lnTo>
                <a:lnTo>
                  <a:pt x="7910" y="3715"/>
                </a:lnTo>
                <a:lnTo>
                  <a:pt x="2491" y="2841"/>
                </a:lnTo>
                <a:lnTo>
                  <a:pt x="2272" y="2841"/>
                </a:lnTo>
                <a:lnTo>
                  <a:pt x="2054" y="2928"/>
                </a:lnTo>
                <a:lnTo>
                  <a:pt x="2010" y="3016"/>
                </a:lnTo>
                <a:lnTo>
                  <a:pt x="1923" y="3103"/>
                </a:lnTo>
                <a:lnTo>
                  <a:pt x="1879" y="3191"/>
                </a:lnTo>
                <a:lnTo>
                  <a:pt x="1879" y="3322"/>
                </a:lnTo>
                <a:lnTo>
                  <a:pt x="1879" y="5201"/>
                </a:lnTo>
                <a:lnTo>
                  <a:pt x="1835" y="7036"/>
                </a:lnTo>
                <a:lnTo>
                  <a:pt x="1704" y="8915"/>
                </a:lnTo>
                <a:lnTo>
                  <a:pt x="1486" y="10751"/>
                </a:lnTo>
                <a:lnTo>
                  <a:pt x="1224" y="12586"/>
                </a:lnTo>
                <a:lnTo>
                  <a:pt x="874" y="14421"/>
                </a:lnTo>
                <a:lnTo>
                  <a:pt x="481" y="16213"/>
                </a:lnTo>
                <a:lnTo>
                  <a:pt x="0" y="18005"/>
                </a:lnTo>
                <a:lnTo>
                  <a:pt x="0" y="18223"/>
                </a:lnTo>
                <a:lnTo>
                  <a:pt x="87" y="18442"/>
                </a:lnTo>
                <a:lnTo>
                  <a:pt x="262" y="18573"/>
                </a:lnTo>
                <a:lnTo>
                  <a:pt x="350" y="18616"/>
                </a:lnTo>
                <a:lnTo>
                  <a:pt x="437" y="18616"/>
                </a:lnTo>
                <a:lnTo>
                  <a:pt x="2229" y="18398"/>
                </a:lnTo>
                <a:lnTo>
                  <a:pt x="3977" y="18267"/>
                </a:lnTo>
                <a:lnTo>
                  <a:pt x="5768" y="18223"/>
                </a:lnTo>
                <a:lnTo>
                  <a:pt x="7516" y="18223"/>
                </a:lnTo>
                <a:lnTo>
                  <a:pt x="7385" y="18704"/>
                </a:lnTo>
                <a:lnTo>
                  <a:pt x="7254" y="19228"/>
                </a:lnTo>
                <a:lnTo>
                  <a:pt x="7210" y="19709"/>
                </a:lnTo>
                <a:lnTo>
                  <a:pt x="7123" y="20190"/>
                </a:lnTo>
                <a:lnTo>
                  <a:pt x="7123" y="20670"/>
                </a:lnTo>
                <a:lnTo>
                  <a:pt x="7123" y="21195"/>
                </a:lnTo>
                <a:lnTo>
                  <a:pt x="7167" y="21675"/>
                </a:lnTo>
                <a:lnTo>
                  <a:pt x="7210" y="22200"/>
                </a:lnTo>
                <a:lnTo>
                  <a:pt x="7254" y="22287"/>
                </a:lnTo>
                <a:lnTo>
                  <a:pt x="7341" y="22418"/>
                </a:lnTo>
                <a:lnTo>
                  <a:pt x="7429" y="22462"/>
                </a:lnTo>
                <a:lnTo>
                  <a:pt x="7560" y="22506"/>
                </a:lnTo>
                <a:lnTo>
                  <a:pt x="7691" y="22549"/>
                </a:lnTo>
                <a:lnTo>
                  <a:pt x="7822" y="22549"/>
                </a:lnTo>
                <a:lnTo>
                  <a:pt x="7953" y="22462"/>
                </a:lnTo>
                <a:lnTo>
                  <a:pt x="8041" y="22418"/>
                </a:lnTo>
                <a:lnTo>
                  <a:pt x="18266" y="10182"/>
                </a:lnTo>
                <a:lnTo>
                  <a:pt x="18397" y="10008"/>
                </a:lnTo>
                <a:lnTo>
                  <a:pt x="18441" y="9833"/>
                </a:lnTo>
                <a:lnTo>
                  <a:pt x="18397" y="9658"/>
                </a:lnTo>
                <a:lnTo>
                  <a:pt x="18266" y="9483"/>
                </a:lnTo>
                <a:lnTo>
                  <a:pt x="15994" y="7080"/>
                </a:lnTo>
                <a:lnTo>
                  <a:pt x="13634" y="4676"/>
                </a:lnTo>
                <a:lnTo>
                  <a:pt x="11231" y="2360"/>
                </a:lnTo>
                <a:lnTo>
                  <a:pt x="8740" y="132"/>
                </a:lnTo>
                <a:lnTo>
                  <a:pt x="8652" y="44"/>
                </a:lnTo>
                <a:lnTo>
                  <a:pt x="8478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34"/>
          <p:cNvSpPr/>
          <p:nvPr/>
        </p:nvSpPr>
        <p:spPr>
          <a:xfrm flipH="1">
            <a:off x="271706" y="1084227"/>
            <a:ext cx="575041" cy="563726"/>
          </a:xfrm>
          <a:custGeom>
            <a:avLst/>
            <a:gdLst/>
            <a:ahLst/>
            <a:cxnLst/>
            <a:rect l="l" t="t" r="r" b="b"/>
            <a:pathLst>
              <a:path w="20059" h="19666" extrusionOk="0">
                <a:moveTo>
                  <a:pt x="9265" y="1"/>
                </a:moveTo>
                <a:lnTo>
                  <a:pt x="9177" y="88"/>
                </a:lnTo>
                <a:lnTo>
                  <a:pt x="9090" y="132"/>
                </a:lnTo>
                <a:lnTo>
                  <a:pt x="9003" y="219"/>
                </a:lnTo>
                <a:lnTo>
                  <a:pt x="8566" y="1137"/>
                </a:lnTo>
                <a:lnTo>
                  <a:pt x="8172" y="2098"/>
                </a:lnTo>
                <a:lnTo>
                  <a:pt x="7779" y="3016"/>
                </a:lnTo>
                <a:lnTo>
                  <a:pt x="7473" y="3978"/>
                </a:lnTo>
                <a:lnTo>
                  <a:pt x="7167" y="4939"/>
                </a:lnTo>
                <a:lnTo>
                  <a:pt x="6905" y="5900"/>
                </a:lnTo>
                <a:lnTo>
                  <a:pt x="6687" y="6905"/>
                </a:lnTo>
                <a:lnTo>
                  <a:pt x="6468" y="7910"/>
                </a:lnTo>
                <a:lnTo>
                  <a:pt x="6468" y="7998"/>
                </a:lnTo>
                <a:lnTo>
                  <a:pt x="5725" y="8042"/>
                </a:lnTo>
                <a:lnTo>
                  <a:pt x="4939" y="8085"/>
                </a:lnTo>
                <a:lnTo>
                  <a:pt x="3365" y="8304"/>
                </a:lnTo>
                <a:lnTo>
                  <a:pt x="1836" y="8566"/>
                </a:lnTo>
                <a:lnTo>
                  <a:pt x="306" y="8916"/>
                </a:lnTo>
                <a:lnTo>
                  <a:pt x="175" y="9003"/>
                </a:lnTo>
                <a:lnTo>
                  <a:pt x="88" y="9090"/>
                </a:lnTo>
                <a:lnTo>
                  <a:pt x="1" y="9178"/>
                </a:lnTo>
                <a:lnTo>
                  <a:pt x="1" y="9309"/>
                </a:lnTo>
                <a:lnTo>
                  <a:pt x="1" y="9484"/>
                </a:lnTo>
                <a:lnTo>
                  <a:pt x="44" y="9615"/>
                </a:lnTo>
                <a:lnTo>
                  <a:pt x="132" y="9702"/>
                </a:lnTo>
                <a:lnTo>
                  <a:pt x="219" y="9789"/>
                </a:lnTo>
                <a:lnTo>
                  <a:pt x="1399" y="10532"/>
                </a:lnTo>
                <a:lnTo>
                  <a:pt x="2011" y="10838"/>
                </a:lnTo>
                <a:lnTo>
                  <a:pt x="2623" y="11144"/>
                </a:lnTo>
                <a:lnTo>
                  <a:pt x="3234" y="11363"/>
                </a:lnTo>
                <a:lnTo>
                  <a:pt x="3846" y="11581"/>
                </a:lnTo>
                <a:lnTo>
                  <a:pt x="4152" y="11712"/>
                </a:lnTo>
                <a:lnTo>
                  <a:pt x="4458" y="11843"/>
                </a:lnTo>
                <a:lnTo>
                  <a:pt x="4676" y="12018"/>
                </a:lnTo>
                <a:lnTo>
                  <a:pt x="4851" y="12237"/>
                </a:lnTo>
                <a:lnTo>
                  <a:pt x="4939" y="12368"/>
                </a:lnTo>
                <a:lnTo>
                  <a:pt x="5026" y="12543"/>
                </a:lnTo>
                <a:lnTo>
                  <a:pt x="5070" y="12936"/>
                </a:lnTo>
                <a:lnTo>
                  <a:pt x="5070" y="13329"/>
                </a:lnTo>
                <a:lnTo>
                  <a:pt x="5026" y="13810"/>
                </a:lnTo>
                <a:lnTo>
                  <a:pt x="4895" y="14684"/>
                </a:lnTo>
                <a:lnTo>
                  <a:pt x="4764" y="15470"/>
                </a:lnTo>
                <a:lnTo>
                  <a:pt x="4414" y="19185"/>
                </a:lnTo>
                <a:lnTo>
                  <a:pt x="4414" y="19360"/>
                </a:lnTo>
                <a:lnTo>
                  <a:pt x="4502" y="19491"/>
                </a:lnTo>
                <a:lnTo>
                  <a:pt x="4589" y="19578"/>
                </a:lnTo>
                <a:lnTo>
                  <a:pt x="4720" y="19622"/>
                </a:lnTo>
                <a:lnTo>
                  <a:pt x="4851" y="19665"/>
                </a:lnTo>
                <a:lnTo>
                  <a:pt x="5026" y="19665"/>
                </a:lnTo>
                <a:lnTo>
                  <a:pt x="5157" y="19622"/>
                </a:lnTo>
                <a:lnTo>
                  <a:pt x="5288" y="19534"/>
                </a:lnTo>
                <a:lnTo>
                  <a:pt x="9352" y="15339"/>
                </a:lnTo>
                <a:lnTo>
                  <a:pt x="9352" y="15296"/>
                </a:lnTo>
                <a:lnTo>
                  <a:pt x="10051" y="15776"/>
                </a:lnTo>
                <a:lnTo>
                  <a:pt x="10751" y="16213"/>
                </a:lnTo>
                <a:lnTo>
                  <a:pt x="12236" y="17087"/>
                </a:lnTo>
                <a:lnTo>
                  <a:pt x="13722" y="17830"/>
                </a:lnTo>
                <a:lnTo>
                  <a:pt x="15252" y="18573"/>
                </a:lnTo>
                <a:lnTo>
                  <a:pt x="15383" y="18573"/>
                </a:lnTo>
                <a:lnTo>
                  <a:pt x="15514" y="18617"/>
                </a:lnTo>
                <a:lnTo>
                  <a:pt x="15645" y="18573"/>
                </a:lnTo>
                <a:lnTo>
                  <a:pt x="15732" y="18529"/>
                </a:lnTo>
                <a:lnTo>
                  <a:pt x="15863" y="18486"/>
                </a:lnTo>
                <a:lnTo>
                  <a:pt x="15907" y="18398"/>
                </a:lnTo>
                <a:lnTo>
                  <a:pt x="15951" y="18267"/>
                </a:lnTo>
                <a:lnTo>
                  <a:pt x="15951" y="18136"/>
                </a:lnTo>
                <a:lnTo>
                  <a:pt x="15863" y="17393"/>
                </a:lnTo>
                <a:lnTo>
                  <a:pt x="15732" y="16650"/>
                </a:lnTo>
                <a:lnTo>
                  <a:pt x="15558" y="15951"/>
                </a:lnTo>
                <a:lnTo>
                  <a:pt x="15339" y="15252"/>
                </a:lnTo>
                <a:lnTo>
                  <a:pt x="15164" y="14771"/>
                </a:lnTo>
                <a:lnTo>
                  <a:pt x="14946" y="14291"/>
                </a:lnTo>
                <a:lnTo>
                  <a:pt x="14552" y="13504"/>
                </a:lnTo>
                <a:lnTo>
                  <a:pt x="14421" y="13111"/>
                </a:lnTo>
                <a:lnTo>
                  <a:pt x="14378" y="12674"/>
                </a:lnTo>
                <a:lnTo>
                  <a:pt x="14378" y="12193"/>
                </a:lnTo>
                <a:lnTo>
                  <a:pt x="14465" y="11669"/>
                </a:lnTo>
                <a:lnTo>
                  <a:pt x="14596" y="11188"/>
                </a:lnTo>
                <a:lnTo>
                  <a:pt x="14815" y="10751"/>
                </a:lnTo>
                <a:lnTo>
                  <a:pt x="15077" y="10314"/>
                </a:lnTo>
                <a:lnTo>
                  <a:pt x="15339" y="9877"/>
                </a:lnTo>
                <a:lnTo>
                  <a:pt x="15645" y="9484"/>
                </a:lnTo>
                <a:lnTo>
                  <a:pt x="15995" y="9047"/>
                </a:lnTo>
                <a:lnTo>
                  <a:pt x="16781" y="8260"/>
                </a:lnTo>
                <a:lnTo>
                  <a:pt x="17568" y="7473"/>
                </a:lnTo>
                <a:lnTo>
                  <a:pt x="18398" y="6731"/>
                </a:lnTo>
                <a:lnTo>
                  <a:pt x="19185" y="6031"/>
                </a:lnTo>
                <a:lnTo>
                  <a:pt x="19884" y="5332"/>
                </a:lnTo>
                <a:lnTo>
                  <a:pt x="20015" y="5201"/>
                </a:lnTo>
                <a:lnTo>
                  <a:pt x="20059" y="5026"/>
                </a:lnTo>
                <a:lnTo>
                  <a:pt x="20015" y="4895"/>
                </a:lnTo>
                <a:lnTo>
                  <a:pt x="19971" y="4764"/>
                </a:lnTo>
                <a:lnTo>
                  <a:pt x="19840" y="4633"/>
                </a:lnTo>
                <a:lnTo>
                  <a:pt x="19709" y="4546"/>
                </a:lnTo>
                <a:lnTo>
                  <a:pt x="19578" y="4502"/>
                </a:lnTo>
                <a:lnTo>
                  <a:pt x="19403" y="4502"/>
                </a:lnTo>
                <a:lnTo>
                  <a:pt x="11974" y="6381"/>
                </a:lnTo>
                <a:lnTo>
                  <a:pt x="11581" y="4808"/>
                </a:lnTo>
                <a:lnTo>
                  <a:pt x="11056" y="3235"/>
                </a:lnTo>
                <a:lnTo>
                  <a:pt x="10488" y="1705"/>
                </a:lnTo>
                <a:lnTo>
                  <a:pt x="9789" y="219"/>
                </a:lnTo>
                <a:lnTo>
                  <a:pt x="9746" y="132"/>
                </a:lnTo>
                <a:lnTo>
                  <a:pt x="9614" y="45"/>
                </a:lnTo>
                <a:lnTo>
                  <a:pt x="9527" y="1"/>
                </a:lnTo>
                <a:close/>
              </a:path>
            </a:pathLst>
          </a:custGeom>
          <a:solidFill>
            <a:schemeClr val="dk1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21" name="Google Shape;221;p3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flipH="1">
            <a:off x="-1449262" y="2334900"/>
            <a:ext cx="2067424" cy="20674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22" name="Google Shape;222;p3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flipH="1">
            <a:off x="8498013" y="2334900"/>
            <a:ext cx="2067424" cy="2067424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34"/>
          <p:cNvSpPr/>
          <p:nvPr/>
        </p:nvSpPr>
        <p:spPr>
          <a:xfrm>
            <a:off x="145650" y="4811374"/>
            <a:ext cx="8852700" cy="212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TITLE_ONLY_2_1"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5"/>
          <p:cNvSpPr/>
          <p:nvPr/>
        </p:nvSpPr>
        <p:spPr>
          <a:xfrm>
            <a:off x="348400" y="449500"/>
            <a:ext cx="461050" cy="563750"/>
          </a:xfrm>
          <a:custGeom>
            <a:avLst/>
            <a:gdLst/>
            <a:ahLst/>
            <a:cxnLst/>
            <a:rect l="l" t="t" r="r" b="b"/>
            <a:pathLst>
              <a:path w="18442" h="22550" extrusionOk="0">
                <a:moveTo>
                  <a:pt x="8871" y="1574"/>
                </a:moveTo>
                <a:lnTo>
                  <a:pt x="11056" y="3584"/>
                </a:lnTo>
                <a:lnTo>
                  <a:pt x="13154" y="5638"/>
                </a:lnTo>
                <a:lnTo>
                  <a:pt x="15251" y="7735"/>
                </a:lnTo>
                <a:lnTo>
                  <a:pt x="17261" y="9877"/>
                </a:lnTo>
                <a:lnTo>
                  <a:pt x="8084" y="20801"/>
                </a:lnTo>
                <a:lnTo>
                  <a:pt x="8128" y="20233"/>
                </a:lnTo>
                <a:lnTo>
                  <a:pt x="8172" y="19621"/>
                </a:lnTo>
                <a:lnTo>
                  <a:pt x="8303" y="19053"/>
                </a:lnTo>
                <a:lnTo>
                  <a:pt x="8478" y="18485"/>
                </a:lnTo>
                <a:lnTo>
                  <a:pt x="8478" y="18310"/>
                </a:lnTo>
                <a:lnTo>
                  <a:pt x="8478" y="18179"/>
                </a:lnTo>
                <a:lnTo>
                  <a:pt x="8390" y="18092"/>
                </a:lnTo>
                <a:lnTo>
                  <a:pt x="8347" y="18005"/>
                </a:lnTo>
                <a:lnTo>
                  <a:pt x="8215" y="17917"/>
                </a:lnTo>
                <a:lnTo>
                  <a:pt x="8084" y="17873"/>
                </a:lnTo>
                <a:lnTo>
                  <a:pt x="7866" y="17873"/>
                </a:lnTo>
                <a:lnTo>
                  <a:pt x="7778" y="17742"/>
                </a:lnTo>
                <a:lnTo>
                  <a:pt x="7691" y="17699"/>
                </a:lnTo>
                <a:lnTo>
                  <a:pt x="7604" y="17655"/>
                </a:lnTo>
                <a:lnTo>
                  <a:pt x="5943" y="17524"/>
                </a:lnTo>
                <a:lnTo>
                  <a:pt x="4326" y="17480"/>
                </a:lnTo>
                <a:lnTo>
                  <a:pt x="2709" y="17524"/>
                </a:lnTo>
                <a:lnTo>
                  <a:pt x="1092" y="17611"/>
                </a:lnTo>
                <a:lnTo>
                  <a:pt x="1092" y="17611"/>
                </a:lnTo>
                <a:lnTo>
                  <a:pt x="1529" y="15951"/>
                </a:lnTo>
                <a:lnTo>
                  <a:pt x="1879" y="14246"/>
                </a:lnTo>
                <a:lnTo>
                  <a:pt x="2229" y="12542"/>
                </a:lnTo>
                <a:lnTo>
                  <a:pt x="2447" y="10838"/>
                </a:lnTo>
                <a:lnTo>
                  <a:pt x="2666" y="9090"/>
                </a:lnTo>
                <a:lnTo>
                  <a:pt x="2797" y="7386"/>
                </a:lnTo>
                <a:lnTo>
                  <a:pt x="2840" y="5638"/>
                </a:lnTo>
                <a:lnTo>
                  <a:pt x="2840" y="3890"/>
                </a:lnTo>
                <a:lnTo>
                  <a:pt x="8259" y="4764"/>
                </a:lnTo>
                <a:lnTo>
                  <a:pt x="8478" y="4764"/>
                </a:lnTo>
                <a:lnTo>
                  <a:pt x="8696" y="4676"/>
                </a:lnTo>
                <a:lnTo>
                  <a:pt x="8827" y="4502"/>
                </a:lnTo>
                <a:lnTo>
                  <a:pt x="8871" y="4414"/>
                </a:lnTo>
                <a:lnTo>
                  <a:pt x="8871" y="4283"/>
                </a:lnTo>
                <a:lnTo>
                  <a:pt x="8871" y="1574"/>
                </a:lnTo>
                <a:close/>
                <a:moveTo>
                  <a:pt x="8215" y="1"/>
                </a:moveTo>
                <a:lnTo>
                  <a:pt x="8084" y="88"/>
                </a:lnTo>
                <a:lnTo>
                  <a:pt x="7997" y="175"/>
                </a:lnTo>
                <a:lnTo>
                  <a:pt x="7953" y="306"/>
                </a:lnTo>
                <a:lnTo>
                  <a:pt x="7910" y="438"/>
                </a:lnTo>
                <a:lnTo>
                  <a:pt x="7910" y="3715"/>
                </a:lnTo>
                <a:lnTo>
                  <a:pt x="2491" y="2841"/>
                </a:lnTo>
                <a:lnTo>
                  <a:pt x="2272" y="2841"/>
                </a:lnTo>
                <a:lnTo>
                  <a:pt x="2054" y="2928"/>
                </a:lnTo>
                <a:lnTo>
                  <a:pt x="2010" y="3016"/>
                </a:lnTo>
                <a:lnTo>
                  <a:pt x="1923" y="3103"/>
                </a:lnTo>
                <a:lnTo>
                  <a:pt x="1879" y="3191"/>
                </a:lnTo>
                <a:lnTo>
                  <a:pt x="1879" y="3322"/>
                </a:lnTo>
                <a:lnTo>
                  <a:pt x="1879" y="5201"/>
                </a:lnTo>
                <a:lnTo>
                  <a:pt x="1835" y="7036"/>
                </a:lnTo>
                <a:lnTo>
                  <a:pt x="1704" y="8915"/>
                </a:lnTo>
                <a:lnTo>
                  <a:pt x="1486" y="10751"/>
                </a:lnTo>
                <a:lnTo>
                  <a:pt x="1224" y="12586"/>
                </a:lnTo>
                <a:lnTo>
                  <a:pt x="874" y="14421"/>
                </a:lnTo>
                <a:lnTo>
                  <a:pt x="481" y="16213"/>
                </a:lnTo>
                <a:lnTo>
                  <a:pt x="0" y="18005"/>
                </a:lnTo>
                <a:lnTo>
                  <a:pt x="0" y="18223"/>
                </a:lnTo>
                <a:lnTo>
                  <a:pt x="87" y="18442"/>
                </a:lnTo>
                <a:lnTo>
                  <a:pt x="262" y="18573"/>
                </a:lnTo>
                <a:lnTo>
                  <a:pt x="350" y="18616"/>
                </a:lnTo>
                <a:lnTo>
                  <a:pt x="437" y="18616"/>
                </a:lnTo>
                <a:lnTo>
                  <a:pt x="2229" y="18398"/>
                </a:lnTo>
                <a:lnTo>
                  <a:pt x="3977" y="18267"/>
                </a:lnTo>
                <a:lnTo>
                  <a:pt x="5768" y="18223"/>
                </a:lnTo>
                <a:lnTo>
                  <a:pt x="7516" y="18223"/>
                </a:lnTo>
                <a:lnTo>
                  <a:pt x="7385" y="18704"/>
                </a:lnTo>
                <a:lnTo>
                  <a:pt x="7254" y="19228"/>
                </a:lnTo>
                <a:lnTo>
                  <a:pt x="7210" y="19709"/>
                </a:lnTo>
                <a:lnTo>
                  <a:pt x="7123" y="20190"/>
                </a:lnTo>
                <a:lnTo>
                  <a:pt x="7123" y="20670"/>
                </a:lnTo>
                <a:lnTo>
                  <a:pt x="7123" y="21195"/>
                </a:lnTo>
                <a:lnTo>
                  <a:pt x="7167" y="21675"/>
                </a:lnTo>
                <a:lnTo>
                  <a:pt x="7210" y="22200"/>
                </a:lnTo>
                <a:lnTo>
                  <a:pt x="7254" y="22287"/>
                </a:lnTo>
                <a:lnTo>
                  <a:pt x="7341" y="22418"/>
                </a:lnTo>
                <a:lnTo>
                  <a:pt x="7429" y="22462"/>
                </a:lnTo>
                <a:lnTo>
                  <a:pt x="7560" y="22506"/>
                </a:lnTo>
                <a:lnTo>
                  <a:pt x="7691" y="22549"/>
                </a:lnTo>
                <a:lnTo>
                  <a:pt x="7822" y="22549"/>
                </a:lnTo>
                <a:lnTo>
                  <a:pt x="7953" y="22462"/>
                </a:lnTo>
                <a:lnTo>
                  <a:pt x="8041" y="22418"/>
                </a:lnTo>
                <a:lnTo>
                  <a:pt x="18266" y="10182"/>
                </a:lnTo>
                <a:lnTo>
                  <a:pt x="18397" y="10008"/>
                </a:lnTo>
                <a:lnTo>
                  <a:pt x="18441" y="9833"/>
                </a:lnTo>
                <a:lnTo>
                  <a:pt x="18397" y="9658"/>
                </a:lnTo>
                <a:lnTo>
                  <a:pt x="18266" y="9483"/>
                </a:lnTo>
                <a:lnTo>
                  <a:pt x="15994" y="7080"/>
                </a:lnTo>
                <a:lnTo>
                  <a:pt x="13634" y="4676"/>
                </a:lnTo>
                <a:lnTo>
                  <a:pt x="11231" y="2360"/>
                </a:lnTo>
                <a:lnTo>
                  <a:pt x="8740" y="132"/>
                </a:lnTo>
                <a:lnTo>
                  <a:pt x="8652" y="44"/>
                </a:lnTo>
                <a:lnTo>
                  <a:pt x="8478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35"/>
          <p:cNvSpPr/>
          <p:nvPr/>
        </p:nvSpPr>
        <p:spPr>
          <a:xfrm>
            <a:off x="8279552" y="3949777"/>
            <a:ext cx="575041" cy="563726"/>
          </a:xfrm>
          <a:custGeom>
            <a:avLst/>
            <a:gdLst/>
            <a:ahLst/>
            <a:cxnLst/>
            <a:rect l="l" t="t" r="r" b="b"/>
            <a:pathLst>
              <a:path w="20059" h="19666" extrusionOk="0">
                <a:moveTo>
                  <a:pt x="9265" y="1"/>
                </a:moveTo>
                <a:lnTo>
                  <a:pt x="9177" y="88"/>
                </a:lnTo>
                <a:lnTo>
                  <a:pt x="9090" y="132"/>
                </a:lnTo>
                <a:lnTo>
                  <a:pt x="9003" y="219"/>
                </a:lnTo>
                <a:lnTo>
                  <a:pt x="8566" y="1137"/>
                </a:lnTo>
                <a:lnTo>
                  <a:pt x="8172" y="2098"/>
                </a:lnTo>
                <a:lnTo>
                  <a:pt x="7779" y="3016"/>
                </a:lnTo>
                <a:lnTo>
                  <a:pt x="7473" y="3978"/>
                </a:lnTo>
                <a:lnTo>
                  <a:pt x="7167" y="4939"/>
                </a:lnTo>
                <a:lnTo>
                  <a:pt x="6905" y="5900"/>
                </a:lnTo>
                <a:lnTo>
                  <a:pt x="6687" y="6905"/>
                </a:lnTo>
                <a:lnTo>
                  <a:pt x="6468" y="7910"/>
                </a:lnTo>
                <a:lnTo>
                  <a:pt x="6468" y="7998"/>
                </a:lnTo>
                <a:lnTo>
                  <a:pt x="5725" y="8042"/>
                </a:lnTo>
                <a:lnTo>
                  <a:pt x="4939" y="8085"/>
                </a:lnTo>
                <a:lnTo>
                  <a:pt x="3365" y="8304"/>
                </a:lnTo>
                <a:lnTo>
                  <a:pt x="1836" y="8566"/>
                </a:lnTo>
                <a:lnTo>
                  <a:pt x="306" y="8916"/>
                </a:lnTo>
                <a:lnTo>
                  <a:pt x="175" y="9003"/>
                </a:lnTo>
                <a:lnTo>
                  <a:pt x="88" y="9090"/>
                </a:lnTo>
                <a:lnTo>
                  <a:pt x="1" y="9178"/>
                </a:lnTo>
                <a:lnTo>
                  <a:pt x="1" y="9309"/>
                </a:lnTo>
                <a:lnTo>
                  <a:pt x="1" y="9484"/>
                </a:lnTo>
                <a:lnTo>
                  <a:pt x="44" y="9615"/>
                </a:lnTo>
                <a:lnTo>
                  <a:pt x="132" y="9702"/>
                </a:lnTo>
                <a:lnTo>
                  <a:pt x="219" y="9789"/>
                </a:lnTo>
                <a:lnTo>
                  <a:pt x="1399" y="10532"/>
                </a:lnTo>
                <a:lnTo>
                  <a:pt x="2011" y="10838"/>
                </a:lnTo>
                <a:lnTo>
                  <a:pt x="2623" y="11144"/>
                </a:lnTo>
                <a:lnTo>
                  <a:pt x="3234" y="11363"/>
                </a:lnTo>
                <a:lnTo>
                  <a:pt x="3846" y="11581"/>
                </a:lnTo>
                <a:lnTo>
                  <a:pt x="4152" y="11712"/>
                </a:lnTo>
                <a:lnTo>
                  <a:pt x="4458" y="11843"/>
                </a:lnTo>
                <a:lnTo>
                  <a:pt x="4676" y="12018"/>
                </a:lnTo>
                <a:lnTo>
                  <a:pt x="4851" y="12237"/>
                </a:lnTo>
                <a:lnTo>
                  <a:pt x="4939" y="12368"/>
                </a:lnTo>
                <a:lnTo>
                  <a:pt x="5026" y="12543"/>
                </a:lnTo>
                <a:lnTo>
                  <a:pt x="5070" y="12936"/>
                </a:lnTo>
                <a:lnTo>
                  <a:pt x="5070" y="13329"/>
                </a:lnTo>
                <a:lnTo>
                  <a:pt x="5026" y="13810"/>
                </a:lnTo>
                <a:lnTo>
                  <a:pt x="4895" y="14684"/>
                </a:lnTo>
                <a:lnTo>
                  <a:pt x="4764" y="15470"/>
                </a:lnTo>
                <a:lnTo>
                  <a:pt x="4414" y="19185"/>
                </a:lnTo>
                <a:lnTo>
                  <a:pt x="4414" y="19360"/>
                </a:lnTo>
                <a:lnTo>
                  <a:pt x="4502" y="19491"/>
                </a:lnTo>
                <a:lnTo>
                  <a:pt x="4589" y="19578"/>
                </a:lnTo>
                <a:lnTo>
                  <a:pt x="4720" y="19622"/>
                </a:lnTo>
                <a:lnTo>
                  <a:pt x="4851" y="19665"/>
                </a:lnTo>
                <a:lnTo>
                  <a:pt x="5026" y="19665"/>
                </a:lnTo>
                <a:lnTo>
                  <a:pt x="5157" y="19622"/>
                </a:lnTo>
                <a:lnTo>
                  <a:pt x="5288" y="19534"/>
                </a:lnTo>
                <a:lnTo>
                  <a:pt x="9352" y="15339"/>
                </a:lnTo>
                <a:lnTo>
                  <a:pt x="9352" y="15296"/>
                </a:lnTo>
                <a:lnTo>
                  <a:pt x="10051" y="15776"/>
                </a:lnTo>
                <a:lnTo>
                  <a:pt x="10751" y="16213"/>
                </a:lnTo>
                <a:lnTo>
                  <a:pt x="12236" y="17087"/>
                </a:lnTo>
                <a:lnTo>
                  <a:pt x="13722" y="17830"/>
                </a:lnTo>
                <a:lnTo>
                  <a:pt x="15252" y="18573"/>
                </a:lnTo>
                <a:lnTo>
                  <a:pt x="15383" y="18573"/>
                </a:lnTo>
                <a:lnTo>
                  <a:pt x="15514" y="18617"/>
                </a:lnTo>
                <a:lnTo>
                  <a:pt x="15645" y="18573"/>
                </a:lnTo>
                <a:lnTo>
                  <a:pt x="15732" y="18529"/>
                </a:lnTo>
                <a:lnTo>
                  <a:pt x="15863" y="18486"/>
                </a:lnTo>
                <a:lnTo>
                  <a:pt x="15907" y="18398"/>
                </a:lnTo>
                <a:lnTo>
                  <a:pt x="15951" y="18267"/>
                </a:lnTo>
                <a:lnTo>
                  <a:pt x="15951" y="18136"/>
                </a:lnTo>
                <a:lnTo>
                  <a:pt x="15863" y="17393"/>
                </a:lnTo>
                <a:lnTo>
                  <a:pt x="15732" y="16650"/>
                </a:lnTo>
                <a:lnTo>
                  <a:pt x="15558" y="15951"/>
                </a:lnTo>
                <a:lnTo>
                  <a:pt x="15339" y="15252"/>
                </a:lnTo>
                <a:lnTo>
                  <a:pt x="15164" y="14771"/>
                </a:lnTo>
                <a:lnTo>
                  <a:pt x="14946" y="14291"/>
                </a:lnTo>
                <a:lnTo>
                  <a:pt x="14552" y="13504"/>
                </a:lnTo>
                <a:lnTo>
                  <a:pt x="14421" y="13111"/>
                </a:lnTo>
                <a:lnTo>
                  <a:pt x="14378" y="12674"/>
                </a:lnTo>
                <a:lnTo>
                  <a:pt x="14378" y="12193"/>
                </a:lnTo>
                <a:lnTo>
                  <a:pt x="14465" y="11669"/>
                </a:lnTo>
                <a:lnTo>
                  <a:pt x="14596" y="11188"/>
                </a:lnTo>
                <a:lnTo>
                  <a:pt x="14815" y="10751"/>
                </a:lnTo>
                <a:lnTo>
                  <a:pt x="15077" y="10314"/>
                </a:lnTo>
                <a:lnTo>
                  <a:pt x="15339" y="9877"/>
                </a:lnTo>
                <a:lnTo>
                  <a:pt x="15645" y="9484"/>
                </a:lnTo>
                <a:lnTo>
                  <a:pt x="15995" y="9047"/>
                </a:lnTo>
                <a:lnTo>
                  <a:pt x="16781" y="8260"/>
                </a:lnTo>
                <a:lnTo>
                  <a:pt x="17568" y="7473"/>
                </a:lnTo>
                <a:lnTo>
                  <a:pt x="18398" y="6731"/>
                </a:lnTo>
                <a:lnTo>
                  <a:pt x="19185" y="6031"/>
                </a:lnTo>
                <a:lnTo>
                  <a:pt x="19884" y="5332"/>
                </a:lnTo>
                <a:lnTo>
                  <a:pt x="20015" y="5201"/>
                </a:lnTo>
                <a:lnTo>
                  <a:pt x="20059" y="5026"/>
                </a:lnTo>
                <a:lnTo>
                  <a:pt x="20015" y="4895"/>
                </a:lnTo>
                <a:lnTo>
                  <a:pt x="19971" y="4764"/>
                </a:lnTo>
                <a:lnTo>
                  <a:pt x="19840" y="4633"/>
                </a:lnTo>
                <a:lnTo>
                  <a:pt x="19709" y="4546"/>
                </a:lnTo>
                <a:lnTo>
                  <a:pt x="19578" y="4502"/>
                </a:lnTo>
                <a:lnTo>
                  <a:pt x="19403" y="4502"/>
                </a:lnTo>
                <a:lnTo>
                  <a:pt x="11974" y="6381"/>
                </a:lnTo>
                <a:lnTo>
                  <a:pt x="11581" y="4808"/>
                </a:lnTo>
                <a:lnTo>
                  <a:pt x="11056" y="3235"/>
                </a:lnTo>
                <a:lnTo>
                  <a:pt x="10488" y="1705"/>
                </a:lnTo>
                <a:lnTo>
                  <a:pt x="9789" y="219"/>
                </a:lnTo>
                <a:lnTo>
                  <a:pt x="9746" y="132"/>
                </a:lnTo>
                <a:lnTo>
                  <a:pt x="9614" y="45"/>
                </a:lnTo>
                <a:lnTo>
                  <a:pt x="9527" y="1"/>
                </a:lnTo>
                <a:close/>
              </a:path>
            </a:pathLst>
          </a:custGeom>
          <a:solidFill>
            <a:schemeClr val="dk1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27" name="Google Shape;227;p3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964613" y="-982050"/>
            <a:ext cx="2067424" cy="20674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28" name="Google Shape;228;p3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627637" y="2334900"/>
            <a:ext cx="2067424" cy="2067424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Google Shape;229;p35"/>
          <p:cNvSpPr/>
          <p:nvPr/>
        </p:nvSpPr>
        <p:spPr>
          <a:xfrm>
            <a:off x="145650" y="4811374"/>
            <a:ext cx="8852700" cy="212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2"/>
          <p:cNvSpPr txBox="1">
            <a:spLocks noGrp="1"/>
          </p:cNvSpPr>
          <p:nvPr>
            <p:ph type="title"/>
          </p:nvPr>
        </p:nvSpPr>
        <p:spPr>
          <a:xfrm>
            <a:off x="720000" y="603887"/>
            <a:ext cx="4294800" cy="87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 sz="5000"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32"/>
          <p:cNvSpPr txBox="1">
            <a:spLocks noGrp="1"/>
          </p:cNvSpPr>
          <p:nvPr>
            <p:ph type="subTitle" idx="1"/>
          </p:nvPr>
        </p:nvSpPr>
        <p:spPr>
          <a:xfrm>
            <a:off x="720000" y="1441225"/>
            <a:ext cx="3434700" cy="142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32"/>
          <p:cNvSpPr txBox="1"/>
          <p:nvPr/>
        </p:nvSpPr>
        <p:spPr>
          <a:xfrm>
            <a:off x="720000" y="3354675"/>
            <a:ext cx="47187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CREDITS: This presentation template was created by </a:t>
            </a:r>
            <a:r>
              <a:rPr lang="en" sz="1200" b="1">
                <a:solidFill>
                  <a:schemeClr val="lt1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, including icons by </a:t>
            </a:r>
            <a:r>
              <a:rPr lang="en" sz="1200" b="1">
                <a:solidFill>
                  <a:schemeClr val="lt1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, infographics &amp; images by </a:t>
            </a:r>
            <a:r>
              <a:rPr lang="en" sz="1200" b="1">
                <a:solidFill>
                  <a:schemeClr val="lt1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200" b="1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11" name="Google Shape;211;p3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5400000">
            <a:off x="5315814" y="1341262"/>
            <a:ext cx="4827524" cy="25374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4648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noFill/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Fredoka One"/>
              <a:buNone/>
              <a:defRPr sz="34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Fredoka One"/>
              <a:buNone/>
              <a:defRPr sz="34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Fredoka One"/>
              <a:buNone/>
              <a:defRPr sz="34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Fredoka One"/>
              <a:buNone/>
              <a:defRPr sz="34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Fredoka One"/>
              <a:buNone/>
              <a:defRPr sz="34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Fredoka One"/>
              <a:buNone/>
              <a:defRPr sz="34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Fredoka One"/>
              <a:buNone/>
              <a:defRPr sz="34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Fredoka One"/>
              <a:buNone/>
              <a:defRPr sz="34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Fredoka One"/>
              <a:buNone/>
              <a:defRPr sz="34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unito"/>
              <a:buChar char="●"/>
              <a:defRPr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unito"/>
              <a:buChar char="○"/>
              <a:defRPr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unito"/>
              <a:buChar char="■"/>
              <a:defRPr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unito"/>
              <a:buChar char="●"/>
              <a:defRPr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unito"/>
              <a:buChar char="○"/>
              <a:defRPr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unito"/>
              <a:buChar char="■"/>
              <a:defRPr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unito"/>
              <a:buChar char="●"/>
              <a:defRPr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unito"/>
              <a:buChar char="○"/>
              <a:defRPr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Nunito"/>
              <a:buChar char="■"/>
              <a:defRPr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3" r:id="rId2"/>
    <p:sldLayoutId id="2147483676" r:id="rId3"/>
    <p:sldLayoutId id="2147483680" r:id="rId4"/>
    <p:sldLayoutId id="2147483681" r:id="rId5"/>
    <p:sldLayoutId id="2147483684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8"/>
          <p:cNvSpPr/>
          <p:nvPr/>
        </p:nvSpPr>
        <p:spPr>
          <a:xfrm>
            <a:off x="1330448" y="1328739"/>
            <a:ext cx="6505014" cy="2171747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endParaRPr b="0" i="0" dirty="0">
              <a:ln w="1143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  <a:noFill/>
              <a:latin typeface="Fredoka One"/>
            </a:endParaRPr>
          </a:p>
        </p:txBody>
      </p:sp>
      <p:sp>
        <p:nvSpPr>
          <p:cNvPr id="240" name="Google Shape;240;p38"/>
          <p:cNvSpPr/>
          <p:nvPr/>
        </p:nvSpPr>
        <p:spPr>
          <a:xfrm>
            <a:off x="7070691" y="311753"/>
            <a:ext cx="1833900" cy="549900"/>
          </a:xfrm>
          <a:prstGeom prst="wedgeRectCallout">
            <a:avLst>
              <a:gd name="adj1" fmla="val -33607"/>
              <a:gd name="adj2" fmla="val 97572"/>
            </a:avLst>
          </a:prstGeom>
          <a:solidFill>
            <a:schemeClr val="dk2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dist="66675" dir="7620000" algn="bl" rotWithShape="0">
              <a:srgbClr val="000000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lt1"/>
                </a:solidFill>
                <a:latin typeface="Nunito Black"/>
                <a:ea typeface="Nunito Black"/>
                <a:cs typeface="Nunito Black"/>
                <a:sym typeface="Nunito Black"/>
              </a:rPr>
              <a:t>Grade 8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lt1"/>
                </a:solidFill>
                <a:latin typeface="Nunito Black"/>
                <a:ea typeface="Nunito Black"/>
                <a:cs typeface="Nunito Black"/>
                <a:sym typeface="Nunito Black"/>
              </a:rPr>
              <a:t>Life Orientation</a:t>
            </a:r>
            <a:endParaRPr dirty="0">
              <a:solidFill>
                <a:schemeClr val="lt1"/>
              </a:solidFill>
              <a:latin typeface="Nunito Black"/>
              <a:ea typeface="Nunito Black"/>
              <a:cs typeface="Nunito Black"/>
              <a:sym typeface="Nunito Black"/>
            </a:endParaRPr>
          </a:p>
        </p:txBody>
      </p:sp>
      <p:grpSp>
        <p:nvGrpSpPr>
          <p:cNvPr id="241" name="Google Shape;241;p38"/>
          <p:cNvGrpSpPr/>
          <p:nvPr/>
        </p:nvGrpSpPr>
        <p:grpSpPr>
          <a:xfrm rot="8836845" flipH="1">
            <a:off x="6013" y="-114909"/>
            <a:ext cx="1632030" cy="2256826"/>
            <a:chOff x="1453725" y="1252825"/>
            <a:chExt cx="606725" cy="839000"/>
          </a:xfrm>
        </p:grpSpPr>
        <p:sp>
          <p:nvSpPr>
            <p:cNvPr id="242" name="Google Shape;242;p38"/>
            <p:cNvSpPr/>
            <p:nvPr/>
          </p:nvSpPr>
          <p:spPr>
            <a:xfrm>
              <a:off x="1466150" y="1261850"/>
              <a:ext cx="522125" cy="331550"/>
            </a:xfrm>
            <a:custGeom>
              <a:avLst/>
              <a:gdLst/>
              <a:ahLst/>
              <a:cxnLst/>
              <a:rect l="l" t="t" r="r" b="b"/>
              <a:pathLst>
                <a:path w="20885" h="13262" extrusionOk="0">
                  <a:moveTo>
                    <a:pt x="9021" y="0"/>
                  </a:moveTo>
                  <a:lnTo>
                    <a:pt x="8841" y="45"/>
                  </a:lnTo>
                  <a:lnTo>
                    <a:pt x="8660" y="226"/>
                  </a:lnTo>
                  <a:lnTo>
                    <a:pt x="8615" y="406"/>
                  </a:lnTo>
                  <a:lnTo>
                    <a:pt x="7533" y="361"/>
                  </a:lnTo>
                  <a:lnTo>
                    <a:pt x="7398" y="361"/>
                  </a:lnTo>
                  <a:lnTo>
                    <a:pt x="6811" y="406"/>
                  </a:lnTo>
                  <a:lnTo>
                    <a:pt x="6180" y="451"/>
                  </a:lnTo>
                  <a:lnTo>
                    <a:pt x="5548" y="451"/>
                  </a:lnTo>
                  <a:lnTo>
                    <a:pt x="4962" y="496"/>
                  </a:lnTo>
                  <a:lnTo>
                    <a:pt x="4330" y="632"/>
                  </a:lnTo>
                  <a:lnTo>
                    <a:pt x="4060" y="767"/>
                  </a:lnTo>
                  <a:lnTo>
                    <a:pt x="3789" y="902"/>
                  </a:lnTo>
                  <a:lnTo>
                    <a:pt x="3654" y="993"/>
                  </a:lnTo>
                  <a:lnTo>
                    <a:pt x="3609" y="1083"/>
                  </a:lnTo>
                  <a:lnTo>
                    <a:pt x="3518" y="1218"/>
                  </a:lnTo>
                  <a:lnTo>
                    <a:pt x="3518" y="1308"/>
                  </a:lnTo>
                  <a:lnTo>
                    <a:pt x="3112" y="1579"/>
                  </a:lnTo>
                  <a:lnTo>
                    <a:pt x="2752" y="1805"/>
                  </a:lnTo>
                  <a:lnTo>
                    <a:pt x="2391" y="2120"/>
                  </a:lnTo>
                  <a:lnTo>
                    <a:pt x="2075" y="2481"/>
                  </a:lnTo>
                  <a:lnTo>
                    <a:pt x="1804" y="2842"/>
                  </a:lnTo>
                  <a:lnTo>
                    <a:pt x="1579" y="3248"/>
                  </a:lnTo>
                  <a:lnTo>
                    <a:pt x="1398" y="3699"/>
                  </a:lnTo>
                  <a:lnTo>
                    <a:pt x="1263" y="4195"/>
                  </a:lnTo>
                  <a:lnTo>
                    <a:pt x="1173" y="4285"/>
                  </a:lnTo>
                  <a:lnTo>
                    <a:pt x="1083" y="4421"/>
                  </a:lnTo>
                  <a:lnTo>
                    <a:pt x="902" y="5233"/>
                  </a:lnTo>
                  <a:lnTo>
                    <a:pt x="722" y="5999"/>
                  </a:lnTo>
                  <a:lnTo>
                    <a:pt x="632" y="6811"/>
                  </a:lnTo>
                  <a:lnTo>
                    <a:pt x="541" y="7578"/>
                  </a:lnTo>
                  <a:lnTo>
                    <a:pt x="496" y="7759"/>
                  </a:lnTo>
                  <a:lnTo>
                    <a:pt x="361" y="8165"/>
                  </a:lnTo>
                  <a:lnTo>
                    <a:pt x="271" y="8616"/>
                  </a:lnTo>
                  <a:lnTo>
                    <a:pt x="180" y="9563"/>
                  </a:lnTo>
                  <a:lnTo>
                    <a:pt x="90" y="9653"/>
                  </a:lnTo>
                  <a:lnTo>
                    <a:pt x="90" y="9743"/>
                  </a:lnTo>
                  <a:lnTo>
                    <a:pt x="0" y="10330"/>
                  </a:lnTo>
                  <a:lnTo>
                    <a:pt x="0" y="10871"/>
                  </a:lnTo>
                  <a:lnTo>
                    <a:pt x="0" y="11457"/>
                  </a:lnTo>
                  <a:lnTo>
                    <a:pt x="90" y="11999"/>
                  </a:lnTo>
                  <a:lnTo>
                    <a:pt x="90" y="12134"/>
                  </a:lnTo>
                  <a:lnTo>
                    <a:pt x="180" y="12224"/>
                  </a:lnTo>
                  <a:lnTo>
                    <a:pt x="271" y="12269"/>
                  </a:lnTo>
                  <a:lnTo>
                    <a:pt x="406" y="12314"/>
                  </a:lnTo>
                  <a:lnTo>
                    <a:pt x="451" y="12405"/>
                  </a:lnTo>
                  <a:lnTo>
                    <a:pt x="586" y="12450"/>
                  </a:lnTo>
                  <a:lnTo>
                    <a:pt x="812" y="12495"/>
                  </a:lnTo>
                  <a:lnTo>
                    <a:pt x="812" y="13126"/>
                  </a:lnTo>
                  <a:lnTo>
                    <a:pt x="812" y="13217"/>
                  </a:lnTo>
                  <a:lnTo>
                    <a:pt x="902" y="13262"/>
                  </a:lnTo>
                  <a:lnTo>
                    <a:pt x="947" y="13262"/>
                  </a:lnTo>
                  <a:lnTo>
                    <a:pt x="1037" y="13171"/>
                  </a:lnTo>
                  <a:lnTo>
                    <a:pt x="1263" y="11954"/>
                  </a:lnTo>
                  <a:lnTo>
                    <a:pt x="1534" y="10691"/>
                  </a:lnTo>
                  <a:lnTo>
                    <a:pt x="1804" y="10691"/>
                  </a:lnTo>
                  <a:lnTo>
                    <a:pt x="1940" y="10600"/>
                  </a:lnTo>
                  <a:lnTo>
                    <a:pt x="2030" y="10465"/>
                  </a:lnTo>
                  <a:lnTo>
                    <a:pt x="2255" y="9518"/>
                  </a:lnTo>
                  <a:lnTo>
                    <a:pt x="2300" y="9067"/>
                  </a:lnTo>
                  <a:lnTo>
                    <a:pt x="2346" y="8571"/>
                  </a:lnTo>
                  <a:lnTo>
                    <a:pt x="2797" y="6676"/>
                  </a:lnTo>
                  <a:lnTo>
                    <a:pt x="2797" y="6631"/>
                  </a:lnTo>
                  <a:lnTo>
                    <a:pt x="4691" y="6766"/>
                  </a:lnTo>
                  <a:lnTo>
                    <a:pt x="6540" y="6857"/>
                  </a:lnTo>
                  <a:lnTo>
                    <a:pt x="8435" y="6902"/>
                  </a:lnTo>
                  <a:lnTo>
                    <a:pt x="10284" y="6902"/>
                  </a:lnTo>
                  <a:lnTo>
                    <a:pt x="14209" y="6947"/>
                  </a:lnTo>
                  <a:lnTo>
                    <a:pt x="16193" y="6947"/>
                  </a:lnTo>
                  <a:lnTo>
                    <a:pt x="17141" y="6902"/>
                  </a:lnTo>
                  <a:lnTo>
                    <a:pt x="18133" y="6857"/>
                  </a:lnTo>
                  <a:lnTo>
                    <a:pt x="18223" y="6857"/>
                  </a:lnTo>
                  <a:lnTo>
                    <a:pt x="18539" y="7759"/>
                  </a:lnTo>
                  <a:lnTo>
                    <a:pt x="18900" y="8661"/>
                  </a:lnTo>
                  <a:lnTo>
                    <a:pt x="19261" y="9518"/>
                  </a:lnTo>
                  <a:lnTo>
                    <a:pt x="19666" y="10375"/>
                  </a:lnTo>
                  <a:lnTo>
                    <a:pt x="19802" y="11142"/>
                  </a:lnTo>
                  <a:lnTo>
                    <a:pt x="19892" y="11908"/>
                  </a:lnTo>
                  <a:lnTo>
                    <a:pt x="19892" y="11999"/>
                  </a:lnTo>
                  <a:lnTo>
                    <a:pt x="19982" y="12089"/>
                  </a:lnTo>
                  <a:lnTo>
                    <a:pt x="20118" y="12765"/>
                  </a:lnTo>
                  <a:lnTo>
                    <a:pt x="20118" y="12856"/>
                  </a:lnTo>
                  <a:lnTo>
                    <a:pt x="20208" y="12901"/>
                  </a:lnTo>
                  <a:lnTo>
                    <a:pt x="20343" y="12946"/>
                  </a:lnTo>
                  <a:lnTo>
                    <a:pt x="20478" y="12901"/>
                  </a:lnTo>
                  <a:lnTo>
                    <a:pt x="20524" y="12856"/>
                  </a:lnTo>
                  <a:lnTo>
                    <a:pt x="20569" y="12765"/>
                  </a:lnTo>
                  <a:lnTo>
                    <a:pt x="20569" y="12675"/>
                  </a:lnTo>
                  <a:lnTo>
                    <a:pt x="20659" y="12675"/>
                  </a:lnTo>
                  <a:lnTo>
                    <a:pt x="20749" y="12630"/>
                  </a:lnTo>
                  <a:lnTo>
                    <a:pt x="20794" y="12540"/>
                  </a:lnTo>
                  <a:lnTo>
                    <a:pt x="20839" y="12450"/>
                  </a:lnTo>
                  <a:lnTo>
                    <a:pt x="20884" y="11999"/>
                  </a:lnTo>
                  <a:lnTo>
                    <a:pt x="20884" y="11548"/>
                  </a:lnTo>
                  <a:lnTo>
                    <a:pt x="20839" y="11097"/>
                  </a:lnTo>
                  <a:lnTo>
                    <a:pt x="20749" y="10645"/>
                  </a:lnTo>
                  <a:lnTo>
                    <a:pt x="20569" y="9743"/>
                  </a:lnTo>
                  <a:lnTo>
                    <a:pt x="20433" y="8841"/>
                  </a:lnTo>
                  <a:lnTo>
                    <a:pt x="20388" y="8706"/>
                  </a:lnTo>
                  <a:lnTo>
                    <a:pt x="20298" y="8661"/>
                  </a:lnTo>
                  <a:lnTo>
                    <a:pt x="20253" y="8616"/>
                  </a:lnTo>
                  <a:lnTo>
                    <a:pt x="20118" y="8616"/>
                  </a:lnTo>
                  <a:lnTo>
                    <a:pt x="19712" y="7714"/>
                  </a:lnTo>
                  <a:lnTo>
                    <a:pt x="19712" y="7668"/>
                  </a:lnTo>
                  <a:lnTo>
                    <a:pt x="19712" y="7578"/>
                  </a:lnTo>
                  <a:lnTo>
                    <a:pt x="19486" y="6992"/>
                  </a:lnTo>
                  <a:lnTo>
                    <a:pt x="19215" y="6360"/>
                  </a:lnTo>
                  <a:lnTo>
                    <a:pt x="18855" y="5729"/>
                  </a:lnTo>
                  <a:lnTo>
                    <a:pt x="18494" y="5142"/>
                  </a:lnTo>
                  <a:lnTo>
                    <a:pt x="18223" y="4421"/>
                  </a:lnTo>
                  <a:lnTo>
                    <a:pt x="18178" y="4331"/>
                  </a:lnTo>
                  <a:lnTo>
                    <a:pt x="18945" y="3970"/>
                  </a:lnTo>
                  <a:lnTo>
                    <a:pt x="19080" y="3879"/>
                  </a:lnTo>
                  <a:lnTo>
                    <a:pt x="19170" y="3744"/>
                  </a:lnTo>
                  <a:lnTo>
                    <a:pt x="19215" y="3609"/>
                  </a:lnTo>
                  <a:lnTo>
                    <a:pt x="19261" y="3428"/>
                  </a:lnTo>
                  <a:lnTo>
                    <a:pt x="19215" y="3293"/>
                  </a:lnTo>
                  <a:lnTo>
                    <a:pt x="19170" y="3113"/>
                  </a:lnTo>
                  <a:lnTo>
                    <a:pt x="19080" y="3022"/>
                  </a:lnTo>
                  <a:lnTo>
                    <a:pt x="18945" y="2887"/>
                  </a:lnTo>
                  <a:lnTo>
                    <a:pt x="18088" y="2436"/>
                  </a:lnTo>
                  <a:lnTo>
                    <a:pt x="17186" y="2030"/>
                  </a:lnTo>
                  <a:lnTo>
                    <a:pt x="16284" y="1669"/>
                  </a:lnTo>
                  <a:lnTo>
                    <a:pt x="15381" y="1399"/>
                  </a:lnTo>
                  <a:lnTo>
                    <a:pt x="14434" y="1128"/>
                  </a:lnTo>
                  <a:lnTo>
                    <a:pt x="13487" y="948"/>
                  </a:lnTo>
                  <a:lnTo>
                    <a:pt x="12540" y="767"/>
                  </a:lnTo>
                  <a:lnTo>
                    <a:pt x="11547" y="677"/>
                  </a:lnTo>
                  <a:lnTo>
                    <a:pt x="10420" y="361"/>
                  </a:lnTo>
                  <a:lnTo>
                    <a:pt x="9292" y="0"/>
                  </a:lnTo>
                  <a:close/>
                </a:path>
              </a:pathLst>
            </a:custGeom>
            <a:solidFill>
              <a:srgbClr val="4A4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38"/>
            <p:cNvSpPr/>
            <p:nvPr/>
          </p:nvSpPr>
          <p:spPr>
            <a:xfrm>
              <a:off x="1467275" y="1432125"/>
              <a:ext cx="542425" cy="352975"/>
            </a:xfrm>
            <a:custGeom>
              <a:avLst/>
              <a:gdLst/>
              <a:ahLst/>
              <a:cxnLst/>
              <a:rect l="l" t="t" r="r" b="b"/>
              <a:pathLst>
                <a:path w="21697" h="14119" extrusionOk="0">
                  <a:moveTo>
                    <a:pt x="18133" y="0"/>
                  </a:moveTo>
                  <a:lnTo>
                    <a:pt x="17907" y="46"/>
                  </a:lnTo>
                  <a:lnTo>
                    <a:pt x="17727" y="136"/>
                  </a:lnTo>
                  <a:lnTo>
                    <a:pt x="17547" y="226"/>
                  </a:lnTo>
                  <a:lnTo>
                    <a:pt x="17456" y="361"/>
                  </a:lnTo>
                  <a:lnTo>
                    <a:pt x="17096" y="271"/>
                  </a:lnTo>
                  <a:lnTo>
                    <a:pt x="16735" y="226"/>
                  </a:lnTo>
                  <a:lnTo>
                    <a:pt x="15923" y="181"/>
                  </a:lnTo>
                  <a:lnTo>
                    <a:pt x="15156" y="226"/>
                  </a:lnTo>
                  <a:lnTo>
                    <a:pt x="14389" y="271"/>
                  </a:lnTo>
                  <a:lnTo>
                    <a:pt x="12856" y="361"/>
                  </a:lnTo>
                  <a:lnTo>
                    <a:pt x="12720" y="271"/>
                  </a:lnTo>
                  <a:lnTo>
                    <a:pt x="12495" y="226"/>
                  </a:lnTo>
                  <a:lnTo>
                    <a:pt x="10871" y="226"/>
                  </a:lnTo>
                  <a:lnTo>
                    <a:pt x="9292" y="316"/>
                  </a:lnTo>
                  <a:lnTo>
                    <a:pt x="8615" y="271"/>
                  </a:lnTo>
                  <a:lnTo>
                    <a:pt x="8164" y="181"/>
                  </a:lnTo>
                  <a:lnTo>
                    <a:pt x="7668" y="136"/>
                  </a:lnTo>
                  <a:lnTo>
                    <a:pt x="6766" y="136"/>
                  </a:lnTo>
                  <a:lnTo>
                    <a:pt x="5233" y="46"/>
                  </a:lnTo>
                  <a:lnTo>
                    <a:pt x="3473" y="46"/>
                  </a:lnTo>
                  <a:lnTo>
                    <a:pt x="3338" y="136"/>
                  </a:lnTo>
                  <a:lnTo>
                    <a:pt x="3203" y="226"/>
                  </a:lnTo>
                  <a:lnTo>
                    <a:pt x="3112" y="361"/>
                  </a:lnTo>
                  <a:lnTo>
                    <a:pt x="3067" y="497"/>
                  </a:lnTo>
                  <a:lnTo>
                    <a:pt x="3022" y="632"/>
                  </a:lnTo>
                  <a:lnTo>
                    <a:pt x="3067" y="812"/>
                  </a:lnTo>
                  <a:lnTo>
                    <a:pt x="3112" y="948"/>
                  </a:lnTo>
                  <a:lnTo>
                    <a:pt x="3022" y="1128"/>
                  </a:lnTo>
                  <a:lnTo>
                    <a:pt x="2616" y="2932"/>
                  </a:lnTo>
                  <a:lnTo>
                    <a:pt x="2210" y="4691"/>
                  </a:lnTo>
                  <a:lnTo>
                    <a:pt x="2075" y="5368"/>
                  </a:lnTo>
                  <a:lnTo>
                    <a:pt x="1624" y="6135"/>
                  </a:lnTo>
                  <a:lnTo>
                    <a:pt x="1444" y="6541"/>
                  </a:lnTo>
                  <a:lnTo>
                    <a:pt x="1263" y="6902"/>
                  </a:lnTo>
                  <a:lnTo>
                    <a:pt x="1173" y="6315"/>
                  </a:lnTo>
                  <a:lnTo>
                    <a:pt x="1128" y="6180"/>
                  </a:lnTo>
                  <a:lnTo>
                    <a:pt x="992" y="6090"/>
                  </a:lnTo>
                  <a:lnTo>
                    <a:pt x="857" y="6000"/>
                  </a:lnTo>
                  <a:lnTo>
                    <a:pt x="587" y="6000"/>
                  </a:lnTo>
                  <a:lnTo>
                    <a:pt x="451" y="6090"/>
                  </a:lnTo>
                  <a:lnTo>
                    <a:pt x="361" y="6180"/>
                  </a:lnTo>
                  <a:lnTo>
                    <a:pt x="271" y="6315"/>
                  </a:lnTo>
                  <a:lnTo>
                    <a:pt x="226" y="6406"/>
                  </a:lnTo>
                  <a:lnTo>
                    <a:pt x="135" y="6766"/>
                  </a:lnTo>
                  <a:lnTo>
                    <a:pt x="45" y="7172"/>
                  </a:lnTo>
                  <a:lnTo>
                    <a:pt x="0" y="7623"/>
                  </a:lnTo>
                  <a:lnTo>
                    <a:pt x="0" y="8074"/>
                  </a:lnTo>
                  <a:lnTo>
                    <a:pt x="45" y="8480"/>
                  </a:lnTo>
                  <a:lnTo>
                    <a:pt x="181" y="8886"/>
                  </a:lnTo>
                  <a:lnTo>
                    <a:pt x="271" y="9067"/>
                  </a:lnTo>
                  <a:lnTo>
                    <a:pt x="406" y="9202"/>
                  </a:lnTo>
                  <a:lnTo>
                    <a:pt x="541" y="9337"/>
                  </a:lnTo>
                  <a:lnTo>
                    <a:pt x="722" y="9473"/>
                  </a:lnTo>
                  <a:lnTo>
                    <a:pt x="812" y="9518"/>
                  </a:lnTo>
                  <a:lnTo>
                    <a:pt x="1083" y="9518"/>
                  </a:lnTo>
                  <a:lnTo>
                    <a:pt x="1173" y="9473"/>
                  </a:lnTo>
                  <a:lnTo>
                    <a:pt x="1263" y="9518"/>
                  </a:lnTo>
                  <a:lnTo>
                    <a:pt x="1263" y="9563"/>
                  </a:lnTo>
                  <a:lnTo>
                    <a:pt x="1579" y="10375"/>
                  </a:lnTo>
                  <a:lnTo>
                    <a:pt x="1759" y="10781"/>
                  </a:lnTo>
                  <a:lnTo>
                    <a:pt x="1940" y="11142"/>
                  </a:lnTo>
                  <a:lnTo>
                    <a:pt x="2030" y="11277"/>
                  </a:lnTo>
                  <a:lnTo>
                    <a:pt x="2165" y="11322"/>
                  </a:lnTo>
                  <a:lnTo>
                    <a:pt x="2210" y="11457"/>
                  </a:lnTo>
                  <a:lnTo>
                    <a:pt x="2301" y="11593"/>
                  </a:lnTo>
                  <a:lnTo>
                    <a:pt x="2481" y="11773"/>
                  </a:lnTo>
                  <a:lnTo>
                    <a:pt x="2661" y="11954"/>
                  </a:lnTo>
                  <a:lnTo>
                    <a:pt x="2661" y="12134"/>
                  </a:lnTo>
                  <a:lnTo>
                    <a:pt x="2797" y="12314"/>
                  </a:lnTo>
                  <a:lnTo>
                    <a:pt x="3203" y="12630"/>
                  </a:lnTo>
                  <a:lnTo>
                    <a:pt x="3609" y="12856"/>
                  </a:lnTo>
                  <a:lnTo>
                    <a:pt x="4060" y="13081"/>
                  </a:lnTo>
                  <a:lnTo>
                    <a:pt x="4556" y="13217"/>
                  </a:lnTo>
                  <a:lnTo>
                    <a:pt x="4736" y="13307"/>
                  </a:lnTo>
                  <a:lnTo>
                    <a:pt x="4962" y="13307"/>
                  </a:lnTo>
                  <a:lnTo>
                    <a:pt x="5909" y="13577"/>
                  </a:lnTo>
                  <a:lnTo>
                    <a:pt x="6901" y="13758"/>
                  </a:lnTo>
                  <a:lnTo>
                    <a:pt x="7849" y="13893"/>
                  </a:lnTo>
                  <a:lnTo>
                    <a:pt x="8841" y="13983"/>
                  </a:lnTo>
                  <a:lnTo>
                    <a:pt x="9833" y="14029"/>
                  </a:lnTo>
                  <a:lnTo>
                    <a:pt x="10826" y="14029"/>
                  </a:lnTo>
                  <a:lnTo>
                    <a:pt x="12856" y="13983"/>
                  </a:lnTo>
                  <a:lnTo>
                    <a:pt x="13216" y="14074"/>
                  </a:lnTo>
                  <a:lnTo>
                    <a:pt x="13622" y="14119"/>
                  </a:lnTo>
                  <a:lnTo>
                    <a:pt x="14028" y="14119"/>
                  </a:lnTo>
                  <a:lnTo>
                    <a:pt x="14434" y="14029"/>
                  </a:lnTo>
                  <a:lnTo>
                    <a:pt x="14570" y="14074"/>
                  </a:lnTo>
                  <a:lnTo>
                    <a:pt x="14705" y="14074"/>
                  </a:lnTo>
                  <a:lnTo>
                    <a:pt x="15742" y="13893"/>
                  </a:lnTo>
                  <a:lnTo>
                    <a:pt x="16284" y="13758"/>
                  </a:lnTo>
                  <a:lnTo>
                    <a:pt x="16780" y="13577"/>
                  </a:lnTo>
                  <a:lnTo>
                    <a:pt x="17005" y="13442"/>
                  </a:lnTo>
                  <a:lnTo>
                    <a:pt x="17186" y="13262"/>
                  </a:lnTo>
                  <a:lnTo>
                    <a:pt x="17366" y="13352"/>
                  </a:lnTo>
                  <a:lnTo>
                    <a:pt x="17501" y="13352"/>
                  </a:lnTo>
                  <a:lnTo>
                    <a:pt x="17682" y="13307"/>
                  </a:lnTo>
                  <a:lnTo>
                    <a:pt x="17862" y="13217"/>
                  </a:lnTo>
                  <a:lnTo>
                    <a:pt x="18043" y="13126"/>
                  </a:lnTo>
                  <a:lnTo>
                    <a:pt x="18223" y="13036"/>
                  </a:lnTo>
                  <a:lnTo>
                    <a:pt x="18584" y="12766"/>
                  </a:lnTo>
                  <a:lnTo>
                    <a:pt x="18900" y="12450"/>
                  </a:lnTo>
                  <a:lnTo>
                    <a:pt x="19170" y="12089"/>
                  </a:lnTo>
                  <a:lnTo>
                    <a:pt x="19261" y="11863"/>
                  </a:lnTo>
                  <a:lnTo>
                    <a:pt x="19261" y="11638"/>
                  </a:lnTo>
                  <a:lnTo>
                    <a:pt x="19576" y="11142"/>
                  </a:lnTo>
                  <a:lnTo>
                    <a:pt x="19802" y="10555"/>
                  </a:lnTo>
                  <a:lnTo>
                    <a:pt x="19982" y="10510"/>
                  </a:lnTo>
                  <a:lnTo>
                    <a:pt x="20027" y="10465"/>
                  </a:lnTo>
                  <a:lnTo>
                    <a:pt x="20073" y="10375"/>
                  </a:lnTo>
                  <a:lnTo>
                    <a:pt x="20208" y="9924"/>
                  </a:lnTo>
                  <a:lnTo>
                    <a:pt x="20298" y="9473"/>
                  </a:lnTo>
                  <a:lnTo>
                    <a:pt x="20343" y="9292"/>
                  </a:lnTo>
                  <a:lnTo>
                    <a:pt x="20479" y="9337"/>
                  </a:lnTo>
                  <a:lnTo>
                    <a:pt x="20569" y="9383"/>
                  </a:lnTo>
                  <a:lnTo>
                    <a:pt x="20704" y="9337"/>
                  </a:lnTo>
                  <a:lnTo>
                    <a:pt x="20794" y="9247"/>
                  </a:lnTo>
                  <a:lnTo>
                    <a:pt x="20839" y="9202"/>
                  </a:lnTo>
                  <a:lnTo>
                    <a:pt x="21065" y="9292"/>
                  </a:lnTo>
                  <a:lnTo>
                    <a:pt x="21245" y="9247"/>
                  </a:lnTo>
                  <a:lnTo>
                    <a:pt x="21381" y="9247"/>
                  </a:lnTo>
                  <a:lnTo>
                    <a:pt x="21426" y="9157"/>
                  </a:lnTo>
                  <a:lnTo>
                    <a:pt x="21516" y="9067"/>
                  </a:lnTo>
                  <a:lnTo>
                    <a:pt x="21561" y="8977"/>
                  </a:lnTo>
                  <a:lnTo>
                    <a:pt x="21651" y="8526"/>
                  </a:lnTo>
                  <a:lnTo>
                    <a:pt x="21696" y="8120"/>
                  </a:lnTo>
                  <a:lnTo>
                    <a:pt x="21696" y="7714"/>
                  </a:lnTo>
                  <a:lnTo>
                    <a:pt x="21651" y="7263"/>
                  </a:lnTo>
                  <a:lnTo>
                    <a:pt x="21696" y="6947"/>
                  </a:lnTo>
                  <a:lnTo>
                    <a:pt x="21696" y="6631"/>
                  </a:lnTo>
                  <a:lnTo>
                    <a:pt x="21696" y="6496"/>
                  </a:lnTo>
                  <a:lnTo>
                    <a:pt x="21606" y="6360"/>
                  </a:lnTo>
                  <a:lnTo>
                    <a:pt x="21516" y="6225"/>
                  </a:lnTo>
                  <a:lnTo>
                    <a:pt x="21426" y="6180"/>
                  </a:lnTo>
                  <a:lnTo>
                    <a:pt x="21290" y="6135"/>
                  </a:lnTo>
                  <a:lnTo>
                    <a:pt x="21155" y="6135"/>
                  </a:lnTo>
                  <a:lnTo>
                    <a:pt x="21020" y="6180"/>
                  </a:lnTo>
                  <a:lnTo>
                    <a:pt x="20884" y="6270"/>
                  </a:lnTo>
                  <a:lnTo>
                    <a:pt x="20930" y="6270"/>
                  </a:lnTo>
                  <a:lnTo>
                    <a:pt x="20704" y="6360"/>
                  </a:lnTo>
                  <a:lnTo>
                    <a:pt x="20614" y="6541"/>
                  </a:lnTo>
                  <a:lnTo>
                    <a:pt x="20569" y="6721"/>
                  </a:lnTo>
                  <a:lnTo>
                    <a:pt x="20614" y="6947"/>
                  </a:lnTo>
                  <a:lnTo>
                    <a:pt x="20704" y="7172"/>
                  </a:lnTo>
                  <a:lnTo>
                    <a:pt x="20659" y="7263"/>
                  </a:lnTo>
                  <a:lnTo>
                    <a:pt x="20569" y="7353"/>
                  </a:lnTo>
                  <a:lnTo>
                    <a:pt x="20614" y="7263"/>
                  </a:lnTo>
                  <a:lnTo>
                    <a:pt x="20569" y="7172"/>
                  </a:lnTo>
                  <a:lnTo>
                    <a:pt x="20524" y="6947"/>
                  </a:lnTo>
                  <a:lnTo>
                    <a:pt x="20479" y="6857"/>
                  </a:lnTo>
                  <a:lnTo>
                    <a:pt x="20388" y="6721"/>
                  </a:lnTo>
                  <a:lnTo>
                    <a:pt x="20298" y="6676"/>
                  </a:lnTo>
                  <a:lnTo>
                    <a:pt x="20208" y="6631"/>
                  </a:lnTo>
                  <a:lnTo>
                    <a:pt x="20208" y="6496"/>
                  </a:lnTo>
                  <a:lnTo>
                    <a:pt x="20208" y="6360"/>
                  </a:lnTo>
                  <a:lnTo>
                    <a:pt x="20073" y="5774"/>
                  </a:lnTo>
                  <a:lnTo>
                    <a:pt x="19982" y="5323"/>
                  </a:lnTo>
                  <a:lnTo>
                    <a:pt x="19892" y="4917"/>
                  </a:lnTo>
                  <a:lnTo>
                    <a:pt x="19621" y="4015"/>
                  </a:lnTo>
                  <a:lnTo>
                    <a:pt x="19576" y="3925"/>
                  </a:lnTo>
                  <a:lnTo>
                    <a:pt x="19531" y="3834"/>
                  </a:lnTo>
                  <a:lnTo>
                    <a:pt x="19351" y="3699"/>
                  </a:lnTo>
                  <a:lnTo>
                    <a:pt x="19306" y="3564"/>
                  </a:lnTo>
                  <a:lnTo>
                    <a:pt x="19125" y="3068"/>
                  </a:lnTo>
                  <a:lnTo>
                    <a:pt x="18945" y="2571"/>
                  </a:lnTo>
                  <a:lnTo>
                    <a:pt x="19035" y="2481"/>
                  </a:lnTo>
                  <a:lnTo>
                    <a:pt x="19080" y="2346"/>
                  </a:lnTo>
                  <a:lnTo>
                    <a:pt x="19080" y="2256"/>
                  </a:lnTo>
                  <a:lnTo>
                    <a:pt x="19080" y="2120"/>
                  </a:lnTo>
                  <a:lnTo>
                    <a:pt x="18990" y="1624"/>
                  </a:lnTo>
                  <a:lnTo>
                    <a:pt x="18855" y="1173"/>
                  </a:lnTo>
                  <a:lnTo>
                    <a:pt x="18674" y="722"/>
                  </a:lnTo>
                  <a:lnTo>
                    <a:pt x="18449" y="271"/>
                  </a:lnTo>
                  <a:lnTo>
                    <a:pt x="18404" y="181"/>
                  </a:lnTo>
                  <a:lnTo>
                    <a:pt x="18313" y="91"/>
                  </a:lnTo>
                  <a:lnTo>
                    <a:pt x="18223" y="46"/>
                  </a:lnTo>
                  <a:lnTo>
                    <a:pt x="1813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38"/>
            <p:cNvSpPr/>
            <p:nvPr/>
          </p:nvSpPr>
          <p:spPr>
            <a:xfrm>
              <a:off x="1617250" y="1788475"/>
              <a:ext cx="322525" cy="151125"/>
            </a:xfrm>
            <a:custGeom>
              <a:avLst/>
              <a:gdLst/>
              <a:ahLst/>
              <a:cxnLst/>
              <a:rect l="l" t="t" r="r" b="b"/>
              <a:pathLst>
                <a:path w="12901" h="6045" extrusionOk="0">
                  <a:moveTo>
                    <a:pt x="12450" y="0"/>
                  </a:moveTo>
                  <a:lnTo>
                    <a:pt x="12269" y="45"/>
                  </a:lnTo>
                  <a:lnTo>
                    <a:pt x="12089" y="135"/>
                  </a:lnTo>
                  <a:lnTo>
                    <a:pt x="11412" y="767"/>
                  </a:lnTo>
                  <a:lnTo>
                    <a:pt x="10645" y="1353"/>
                  </a:lnTo>
                  <a:lnTo>
                    <a:pt x="9202" y="2526"/>
                  </a:lnTo>
                  <a:lnTo>
                    <a:pt x="8525" y="3112"/>
                  </a:lnTo>
                  <a:lnTo>
                    <a:pt x="7939" y="3699"/>
                  </a:lnTo>
                  <a:lnTo>
                    <a:pt x="7443" y="4375"/>
                  </a:lnTo>
                  <a:lnTo>
                    <a:pt x="6992" y="5097"/>
                  </a:lnTo>
                  <a:lnTo>
                    <a:pt x="6811" y="5187"/>
                  </a:lnTo>
                  <a:lnTo>
                    <a:pt x="6496" y="4917"/>
                  </a:lnTo>
                  <a:lnTo>
                    <a:pt x="6135" y="4646"/>
                  </a:lnTo>
                  <a:lnTo>
                    <a:pt x="5503" y="4060"/>
                  </a:lnTo>
                  <a:lnTo>
                    <a:pt x="5097" y="3744"/>
                  </a:lnTo>
                  <a:lnTo>
                    <a:pt x="4646" y="3473"/>
                  </a:lnTo>
                  <a:lnTo>
                    <a:pt x="3744" y="2977"/>
                  </a:lnTo>
                  <a:lnTo>
                    <a:pt x="3248" y="2706"/>
                  </a:lnTo>
                  <a:lnTo>
                    <a:pt x="2797" y="2391"/>
                  </a:lnTo>
                  <a:lnTo>
                    <a:pt x="2301" y="2120"/>
                  </a:lnTo>
                  <a:lnTo>
                    <a:pt x="1805" y="1849"/>
                  </a:lnTo>
                  <a:lnTo>
                    <a:pt x="1399" y="1714"/>
                  </a:lnTo>
                  <a:lnTo>
                    <a:pt x="948" y="1579"/>
                  </a:lnTo>
                  <a:lnTo>
                    <a:pt x="542" y="1489"/>
                  </a:lnTo>
                  <a:lnTo>
                    <a:pt x="316" y="1398"/>
                  </a:lnTo>
                  <a:lnTo>
                    <a:pt x="91" y="1263"/>
                  </a:lnTo>
                  <a:lnTo>
                    <a:pt x="45" y="1263"/>
                  </a:lnTo>
                  <a:lnTo>
                    <a:pt x="0" y="1308"/>
                  </a:lnTo>
                  <a:lnTo>
                    <a:pt x="0" y="1353"/>
                  </a:lnTo>
                  <a:lnTo>
                    <a:pt x="0" y="1398"/>
                  </a:lnTo>
                  <a:lnTo>
                    <a:pt x="271" y="1669"/>
                  </a:lnTo>
                  <a:lnTo>
                    <a:pt x="542" y="1895"/>
                  </a:lnTo>
                  <a:lnTo>
                    <a:pt x="857" y="2075"/>
                  </a:lnTo>
                  <a:lnTo>
                    <a:pt x="1218" y="2255"/>
                  </a:lnTo>
                  <a:lnTo>
                    <a:pt x="1805" y="2571"/>
                  </a:lnTo>
                  <a:lnTo>
                    <a:pt x="2301" y="2887"/>
                  </a:lnTo>
                  <a:lnTo>
                    <a:pt x="2842" y="3203"/>
                  </a:lnTo>
                  <a:lnTo>
                    <a:pt x="3383" y="3563"/>
                  </a:lnTo>
                  <a:lnTo>
                    <a:pt x="3970" y="3879"/>
                  </a:lnTo>
                  <a:lnTo>
                    <a:pt x="4556" y="4240"/>
                  </a:lnTo>
                  <a:lnTo>
                    <a:pt x="5097" y="4601"/>
                  </a:lnTo>
                  <a:lnTo>
                    <a:pt x="5594" y="5052"/>
                  </a:lnTo>
                  <a:lnTo>
                    <a:pt x="6225" y="5593"/>
                  </a:lnTo>
                  <a:lnTo>
                    <a:pt x="6586" y="5819"/>
                  </a:lnTo>
                  <a:lnTo>
                    <a:pt x="6992" y="5999"/>
                  </a:lnTo>
                  <a:lnTo>
                    <a:pt x="7127" y="6044"/>
                  </a:lnTo>
                  <a:lnTo>
                    <a:pt x="7262" y="5999"/>
                  </a:lnTo>
                  <a:lnTo>
                    <a:pt x="7353" y="5909"/>
                  </a:lnTo>
                  <a:lnTo>
                    <a:pt x="7398" y="5774"/>
                  </a:lnTo>
                  <a:lnTo>
                    <a:pt x="7804" y="5458"/>
                  </a:lnTo>
                  <a:lnTo>
                    <a:pt x="8165" y="5052"/>
                  </a:lnTo>
                  <a:lnTo>
                    <a:pt x="8525" y="4691"/>
                  </a:lnTo>
                  <a:lnTo>
                    <a:pt x="8931" y="4330"/>
                  </a:lnTo>
                  <a:lnTo>
                    <a:pt x="9969" y="3383"/>
                  </a:lnTo>
                  <a:lnTo>
                    <a:pt x="10510" y="2887"/>
                  </a:lnTo>
                  <a:lnTo>
                    <a:pt x="10961" y="2346"/>
                  </a:lnTo>
                  <a:lnTo>
                    <a:pt x="11051" y="2210"/>
                  </a:lnTo>
                  <a:lnTo>
                    <a:pt x="11908" y="1534"/>
                  </a:lnTo>
                  <a:lnTo>
                    <a:pt x="12765" y="812"/>
                  </a:lnTo>
                  <a:lnTo>
                    <a:pt x="12856" y="677"/>
                  </a:lnTo>
                  <a:lnTo>
                    <a:pt x="12901" y="496"/>
                  </a:lnTo>
                  <a:lnTo>
                    <a:pt x="12856" y="316"/>
                  </a:lnTo>
                  <a:lnTo>
                    <a:pt x="12765" y="180"/>
                  </a:lnTo>
                  <a:lnTo>
                    <a:pt x="12630" y="90"/>
                  </a:lnTo>
                  <a:lnTo>
                    <a:pt x="12450" y="0"/>
                  </a:lnTo>
                  <a:close/>
                </a:path>
              </a:pathLst>
            </a:custGeom>
            <a:solidFill>
              <a:srgbClr val="8F81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38"/>
            <p:cNvSpPr/>
            <p:nvPr/>
          </p:nvSpPr>
          <p:spPr>
            <a:xfrm>
              <a:off x="1848425" y="1971150"/>
              <a:ext cx="59775" cy="44000"/>
            </a:xfrm>
            <a:custGeom>
              <a:avLst/>
              <a:gdLst/>
              <a:ahLst/>
              <a:cxnLst/>
              <a:rect l="l" t="t" r="r" b="b"/>
              <a:pathLst>
                <a:path w="2391" h="1760" extrusionOk="0">
                  <a:moveTo>
                    <a:pt x="406" y="0"/>
                  </a:moveTo>
                  <a:lnTo>
                    <a:pt x="316" y="45"/>
                  </a:lnTo>
                  <a:lnTo>
                    <a:pt x="181" y="91"/>
                  </a:lnTo>
                  <a:lnTo>
                    <a:pt x="90" y="181"/>
                  </a:lnTo>
                  <a:lnTo>
                    <a:pt x="45" y="271"/>
                  </a:lnTo>
                  <a:lnTo>
                    <a:pt x="0" y="406"/>
                  </a:lnTo>
                  <a:lnTo>
                    <a:pt x="0" y="496"/>
                  </a:lnTo>
                  <a:lnTo>
                    <a:pt x="45" y="632"/>
                  </a:lnTo>
                  <a:lnTo>
                    <a:pt x="90" y="722"/>
                  </a:lnTo>
                  <a:lnTo>
                    <a:pt x="406" y="993"/>
                  </a:lnTo>
                  <a:lnTo>
                    <a:pt x="541" y="1308"/>
                  </a:lnTo>
                  <a:lnTo>
                    <a:pt x="677" y="1534"/>
                  </a:lnTo>
                  <a:lnTo>
                    <a:pt x="812" y="1669"/>
                  </a:lnTo>
                  <a:lnTo>
                    <a:pt x="947" y="1714"/>
                  </a:lnTo>
                  <a:lnTo>
                    <a:pt x="1083" y="1759"/>
                  </a:lnTo>
                  <a:lnTo>
                    <a:pt x="1263" y="1759"/>
                  </a:lnTo>
                  <a:lnTo>
                    <a:pt x="1444" y="1714"/>
                  </a:lnTo>
                  <a:lnTo>
                    <a:pt x="1624" y="1579"/>
                  </a:lnTo>
                  <a:lnTo>
                    <a:pt x="1714" y="1489"/>
                  </a:lnTo>
                  <a:lnTo>
                    <a:pt x="1804" y="1308"/>
                  </a:lnTo>
                  <a:lnTo>
                    <a:pt x="1940" y="1308"/>
                  </a:lnTo>
                  <a:lnTo>
                    <a:pt x="2030" y="1263"/>
                  </a:lnTo>
                  <a:lnTo>
                    <a:pt x="2165" y="1173"/>
                  </a:lnTo>
                  <a:lnTo>
                    <a:pt x="2255" y="1083"/>
                  </a:lnTo>
                  <a:lnTo>
                    <a:pt x="2346" y="857"/>
                  </a:lnTo>
                  <a:lnTo>
                    <a:pt x="2391" y="587"/>
                  </a:lnTo>
                  <a:lnTo>
                    <a:pt x="2346" y="316"/>
                  </a:lnTo>
                  <a:lnTo>
                    <a:pt x="2255" y="181"/>
                  </a:lnTo>
                  <a:lnTo>
                    <a:pt x="2165" y="45"/>
                  </a:lnTo>
                  <a:lnTo>
                    <a:pt x="2030" y="0"/>
                  </a:lnTo>
                  <a:lnTo>
                    <a:pt x="1714" y="0"/>
                  </a:lnTo>
                  <a:lnTo>
                    <a:pt x="1083" y="45"/>
                  </a:lnTo>
                  <a:lnTo>
                    <a:pt x="406" y="0"/>
                  </a:lnTo>
                  <a:close/>
                </a:path>
              </a:pathLst>
            </a:custGeom>
            <a:solidFill>
              <a:srgbClr val="8F81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38"/>
            <p:cNvSpPr/>
            <p:nvPr/>
          </p:nvSpPr>
          <p:spPr>
            <a:xfrm>
              <a:off x="1655575" y="1297925"/>
              <a:ext cx="186100" cy="27100"/>
            </a:xfrm>
            <a:custGeom>
              <a:avLst/>
              <a:gdLst/>
              <a:ahLst/>
              <a:cxnLst/>
              <a:rect l="l" t="t" r="r" b="b"/>
              <a:pathLst>
                <a:path w="7444" h="1084" extrusionOk="0">
                  <a:moveTo>
                    <a:pt x="91" y="1"/>
                  </a:moveTo>
                  <a:lnTo>
                    <a:pt x="1" y="46"/>
                  </a:lnTo>
                  <a:lnTo>
                    <a:pt x="1" y="91"/>
                  </a:lnTo>
                  <a:lnTo>
                    <a:pt x="46" y="181"/>
                  </a:lnTo>
                  <a:lnTo>
                    <a:pt x="497" y="362"/>
                  </a:lnTo>
                  <a:lnTo>
                    <a:pt x="903" y="542"/>
                  </a:lnTo>
                  <a:lnTo>
                    <a:pt x="1354" y="677"/>
                  </a:lnTo>
                  <a:lnTo>
                    <a:pt x="1805" y="813"/>
                  </a:lnTo>
                  <a:lnTo>
                    <a:pt x="2662" y="948"/>
                  </a:lnTo>
                  <a:lnTo>
                    <a:pt x="3609" y="1038"/>
                  </a:lnTo>
                  <a:lnTo>
                    <a:pt x="4512" y="1083"/>
                  </a:lnTo>
                  <a:lnTo>
                    <a:pt x="5459" y="1083"/>
                  </a:lnTo>
                  <a:lnTo>
                    <a:pt x="7308" y="993"/>
                  </a:lnTo>
                  <a:lnTo>
                    <a:pt x="7353" y="948"/>
                  </a:lnTo>
                  <a:lnTo>
                    <a:pt x="7398" y="948"/>
                  </a:lnTo>
                  <a:lnTo>
                    <a:pt x="7444" y="813"/>
                  </a:lnTo>
                  <a:lnTo>
                    <a:pt x="7444" y="677"/>
                  </a:lnTo>
                  <a:lnTo>
                    <a:pt x="7353" y="632"/>
                  </a:lnTo>
                  <a:lnTo>
                    <a:pt x="6406" y="632"/>
                  </a:lnTo>
                  <a:lnTo>
                    <a:pt x="5504" y="677"/>
                  </a:lnTo>
                  <a:lnTo>
                    <a:pt x="4557" y="677"/>
                  </a:lnTo>
                  <a:lnTo>
                    <a:pt x="3655" y="722"/>
                  </a:lnTo>
                  <a:lnTo>
                    <a:pt x="2798" y="677"/>
                  </a:lnTo>
                  <a:lnTo>
                    <a:pt x="1895" y="542"/>
                  </a:lnTo>
                  <a:lnTo>
                    <a:pt x="1444" y="452"/>
                  </a:lnTo>
                  <a:lnTo>
                    <a:pt x="1038" y="362"/>
                  </a:lnTo>
                  <a:lnTo>
                    <a:pt x="587" y="181"/>
                  </a:lnTo>
                  <a:lnTo>
                    <a:pt x="181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38"/>
            <p:cNvSpPr/>
            <p:nvPr/>
          </p:nvSpPr>
          <p:spPr>
            <a:xfrm>
              <a:off x="1628525" y="1534750"/>
              <a:ext cx="24825" cy="80075"/>
            </a:xfrm>
            <a:custGeom>
              <a:avLst/>
              <a:gdLst/>
              <a:ahLst/>
              <a:cxnLst/>
              <a:rect l="l" t="t" r="r" b="b"/>
              <a:pathLst>
                <a:path w="993" h="3203" extrusionOk="0">
                  <a:moveTo>
                    <a:pt x="587" y="0"/>
                  </a:moveTo>
                  <a:lnTo>
                    <a:pt x="497" y="90"/>
                  </a:lnTo>
                  <a:lnTo>
                    <a:pt x="316" y="406"/>
                  </a:lnTo>
                  <a:lnTo>
                    <a:pt x="271" y="406"/>
                  </a:lnTo>
                  <a:lnTo>
                    <a:pt x="271" y="451"/>
                  </a:lnTo>
                  <a:lnTo>
                    <a:pt x="226" y="632"/>
                  </a:lnTo>
                  <a:lnTo>
                    <a:pt x="181" y="947"/>
                  </a:lnTo>
                  <a:lnTo>
                    <a:pt x="136" y="1263"/>
                  </a:lnTo>
                  <a:lnTo>
                    <a:pt x="0" y="1940"/>
                  </a:lnTo>
                  <a:lnTo>
                    <a:pt x="0" y="2255"/>
                  </a:lnTo>
                  <a:lnTo>
                    <a:pt x="0" y="2571"/>
                  </a:lnTo>
                  <a:lnTo>
                    <a:pt x="91" y="2842"/>
                  </a:lnTo>
                  <a:lnTo>
                    <a:pt x="271" y="3067"/>
                  </a:lnTo>
                  <a:lnTo>
                    <a:pt x="361" y="3158"/>
                  </a:lnTo>
                  <a:lnTo>
                    <a:pt x="451" y="3203"/>
                  </a:lnTo>
                  <a:lnTo>
                    <a:pt x="587" y="3158"/>
                  </a:lnTo>
                  <a:lnTo>
                    <a:pt x="722" y="3112"/>
                  </a:lnTo>
                  <a:lnTo>
                    <a:pt x="812" y="2977"/>
                  </a:lnTo>
                  <a:lnTo>
                    <a:pt x="903" y="2797"/>
                  </a:lnTo>
                  <a:lnTo>
                    <a:pt x="948" y="2436"/>
                  </a:lnTo>
                  <a:lnTo>
                    <a:pt x="993" y="2075"/>
                  </a:lnTo>
                  <a:lnTo>
                    <a:pt x="993" y="1714"/>
                  </a:lnTo>
                  <a:lnTo>
                    <a:pt x="948" y="902"/>
                  </a:lnTo>
                  <a:lnTo>
                    <a:pt x="903" y="496"/>
                  </a:lnTo>
                  <a:lnTo>
                    <a:pt x="812" y="135"/>
                  </a:lnTo>
                  <a:lnTo>
                    <a:pt x="722" y="45"/>
                  </a:lnTo>
                  <a:lnTo>
                    <a:pt x="677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38"/>
            <p:cNvSpPr/>
            <p:nvPr/>
          </p:nvSpPr>
          <p:spPr>
            <a:xfrm>
              <a:off x="1860825" y="1534750"/>
              <a:ext cx="24825" cy="80075"/>
            </a:xfrm>
            <a:custGeom>
              <a:avLst/>
              <a:gdLst/>
              <a:ahLst/>
              <a:cxnLst/>
              <a:rect l="l" t="t" r="r" b="b"/>
              <a:pathLst>
                <a:path w="993" h="3203" extrusionOk="0">
                  <a:moveTo>
                    <a:pt x="587" y="0"/>
                  </a:moveTo>
                  <a:lnTo>
                    <a:pt x="497" y="90"/>
                  </a:lnTo>
                  <a:lnTo>
                    <a:pt x="361" y="406"/>
                  </a:lnTo>
                  <a:lnTo>
                    <a:pt x="316" y="406"/>
                  </a:lnTo>
                  <a:lnTo>
                    <a:pt x="271" y="451"/>
                  </a:lnTo>
                  <a:lnTo>
                    <a:pt x="271" y="632"/>
                  </a:lnTo>
                  <a:lnTo>
                    <a:pt x="181" y="947"/>
                  </a:lnTo>
                  <a:lnTo>
                    <a:pt x="136" y="1263"/>
                  </a:lnTo>
                  <a:lnTo>
                    <a:pt x="0" y="1940"/>
                  </a:lnTo>
                  <a:lnTo>
                    <a:pt x="0" y="2255"/>
                  </a:lnTo>
                  <a:lnTo>
                    <a:pt x="0" y="2571"/>
                  </a:lnTo>
                  <a:lnTo>
                    <a:pt x="91" y="2842"/>
                  </a:lnTo>
                  <a:lnTo>
                    <a:pt x="271" y="3067"/>
                  </a:lnTo>
                  <a:lnTo>
                    <a:pt x="361" y="3158"/>
                  </a:lnTo>
                  <a:lnTo>
                    <a:pt x="497" y="3203"/>
                  </a:lnTo>
                  <a:lnTo>
                    <a:pt x="587" y="3158"/>
                  </a:lnTo>
                  <a:lnTo>
                    <a:pt x="722" y="3112"/>
                  </a:lnTo>
                  <a:lnTo>
                    <a:pt x="812" y="2977"/>
                  </a:lnTo>
                  <a:lnTo>
                    <a:pt x="902" y="2797"/>
                  </a:lnTo>
                  <a:lnTo>
                    <a:pt x="993" y="2436"/>
                  </a:lnTo>
                  <a:lnTo>
                    <a:pt x="993" y="2075"/>
                  </a:lnTo>
                  <a:lnTo>
                    <a:pt x="993" y="1714"/>
                  </a:lnTo>
                  <a:lnTo>
                    <a:pt x="948" y="902"/>
                  </a:lnTo>
                  <a:lnTo>
                    <a:pt x="902" y="496"/>
                  </a:lnTo>
                  <a:lnTo>
                    <a:pt x="812" y="135"/>
                  </a:lnTo>
                  <a:lnTo>
                    <a:pt x="767" y="45"/>
                  </a:lnTo>
                  <a:lnTo>
                    <a:pt x="677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38"/>
            <p:cNvSpPr/>
            <p:nvPr/>
          </p:nvSpPr>
          <p:spPr>
            <a:xfrm>
              <a:off x="1748050" y="1537000"/>
              <a:ext cx="31600" cy="91350"/>
            </a:xfrm>
            <a:custGeom>
              <a:avLst/>
              <a:gdLst/>
              <a:ahLst/>
              <a:cxnLst/>
              <a:rect l="l" t="t" r="r" b="b"/>
              <a:pathLst>
                <a:path w="1264" h="3654" extrusionOk="0">
                  <a:moveTo>
                    <a:pt x="136" y="0"/>
                  </a:moveTo>
                  <a:lnTo>
                    <a:pt x="91" y="45"/>
                  </a:lnTo>
                  <a:lnTo>
                    <a:pt x="91" y="91"/>
                  </a:lnTo>
                  <a:lnTo>
                    <a:pt x="46" y="902"/>
                  </a:lnTo>
                  <a:lnTo>
                    <a:pt x="1" y="1759"/>
                  </a:lnTo>
                  <a:lnTo>
                    <a:pt x="1" y="2616"/>
                  </a:lnTo>
                  <a:lnTo>
                    <a:pt x="91" y="3428"/>
                  </a:lnTo>
                  <a:lnTo>
                    <a:pt x="136" y="3519"/>
                  </a:lnTo>
                  <a:lnTo>
                    <a:pt x="226" y="3564"/>
                  </a:lnTo>
                  <a:lnTo>
                    <a:pt x="677" y="3654"/>
                  </a:lnTo>
                  <a:lnTo>
                    <a:pt x="903" y="3654"/>
                  </a:lnTo>
                  <a:lnTo>
                    <a:pt x="1128" y="3609"/>
                  </a:lnTo>
                  <a:lnTo>
                    <a:pt x="1219" y="3519"/>
                  </a:lnTo>
                  <a:lnTo>
                    <a:pt x="1264" y="3428"/>
                  </a:lnTo>
                  <a:lnTo>
                    <a:pt x="1219" y="3338"/>
                  </a:lnTo>
                  <a:lnTo>
                    <a:pt x="1083" y="3293"/>
                  </a:lnTo>
                  <a:lnTo>
                    <a:pt x="858" y="3293"/>
                  </a:lnTo>
                  <a:lnTo>
                    <a:pt x="677" y="3248"/>
                  </a:lnTo>
                  <a:lnTo>
                    <a:pt x="587" y="3203"/>
                  </a:lnTo>
                  <a:lnTo>
                    <a:pt x="497" y="3158"/>
                  </a:lnTo>
                  <a:lnTo>
                    <a:pt x="452" y="3022"/>
                  </a:lnTo>
                  <a:lnTo>
                    <a:pt x="407" y="2887"/>
                  </a:lnTo>
                  <a:lnTo>
                    <a:pt x="362" y="1850"/>
                  </a:lnTo>
                  <a:lnTo>
                    <a:pt x="362" y="948"/>
                  </a:lnTo>
                  <a:lnTo>
                    <a:pt x="316" y="496"/>
                  </a:lnTo>
                  <a:lnTo>
                    <a:pt x="226" y="45"/>
                  </a:lnTo>
                  <a:lnTo>
                    <a:pt x="181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38"/>
            <p:cNvSpPr/>
            <p:nvPr/>
          </p:nvSpPr>
          <p:spPr>
            <a:xfrm>
              <a:off x="1453725" y="1252825"/>
              <a:ext cx="606725" cy="790525"/>
            </a:xfrm>
            <a:custGeom>
              <a:avLst/>
              <a:gdLst/>
              <a:ahLst/>
              <a:cxnLst/>
              <a:rect l="l" t="t" r="r" b="b"/>
              <a:pathLst>
                <a:path w="24269" h="31621" extrusionOk="0">
                  <a:moveTo>
                    <a:pt x="8526" y="812"/>
                  </a:moveTo>
                  <a:lnTo>
                    <a:pt x="9699" y="903"/>
                  </a:lnTo>
                  <a:lnTo>
                    <a:pt x="10872" y="1038"/>
                  </a:lnTo>
                  <a:lnTo>
                    <a:pt x="13217" y="1354"/>
                  </a:lnTo>
                  <a:lnTo>
                    <a:pt x="14074" y="1489"/>
                  </a:lnTo>
                  <a:lnTo>
                    <a:pt x="14976" y="1624"/>
                  </a:lnTo>
                  <a:lnTo>
                    <a:pt x="15923" y="1805"/>
                  </a:lnTo>
                  <a:lnTo>
                    <a:pt x="16826" y="2030"/>
                  </a:lnTo>
                  <a:lnTo>
                    <a:pt x="17277" y="2211"/>
                  </a:lnTo>
                  <a:lnTo>
                    <a:pt x="17683" y="2391"/>
                  </a:lnTo>
                  <a:lnTo>
                    <a:pt x="18089" y="2617"/>
                  </a:lnTo>
                  <a:lnTo>
                    <a:pt x="18495" y="2842"/>
                  </a:lnTo>
                  <a:lnTo>
                    <a:pt x="18855" y="3113"/>
                  </a:lnTo>
                  <a:lnTo>
                    <a:pt x="19171" y="3383"/>
                  </a:lnTo>
                  <a:lnTo>
                    <a:pt x="19487" y="3744"/>
                  </a:lnTo>
                  <a:lnTo>
                    <a:pt x="19712" y="4105"/>
                  </a:lnTo>
                  <a:lnTo>
                    <a:pt x="18855" y="4556"/>
                  </a:lnTo>
                  <a:lnTo>
                    <a:pt x="17953" y="4917"/>
                  </a:lnTo>
                  <a:lnTo>
                    <a:pt x="17006" y="5188"/>
                  </a:lnTo>
                  <a:lnTo>
                    <a:pt x="16059" y="5413"/>
                  </a:lnTo>
                  <a:lnTo>
                    <a:pt x="15066" y="5594"/>
                  </a:lnTo>
                  <a:lnTo>
                    <a:pt x="14119" y="5684"/>
                  </a:lnTo>
                  <a:lnTo>
                    <a:pt x="13127" y="5774"/>
                  </a:lnTo>
                  <a:lnTo>
                    <a:pt x="11142" y="5774"/>
                  </a:lnTo>
                  <a:lnTo>
                    <a:pt x="10105" y="5729"/>
                  </a:lnTo>
                  <a:lnTo>
                    <a:pt x="9022" y="5594"/>
                  </a:lnTo>
                  <a:lnTo>
                    <a:pt x="7985" y="5413"/>
                  </a:lnTo>
                  <a:lnTo>
                    <a:pt x="6992" y="5098"/>
                  </a:lnTo>
                  <a:lnTo>
                    <a:pt x="6496" y="4917"/>
                  </a:lnTo>
                  <a:lnTo>
                    <a:pt x="6000" y="4737"/>
                  </a:lnTo>
                  <a:lnTo>
                    <a:pt x="5549" y="4511"/>
                  </a:lnTo>
                  <a:lnTo>
                    <a:pt x="5098" y="4240"/>
                  </a:lnTo>
                  <a:lnTo>
                    <a:pt x="4692" y="3970"/>
                  </a:lnTo>
                  <a:lnTo>
                    <a:pt x="4286" y="3609"/>
                  </a:lnTo>
                  <a:lnTo>
                    <a:pt x="4151" y="3609"/>
                  </a:lnTo>
                  <a:lnTo>
                    <a:pt x="4151" y="3654"/>
                  </a:lnTo>
                  <a:lnTo>
                    <a:pt x="4151" y="3699"/>
                  </a:lnTo>
                  <a:lnTo>
                    <a:pt x="4557" y="4060"/>
                  </a:lnTo>
                  <a:lnTo>
                    <a:pt x="4963" y="4331"/>
                  </a:lnTo>
                  <a:lnTo>
                    <a:pt x="5414" y="4601"/>
                  </a:lnTo>
                  <a:lnTo>
                    <a:pt x="5865" y="4827"/>
                  </a:lnTo>
                  <a:lnTo>
                    <a:pt x="6316" y="5052"/>
                  </a:lnTo>
                  <a:lnTo>
                    <a:pt x="6812" y="5233"/>
                  </a:lnTo>
                  <a:lnTo>
                    <a:pt x="7804" y="5549"/>
                  </a:lnTo>
                  <a:lnTo>
                    <a:pt x="8797" y="5774"/>
                  </a:lnTo>
                  <a:lnTo>
                    <a:pt x="9834" y="5909"/>
                  </a:lnTo>
                  <a:lnTo>
                    <a:pt x="10826" y="6000"/>
                  </a:lnTo>
                  <a:lnTo>
                    <a:pt x="11864" y="6045"/>
                  </a:lnTo>
                  <a:lnTo>
                    <a:pt x="13488" y="6045"/>
                  </a:lnTo>
                  <a:lnTo>
                    <a:pt x="14345" y="6000"/>
                  </a:lnTo>
                  <a:lnTo>
                    <a:pt x="15202" y="5909"/>
                  </a:lnTo>
                  <a:lnTo>
                    <a:pt x="16059" y="5774"/>
                  </a:lnTo>
                  <a:lnTo>
                    <a:pt x="16916" y="5594"/>
                  </a:lnTo>
                  <a:lnTo>
                    <a:pt x="17728" y="5368"/>
                  </a:lnTo>
                  <a:lnTo>
                    <a:pt x="18540" y="5052"/>
                  </a:lnTo>
                  <a:lnTo>
                    <a:pt x="19081" y="5774"/>
                  </a:lnTo>
                  <a:lnTo>
                    <a:pt x="19532" y="6541"/>
                  </a:lnTo>
                  <a:lnTo>
                    <a:pt x="19938" y="7308"/>
                  </a:lnTo>
                  <a:lnTo>
                    <a:pt x="20254" y="8075"/>
                  </a:lnTo>
                  <a:lnTo>
                    <a:pt x="19983" y="8255"/>
                  </a:lnTo>
                  <a:lnTo>
                    <a:pt x="19712" y="8390"/>
                  </a:lnTo>
                  <a:lnTo>
                    <a:pt x="19442" y="8480"/>
                  </a:lnTo>
                  <a:lnTo>
                    <a:pt x="19216" y="7759"/>
                  </a:lnTo>
                  <a:lnTo>
                    <a:pt x="18991" y="7037"/>
                  </a:lnTo>
                  <a:lnTo>
                    <a:pt x="18946" y="6992"/>
                  </a:lnTo>
                  <a:lnTo>
                    <a:pt x="18901" y="6902"/>
                  </a:lnTo>
                  <a:lnTo>
                    <a:pt x="18855" y="6857"/>
                  </a:lnTo>
                  <a:lnTo>
                    <a:pt x="18810" y="6812"/>
                  </a:lnTo>
                  <a:lnTo>
                    <a:pt x="18720" y="6766"/>
                  </a:lnTo>
                  <a:lnTo>
                    <a:pt x="16871" y="6721"/>
                  </a:lnTo>
                  <a:lnTo>
                    <a:pt x="15021" y="6721"/>
                  </a:lnTo>
                  <a:lnTo>
                    <a:pt x="11368" y="6766"/>
                  </a:lnTo>
                  <a:lnTo>
                    <a:pt x="7443" y="6721"/>
                  </a:lnTo>
                  <a:lnTo>
                    <a:pt x="5504" y="6766"/>
                  </a:lnTo>
                  <a:lnTo>
                    <a:pt x="4557" y="6812"/>
                  </a:lnTo>
                  <a:lnTo>
                    <a:pt x="3564" y="6902"/>
                  </a:lnTo>
                  <a:lnTo>
                    <a:pt x="3519" y="6902"/>
                  </a:lnTo>
                  <a:lnTo>
                    <a:pt x="3474" y="6947"/>
                  </a:lnTo>
                  <a:lnTo>
                    <a:pt x="3384" y="6992"/>
                  </a:lnTo>
                  <a:lnTo>
                    <a:pt x="3339" y="7037"/>
                  </a:lnTo>
                  <a:lnTo>
                    <a:pt x="3158" y="7578"/>
                  </a:lnTo>
                  <a:lnTo>
                    <a:pt x="2978" y="8120"/>
                  </a:lnTo>
                  <a:lnTo>
                    <a:pt x="2843" y="8706"/>
                  </a:lnTo>
                  <a:lnTo>
                    <a:pt x="2662" y="9247"/>
                  </a:lnTo>
                  <a:lnTo>
                    <a:pt x="2527" y="9202"/>
                  </a:lnTo>
                  <a:lnTo>
                    <a:pt x="2211" y="9067"/>
                  </a:lnTo>
                  <a:lnTo>
                    <a:pt x="1940" y="8886"/>
                  </a:lnTo>
                  <a:lnTo>
                    <a:pt x="1670" y="8661"/>
                  </a:lnTo>
                  <a:lnTo>
                    <a:pt x="1444" y="8435"/>
                  </a:lnTo>
                  <a:lnTo>
                    <a:pt x="948" y="7984"/>
                  </a:lnTo>
                  <a:lnTo>
                    <a:pt x="1309" y="6406"/>
                  </a:lnTo>
                  <a:lnTo>
                    <a:pt x="1444" y="5729"/>
                  </a:lnTo>
                  <a:lnTo>
                    <a:pt x="1670" y="5052"/>
                  </a:lnTo>
                  <a:lnTo>
                    <a:pt x="1895" y="4376"/>
                  </a:lnTo>
                  <a:lnTo>
                    <a:pt x="2166" y="3699"/>
                  </a:lnTo>
                  <a:lnTo>
                    <a:pt x="2482" y="3113"/>
                  </a:lnTo>
                  <a:lnTo>
                    <a:pt x="2843" y="2526"/>
                  </a:lnTo>
                  <a:lnTo>
                    <a:pt x="3294" y="1985"/>
                  </a:lnTo>
                  <a:lnTo>
                    <a:pt x="3564" y="1760"/>
                  </a:lnTo>
                  <a:lnTo>
                    <a:pt x="3835" y="1534"/>
                  </a:lnTo>
                  <a:lnTo>
                    <a:pt x="3880" y="1534"/>
                  </a:lnTo>
                  <a:lnTo>
                    <a:pt x="3880" y="1489"/>
                  </a:lnTo>
                  <a:lnTo>
                    <a:pt x="3880" y="1444"/>
                  </a:lnTo>
                  <a:lnTo>
                    <a:pt x="3925" y="1444"/>
                  </a:lnTo>
                  <a:lnTo>
                    <a:pt x="3925" y="1399"/>
                  </a:lnTo>
                  <a:lnTo>
                    <a:pt x="4512" y="1218"/>
                  </a:lnTo>
                  <a:lnTo>
                    <a:pt x="5053" y="1083"/>
                  </a:lnTo>
                  <a:lnTo>
                    <a:pt x="5639" y="948"/>
                  </a:lnTo>
                  <a:lnTo>
                    <a:pt x="6226" y="903"/>
                  </a:lnTo>
                  <a:lnTo>
                    <a:pt x="7398" y="812"/>
                  </a:lnTo>
                  <a:close/>
                  <a:moveTo>
                    <a:pt x="20344" y="8345"/>
                  </a:moveTo>
                  <a:lnTo>
                    <a:pt x="20569" y="9022"/>
                  </a:lnTo>
                  <a:lnTo>
                    <a:pt x="20163" y="9247"/>
                  </a:lnTo>
                  <a:lnTo>
                    <a:pt x="19983" y="9338"/>
                  </a:lnTo>
                  <a:lnTo>
                    <a:pt x="19758" y="9383"/>
                  </a:lnTo>
                  <a:lnTo>
                    <a:pt x="19714" y="9427"/>
                  </a:lnTo>
                  <a:lnTo>
                    <a:pt x="19667" y="9292"/>
                  </a:lnTo>
                  <a:lnTo>
                    <a:pt x="19442" y="8571"/>
                  </a:lnTo>
                  <a:lnTo>
                    <a:pt x="19758" y="8571"/>
                  </a:lnTo>
                  <a:lnTo>
                    <a:pt x="20028" y="8480"/>
                  </a:lnTo>
                  <a:lnTo>
                    <a:pt x="20344" y="8345"/>
                  </a:lnTo>
                  <a:close/>
                  <a:moveTo>
                    <a:pt x="903" y="8165"/>
                  </a:moveTo>
                  <a:lnTo>
                    <a:pt x="1399" y="8661"/>
                  </a:lnTo>
                  <a:lnTo>
                    <a:pt x="1895" y="9112"/>
                  </a:lnTo>
                  <a:lnTo>
                    <a:pt x="2211" y="9383"/>
                  </a:lnTo>
                  <a:lnTo>
                    <a:pt x="2392" y="9473"/>
                  </a:lnTo>
                  <a:lnTo>
                    <a:pt x="2572" y="9563"/>
                  </a:lnTo>
                  <a:lnTo>
                    <a:pt x="2392" y="10104"/>
                  </a:lnTo>
                  <a:lnTo>
                    <a:pt x="1986" y="9879"/>
                  </a:lnTo>
                  <a:lnTo>
                    <a:pt x="1580" y="9653"/>
                  </a:lnTo>
                  <a:lnTo>
                    <a:pt x="1174" y="9428"/>
                  </a:lnTo>
                  <a:lnTo>
                    <a:pt x="768" y="9247"/>
                  </a:lnTo>
                  <a:lnTo>
                    <a:pt x="903" y="8165"/>
                  </a:lnTo>
                  <a:close/>
                  <a:moveTo>
                    <a:pt x="20660" y="9292"/>
                  </a:moveTo>
                  <a:lnTo>
                    <a:pt x="20885" y="10330"/>
                  </a:lnTo>
                  <a:lnTo>
                    <a:pt x="20524" y="10510"/>
                  </a:lnTo>
                  <a:lnTo>
                    <a:pt x="20299" y="10555"/>
                  </a:lnTo>
                  <a:lnTo>
                    <a:pt x="20118" y="10600"/>
                  </a:lnTo>
                  <a:lnTo>
                    <a:pt x="19715" y="9430"/>
                  </a:lnTo>
                  <a:lnTo>
                    <a:pt x="19715" y="9430"/>
                  </a:lnTo>
                  <a:lnTo>
                    <a:pt x="19758" y="9473"/>
                  </a:lnTo>
                  <a:lnTo>
                    <a:pt x="20209" y="9473"/>
                  </a:lnTo>
                  <a:lnTo>
                    <a:pt x="20434" y="9383"/>
                  </a:lnTo>
                  <a:lnTo>
                    <a:pt x="20660" y="9292"/>
                  </a:lnTo>
                  <a:close/>
                  <a:moveTo>
                    <a:pt x="723" y="9383"/>
                  </a:moveTo>
                  <a:lnTo>
                    <a:pt x="1489" y="9924"/>
                  </a:lnTo>
                  <a:lnTo>
                    <a:pt x="1895" y="10195"/>
                  </a:lnTo>
                  <a:lnTo>
                    <a:pt x="2301" y="10420"/>
                  </a:lnTo>
                  <a:lnTo>
                    <a:pt x="2121" y="10961"/>
                  </a:lnTo>
                  <a:lnTo>
                    <a:pt x="1715" y="10826"/>
                  </a:lnTo>
                  <a:lnTo>
                    <a:pt x="1354" y="10646"/>
                  </a:lnTo>
                  <a:lnTo>
                    <a:pt x="993" y="10420"/>
                  </a:lnTo>
                  <a:lnTo>
                    <a:pt x="677" y="10195"/>
                  </a:lnTo>
                  <a:lnTo>
                    <a:pt x="723" y="9383"/>
                  </a:lnTo>
                  <a:close/>
                  <a:moveTo>
                    <a:pt x="632" y="10375"/>
                  </a:moveTo>
                  <a:lnTo>
                    <a:pt x="1309" y="10826"/>
                  </a:lnTo>
                  <a:lnTo>
                    <a:pt x="1670" y="11052"/>
                  </a:lnTo>
                  <a:lnTo>
                    <a:pt x="2031" y="11232"/>
                  </a:lnTo>
                  <a:lnTo>
                    <a:pt x="1895" y="11773"/>
                  </a:lnTo>
                  <a:lnTo>
                    <a:pt x="1219" y="11548"/>
                  </a:lnTo>
                  <a:lnTo>
                    <a:pt x="903" y="11367"/>
                  </a:lnTo>
                  <a:lnTo>
                    <a:pt x="632" y="11187"/>
                  </a:lnTo>
                  <a:lnTo>
                    <a:pt x="632" y="10375"/>
                  </a:lnTo>
                  <a:close/>
                  <a:moveTo>
                    <a:pt x="20975" y="10555"/>
                  </a:moveTo>
                  <a:lnTo>
                    <a:pt x="21156" y="11503"/>
                  </a:lnTo>
                  <a:lnTo>
                    <a:pt x="20795" y="11638"/>
                  </a:lnTo>
                  <a:lnTo>
                    <a:pt x="20434" y="11773"/>
                  </a:lnTo>
                  <a:lnTo>
                    <a:pt x="20118" y="10691"/>
                  </a:lnTo>
                  <a:lnTo>
                    <a:pt x="20569" y="10691"/>
                  </a:lnTo>
                  <a:lnTo>
                    <a:pt x="20975" y="10555"/>
                  </a:lnTo>
                  <a:close/>
                  <a:moveTo>
                    <a:pt x="632" y="11412"/>
                  </a:moveTo>
                  <a:lnTo>
                    <a:pt x="1219" y="11773"/>
                  </a:lnTo>
                  <a:lnTo>
                    <a:pt x="1805" y="12044"/>
                  </a:lnTo>
                  <a:lnTo>
                    <a:pt x="1580" y="12856"/>
                  </a:lnTo>
                  <a:lnTo>
                    <a:pt x="1444" y="13713"/>
                  </a:lnTo>
                  <a:lnTo>
                    <a:pt x="1309" y="13397"/>
                  </a:lnTo>
                  <a:lnTo>
                    <a:pt x="1174" y="13126"/>
                  </a:lnTo>
                  <a:lnTo>
                    <a:pt x="993" y="12901"/>
                  </a:lnTo>
                  <a:lnTo>
                    <a:pt x="903" y="12811"/>
                  </a:lnTo>
                  <a:lnTo>
                    <a:pt x="768" y="12766"/>
                  </a:lnTo>
                  <a:lnTo>
                    <a:pt x="677" y="12089"/>
                  </a:lnTo>
                  <a:lnTo>
                    <a:pt x="632" y="11412"/>
                  </a:lnTo>
                  <a:close/>
                  <a:moveTo>
                    <a:pt x="21201" y="11728"/>
                  </a:moveTo>
                  <a:lnTo>
                    <a:pt x="21336" y="12269"/>
                  </a:lnTo>
                  <a:lnTo>
                    <a:pt x="21472" y="12811"/>
                  </a:lnTo>
                  <a:lnTo>
                    <a:pt x="21291" y="12946"/>
                  </a:lnTo>
                  <a:lnTo>
                    <a:pt x="21111" y="13172"/>
                  </a:lnTo>
                  <a:lnTo>
                    <a:pt x="20975" y="13442"/>
                  </a:lnTo>
                  <a:lnTo>
                    <a:pt x="20885" y="13713"/>
                  </a:lnTo>
                  <a:lnTo>
                    <a:pt x="20705" y="12766"/>
                  </a:lnTo>
                  <a:lnTo>
                    <a:pt x="20479" y="11818"/>
                  </a:lnTo>
                  <a:lnTo>
                    <a:pt x="20840" y="11818"/>
                  </a:lnTo>
                  <a:lnTo>
                    <a:pt x="21201" y="11728"/>
                  </a:lnTo>
                  <a:close/>
                  <a:moveTo>
                    <a:pt x="3609" y="7127"/>
                  </a:moveTo>
                  <a:lnTo>
                    <a:pt x="4512" y="7218"/>
                  </a:lnTo>
                  <a:lnTo>
                    <a:pt x="5414" y="7263"/>
                  </a:lnTo>
                  <a:lnTo>
                    <a:pt x="7263" y="7308"/>
                  </a:lnTo>
                  <a:lnTo>
                    <a:pt x="10917" y="7263"/>
                  </a:lnTo>
                  <a:lnTo>
                    <a:pt x="14796" y="7308"/>
                  </a:lnTo>
                  <a:lnTo>
                    <a:pt x="16735" y="7308"/>
                  </a:lnTo>
                  <a:lnTo>
                    <a:pt x="18720" y="7263"/>
                  </a:lnTo>
                  <a:lnTo>
                    <a:pt x="18810" y="7804"/>
                  </a:lnTo>
                  <a:lnTo>
                    <a:pt x="18946" y="8345"/>
                  </a:lnTo>
                  <a:lnTo>
                    <a:pt x="19261" y="9383"/>
                  </a:lnTo>
                  <a:lnTo>
                    <a:pt x="19577" y="10600"/>
                  </a:lnTo>
                  <a:lnTo>
                    <a:pt x="19893" y="11863"/>
                  </a:lnTo>
                  <a:lnTo>
                    <a:pt x="20209" y="13081"/>
                  </a:lnTo>
                  <a:lnTo>
                    <a:pt x="20569" y="14299"/>
                  </a:lnTo>
                  <a:lnTo>
                    <a:pt x="20615" y="14344"/>
                  </a:lnTo>
                  <a:lnTo>
                    <a:pt x="20660" y="14389"/>
                  </a:lnTo>
                  <a:lnTo>
                    <a:pt x="20750" y="14435"/>
                  </a:lnTo>
                  <a:lnTo>
                    <a:pt x="20795" y="14435"/>
                  </a:lnTo>
                  <a:lnTo>
                    <a:pt x="20840" y="14480"/>
                  </a:lnTo>
                  <a:lnTo>
                    <a:pt x="20930" y="14480"/>
                  </a:lnTo>
                  <a:lnTo>
                    <a:pt x="20975" y="14435"/>
                  </a:lnTo>
                  <a:lnTo>
                    <a:pt x="21111" y="13848"/>
                  </a:lnTo>
                  <a:lnTo>
                    <a:pt x="21246" y="13578"/>
                  </a:lnTo>
                  <a:lnTo>
                    <a:pt x="21381" y="13352"/>
                  </a:lnTo>
                  <a:lnTo>
                    <a:pt x="21426" y="13262"/>
                  </a:lnTo>
                  <a:lnTo>
                    <a:pt x="21517" y="13217"/>
                  </a:lnTo>
                  <a:lnTo>
                    <a:pt x="21652" y="13217"/>
                  </a:lnTo>
                  <a:lnTo>
                    <a:pt x="21742" y="13352"/>
                  </a:lnTo>
                  <a:lnTo>
                    <a:pt x="21832" y="13578"/>
                  </a:lnTo>
                  <a:lnTo>
                    <a:pt x="21923" y="14029"/>
                  </a:lnTo>
                  <a:lnTo>
                    <a:pt x="21968" y="14254"/>
                  </a:lnTo>
                  <a:lnTo>
                    <a:pt x="21968" y="14931"/>
                  </a:lnTo>
                  <a:lnTo>
                    <a:pt x="21923" y="15246"/>
                  </a:lnTo>
                  <a:lnTo>
                    <a:pt x="21832" y="15517"/>
                  </a:lnTo>
                  <a:lnTo>
                    <a:pt x="21742" y="15878"/>
                  </a:lnTo>
                  <a:lnTo>
                    <a:pt x="21607" y="16194"/>
                  </a:lnTo>
                  <a:lnTo>
                    <a:pt x="20885" y="16239"/>
                  </a:lnTo>
                  <a:lnTo>
                    <a:pt x="20885" y="16149"/>
                  </a:lnTo>
                  <a:lnTo>
                    <a:pt x="20840" y="16103"/>
                  </a:lnTo>
                  <a:lnTo>
                    <a:pt x="20705" y="16058"/>
                  </a:lnTo>
                  <a:lnTo>
                    <a:pt x="20569" y="16103"/>
                  </a:lnTo>
                  <a:lnTo>
                    <a:pt x="20524" y="16149"/>
                  </a:lnTo>
                  <a:lnTo>
                    <a:pt x="20524" y="16239"/>
                  </a:lnTo>
                  <a:lnTo>
                    <a:pt x="20434" y="16690"/>
                  </a:lnTo>
                  <a:lnTo>
                    <a:pt x="20389" y="17096"/>
                  </a:lnTo>
                  <a:lnTo>
                    <a:pt x="20254" y="17457"/>
                  </a:lnTo>
                  <a:lnTo>
                    <a:pt x="20163" y="17818"/>
                  </a:lnTo>
                  <a:lnTo>
                    <a:pt x="19983" y="18133"/>
                  </a:lnTo>
                  <a:lnTo>
                    <a:pt x="19803" y="18449"/>
                  </a:lnTo>
                  <a:lnTo>
                    <a:pt x="19622" y="18720"/>
                  </a:lnTo>
                  <a:lnTo>
                    <a:pt x="19397" y="18990"/>
                  </a:lnTo>
                  <a:lnTo>
                    <a:pt x="18946" y="19486"/>
                  </a:lnTo>
                  <a:lnTo>
                    <a:pt x="18359" y="19892"/>
                  </a:lnTo>
                  <a:lnTo>
                    <a:pt x="17773" y="20208"/>
                  </a:lnTo>
                  <a:lnTo>
                    <a:pt x="17096" y="20479"/>
                  </a:lnTo>
                  <a:lnTo>
                    <a:pt x="16420" y="20659"/>
                  </a:lnTo>
                  <a:lnTo>
                    <a:pt x="15698" y="20840"/>
                  </a:lnTo>
                  <a:lnTo>
                    <a:pt x="14931" y="20975"/>
                  </a:lnTo>
                  <a:lnTo>
                    <a:pt x="14164" y="21065"/>
                  </a:lnTo>
                  <a:lnTo>
                    <a:pt x="12631" y="21155"/>
                  </a:lnTo>
                  <a:lnTo>
                    <a:pt x="11142" y="21201"/>
                  </a:lnTo>
                  <a:lnTo>
                    <a:pt x="9699" y="21155"/>
                  </a:lnTo>
                  <a:lnTo>
                    <a:pt x="8165" y="21065"/>
                  </a:lnTo>
                  <a:lnTo>
                    <a:pt x="7398" y="20975"/>
                  </a:lnTo>
                  <a:lnTo>
                    <a:pt x="6632" y="20840"/>
                  </a:lnTo>
                  <a:lnTo>
                    <a:pt x="5910" y="20659"/>
                  </a:lnTo>
                  <a:lnTo>
                    <a:pt x="5233" y="20479"/>
                  </a:lnTo>
                  <a:lnTo>
                    <a:pt x="4557" y="20208"/>
                  </a:lnTo>
                  <a:lnTo>
                    <a:pt x="3970" y="19892"/>
                  </a:lnTo>
                  <a:lnTo>
                    <a:pt x="3384" y="19486"/>
                  </a:lnTo>
                  <a:lnTo>
                    <a:pt x="2933" y="18990"/>
                  </a:lnTo>
                  <a:lnTo>
                    <a:pt x="2707" y="18720"/>
                  </a:lnTo>
                  <a:lnTo>
                    <a:pt x="2527" y="18449"/>
                  </a:lnTo>
                  <a:lnTo>
                    <a:pt x="2346" y="18133"/>
                  </a:lnTo>
                  <a:lnTo>
                    <a:pt x="2166" y="17818"/>
                  </a:lnTo>
                  <a:lnTo>
                    <a:pt x="2076" y="17457"/>
                  </a:lnTo>
                  <a:lnTo>
                    <a:pt x="1940" y="17096"/>
                  </a:lnTo>
                  <a:lnTo>
                    <a:pt x="1895" y="16690"/>
                  </a:lnTo>
                  <a:lnTo>
                    <a:pt x="1805" y="16239"/>
                  </a:lnTo>
                  <a:lnTo>
                    <a:pt x="1805" y="16149"/>
                  </a:lnTo>
                  <a:lnTo>
                    <a:pt x="1760" y="16103"/>
                  </a:lnTo>
                  <a:lnTo>
                    <a:pt x="1625" y="16058"/>
                  </a:lnTo>
                  <a:lnTo>
                    <a:pt x="1489" y="16103"/>
                  </a:lnTo>
                  <a:lnTo>
                    <a:pt x="1444" y="16149"/>
                  </a:lnTo>
                  <a:lnTo>
                    <a:pt x="1444" y="16239"/>
                  </a:lnTo>
                  <a:lnTo>
                    <a:pt x="723" y="16194"/>
                  </a:lnTo>
                  <a:lnTo>
                    <a:pt x="587" y="15878"/>
                  </a:lnTo>
                  <a:lnTo>
                    <a:pt x="497" y="15517"/>
                  </a:lnTo>
                  <a:lnTo>
                    <a:pt x="407" y="15246"/>
                  </a:lnTo>
                  <a:lnTo>
                    <a:pt x="362" y="14931"/>
                  </a:lnTo>
                  <a:lnTo>
                    <a:pt x="362" y="14254"/>
                  </a:lnTo>
                  <a:lnTo>
                    <a:pt x="407" y="14029"/>
                  </a:lnTo>
                  <a:lnTo>
                    <a:pt x="497" y="13578"/>
                  </a:lnTo>
                  <a:lnTo>
                    <a:pt x="587" y="13352"/>
                  </a:lnTo>
                  <a:lnTo>
                    <a:pt x="677" y="13217"/>
                  </a:lnTo>
                  <a:lnTo>
                    <a:pt x="813" y="13217"/>
                  </a:lnTo>
                  <a:lnTo>
                    <a:pt x="858" y="13262"/>
                  </a:lnTo>
                  <a:lnTo>
                    <a:pt x="948" y="13352"/>
                  </a:lnTo>
                  <a:lnTo>
                    <a:pt x="1083" y="13578"/>
                  </a:lnTo>
                  <a:lnTo>
                    <a:pt x="1219" y="13848"/>
                  </a:lnTo>
                  <a:lnTo>
                    <a:pt x="1354" y="14435"/>
                  </a:lnTo>
                  <a:lnTo>
                    <a:pt x="1399" y="14480"/>
                  </a:lnTo>
                  <a:lnTo>
                    <a:pt x="1489" y="14480"/>
                  </a:lnTo>
                  <a:lnTo>
                    <a:pt x="1534" y="14435"/>
                  </a:lnTo>
                  <a:lnTo>
                    <a:pt x="1580" y="14435"/>
                  </a:lnTo>
                  <a:lnTo>
                    <a:pt x="1670" y="14389"/>
                  </a:lnTo>
                  <a:lnTo>
                    <a:pt x="1715" y="14344"/>
                  </a:lnTo>
                  <a:lnTo>
                    <a:pt x="1760" y="14299"/>
                  </a:lnTo>
                  <a:lnTo>
                    <a:pt x="2301" y="12405"/>
                  </a:lnTo>
                  <a:lnTo>
                    <a:pt x="2752" y="10555"/>
                  </a:lnTo>
                  <a:lnTo>
                    <a:pt x="2843" y="10510"/>
                  </a:lnTo>
                  <a:lnTo>
                    <a:pt x="2843" y="10420"/>
                  </a:lnTo>
                  <a:lnTo>
                    <a:pt x="2843" y="10375"/>
                  </a:lnTo>
                  <a:lnTo>
                    <a:pt x="2843" y="10285"/>
                  </a:lnTo>
                  <a:lnTo>
                    <a:pt x="3068" y="9383"/>
                  </a:lnTo>
                  <a:lnTo>
                    <a:pt x="3384" y="8300"/>
                  </a:lnTo>
                  <a:lnTo>
                    <a:pt x="3519" y="7714"/>
                  </a:lnTo>
                  <a:lnTo>
                    <a:pt x="3609" y="7127"/>
                  </a:lnTo>
                  <a:close/>
                  <a:moveTo>
                    <a:pt x="17592" y="20704"/>
                  </a:moveTo>
                  <a:lnTo>
                    <a:pt x="18089" y="20975"/>
                  </a:lnTo>
                  <a:lnTo>
                    <a:pt x="18585" y="21246"/>
                  </a:lnTo>
                  <a:lnTo>
                    <a:pt x="18269" y="21426"/>
                  </a:lnTo>
                  <a:lnTo>
                    <a:pt x="17953" y="21652"/>
                  </a:lnTo>
                  <a:lnTo>
                    <a:pt x="17367" y="22103"/>
                  </a:lnTo>
                  <a:lnTo>
                    <a:pt x="16239" y="23095"/>
                  </a:lnTo>
                  <a:lnTo>
                    <a:pt x="15518" y="23681"/>
                  </a:lnTo>
                  <a:lnTo>
                    <a:pt x="14796" y="24313"/>
                  </a:lnTo>
                  <a:lnTo>
                    <a:pt x="14164" y="24944"/>
                  </a:lnTo>
                  <a:lnTo>
                    <a:pt x="13533" y="25621"/>
                  </a:lnTo>
                  <a:lnTo>
                    <a:pt x="13352" y="25801"/>
                  </a:lnTo>
                  <a:lnTo>
                    <a:pt x="13217" y="25892"/>
                  </a:lnTo>
                  <a:lnTo>
                    <a:pt x="13082" y="25937"/>
                  </a:lnTo>
                  <a:lnTo>
                    <a:pt x="12946" y="25892"/>
                  </a:lnTo>
                  <a:lnTo>
                    <a:pt x="12811" y="25846"/>
                  </a:lnTo>
                  <a:lnTo>
                    <a:pt x="12676" y="25756"/>
                  </a:lnTo>
                  <a:lnTo>
                    <a:pt x="12315" y="25441"/>
                  </a:lnTo>
                  <a:lnTo>
                    <a:pt x="10601" y="24268"/>
                  </a:lnTo>
                  <a:lnTo>
                    <a:pt x="9789" y="23726"/>
                  </a:lnTo>
                  <a:lnTo>
                    <a:pt x="8977" y="23230"/>
                  </a:lnTo>
                  <a:lnTo>
                    <a:pt x="7308" y="22238"/>
                  </a:lnTo>
                  <a:lnTo>
                    <a:pt x="7940" y="21561"/>
                  </a:lnTo>
                  <a:lnTo>
                    <a:pt x="8752" y="21652"/>
                  </a:lnTo>
                  <a:lnTo>
                    <a:pt x="9563" y="21697"/>
                  </a:lnTo>
                  <a:lnTo>
                    <a:pt x="11142" y="21742"/>
                  </a:lnTo>
                  <a:lnTo>
                    <a:pt x="12766" y="21697"/>
                  </a:lnTo>
                  <a:lnTo>
                    <a:pt x="13623" y="21652"/>
                  </a:lnTo>
                  <a:lnTo>
                    <a:pt x="14435" y="21561"/>
                  </a:lnTo>
                  <a:lnTo>
                    <a:pt x="15292" y="21426"/>
                  </a:lnTo>
                  <a:lnTo>
                    <a:pt x="16104" y="21246"/>
                  </a:lnTo>
                  <a:lnTo>
                    <a:pt x="16871" y="21020"/>
                  </a:lnTo>
                  <a:lnTo>
                    <a:pt x="17592" y="20704"/>
                  </a:lnTo>
                  <a:close/>
                  <a:moveTo>
                    <a:pt x="18675" y="21336"/>
                  </a:moveTo>
                  <a:lnTo>
                    <a:pt x="19036" y="21652"/>
                  </a:lnTo>
                  <a:lnTo>
                    <a:pt x="19397" y="21967"/>
                  </a:lnTo>
                  <a:lnTo>
                    <a:pt x="18585" y="22734"/>
                  </a:lnTo>
                  <a:lnTo>
                    <a:pt x="17773" y="23501"/>
                  </a:lnTo>
                  <a:lnTo>
                    <a:pt x="17006" y="24268"/>
                  </a:lnTo>
                  <a:lnTo>
                    <a:pt x="16555" y="24629"/>
                  </a:lnTo>
                  <a:lnTo>
                    <a:pt x="16104" y="24989"/>
                  </a:lnTo>
                  <a:lnTo>
                    <a:pt x="15427" y="25531"/>
                  </a:lnTo>
                  <a:lnTo>
                    <a:pt x="14841" y="26072"/>
                  </a:lnTo>
                  <a:lnTo>
                    <a:pt x="14255" y="26658"/>
                  </a:lnTo>
                  <a:lnTo>
                    <a:pt x="13984" y="27019"/>
                  </a:lnTo>
                  <a:lnTo>
                    <a:pt x="13758" y="27380"/>
                  </a:lnTo>
                  <a:lnTo>
                    <a:pt x="13713" y="27380"/>
                  </a:lnTo>
                  <a:lnTo>
                    <a:pt x="13578" y="27335"/>
                  </a:lnTo>
                  <a:lnTo>
                    <a:pt x="13172" y="27109"/>
                  </a:lnTo>
                  <a:lnTo>
                    <a:pt x="11999" y="26298"/>
                  </a:lnTo>
                  <a:lnTo>
                    <a:pt x="10105" y="24944"/>
                  </a:lnTo>
                  <a:lnTo>
                    <a:pt x="9248" y="24403"/>
                  </a:lnTo>
                  <a:lnTo>
                    <a:pt x="8346" y="23907"/>
                  </a:lnTo>
                  <a:lnTo>
                    <a:pt x="7443" y="23456"/>
                  </a:lnTo>
                  <a:lnTo>
                    <a:pt x="6496" y="23095"/>
                  </a:lnTo>
                  <a:lnTo>
                    <a:pt x="6947" y="22599"/>
                  </a:lnTo>
                  <a:lnTo>
                    <a:pt x="8571" y="23501"/>
                  </a:lnTo>
                  <a:lnTo>
                    <a:pt x="10105" y="24493"/>
                  </a:lnTo>
                  <a:lnTo>
                    <a:pt x="11593" y="25531"/>
                  </a:lnTo>
                  <a:lnTo>
                    <a:pt x="13082" y="26613"/>
                  </a:lnTo>
                  <a:lnTo>
                    <a:pt x="13262" y="26613"/>
                  </a:lnTo>
                  <a:lnTo>
                    <a:pt x="13352" y="26568"/>
                  </a:lnTo>
                  <a:lnTo>
                    <a:pt x="13398" y="26523"/>
                  </a:lnTo>
                  <a:lnTo>
                    <a:pt x="14029" y="25711"/>
                  </a:lnTo>
                  <a:lnTo>
                    <a:pt x="14751" y="24989"/>
                  </a:lnTo>
                  <a:lnTo>
                    <a:pt x="15472" y="24268"/>
                  </a:lnTo>
                  <a:lnTo>
                    <a:pt x="16239" y="23591"/>
                  </a:lnTo>
                  <a:lnTo>
                    <a:pt x="16871" y="23095"/>
                  </a:lnTo>
                  <a:lnTo>
                    <a:pt x="17547" y="22554"/>
                  </a:lnTo>
                  <a:lnTo>
                    <a:pt x="17863" y="22283"/>
                  </a:lnTo>
                  <a:lnTo>
                    <a:pt x="18179" y="21967"/>
                  </a:lnTo>
                  <a:lnTo>
                    <a:pt x="18449" y="21652"/>
                  </a:lnTo>
                  <a:lnTo>
                    <a:pt x="18675" y="21336"/>
                  </a:lnTo>
                  <a:close/>
                  <a:moveTo>
                    <a:pt x="3925" y="0"/>
                  </a:moveTo>
                  <a:lnTo>
                    <a:pt x="3880" y="46"/>
                  </a:lnTo>
                  <a:lnTo>
                    <a:pt x="3790" y="316"/>
                  </a:lnTo>
                  <a:lnTo>
                    <a:pt x="3745" y="632"/>
                  </a:lnTo>
                  <a:lnTo>
                    <a:pt x="3745" y="1218"/>
                  </a:lnTo>
                  <a:lnTo>
                    <a:pt x="3474" y="1038"/>
                  </a:lnTo>
                  <a:lnTo>
                    <a:pt x="3203" y="948"/>
                  </a:lnTo>
                  <a:lnTo>
                    <a:pt x="2933" y="948"/>
                  </a:lnTo>
                  <a:lnTo>
                    <a:pt x="2662" y="993"/>
                  </a:lnTo>
                  <a:lnTo>
                    <a:pt x="2617" y="993"/>
                  </a:lnTo>
                  <a:lnTo>
                    <a:pt x="2572" y="1083"/>
                  </a:lnTo>
                  <a:lnTo>
                    <a:pt x="2617" y="1128"/>
                  </a:lnTo>
                  <a:lnTo>
                    <a:pt x="2933" y="1128"/>
                  </a:lnTo>
                  <a:lnTo>
                    <a:pt x="3158" y="1173"/>
                  </a:lnTo>
                  <a:lnTo>
                    <a:pt x="3384" y="1263"/>
                  </a:lnTo>
                  <a:lnTo>
                    <a:pt x="3564" y="1399"/>
                  </a:lnTo>
                  <a:lnTo>
                    <a:pt x="3294" y="1579"/>
                  </a:lnTo>
                  <a:lnTo>
                    <a:pt x="3068" y="1805"/>
                  </a:lnTo>
                  <a:lnTo>
                    <a:pt x="2843" y="2030"/>
                  </a:lnTo>
                  <a:lnTo>
                    <a:pt x="2617" y="2256"/>
                  </a:lnTo>
                  <a:lnTo>
                    <a:pt x="2256" y="2842"/>
                  </a:lnTo>
                  <a:lnTo>
                    <a:pt x="1940" y="3474"/>
                  </a:lnTo>
                  <a:lnTo>
                    <a:pt x="1670" y="4105"/>
                  </a:lnTo>
                  <a:lnTo>
                    <a:pt x="1444" y="4782"/>
                  </a:lnTo>
                  <a:lnTo>
                    <a:pt x="1129" y="6045"/>
                  </a:lnTo>
                  <a:lnTo>
                    <a:pt x="768" y="7669"/>
                  </a:lnTo>
                  <a:lnTo>
                    <a:pt x="632" y="8526"/>
                  </a:lnTo>
                  <a:lnTo>
                    <a:pt x="497" y="9383"/>
                  </a:lnTo>
                  <a:lnTo>
                    <a:pt x="452" y="10195"/>
                  </a:lnTo>
                  <a:lnTo>
                    <a:pt x="452" y="11052"/>
                  </a:lnTo>
                  <a:lnTo>
                    <a:pt x="497" y="11909"/>
                  </a:lnTo>
                  <a:lnTo>
                    <a:pt x="587" y="12721"/>
                  </a:lnTo>
                  <a:lnTo>
                    <a:pt x="497" y="12721"/>
                  </a:lnTo>
                  <a:lnTo>
                    <a:pt x="407" y="12766"/>
                  </a:lnTo>
                  <a:lnTo>
                    <a:pt x="272" y="12901"/>
                  </a:lnTo>
                  <a:lnTo>
                    <a:pt x="181" y="13126"/>
                  </a:lnTo>
                  <a:lnTo>
                    <a:pt x="91" y="13397"/>
                  </a:lnTo>
                  <a:lnTo>
                    <a:pt x="1" y="13893"/>
                  </a:lnTo>
                  <a:lnTo>
                    <a:pt x="1" y="14254"/>
                  </a:lnTo>
                  <a:lnTo>
                    <a:pt x="1" y="14886"/>
                  </a:lnTo>
                  <a:lnTo>
                    <a:pt x="1" y="15246"/>
                  </a:lnTo>
                  <a:lnTo>
                    <a:pt x="46" y="15652"/>
                  </a:lnTo>
                  <a:lnTo>
                    <a:pt x="136" y="16013"/>
                  </a:lnTo>
                  <a:lnTo>
                    <a:pt x="272" y="16329"/>
                  </a:lnTo>
                  <a:lnTo>
                    <a:pt x="452" y="16600"/>
                  </a:lnTo>
                  <a:lnTo>
                    <a:pt x="677" y="16780"/>
                  </a:lnTo>
                  <a:lnTo>
                    <a:pt x="948" y="16915"/>
                  </a:lnTo>
                  <a:lnTo>
                    <a:pt x="1174" y="16961"/>
                  </a:lnTo>
                  <a:lnTo>
                    <a:pt x="1354" y="16961"/>
                  </a:lnTo>
                  <a:lnTo>
                    <a:pt x="1534" y="16870"/>
                  </a:lnTo>
                  <a:lnTo>
                    <a:pt x="1670" y="17412"/>
                  </a:lnTo>
                  <a:lnTo>
                    <a:pt x="1805" y="17908"/>
                  </a:lnTo>
                  <a:lnTo>
                    <a:pt x="2031" y="18404"/>
                  </a:lnTo>
                  <a:lnTo>
                    <a:pt x="2301" y="18810"/>
                  </a:lnTo>
                  <a:lnTo>
                    <a:pt x="2617" y="19216"/>
                  </a:lnTo>
                  <a:lnTo>
                    <a:pt x="2933" y="19532"/>
                  </a:lnTo>
                  <a:lnTo>
                    <a:pt x="3294" y="19892"/>
                  </a:lnTo>
                  <a:lnTo>
                    <a:pt x="3700" y="20163"/>
                  </a:lnTo>
                  <a:lnTo>
                    <a:pt x="4106" y="20434"/>
                  </a:lnTo>
                  <a:lnTo>
                    <a:pt x="4557" y="20659"/>
                  </a:lnTo>
                  <a:lnTo>
                    <a:pt x="5053" y="20840"/>
                  </a:lnTo>
                  <a:lnTo>
                    <a:pt x="5504" y="21020"/>
                  </a:lnTo>
                  <a:lnTo>
                    <a:pt x="6541" y="21336"/>
                  </a:lnTo>
                  <a:lnTo>
                    <a:pt x="7579" y="21516"/>
                  </a:lnTo>
                  <a:lnTo>
                    <a:pt x="7037" y="21877"/>
                  </a:lnTo>
                  <a:lnTo>
                    <a:pt x="6496" y="22328"/>
                  </a:lnTo>
                  <a:lnTo>
                    <a:pt x="6000" y="22824"/>
                  </a:lnTo>
                  <a:lnTo>
                    <a:pt x="5504" y="23366"/>
                  </a:lnTo>
                  <a:lnTo>
                    <a:pt x="5053" y="23952"/>
                  </a:lnTo>
                  <a:lnTo>
                    <a:pt x="4692" y="24584"/>
                  </a:lnTo>
                  <a:lnTo>
                    <a:pt x="4331" y="25215"/>
                  </a:lnTo>
                  <a:lnTo>
                    <a:pt x="3970" y="25892"/>
                  </a:lnTo>
                  <a:lnTo>
                    <a:pt x="3700" y="26568"/>
                  </a:lnTo>
                  <a:lnTo>
                    <a:pt x="3429" y="27290"/>
                  </a:lnTo>
                  <a:lnTo>
                    <a:pt x="3203" y="28012"/>
                  </a:lnTo>
                  <a:lnTo>
                    <a:pt x="3023" y="28688"/>
                  </a:lnTo>
                  <a:lnTo>
                    <a:pt x="2888" y="29410"/>
                  </a:lnTo>
                  <a:lnTo>
                    <a:pt x="2797" y="30087"/>
                  </a:lnTo>
                  <a:lnTo>
                    <a:pt x="2707" y="30763"/>
                  </a:lnTo>
                  <a:lnTo>
                    <a:pt x="2707" y="31440"/>
                  </a:lnTo>
                  <a:lnTo>
                    <a:pt x="2707" y="31530"/>
                  </a:lnTo>
                  <a:lnTo>
                    <a:pt x="2752" y="31575"/>
                  </a:lnTo>
                  <a:lnTo>
                    <a:pt x="2797" y="31620"/>
                  </a:lnTo>
                  <a:lnTo>
                    <a:pt x="2888" y="31620"/>
                  </a:lnTo>
                  <a:lnTo>
                    <a:pt x="3023" y="31575"/>
                  </a:lnTo>
                  <a:lnTo>
                    <a:pt x="3068" y="31530"/>
                  </a:lnTo>
                  <a:lnTo>
                    <a:pt x="3113" y="31440"/>
                  </a:lnTo>
                  <a:lnTo>
                    <a:pt x="3294" y="29996"/>
                  </a:lnTo>
                  <a:lnTo>
                    <a:pt x="3429" y="29275"/>
                  </a:lnTo>
                  <a:lnTo>
                    <a:pt x="3564" y="28598"/>
                  </a:lnTo>
                  <a:lnTo>
                    <a:pt x="3745" y="27876"/>
                  </a:lnTo>
                  <a:lnTo>
                    <a:pt x="3970" y="27200"/>
                  </a:lnTo>
                  <a:lnTo>
                    <a:pt x="4241" y="26523"/>
                  </a:lnTo>
                  <a:lnTo>
                    <a:pt x="4512" y="25846"/>
                  </a:lnTo>
                  <a:lnTo>
                    <a:pt x="4917" y="25125"/>
                  </a:lnTo>
                  <a:lnTo>
                    <a:pt x="5369" y="24448"/>
                  </a:lnTo>
                  <a:lnTo>
                    <a:pt x="5865" y="23862"/>
                  </a:lnTo>
                  <a:lnTo>
                    <a:pt x="6361" y="23230"/>
                  </a:lnTo>
                  <a:lnTo>
                    <a:pt x="7353" y="23726"/>
                  </a:lnTo>
                  <a:lnTo>
                    <a:pt x="8300" y="24268"/>
                  </a:lnTo>
                  <a:lnTo>
                    <a:pt x="9248" y="24809"/>
                  </a:lnTo>
                  <a:lnTo>
                    <a:pt x="10105" y="25395"/>
                  </a:lnTo>
                  <a:lnTo>
                    <a:pt x="11864" y="26658"/>
                  </a:lnTo>
                  <a:lnTo>
                    <a:pt x="13623" y="27966"/>
                  </a:lnTo>
                  <a:lnTo>
                    <a:pt x="13713" y="28012"/>
                  </a:lnTo>
                  <a:lnTo>
                    <a:pt x="13803" y="28012"/>
                  </a:lnTo>
                  <a:lnTo>
                    <a:pt x="13894" y="27966"/>
                  </a:lnTo>
                  <a:lnTo>
                    <a:pt x="13939" y="27921"/>
                  </a:lnTo>
                  <a:lnTo>
                    <a:pt x="14209" y="27425"/>
                  </a:lnTo>
                  <a:lnTo>
                    <a:pt x="14525" y="27019"/>
                  </a:lnTo>
                  <a:lnTo>
                    <a:pt x="14886" y="26658"/>
                  </a:lnTo>
                  <a:lnTo>
                    <a:pt x="15247" y="26298"/>
                  </a:lnTo>
                  <a:lnTo>
                    <a:pt x="16059" y="25621"/>
                  </a:lnTo>
                  <a:lnTo>
                    <a:pt x="16916" y="24944"/>
                  </a:lnTo>
                  <a:lnTo>
                    <a:pt x="17277" y="24674"/>
                  </a:lnTo>
                  <a:lnTo>
                    <a:pt x="17638" y="24358"/>
                  </a:lnTo>
                  <a:lnTo>
                    <a:pt x="18314" y="23681"/>
                  </a:lnTo>
                  <a:lnTo>
                    <a:pt x="18991" y="22960"/>
                  </a:lnTo>
                  <a:lnTo>
                    <a:pt x="19712" y="22328"/>
                  </a:lnTo>
                  <a:lnTo>
                    <a:pt x="20254" y="23005"/>
                  </a:lnTo>
                  <a:lnTo>
                    <a:pt x="20750" y="23726"/>
                  </a:lnTo>
                  <a:lnTo>
                    <a:pt x="21246" y="24448"/>
                  </a:lnTo>
                  <a:lnTo>
                    <a:pt x="21652" y="25125"/>
                  </a:lnTo>
                  <a:lnTo>
                    <a:pt x="22419" y="26478"/>
                  </a:lnTo>
                  <a:lnTo>
                    <a:pt x="22735" y="27200"/>
                  </a:lnTo>
                  <a:lnTo>
                    <a:pt x="23050" y="27921"/>
                  </a:lnTo>
                  <a:lnTo>
                    <a:pt x="23366" y="28643"/>
                  </a:lnTo>
                  <a:lnTo>
                    <a:pt x="23592" y="29365"/>
                  </a:lnTo>
                  <a:lnTo>
                    <a:pt x="23727" y="30132"/>
                  </a:lnTo>
                  <a:lnTo>
                    <a:pt x="23862" y="30898"/>
                  </a:lnTo>
                  <a:lnTo>
                    <a:pt x="23862" y="30989"/>
                  </a:lnTo>
                  <a:lnTo>
                    <a:pt x="23907" y="31034"/>
                  </a:lnTo>
                  <a:lnTo>
                    <a:pt x="23998" y="31079"/>
                  </a:lnTo>
                  <a:lnTo>
                    <a:pt x="24088" y="31124"/>
                  </a:lnTo>
                  <a:lnTo>
                    <a:pt x="24133" y="31079"/>
                  </a:lnTo>
                  <a:lnTo>
                    <a:pt x="24223" y="31079"/>
                  </a:lnTo>
                  <a:lnTo>
                    <a:pt x="24268" y="30989"/>
                  </a:lnTo>
                  <a:lnTo>
                    <a:pt x="24268" y="30898"/>
                  </a:lnTo>
                  <a:lnTo>
                    <a:pt x="24268" y="30538"/>
                  </a:lnTo>
                  <a:lnTo>
                    <a:pt x="24223" y="30132"/>
                  </a:lnTo>
                  <a:lnTo>
                    <a:pt x="24088" y="29365"/>
                  </a:lnTo>
                  <a:lnTo>
                    <a:pt x="23862" y="28598"/>
                  </a:lnTo>
                  <a:lnTo>
                    <a:pt x="23546" y="27786"/>
                  </a:lnTo>
                  <a:lnTo>
                    <a:pt x="23186" y="27019"/>
                  </a:lnTo>
                  <a:lnTo>
                    <a:pt x="22780" y="26298"/>
                  </a:lnTo>
                  <a:lnTo>
                    <a:pt x="22013" y="24944"/>
                  </a:lnTo>
                  <a:lnTo>
                    <a:pt x="21562" y="24268"/>
                  </a:lnTo>
                  <a:lnTo>
                    <a:pt x="21066" y="23501"/>
                  </a:lnTo>
                  <a:lnTo>
                    <a:pt x="20524" y="22734"/>
                  </a:lnTo>
                  <a:lnTo>
                    <a:pt x="19938" y="22058"/>
                  </a:lnTo>
                  <a:lnTo>
                    <a:pt x="19938" y="21922"/>
                  </a:lnTo>
                  <a:lnTo>
                    <a:pt x="19893" y="21832"/>
                  </a:lnTo>
                  <a:lnTo>
                    <a:pt x="19803" y="21787"/>
                  </a:lnTo>
                  <a:lnTo>
                    <a:pt x="19667" y="21787"/>
                  </a:lnTo>
                  <a:lnTo>
                    <a:pt x="19261" y="21381"/>
                  </a:lnTo>
                  <a:lnTo>
                    <a:pt x="18810" y="21065"/>
                  </a:lnTo>
                  <a:lnTo>
                    <a:pt x="18359" y="20795"/>
                  </a:lnTo>
                  <a:lnTo>
                    <a:pt x="17863" y="20569"/>
                  </a:lnTo>
                  <a:lnTo>
                    <a:pt x="18404" y="20298"/>
                  </a:lnTo>
                  <a:lnTo>
                    <a:pt x="18901" y="19983"/>
                  </a:lnTo>
                  <a:lnTo>
                    <a:pt x="19352" y="19577"/>
                  </a:lnTo>
                  <a:lnTo>
                    <a:pt x="19758" y="19171"/>
                  </a:lnTo>
                  <a:lnTo>
                    <a:pt x="20118" y="18675"/>
                  </a:lnTo>
                  <a:lnTo>
                    <a:pt x="20389" y="18133"/>
                  </a:lnTo>
                  <a:lnTo>
                    <a:pt x="20660" y="17547"/>
                  </a:lnTo>
                  <a:lnTo>
                    <a:pt x="20795" y="16870"/>
                  </a:lnTo>
                  <a:lnTo>
                    <a:pt x="20975" y="16961"/>
                  </a:lnTo>
                  <a:lnTo>
                    <a:pt x="21156" y="16961"/>
                  </a:lnTo>
                  <a:lnTo>
                    <a:pt x="21381" y="16915"/>
                  </a:lnTo>
                  <a:lnTo>
                    <a:pt x="21652" y="16780"/>
                  </a:lnTo>
                  <a:lnTo>
                    <a:pt x="21878" y="16600"/>
                  </a:lnTo>
                  <a:lnTo>
                    <a:pt x="22058" y="16329"/>
                  </a:lnTo>
                  <a:lnTo>
                    <a:pt x="22193" y="16013"/>
                  </a:lnTo>
                  <a:lnTo>
                    <a:pt x="22284" y="15652"/>
                  </a:lnTo>
                  <a:lnTo>
                    <a:pt x="22329" y="15246"/>
                  </a:lnTo>
                  <a:lnTo>
                    <a:pt x="22329" y="14886"/>
                  </a:lnTo>
                  <a:lnTo>
                    <a:pt x="22329" y="14254"/>
                  </a:lnTo>
                  <a:lnTo>
                    <a:pt x="22329" y="13848"/>
                  </a:lnTo>
                  <a:lnTo>
                    <a:pt x="22238" y="13307"/>
                  </a:lnTo>
                  <a:lnTo>
                    <a:pt x="22148" y="13081"/>
                  </a:lnTo>
                  <a:lnTo>
                    <a:pt x="22013" y="12856"/>
                  </a:lnTo>
                  <a:lnTo>
                    <a:pt x="21878" y="12766"/>
                  </a:lnTo>
                  <a:lnTo>
                    <a:pt x="21742" y="12721"/>
                  </a:lnTo>
                  <a:lnTo>
                    <a:pt x="21607" y="12721"/>
                  </a:lnTo>
                  <a:lnTo>
                    <a:pt x="21472" y="11593"/>
                  </a:lnTo>
                  <a:lnTo>
                    <a:pt x="21246" y="10420"/>
                  </a:lnTo>
                  <a:lnTo>
                    <a:pt x="20975" y="9247"/>
                  </a:lnTo>
                  <a:lnTo>
                    <a:pt x="20569" y="8120"/>
                  </a:lnTo>
                  <a:lnTo>
                    <a:pt x="20569" y="8075"/>
                  </a:lnTo>
                  <a:lnTo>
                    <a:pt x="20209" y="7218"/>
                  </a:lnTo>
                  <a:lnTo>
                    <a:pt x="19803" y="6406"/>
                  </a:lnTo>
                  <a:lnTo>
                    <a:pt x="19352" y="5639"/>
                  </a:lnTo>
                  <a:lnTo>
                    <a:pt x="18855" y="4917"/>
                  </a:lnTo>
                  <a:lnTo>
                    <a:pt x="19487" y="4601"/>
                  </a:lnTo>
                  <a:lnTo>
                    <a:pt x="20118" y="4240"/>
                  </a:lnTo>
                  <a:lnTo>
                    <a:pt x="20163" y="4195"/>
                  </a:lnTo>
                  <a:lnTo>
                    <a:pt x="20209" y="4105"/>
                  </a:lnTo>
                  <a:lnTo>
                    <a:pt x="20163" y="4015"/>
                  </a:lnTo>
                  <a:lnTo>
                    <a:pt x="20118" y="3970"/>
                  </a:lnTo>
                  <a:lnTo>
                    <a:pt x="20073" y="3925"/>
                  </a:lnTo>
                  <a:lnTo>
                    <a:pt x="19848" y="3564"/>
                  </a:lnTo>
                  <a:lnTo>
                    <a:pt x="19532" y="3248"/>
                  </a:lnTo>
                  <a:lnTo>
                    <a:pt x="19261" y="2932"/>
                  </a:lnTo>
                  <a:lnTo>
                    <a:pt x="18901" y="2662"/>
                  </a:lnTo>
                  <a:lnTo>
                    <a:pt x="18540" y="2436"/>
                  </a:lnTo>
                  <a:lnTo>
                    <a:pt x="18179" y="2211"/>
                  </a:lnTo>
                  <a:lnTo>
                    <a:pt x="17773" y="2030"/>
                  </a:lnTo>
                  <a:lnTo>
                    <a:pt x="17367" y="1850"/>
                  </a:lnTo>
                  <a:lnTo>
                    <a:pt x="16555" y="1579"/>
                  </a:lnTo>
                  <a:lnTo>
                    <a:pt x="15698" y="1399"/>
                  </a:lnTo>
                  <a:lnTo>
                    <a:pt x="14796" y="1218"/>
                  </a:lnTo>
                  <a:lnTo>
                    <a:pt x="13984" y="1083"/>
                  </a:lnTo>
                  <a:lnTo>
                    <a:pt x="11458" y="722"/>
                  </a:lnTo>
                  <a:lnTo>
                    <a:pt x="10195" y="587"/>
                  </a:lnTo>
                  <a:lnTo>
                    <a:pt x="8887" y="497"/>
                  </a:lnTo>
                  <a:lnTo>
                    <a:pt x="6992" y="497"/>
                  </a:lnTo>
                  <a:lnTo>
                    <a:pt x="6361" y="587"/>
                  </a:lnTo>
                  <a:lnTo>
                    <a:pt x="5729" y="677"/>
                  </a:lnTo>
                  <a:lnTo>
                    <a:pt x="5143" y="812"/>
                  </a:lnTo>
                  <a:lnTo>
                    <a:pt x="4512" y="993"/>
                  </a:lnTo>
                  <a:lnTo>
                    <a:pt x="3925" y="1218"/>
                  </a:lnTo>
                  <a:lnTo>
                    <a:pt x="3970" y="677"/>
                  </a:lnTo>
                  <a:lnTo>
                    <a:pt x="4015" y="91"/>
                  </a:lnTo>
                  <a:lnTo>
                    <a:pt x="4015" y="46"/>
                  </a:lnTo>
                  <a:lnTo>
                    <a:pt x="3970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38"/>
            <p:cNvSpPr/>
            <p:nvPr/>
          </p:nvSpPr>
          <p:spPr>
            <a:xfrm>
              <a:off x="1615000" y="1336275"/>
              <a:ext cx="195100" cy="40625"/>
            </a:xfrm>
            <a:custGeom>
              <a:avLst/>
              <a:gdLst/>
              <a:ahLst/>
              <a:cxnLst/>
              <a:rect l="l" t="t" r="r" b="b"/>
              <a:pathLst>
                <a:path w="7804" h="1625" extrusionOk="0">
                  <a:moveTo>
                    <a:pt x="45" y="0"/>
                  </a:moveTo>
                  <a:lnTo>
                    <a:pt x="0" y="45"/>
                  </a:lnTo>
                  <a:lnTo>
                    <a:pt x="0" y="91"/>
                  </a:lnTo>
                  <a:lnTo>
                    <a:pt x="45" y="181"/>
                  </a:lnTo>
                  <a:lnTo>
                    <a:pt x="947" y="587"/>
                  </a:lnTo>
                  <a:lnTo>
                    <a:pt x="1849" y="948"/>
                  </a:lnTo>
                  <a:lnTo>
                    <a:pt x="2797" y="1218"/>
                  </a:lnTo>
                  <a:lnTo>
                    <a:pt x="3744" y="1444"/>
                  </a:lnTo>
                  <a:lnTo>
                    <a:pt x="4736" y="1579"/>
                  </a:lnTo>
                  <a:lnTo>
                    <a:pt x="5729" y="1624"/>
                  </a:lnTo>
                  <a:lnTo>
                    <a:pt x="6676" y="1579"/>
                  </a:lnTo>
                  <a:lnTo>
                    <a:pt x="7668" y="1489"/>
                  </a:lnTo>
                  <a:lnTo>
                    <a:pt x="7758" y="1444"/>
                  </a:lnTo>
                  <a:lnTo>
                    <a:pt x="7804" y="1399"/>
                  </a:lnTo>
                  <a:lnTo>
                    <a:pt x="7804" y="1308"/>
                  </a:lnTo>
                  <a:lnTo>
                    <a:pt x="7758" y="1173"/>
                  </a:lnTo>
                  <a:lnTo>
                    <a:pt x="7713" y="1128"/>
                  </a:lnTo>
                  <a:lnTo>
                    <a:pt x="7623" y="1128"/>
                  </a:lnTo>
                  <a:lnTo>
                    <a:pt x="6676" y="1218"/>
                  </a:lnTo>
                  <a:lnTo>
                    <a:pt x="5684" y="1218"/>
                  </a:lnTo>
                  <a:lnTo>
                    <a:pt x="4736" y="1173"/>
                  </a:lnTo>
                  <a:lnTo>
                    <a:pt x="3789" y="1083"/>
                  </a:lnTo>
                  <a:lnTo>
                    <a:pt x="2887" y="902"/>
                  </a:lnTo>
                  <a:lnTo>
                    <a:pt x="1940" y="677"/>
                  </a:lnTo>
                  <a:lnTo>
                    <a:pt x="1038" y="361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38"/>
            <p:cNvSpPr/>
            <p:nvPr/>
          </p:nvSpPr>
          <p:spPr>
            <a:xfrm>
              <a:off x="1551850" y="1384750"/>
              <a:ext cx="42875" cy="15825"/>
            </a:xfrm>
            <a:custGeom>
              <a:avLst/>
              <a:gdLst/>
              <a:ahLst/>
              <a:cxnLst/>
              <a:rect l="l" t="t" r="r" b="b"/>
              <a:pathLst>
                <a:path w="1715" h="633" extrusionOk="0">
                  <a:moveTo>
                    <a:pt x="0" y="1"/>
                  </a:moveTo>
                  <a:lnTo>
                    <a:pt x="406" y="226"/>
                  </a:lnTo>
                  <a:lnTo>
                    <a:pt x="812" y="407"/>
                  </a:lnTo>
                  <a:lnTo>
                    <a:pt x="1218" y="542"/>
                  </a:lnTo>
                  <a:lnTo>
                    <a:pt x="1624" y="632"/>
                  </a:lnTo>
                  <a:lnTo>
                    <a:pt x="1714" y="587"/>
                  </a:lnTo>
                  <a:lnTo>
                    <a:pt x="1714" y="542"/>
                  </a:lnTo>
                  <a:lnTo>
                    <a:pt x="1714" y="497"/>
                  </a:lnTo>
                  <a:lnTo>
                    <a:pt x="1669" y="452"/>
                  </a:lnTo>
                  <a:lnTo>
                    <a:pt x="857" y="272"/>
                  </a:lnTo>
                  <a:lnTo>
                    <a:pt x="451" y="136"/>
                  </a:lnTo>
                  <a:lnTo>
                    <a:pt x="45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38"/>
            <p:cNvSpPr/>
            <p:nvPr/>
          </p:nvSpPr>
          <p:spPr>
            <a:xfrm>
              <a:off x="1695050" y="1671175"/>
              <a:ext cx="136475" cy="76725"/>
            </a:xfrm>
            <a:custGeom>
              <a:avLst/>
              <a:gdLst/>
              <a:ahLst/>
              <a:cxnLst/>
              <a:rect l="l" t="t" r="r" b="b"/>
              <a:pathLst>
                <a:path w="5459" h="3069" extrusionOk="0">
                  <a:moveTo>
                    <a:pt x="542" y="317"/>
                  </a:moveTo>
                  <a:lnTo>
                    <a:pt x="2842" y="407"/>
                  </a:lnTo>
                  <a:lnTo>
                    <a:pt x="5143" y="452"/>
                  </a:lnTo>
                  <a:lnTo>
                    <a:pt x="5053" y="813"/>
                  </a:lnTo>
                  <a:lnTo>
                    <a:pt x="4872" y="1174"/>
                  </a:lnTo>
                  <a:lnTo>
                    <a:pt x="4647" y="1489"/>
                  </a:lnTo>
                  <a:lnTo>
                    <a:pt x="4376" y="1760"/>
                  </a:lnTo>
                  <a:lnTo>
                    <a:pt x="4060" y="2031"/>
                  </a:lnTo>
                  <a:lnTo>
                    <a:pt x="3745" y="2211"/>
                  </a:lnTo>
                  <a:lnTo>
                    <a:pt x="3384" y="2392"/>
                  </a:lnTo>
                  <a:lnTo>
                    <a:pt x="3023" y="2527"/>
                  </a:lnTo>
                  <a:lnTo>
                    <a:pt x="2797" y="2572"/>
                  </a:lnTo>
                  <a:lnTo>
                    <a:pt x="2572" y="2572"/>
                  </a:lnTo>
                  <a:lnTo>
                    <a:pt x="2346" y="2527"/>
                  </a:lnTo>
                  <a:lnTo>
                    <a:pt x="2121" y="2482"/>
                  </a:lnTo>
                  <a:lnTo>
                    <a:pt x="1670" y="2301"/>
                  </a:lnTo>
                  <a:lnTo>
                    <a:pt x="1264" y="2031"/>
                  </a:lnTo>
                  <a:lnTo>
                    <a:pt x="903" y="1670"/>
                  </a:lnTo>
                  <a:lnTo>
                    <a:pt x="767" y="1444"/>
                  </a:lnTo>
                  <a:lnTo>
                    <a:pt x="632" y="1264"/>
                  </a:lnTo>
                  <a:lnTo>
                    <a:pt x="587" y="1038"/>
                  </a:lnTo>
                  <a:lnTo>
                    <a:pt x="497" y="813"/>
                  </a:lnTo>
                  <a:lnTo>
                    <a:pt x="497" y="587"/>
                  </a:lnTo>
                  <a:lnTo>
                    <a:pt x="542" y="362"/>
                  </a:lnTo>
                  <a:lnTo>
                    <a:pt x="542" y="317"/>
                  </a:lnTo>
                  <a:close/>
                  <a:moveTo>
                    <a:pt x="2797" y="1"/>
                  </a:moveTo>
                  <a:lnTo>
                    <a:pt x="407" y="136"/>
                  </a:lnTo>
                  <a:lnTo>
                    <a:pt x="316" y="91"/>
                  </a:lnTo>
                  <a:lnTo>
                    <a:pt x="226" y="46"/>
                  </a:lnTo>
                  <a:lnTo>
                    <a:pt x="91" y="136"/>
                  </a:lnTo>
                  <a:lnTo>
                    <a:pt x="46" y="227"/>
                  </a:lnTo>
                  <a:lnTo>
                    <a:pt x="1" y="497"/>
                  </a:lnTo>
                  <a:lnTo>
                    <a:pt x="1" y="768"/>
                  </a:lnTo>
                  <a:lnTo>
                    <a:pt x="46" y="1038"/>
                  </a:lnTo>
                  <a:lnTo>
                    <a:pt x="136" y="1264"/>
                  </a:lnTo>
                  <a:lnTo>
                    <a:pt x="226" y="1489"/>
                  </a:lnTo>
                  <a:lnTo>
                    <a:pt x="362" y="1760"/>
                  </a:lnTo>
                  <a:lnTo>
                    <a:pt x="722" y="2166"/>
                  </a:lnTo>
                  <a:lnTo>
                    <a:pt x="1128" y="2527"/>
                  </a:lnTo>
                  <a:lnTo>
                    <a:pt x="1625" y="2798"/>
                  </a:lnTo>
                  <a:lnTo>
                    <a:pt x="2121" y="2978"/>
                  </a:lnTo>
                  <a:lnTo>
                    <a:pt x="2346" y="3023"/>
                  </a:lnTo>
                  <a:lnTo>
                    <a:pt x="2617" y="3068"/>
                  </a:lnTo>
                  <a:lnTo>
                    <a:pt x="2887" y="3068"/>
                  </a:lnTo>
                  <a:lnTo>
                    <a:pt x="3158" y="3023"/>
                  </a:lnTo>
                  <a:lnTo>
                    <a:pt x="3429" y="2933"/>
                  </a:lnTo>
                  <a:lnTo>
                    <a:pt x="3699" y="2843"/>
                  </a:lnTo>
                  <a:lnTo>
                    <a:pt x="4196" y="2527"/>
                  </a:lnTo>
                  <a:lnTo>
                    <a:pt x="4692" y="2166"/>
                  </a:lnTo>
                  <a:lnTo>
                    <a:pt x="4872" y="1941"/>
                  </a:lnTo>
                  <a:lnTo>
                    <a:pt x="5053" y="1715"/>
                  </a:lnTo>
                  <a:lnTo>
                    <a:pt x="5233" y="1444"/>
                  </a:lnTo>
                  <a:lnTo>
                    <a:pt x="5323" y="1219"/>
                  </a:lnTo>
                  <a:lnTo>
                    <a:pt x="5413" y="948"/>
                  </a:lnTo>
                  <a:lnTo>
                    <a:pt x="5459" y="678"/>
                  </a:lnTo>
                  <a:lnTo>
                    <a:pt x="5413" y="407"/>
                  </a:lnTo>
                  <a:lnTo>
                    <a:pt x="5368" y="136"/>
                  </a:lnTo>
                  <a:lnTo>
                    <a:pt x="5323" y="46"/>
                  </a:lnTo>
                  <a:lnTo>
                    <a:pt x="5233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38"/>
            <p:cNvSpPr/>
            <p:nvPr/>
          </p:nvSpPr>
          <p:spPr>
            <a:xfrm>
              <a:off x="1615000" y="1970025"/>
              <a:ext cx="13550" cy="121800"/>
            </a:xfrm>
            <a:custGeom>
              <a:avLst/>
              <a:gdLst/>
              <a:ahLst/>
              <a:cxnLst/>
              <a:rect l="l" t="t" r="r" b="b"/>
              <a:pathLst>
                <a:path w="542" h="4872" extrusionOk="0">
                  <a:moveTo>
                    <a:pt x="271" y="0"/>
                  </a:moveTo>
                  <a:lnTo>
                    <a:pt x="271" y="90"/>
                  </a:lnTo>
                  <a:lnTo>
                    <a:pt x="135" y="632"/>
                  </a:lnTo>
                  <a:lnTo>
                    <a:pt x="45" y="1218"/>
                  </a:lnTo>
                  <a:lnTo>
                    <a:pt x="0" y="1804"/>
                  </a:lnTo>
                  <a:lnTo>
                    <a:pt x="0" y="2436"/>
                  </a:lnTo>
                  <a:lnTo>
                    <a:pt x="45" y="3609"/>
                  </a:lnTo>
                  <a:lnTo>
                    <a:pt x="135" y="4781"/>
                  </a:lnTo>
                  <a:lnTo>
                    <a:pt x="181" y="4827"/>
                  </a:lnTo>
                  <a:lnTo>
                    <a:pt x="226" y="4872"/>
                  </a:lnTo>
                  <a:lnTo>
                    <a:pt x="316" y="4827"/>
                  </a:lnTo>
                  <a:lnTo>
                    <a:pt x="316" y="4781"/>
                  </a:lnTo>
                  <a:lnTo>
                    <a:pt x="361" y="3609"/>
                  </a:lnTo>
                  <a:lnTo>
                    <a:pt x="361" y="2481"/>
                  </a:lnTo>
                  <a:lnTo>
                    <a:pt x="406" y="1308"/>
                  </a:lnTo>
                  <a:lnTo>
                    <a:pt x="451" y="722"/>
                  </a:lnTo>
                  <a:lnTo>
                    <a:pt x="541" y="181"/>
                  </a:lnTo>
                  <a:lnTo>
                    <a:pt x="496" y="45"/>
                  </a:lnTo>
                  <a:lnTo>
                    <a:pt x="451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38"/>
            <p:cNvSpPr/>
            <p:nvPr/>
          </p:nvSpPr>
          <p:spPr>
            <a:xfrm>
              <a:off x="1945400" y="1923775"/>
              <a:ext cx="45125" cy="138725"/>
            </a:xfrm>
            <a:custGeom>
              <a:avLst/>
              <a:gdLst/>
              <a:ahLst/>
              <a:cxnLst/>
              <a:rect l="l" t="t" r="r" b="b"/>
              <a:pathLst>
                <a:path w="1805" h="5549" extrusionOk="0">
                  <a:moveTo>
                    <a:pt x="91" y="1"/>
                  </a:moveTo>
                  <a:lnTo>
                    <a:pt x="0" y="91"/>
                  </a:lnTo>
                  <a:lnTo>
                    <a:pt x="0" y="181"/>
                  </a:lnTo>
                  <a:lnTo>
                    <a:pt x="587" y="1444"/>
                  </a:lnTo>
                  <a:lnTo>
                    <a:pt x="1083" y="2752"/>
                  </a:lnTo>
                  <a:lnTo>
                    <a:pt x="1263" y="3384"/>
                  </a:lnTo>
                  <a:lnTo>
                    <a:pt x="1444" y="4060"/>
                  </a:lnTo>
                  <a:lnTo>
                    <a:pt x="1534" y="4737"/>
                  </a:lnTo>
                  <a:lnTo>
                    <a:pt x="1624" y="5459"/>
                  </a:lnTo>
                  <a:lnTo>
                    <a:pt x="1624" y="5504"/>
                  </a:lnTo>
                  <a:lnTo>
                    <a:pt x="1669" y="5549"/>
                  </a:lnTo>
                  <a:lnTo>
                    <a:pt x="1714" y="5504"/>
                  </a:lnTo>
                  <a:lnTo>
                    <a:pt x="1759" y="5459"/>
                  </a:lnTo>
                  <a:lnTo>
                    <a:pt x="1805" y="4782"/>
                  </a:lnTo>
                  <a:lnTo>
                    <a:pt x="1759" y="4060"/>
                  </a:lnTo>
                  <a:lnTo>
                    <a:pt x="1624" y="3384"/>
                  </a:lnTo>
                  <a:lnTo>
                    <a:pt x="1399" y="2662"/>
                  </a:lnTo>
                  <a:lnTo>
                    <a:pt x="1128" y="1986"/>
                  </a:lnTo>
                  <a:lnTo>
                    <a:pt x="857" y="1309"/>
                  </a:lnTo>
                  <a:lnTo>
                    <a:pt x="226" y="46"/>
                  </a:lnTo>
                  <a:lnTo>
                    <a:pt x="181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38"/>
            <p:cNvSpPr/>
            <p:nvPr/>
          </p:nvSpPr>
          <p:spPr>
            <a:xfrm>
              <a:off x="1843900" y="1963250"/>
              <a:ext cx="68825" cy="63175"/>
            </a:xfrm>
            <a:custGeom>
              <a:avLst/>
              <a:gdLst/>
              <a:ahLst/>
              <a:cxnLst/>
              <a:rect l="l" t="t" r="r" b="b"/>
              <a:pathLst>
                <a:path w="2753" h="2527" extrusionOk="0">
                  <a:moveTo>
                    <a:pt x="2391" y="407"/>
                  </a:moveTo>
                  <a:lnTo>
                    <a:pt x="2301" y="903"/>
                  </a:lnTo>
                  <a:lnTo>
                    <a:pt x="2256" y="1173"/>
                  </a:lnTo>
                  <a:lnTo>
                    <a:pt x="2166" y="1399"/>
                  </a:lnTo>
                  <a:lnTo>
                    <a:pt x="2031" y="1624"/>
                  </a:lnTo>
                  <a:lnTo>
                    <a:pt x="1895" y="1850"/>
                  </a:lnTo>
                  <a:lnTo>
                    <a:pt x="1670" y="1985"/>
                  </a:lnTo>
                  <a:lnTo>
                    <a:pt x="1444" y="2075"/>
                  </a:lnTo>
                  <a:lnTo>
                    <a:pt x="1174" y="2075"/>
                  </a:lnTo>
                  <a:lnTo>
                    <a:pt x="1038" y="2030"/>
                  </a:lnTo>
                  <a:lnTo>
                    <a:pt x="948" y="1940"/>
                  </a:lnTo>
                  <a:lnTo>
                    <a:pt x="813" y="1760"/>
                  </a:lnTo>
                  <a:lnTo>
                    <a:pt x="722" y="1489"/>
                  </a:lnTo>
                  <a:lnTo>
                    <a:pt x="632" y="1218"/>
                  </a:lnTo>
                  <a:lnTo>
                    <a:pt x="632" y="948"/>
                  </a:lnTo>
                  <a:lnTo>
                    <a:pt x="587" y="452"/>
                  </a:lnTo>
                  <a:lnTo>
                    <a:pt x="587" y="407"/>
                  </a:lnTo>
                  <a:lnTo>
                    <a:pt x="1038" y="452"/>
                  </a:lnTo>
                  <a:lnTo>
                    <a:pt x="1489" y="497"/>
                  </a:lnTo>
                  <a:lnTo>
                    <a:pt x="1940" y="452"/>
                  </a:lnTo>
                  <a:lnTo>
                    <a:pt x="2391" y="407"/>
                  </a:lnTo>
                  <a:close/>
                  <a:moveTo>
                    <a:pt x="2527" y="1"/>
                  </a:moveTo>
                  <a:lnTo>
                    <a:pt x="1940" y="136"/>
                  </a:lnTo>
                  <a:lnTo>
                    <a:pt x="1309" y="226"/>
                  </a:lnTo>
                  <a:lnTo>
                    <a:pt x="722" y="226"/>
                  </a:lnTo>
                  <a:lnTo>
                    <a:pt x="91" y="136"/>
                  </a:lnTo>
                  <a:lnTo>
                    <a:pt x="46" y="181"/>
                  </a:lnTo>
                  <a:lnTo>
                    <a:pt x="1" y="226"/>
                  </a:lnTo>
                  <a:lnTo>
                    <a:pt x="1" y="271"/>
                  </a:lnTo>
                  <a:lnTo>
                    <a:pt x="46" y="316"/>
                  </a:lnTo>
                  <a:lnTo>
                    <a:pt x="226" y="361"/>
                  </a:lnTo>
                  <a:lnTo>
                    <a:pt x="226" y="407"/>
                  </a:lnTo>
                  <a:lnTo>
                    <a:pt x="136" y="722"/>
                  </a:lnTo>
                  <a:lnTo>
                    <a:pt x="136" y="1083"/>
                  </a:lnTo>
                  <a:lnTo>
                    <a:pt x="226" y="1444"/>
                  </a:lnTo>
                  <a:lnTo>
                    <a:pt x="316" y="1760"/>
                  </a:lnTo>
                  <a:lnTo>
                    <a:pt x="497" y="2030"/>
                  </a:lnTo>
                  <a:lnTo>
                    <a:pt x="722" y="2301"/>
                  </a:lnTo>
                  <a:lnTo>
                    <a:pt x="993" y="2436"/>
                  </a:lnTo>
                  <a:lnTo>
                    <a:pt x="1174" y="2481"/>
                  </a:lnTo>
                  <a:lnTo>
                    <a:pt x="1354" y="2527"/>
                  </a:lnTo>
                  <a:lnTo>
                    <a:pt x="1534" y="2481"/>
                  </a:lnTo>
                  <a:lnTo>
                    <a:pt x="1715" y="2436"/>
                  </a:lnTo>
                  <a:lnTo>
                    <a:pt x="1895" y="2391"/>
                  </a:lnTo>
                  <a:lnTo>
                    <a:pt x="2031" y="2256"/>
                  </a:lnTo>
                  <a:lnTo>
                    <a:pt x="2301" y="1985"/>
                  </a:lnTo>
                  <a:lnTo>
                    <a:pt x="2482" y="1670"/>
                  </a:lnTo>
                  <a:lnTo>
                    <a:pt x="2617" y="1264"/>
                  </a:lnTo>
                  <a:lnTo>
                    <a:pt x="2707" y="903"/>
                  </a:lnTo>
                  <a:lnTo>
                    <a:pt x="2752" y="497"/>
                  </a:lnTo>
                  <a:lnTo>
                    <a:pt x="2752" y="181"/>
                  </a:lnTo>
                  <a:lnTo>
                    <a:pt x="2707" y="91"/>
                  </a:lnTo>
                  <a:lnTo>
                    <a:pt x="2662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7" name="Google Shape;257;p38"/>
          <p:cNvSpPr txBox="1">
            <a:spLocks noGrp="1"/>
          </p:cNvSpPr>
          <p:nvPr>
            <p:ph type="subTitle" idx="1"/>
          </p:nvPr>
        </p:nvSpPr>
        <p:spPr>
          <a:xfrm>
            <a:off x="2400000" y="3883631"/>
            <a:ext cx="43440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Lesson 2</a:t>
            </a:r>
            <a:endParaRPr dirty="0"/>
          </a:p>
        </p:txBody>
      </p:sp>
      <p:sp>
        <p:nvSpPr>
          <p:cNvPr id="258" name="Google Shape;258;p38"/>
          <p:cNvSpPr/>
          <p:nvPr/>
        </p:nvSpPr>
        <p:spPr>
          <a:xfrm>
            <a:off x="517802" y="2771752"/>
            <a:ext cx="575041" cy="563726"/>
          </a:xfrm>
          <a:custGeom>
            <a:avLst/>
            <a:gdLst/>
            <a:ahLst/>
            <a:cxnLst/>
            <a:rect l="l" t="t" r="r" b="b"/>
            <a:pathLst>
              <a:path w="20059" h="19666" extrusionOk="0">
                <a:moveTo>
                  <a:pt x="9265" y="1"/>
                </a:moveTo>
                <a:lnTo>
                  <a:pt x="9177" y="88"/>
                </a:lnTo>
                <a:lnTo>
                  <a:pt x="9090" y="132"/>
                </a:lnTo>
                <a:lnTo>
                  <a:pt x="9003" y="219"/>
                </a:lnTo>
                <a:lnTo>
                  <a:pt x="8566" y="1137"/>
                </a:lnTo>
                <a:lnTo>
                  <a:pt x="8172" y="2098"/>
                </a:lnTo>
                <a:lnTo>
                  <a:pt x="7779" y="3016"/>
                </a:lnTo>
                <a:lnTo>
                  <a:pt x="7473" y="3978"/>
                </a:lnTo>
                <a:lnTo>
                  <a:pt x="7167" y="4939"/>
                </a:lnTo>
                <a:lnTo>
                  <a:pt x="6905" y="5900"/>
                </a:lnTo>
                <a:lnTo>
                  <a:pt x="6687" y="6905"/>
                </a:lnTo>
                <a:lnTo>
                  <a:pt x="6468" y="7910"/>
                </a:lnTo>
                <a:lnTo>
                  <a:pt x="6468" y="7998"/>
                </a:lnTo>
                <a:lnTo>
                  <a:pt x="5725" y="8042"/>
                </a:lnTo>
                <a:lnTo>
                  <a:pt x="4939" y="8085"/>
                </a:lnTo>
                <a:lnTo>
                  <a:pt x="3365" y="8304"/>
                </a:lnTo>
                <a:lnTo>
                  <a:pt x="1836" y="8566"/>
                </a:lnTo>
                <a:lnTo>
                  <a:pt x="306" y="8916"/>
                </a:lnTo>
                <a:lnTo>
                  <a:pt x="175" y="9003"/>
                </a:lnTo>
                <a:lnTo>
                  <a:pt x="88" y="9090"/>
                </a:lnTo>
                <a:lnTo>
                  <a:pt x="1" y="9178"/>
                </a:lnTo>
                <a:lnTo>
                  <a:pt x="1" y="9309"/>
                </a:lnTo>
                <a:lnTo>
                  <a:pt x="1" y="9484"/>
                </a:lnTo>
                <a:lnTo>
                  <a:pt x="44" y="9615"/>
                </a:lnTo>
                <a:lnTo>
                  <a:pt x="132" y="9702"/>
                </a:lnTo>
                <a:lnTo>
                  <a:pt x="219" y="9789"/>
                </a:lnTo>
                <a:lnTo>
                  <a:pt x="1399" y="10532"/>
                </a:lnTo>
                <a:lnTo>
                  <a:pt x="2011" y="10838"/>
                </a:lnTo>
                <a:lnTo>
                  <a:pt x="2623" y="11144"/>
                </a:lnTo>
                <a:lnTo>
                  <a:pt x="3234" y="11363"/>
                </a:lnTo>
                <a:lnTo>
                  <a:pt x="3846" y="11581"/>
                </a:lnTo>
                <a:lnTo>
                  <a:pt x="4152" y="11712"/>
                </a:lnTo>
                <a:lnTo>
                  <a:pt x="4458" y="11843"/>
                </a:lnTo>
                <a:lnTo>
                  <a:pt x="4676" y="12018"/>
                </a:lnTo>
                <a:lnTo>
                  <a:pt x="4851" y="12237"/>
                </a:lnTo>
                <a:lnTo>
                  <a:pt x="4939" y="12368"/>
                </a:lnTo>
                <a:lnTo>
                  <a:pt x="5026" y="12543"/>
                </a:lnTo>
                <a:lnTo>
                  <a:pt x="5070" y="12936"/>
                </a:lnTo>
                <a:lnTo>
                  <a:pt x="5070" y="13329"/>
                </a:lnTo>
                <a:lnTo>
                  <a:pt x="5026" y="13810"/>
                </a:lnTo>
                <a:lnTo>
                  <a:pt x="4895" y="14684"/>
                </a:lnTo>
                <a:lnTo>
                  <a:pt x="4764" y="15470"/>
                </a:lnTo>
                <a:lnTo>
                  <a:pt x="4414" y="19185"/>
                </a:lnTo>
                <a:lnTo>
                  <a:pt x="4414" y="19360"/>
                </a:lnTo>
                <a:lnTo>
                  <a:pt x="4502" y="19491"/>
                </a:lnTo>
                <a:lnTo>
                  <a:pt x="4589" y="19578"/>
                </a:lnTo>
                <a:lnTo>
                  <a:pt x="4720" y="19622"/>
                </a:lnTo>
                <a:lnTo>
                  <a:pt x="4851" y="19665"/>
                </a:lnTo>
                <a:lnTo>
                  <a:pt x="5026" y="19665"/>
                </a:lnTo>
                <a:lnTo>
                  <a:pt x="5157" y="19622"/>
                </a:lnTo>
                <a:lnTo>
                  <a:pt x="5288" y="19534"/>
                </a:lnTo>
                <a:lnTo>
                  <a:pt x="9352" y="15339"/>
                </a:lnTo>
                <a:lnTo>
                  <a:pt x="9352" y="15296"/>
                </a:lnTo>
                <a:lnTo>
                  <a:pt x="10051" y="15776"/>
                </a:lnTo>
                <a:lnTo>
                  <a:pt x="10751" y="16213"/>
                </a:lnTo>
                <a:lnTo>
                  <a:pt x="12236" y="17087"/>
                </a:lnTo>
                <a:lnTo>
                  <a:pt x="13722" y="17830"/>
                </a:lnTo>
                <a:lnTo>
                  <a:pt x="15252" y="18573"/>
                </a:lnTo>
                <a:lnTo>
                  <a:pt x="15383" y="18573"/>
                </a:lnTo>
                <a:lnTo>
                  <a:pt x="15514" y="18617"/>
                </a:lnTo>
                <a:lnTo>
                  <a:pt x="15645" y="18573"/>
                </a:lnTo>
                <a:lnTo>
                  <a:pt x="15732" y="18529"/>
                </a:lnTo>
                <a:lnTo>
                  <a:pt x="15863" y="18486"/>
                </a:lnTo>
                <a:lnTo>
                  <a:pt x="15907" y="18398"/>
                </a:lnTo>
                <a:lnTo>
                  <a:pt x="15951" y="18267"/>
                </a:lnTo>
                <a:lnTo>
                  <a:pt x="15951" y="18136"/>
                </a:lnTo>
                <a:lnTo>
                  <a:pt x="15863" y="17393"/>
                </a:lnTo>
                <a:lnTo>
                  <a:pt x="15732" y="16650"/>
                </a:lnTo>
                <a:lnTo>
                  <a:pt x="15558" y="15951"/>
                </a:lnTo>
                <a:lnTo>
                  <a:pt x="15339" y="15252"/>
                </a:lnTo>
                <a:lnTo>
                  <a:pt x="15164" y="14771"/>
                </a:lnTo>
                <a:lnTo>
                  <a:pt x="14946" y="14291"/>
                </a:lnTo>
                <a:lnTo>
                  <a:pt x="14552" y="13504"/>
                </a:lnTo>
                <a:lnTo>
                  <a:pt x="14421" y="13111"/>
                </a:lnTo>
                <a:lnTo>
                  <a:pt x="14378" y="12674"/>
                </a:lnTo>
                <a:lnTo>
                  <a:pt x="14378" y="12193"/>
                </a:lnTo>
                <a:lnTo>
                  <a:pt x="14465" y="11669"/>
                </a:lnTo>
                <a:lnTo>
                  <a:pt x="14596" y="11188"/>
                </a:lnTo>
                <a:lnTo>
                  <a:pt x="14815" y="10751"/>
                </a:lnTo>
                <a:lnTo>
                  <a:pt x="15077" y="10314"/>
                </a:lnTo>
                <a:lnTo>
                  <a:pt x="15339" y="9877"/>
                </a:lnTo>
                <a:lnTo>
                  <a:pt x="15645" y="9484"/>
                </a:lnTo>
                <a:lnTo>
                  <a:pt x="15995" y="9047"/>
                </a:lnTo>
                <a:lnTo>
                  <a:pt x="16781" y="8260"/>
                </a:lnTo>
                <a:lnTo>
                  <a:pt x="17568" y="7473"/>
                </a:lnTo>
                <a:lnTo>
                  <a:pt x="18398" y="6731"/>
                </a:lnTo>
                <a:lnTo>
                  <a:pt x="19185" y="6031"/>
                </a:lnTo>
                <a:lnTo>
                  <a:pt x="19884" y="5332"/>
                </a:lnTo>
                <a:lnTo>
                  <a:pt x="20015" y="5201"/>
                </a:lnTo>
                <a:lnTo>
                  <a:pt x="20059" y="5026"/>
                </a:lnTo>
                <a:lnTo>
                  <a:pt x="20015" y="4895"/>
                </a:lnTo>
                <a:lnTo>
                  <a:pt x="19971" y="4764"/>
                </a:lnTo>
                <a:lnTo>
                  <a:pt x="19840" y="4633"/>
                </a:lnTo>
                <a:lnTo>
                  <a:pt x="19709" y="4546"/>
                </a:lnTo>
                <a:lnTo>
                  <a:pt x="19578" y="4502"/>
                </a:lnTo>
                <a:lnTo>
                  <a:pt x="19403" y="4502"/>
                </a:lnTo>
                <a:lnTo>
                  <a:pt x="11974" y="6381"/>
                </a:lnTo>
                <a:lnTo>
                  <a:pt x="11581" y="4808"/>
                </a:lnTo>
                <a:lnTo>
                  <a:pt x="11056" y="3235"/>
                </a:lnTo>
                <a:lnTo>
                  <a:pt x="10488" y="1705"/>
                </a:lnTo>
                <a:lnTo>
                  <a:pt x="9789" y="219"/>
                </a:lnTo>
                <a:lnTo>
                  <a:pt x="9746" y="132"/>
                </a:lnTo>
                <a:lnTo>
                  <a:pt x="9614" y="45"/>
                </a:lnTo>
                <a:lnTo>
                  <a:pt x="9527" y="1"/>
                </a:lnTo>
                <a:close/>
              </a:path>
            </a:pathLst>
          </a:custGeom>
          <a:solidFill>
            <a:srgbClr val="92D050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9" name="Google Shape;259;p38"/>
          <p:cNvGrpSpPr/>
          <p:nvPr/>
        </p:nvGrpSpPr>
        <p:grpSpPr>
          <a:xfrm>
            <a:off x="6649119" y="2582587"/>
            <a:ext cx="2336300" cy="2855938"/>
            <a:chOff x="6649119" y="2582587"/>
            <a:chExt cx="2336300" cy="2855938"/>
          </a:xfrm>
        </p:grpSpPr>
        <p:grpSp>
          <p:nvGrpSpPr>
            <p:cNvPr id="260" name="Google Shape;260;p38"/>
            <p:cNvGrpSpPr/>
            <p:nvPr/>
          </p:nvGrpSpPr>
          <p:grpSpPr>
            <a:xfrm>
              <a:off x="7010224" y="4131293"/>
              <a:ext cx="1230904" cy="1307232"/>
              <a:chOff x="7336750" y="2841049"/>
              <a:chExt cx="892930" cy="948300"/>
            </a:xfrm>
          </p:grpSpPr>
          <p:grpSp>
            <p:nvGrpSpPr>
              <p:cNvPr id="261" name="Google Shape;261;p38"/>
              <p:cNvGrpSpPr/>
              <p:nvPr/>
            </p:nvGrpSpPr>
            <p:grpSpPr>
              <a:xfrm>
                <a:off x="7336750" y="2841049"/>
                <a:ext cx="892930" cy="948300"/>
                <a:chOff x="7336750" y="2841049"/>
                <a:chExt cx="892930" cy="948300"/>
              </a:xfrm>
            </p:grpSpPr>
            <p:sp>
              <p:nvSpPr>
                <p:cNvPr id="262" name="Google Shape;262;p38"/>
                <p:cNvSpPr/>
                <p:nvPr/>
              </p:nvSpPr>
              <p:spPr>
                <a:xfrm rot="1206494">
                  <a:off x="7456474" y="2915590"/>
                  <a:ext cx="575052" cy="799219"/>
                </a:xfrm>
                <a:prstGeom prst="rect">
                  <a:avLst/>
                </a:prstGeom>
                <a:solidFill>
                  <a:schemeClr val="dk2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263;p38"/>
                <p:cNvSpPr/>
                <p:nvPr/>
              </p:nvSpPr>
              <p:spPr>
                <a:xfrm rot="-607543">
                  <a:off x="7588751" y="2917099"/>
                  <a:ext cx="575057" cy="799380"/>
                </a:xfrm>
                <a:prstGeom prst="rect">
                  <a:avLst/>
                </a:prstGeom>
                <a:solidFill>
                  <a:schemeClr val="dk2"/>
                </a:solidFill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64" name="Google Shape;264;p38"/>
              <p:cNvSpPr/>
              <p:nvPr/>
            </p:nvSpPr>
            <p:spPr>
              <a:xfrm>
                <a:off x="7588700" y="2915600"/>
                <a:ext cx="575100" cy="799200"/>
              </a:xfrm>
              <a:prstGeom prst="rect">
                <a:avLst/>
              </a:pr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5" name="Google Shape;265;p38"/>
            <p:cNvGrpSpPr/>
            <p:nvPr/>
          </p:nvGrpSpPr>
          <p:grpSpPr>
            <a:xfrm rot="574955">
              <a:off x="6849010" y="2725885"/>
              <a:ext cx="1936518" cy="2563859"/>
              <a:chOff x="5414100" y="1255075"/>
              <a:chExt cx="640525" cy="848025"/>
            </a:xfrm>
          </p:grpSpPr>
          <p:sp>
            <p:nvSpPr>
              <p:cNvPr id="266" name="Google Shape;266;p38"/>
              <p:cNvSpPr/>
              <p:nvPr/>
            </p:nvSpPr>
            <p:spPr>
              <a:xfrm>
                <a:off x="5565200" y="1822300"/>
                <a:ext cx="309000" cy="64300"/>
              </a:xfrm>
              <a:custGeom>
                <a:avLst/>
                <a:gdLst/>
                <a:ahLst/>
                <a:cxnLst/>
                <a:rect l="l" t="t" r="r" b="b"/>
                <a:pathLst>
                  <a:path w="12360" h="2572" extrusionOk="0">
                    <a:moveTo>
                      <a:pt x="11638" y="0"/>
                    </a:moveTo>
                    <a:lnTo>
                      <a:pt x="9788" y="451"/>
                    </a:lnTo>
                    <a:lnTo>
                      <a:pt x="7894" y="902"/>
                    </a:lnTo>
                    <a:lnTo>
                      <a:pt x="6947" y="902"/>
                    </a:lnTo>
                    <a:lnTo>
                      <a:pt x="6000" y="857"/>
                    </a:lnTo>
                    <a:lnTo>
                      <a:pt x="4150" y="722"/>
                    </a:lnTo>
                    <a:lnTo>
                      <a:pt x="3474" y="632"/>
                    </a:lnTo>
                    <a:lnTo>
                      <a:pt x="2662" y="451"/>
                    </a:lnTo>
                    <a:lnTo>
                      <a:pt x="2165" y="406"/>
                    </a:lnTo>
                    <a:lnTo>
                      <a:pt x="1714" y="361"/>
                    </a:lnTo>
                    <a:lnTo>
                      <a:pt x="1308" y="361"/>
                    </a:lnTo>
                    <a:lnTo>
                      <a:pt x="902" y="451"/>
                    </a:lnTo>
                    <a:lnTo>
                      <a:pt x="812" y="361"/>
                    </a:lnTo>
                    <a:lnTo>
                      <a:pt x="722" y="316"/>
                    </a:lnTo>
                    <a:lnTo>
                      <a:pt x="587" y="361"/>
                    </a:lnTo>
                    <a:lnTo>
                      <a:pt x="497" y="451"/>
                    </a:lnTo>
                    <a:lnTo>
                      <a:pt x="451" y="542"/>
                    </a:lnTo>
                    <a:lnTo>
                      <a:pt x="316" y="632"/>
                    </a:lnTo>
                    <a:lnTo>
                      <a:pt x="181" y="722"/>
                    </a:lnTo>
                    <a:lnTo>
                      <a:pt x="45" y="857"/>
                    </a:lnTo>
                    <a:lnTo>
                      <a:pt x="0" y="1038"/>
                    </a:lnTo>
                    <a:lnTo>
                      <a:pt x="0" y="1218"/>
                    </a:lnTo>
                    <a:lnTo>
                      <a:pt x="0" y="1353"/>
                    </a:lnTo>
                    <a:lnTo>
                      <a:pt x="91" y="1534"/>
                    </a:lnTo>
                    <a:lnTo>
                      <a:pt x="271" y="1669"/>
                    </a:lnTo>
                    <a:lnTo>
                      <a:pt x="812" y="1985"/>
                    </a:lnTo>
                    <a:lnTo>
                      <a:pt x="1399" y="2210"/>
                    </a:lnTo>
                    <a:lnTo>
                      <a:pt x="2030" y="2391"/>
                    </a:lnTo>
                    <a:lnTo>
                      <a:pt x="2662" y="2481"/>
                    </a:lnTo>
                    <a:lnTo>
                      <a:pt x="3293" y="2571"/>
                    </a:lnTo>
                    <a:lnTo>
                      <a:pt x="3925" y="2571"/>
                    </a:lnTo>
                    <a:lnTo>
                      <a:pt x="4556" y="2526"/>
                    </a:lnTo>
                    <a:lnTo>
                      <a:pt x="5233" y="2481"/>
                    </a:lnTo>
                    <a:lnTo>
                      <a:pt x="6090" y="2391"/>
                    </a:lnTo>
                    <a:lnTo>
                      <a:pt x="6947" y="2256"/>
                    </a:lnTo>
                    <a:lnTo>
                      <a:pt x="8706" y="1940"/>
                    </a:lnTo>
                    <a:lnTo>
                      <a:pt x="9563" y="1805"/>
                    </a:lnTo>
                    <a:lnTo>
                      <a:pt x="10420" y="1669"/>
                    </a:lnTo>
                    <a:lnTo>
                      <a:pt x="11232" y="1399"/>
                    </a:lnTo>
                    <a:lnTo>
                      <a:pt x="11638" y="1263"/>
                    </a:lnTo>
                    <a:lnTo>
                      <a:pt x="12044" y="1038"/>
                    </a:lnTo>
                    <a:lnTo>
                      <a:pt x="12224" y="902"/>
                    </a:lnTo>
                    <a:lnTo>
                      <a:pt x="12314" y="722"/>
                    </a:lnTo>
                    <a:lnTo>
                      <a:pt x="12360" y="542"/>
                    </a:lnTo>
                    <a:lnTo>
                      <a:pt x="12269" y="361"/>
                    </a:lnTo>
                    <a:lnTo>
                      <a:pt x="12179" y="181"/>
                    </a:lnTo>
                    <a:lnTo>
                      <a:pt x="12044" y="45"/>
                    </a:lnTo>
                    <a:lnTo>
                      <a:pt x="11863" y="0"/>
                    </a:lnTo>
                    <a:close/>
                  </a:path>
                </a:pathLst>
              </a:custGeom>
              <a:solidFill>
                <a:srgbClr val="8F81F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38"/>
              <p:cNvSpPr/>
              <p:nvPr/>
            </p:nvSpPr>
            <p:spPr>
              <a:xfrm>
                <a:off x="5417475" y="1261850"/>
                <a:ext cx="637150" cy="661950"/>
              </a:xfrm>
              <a:custGeom>
                <a:avLst/>
                <a:gdLst/>
                <a:ahLst/>
                <a:cxnLst/>
                <a:rect l="l" t="t" r="r" b="b"/>
                <a:pathLst>
                  <a:path w="25486" h="26478" extrusionOk="0">
                    <a:moveTo>
                      <a:pt x="11097" y="0"/>
                    </a:moveTo>
                    <a:lnTo>
                      <a:pt x="10600" y="45"/>
                    </a:lnTo>
                    <a:lnTo>
                      <a:pt x="10104" y="91"/>
                    </a:lnTo>
                    <a:lnTo>
                      <a:pt x="9653" y="181"/>
                    </a:lnTo>
                    <a:lnTo>
                      <a:pt x="9247" y="361"/>
                    </a:lnTo>
                    <a:lnTo>
                      <a:pt x="9067" y="496"/>
                    </a:lnTo>
                    <a:lnTo>
                      <a:pt x="8886" y="632"/>
                    </a:lnTo>
                    <a:lnTo>
                      <a:pt x="8796" y="767"/>
                    </a:lnTo>
                    <a:lnTo>
                      <a:pt x="8706" y="948"/>
                    </a:lnTo>
                    <a:lnTo>
                      <a:pt x="8210" y="902"/>
                    </a:lnTo>
                    <a:lnTo>
                      <a:pt x="7714" y="902"/>
                    </a:lnTo>
                    <a:lnTo>
                      <a:pt x="7217" y="993"/>
                    </a:lnTo>
                    <a:lnTo>
                      <a:pt x="6766" y="1173"/>
                    </a:lnTo>
                    <a:lnTo>
                      <a:pt x="6315" y="1399"/>
                    </a:lnTo>
                    <a:lnTo>
                      <a:pt x="5864" y="1714"/>
                    </a:lnTo>
                    <a:lnTo>
                      <a:pt x="5503" y="1985"/>
                    </a:lnTo>
                    <a:lnTo>
                      <a:pt x="5143" y="2346"/>
                    </a:lnTo>
                    <a:lnTo>
                      <a:pt x="4737" y="2842"/>
                    </a:lnTo>
                    <a:lnTo>
                      <a:pt x="4421" y="3428"/>
                    </a:lnTo>
                    <a:lnTo>
                      <a:pt x="4195" y="4015"/>
                    </a:lnTo>
                    <a:lnTo>
                      <a:pt x="3970" y="4646"/>
                    </a:lnTo>
                    <a:lnTo>
                      <a:pt x="3834" y="5278"/>
                    </a:lnTo>
                    <a:lnTo>
                      <a:pt x="3699" y="5909"/>
                    </a:lnTo>
                    <a:lnTo>
                      <a:pt x="3474" y="7172"/>
                    </a:lnTo>
                    <a:lnTo>
                      <a:pt x="3338" y="7804"/>
                    </a:lnTo>
                    <a:lnTo>
                      <a:pt x="3158" y="8435"/>
                    </a:lnTo>
                    <a:lnTo>
                      <a:pt x="2932" y="9022"/>
                    </a:lnTo>
                    <a:lnTo>
                      <a:pt x="2707" y="9608"/>
                    </a:lnTo>
                    <a:lnTo>
                      <a:pt x="2436" y="10149"/>
                    </a:lnTo>
                    <a:lnTo>
                      <a:pt x="2166" y="10736"/>
                    </a:lnTo>
                    <a:lnTo>
                      <a:pt x="1489" y="11773"/>
                    </a:lnTo>
                    <a:lnTo>
                      <a:pt x="361" y="13442"/>
                    </a:lnTo>
                    <a:lnTo>
                      <a:pt x="316" y="13577"/>
                    </a:lnTo>
                    <a:lnTo>
                      <a:pt x="271" y="13713"/>
                    </a:lnTo>
                    <a:lnTo>
                      <a:pt x="316" y="13848"/>
                    </a:lnTo>
                    <a:lnTo>
                      <a:pt x="406" y="13983"/>
                    </a:lnTo>
                    <a:lnTo>
                      <a:pt x="361" y="14074"/>
                    </a:lnTo>
                    <a:lnTo>
                      <a:pt x="181" y="14389"/>
                    </a:lnTo>
                    <a:lnTo>
                      <a:pt x="0" y="14840"/>
                    </a:lnTo>
                    <a:lnTo>
                      <a:pt x="0" y="14976"/>
                    </a:lnTo>
                    <a:lnTo>
                      <a:pt x="91" y="15111"/>
                    </a:lnTo>
                    <a:lnTo>
                      <a:pt x="181" y="15156"/>
                    </a:lnTo>
                    <a:lnTo>
                      <a:pt x="316" y="15201"/>
                    </a:lnTo>
                    <a:lnTo>
                      <a:pt x="226" y="16013"/>
                    </a:lnTo>
                    <a:lnTo>
                      <a:pt x="181" y="16825"/>
                    </a:lnTo>
                    <a:lnTo>
                      <a:pt x="181" y="17637"/>
                    </a:lnTo>
                    <a:lnTo>
                      <a:pt x="271" y="18494"/>
                    </a:lnTo>
                    <a:lnTo>
                      <a:pt x="226" y="18539"/>
                    </a:lnTo>
                    <a:lnTo>
                      <a:pt x="181" y="19757"/>
                    </a:lnTo>
                    <a:lnTo>
                      <a:pt x="181" y="20388"/>
                    </a:lnTo>
                    <a:lnTo>
                      <a:pt x="181" y="21020"/>
                    </a:lnTo>
                    <a:lnTo>
                      <a:pt x="226" y="21651"/>
                    </a:lnTo>
                    <a:lnTo>
                      <a:pt x="316" y="22283"/>
                    </a:lnTo>
                    <a:lnTo>
                      <a:pt x="451" y="22914"/>
                    </a:lnTo>
                    <a:lnTo>
                      <a:pt x="632" y="23501"/>
                    </a:lnTo>
                    <a:lnTo>
                      <a:pt x="857" y="24042"/>
                    </a:lnTo>
                    <a:lnTo>
                      <a:pt x="1128" y="24538"/>
                    </a:lnTo>
                    <a:lnTo>
                      <a:pt x="1444" y="24989"/>
                    </a:lnTo>
                    <a:lnTo>
                      <a:pt x="1850" y="25395"/>
                    </a:lnTo>
                    <a:lnTo>
                      <a:pt x="2301" y="25756"/>
                    </a:lnTo>
                    <a:lnTo>
                      <a:pt x="2797" y="25982"/>
                    </a:lnTo>
                    <a:lnTo>
                      <a:pt x="3428" y="26162"/>
                    </a:lnTo>
                    <a:lnTo>
                      <a:pt x="4105" y="26252"/>
                    </a:lnTo>
                    <a:lnTo>
                      <a:pt x="4195" y="26388"/>
                    </a:lnTo>
                    <a:lnTo>
                      <a:pt x="4286" y="26478"/>
                    </a:lnTo>
                    <a:lnTo>
                      <a:pt x="4601" y="26478"/>
                    </a:lnTo>
                    <a:lnTo>
                      <a:pt x="4737" y="26433"/>
                    </a:lnTo>
                    <a:lnTo>
                      <a:pt x="4872" y="26343"/>
                    </a:lnTo>
                    <a:lnTo>
                      <a:pt x="4917" y="26207"/>
                    </a:lnTo>
                    <a:lnTo>
                      <a:pt x="4962" y="26072"/>
                    </a:lnTo>
                    <a:lnTo>
                      <a:pt x="5007" y="25621"/>
                    </a:lnTo>
                    <a:lnTo>
                      <a:pt x="5007" y="25170"/>
                    </a:lnTo>
                    <a:lnTo>
                      <a:pt x="5097" y="24764"/>
                    </a:lnTo>
                    <a:lnTo>
                      <a:pt x="5233" y="24403"/>
                    </a:lnTo>
                    <a:lnTo>
                      <a:pt x="5639" y="23726"/>
                    </a:lnTo>
                    <a:lnTo>
                      <a:pt x="6090" y="23095"/>
                    </a:lnTo>
                    <a:lnTo>
                      <a:pt x="6135" y="22960"/>
                    </a:lnTo>
                    <a:lnTo>
                      <a:pt x="6135" y="22824"/>
                    </a:lnTo>
                    <a:lnTo>
                      <a:pt x="6135" y="22689"/>
                    </a:lnTo>
                    <a:lnTo>
                      <a:pt x="6045" y="22599"/>
                    </a:lnTo>
                    <a:lnTo>
                      <a:pt x="6045" y="22508"/>
                    </a:lnTo>
                    <a:lnTo>
                      <a:pt x="6000" y="22418"/>
                    </a:lnTo>
                    <a:lnTo>
                      <a:pt x="5909" y="22373"/>
                    </a:lnTo>
                    <a:lnTo>
                      <a:pt x="5819" y="22328"/>
                    </a:lnTo>
                    <a:lnTo>
                      <a:pt x="5323" y="22238"/>
                    </a:lnTo>
                    <a:lnTo>
                      <a:pt x="4962" y="22103"/>
                    </a:lnTo>
                    <a:lnTo>
                      <a:pt x="4601" y="21877"/>
                    </a:lnTo>
                    <a:lnTo>
                      <a:pt x="4331" y="21606"/>
                    </a:lnTo>
                    <a:lnTo>
                      <a:pt x="4060" y="21245"/>
                    </a:lnTo>
                    <a:lnTo>
                      <a:pt x="3834" y="20885"/>
                    </a:lnTo>
                    <a:lnTo>
                      <a:pt x="3474" y="20118"/>
                    </a:lnTo>
                    <a:lnTo>
                      <a:pt x="3068" y="19306"/>
                    </a:lnTo>
                    <a:lnTo>
                      <a:pt x="2887" y="18945"/>
                    </a:lnTo>
                    <a:lnTo>
                      <a:pt x="2617" y="18629"/>
                    </a:lnTo>
                    <a:lnTo>
                      <a:pt x="2346" y="18359"/>
                    </a:lnTo>
                    <a:lnTo>
                      <a:pt x="1985" y="18133"/>
                    </a:lnTo>
                    <a:lnTo>
                      <a:pt x="1579" y="17953"/>
                    </a:lnTo>
                    <a:lnTo>
                      <a:pt x="1128" y="17908"/>
                    </a:lnTo>
                    <a:lnTo>
                      <a:pt x="903" y="17953"/>
                    </a:lnTo>
                    <a:lnTo>
                      <a:pt x="857" y="17005"/>
                    </a:lnTo>
                    <a:lnTo>
                      <a:pt x="903" y="16058"/>
                    </a:lnTo>
                    <a:lnTo>
                      <a:pt x="993" y="15111"/>
                    </a:lnTo>
                    <a:lnTo>
                      <a:pt x="1083" y="14660"/>
                    </a:lnTo>
                    <a:lnTo>
                      <a:pt x="1218" y="14164"/>
                    </a:lnTo>
                    <a:lnTo>
                      <a:pt x="1308" y="14254"/>
                    </a:lnTo>
                    <a:lnTo>
                      <a:pt x="1399" y="14299"/>
                    </a:lnTo>
                    <a:lnTo>
                      <a:pt x="1489" y="14344"/>
                    </a:lnTo>
                    <a:lnTo>
                      <a:pt x="1624" y="14344"/>
                    </a:lnTo>
                    <a:lnTo>
                      <a:pt x="1624" y="14480"/>
                    </a:lnTo>
                    <a:lnTo>
                      <a:pt x="1624" y="14615"/>
                    </a:lnTo>
                    <a:lnTo>
                      <a:pt x="1714" y="14705"/>
                    </a:lnTo>
                    <a:lnTo>
                      <a:pt x="1805" y="14795"/>
                    </a:lnTo>
                    <a:lnTo>
                      <a:pt x="1940" y="14840"/>
                    </a:lnTo>
                    <a:lnTo>
                      <a:pt x="2030" y="14840"/>
                    </a:lnTo>
                    <a:lnTo>
                      <a:pt x="2166" y="14795"/>
                    </a:lnTo>
                    <a:lnTo>
                      <a:pt x="2256" y="14705"/>
                    </a:lnTo>
                    <a:lnTo>
                      <a:pt x="2301" y="14570"/>
                    </a:lnTo>
                    <a:lnTo>
                      <a:pt x="2662" y="12675"/>
                    </a:lnTo>
                    <a:lnTo>
                      <a:pt x="2932" y="11954"/>
                    </a:lnTo>
                    <a:lnTo>
                      <a:pt x="3248" y="11232"/>
                    </a:lnTo>
                    <a:lnTo>
                      <a:pt x="3293" y="11142"/>
                    </a:lnTo>
                    <a:lnTo>
                      <a:pt x="3293" y="11051"/>
                    </a:lnTo>
                    <a:lnTo>
                      <a:pt x="3293" y="10961"/>
                    </a:lnTo>
                    <a:lnTo>
                      <a:pt x="3248" y="10871"/>
                    </a:lnTo>
                    <a:lnTo>
                      <a:pt x="3564" y="10285"/>
                    </a:lnTo>
                    <a:lnTo>
                      <a:pt x="3834" y="9698"/>
                    </a:lnTo>
                    <a:lnTo>
                      <a:pt x="4060" y="9067"/>
                    </a:lnTo>
                    <a:lnTo>
                      <a:pt x="4240" y="8390"/>
                    </a:lnTo>
                    <a:lnTo>
                      <a:pt x="4331" y="8480"/>
                    </a:lnTo>
                    <a:lnTo>
                      <a:pt x="4421" y="8571"/>
                    </a:lnTo>
                    <a:lnTo>
                      <a:pt x="4556" y="8616"/>
                    </a:lnTo>
                    <a:lnTo>
                      <a:pt x="4691" y="8616"/>
                    </a:lnTo>
                    <a:lnTo>
                      <a:pt x="5684" y="8480"/>
                    </a:lnTo>
                    <a:lnTo>
                      <a:pt x="6631" y="8435"/>
                    </a:lnTo>
                    <a:lnTo>
                      <a:pt x="7623" y="8435"/>
                    </a:lnTo>
                    <a:lnTo>
                      <a:pt x="8616" y="8480"/>
                    </a:lnTo>
                    <a:lnTo>
                      <a:pt x="10600" y="8525"/>
                    </a:lnTo>
                    <a:lnTo>
                      <a:pt x="12585" y="8616"/>
                    </a:lnTo>
                    <a:lnTo>
                      <a:pt x="16149" y="8661"/>
                    </a:lnTo>
                    <a:lnTo>
                      <a:pt x="17953" y="8706"/>
                    </a:lnTo>
                    <a:lnTo>
                      <a:pt x="19757" y="8841"/>
                    </a:lnTo>
                    <a:lnTo>
                      <a:pt x="19983" y="9563"/>
                    </a:lnTo>
                    <a:lnTo>
                      <a:pt x="20253" y="10285"/>
                    </a:lnTo>
                    <a:lnTo>
                      <a:pt x="20298" y="10871"/>
                    </a:lnTo>
                    <a:lnTo>
                      <a:pt x="20434" y="11412"/>
                    </a:lnTo>
                    <a:lnTo>
                      <a:pt x="20659" y="12540"/>
                    </a:lnTo>
                    <a:lnTo>
                      <a:pt x="21291" y="14705"/>
                    </a:lnTo>
                    <a:lnTo>
                      <a:pt x="21336" y="14885"/>
                    </a:lnTo>
                    <a:lnTo>
                      <a:pt x="21471" y="14976"/>
                    </a:lnTo>
                    <a:lnTo>
                      <a:pt x="21606" y="15066"/>
                    </a:lnTo>
                    <a:lnTo>
                      <a:pt x="21922" y="15066"/>
                    </a:lnTo>
                    <a:lnTo>
                      <a:pt x="22057" y="14976"/>
                    </a:lnTo>
                    <a:lnTo>
                      <a:pt x="22193" y="14885"/>
                    </a:lnTo>
                    <a:lnTo>
                      <a:pt x="22238" y="14750"/>
                    </a:lnTo>
                    <a:lnTo>
                      <a:pt x="22328" y="14480"/>
                    </a:lnTo>
                    <a:lnTo>
                      <a:pt x="22554" y="14885"/>
                    </a:lnTo>
                    <a:lnTo>
                      <a:pt x="22689" y="15291"/>
                    </a:lnTo>
                    <a:lnTo>
                      <a:pt x="22915" y="15833"/>
                    </a:lnTo>
                    <a:lnTo>
                      <a:pt x="22779" y="16148"/>
                    </a:lnTo>
                    <a:lnTo>
                      <a:pt x="22689" y="16554"/>
                    </a:lnTo>
                    <a:lnTo>
                      <a:pt x="22509" y="17411"/>
                    </a:lnTo>
                    <a:lnTo>
                      <a:pt x="22418" y="17772"/>
                    </a:lnTo>
                    <a:lnTo>
                      <a:pt x="22283" y="18088"/>
                    </a:lnTo>
                    <a:lnTo>
                      <a:pt x="22148" y="18178"/>
                    </a:lnTo>
                    <a:lnTo>
                      <a:pt x="22057" y="18268"/>
                    </a:lnTo>
                    <a:lnTo>
                      <a:pt x="21877" y="18359"/>
                    </a:lnTo>
                    <a:lnTo>
                      <a:pt x="21742" y="18359"/>
                    </a:lnTo>
                    <a:lnTo>
                      <a:pt x="21516" y="18404"/>
                    </a:lnTo>
                    <a:lnTo>
                      <a:pt x="21336" y="18539"/>
                    </a:lnTo>
                    <a:lnTo>
                      <a:pt x="21200" y="18765"/>
                    </a:lnTo>
                    <a:lnTo>
                      <a:pt x="21155" y="18945"/>
                    </a:lnTo>
                    <a:lnTo>
                      <a:pt x="20704" y="19667"/>
                    </a:lnTo>
                    <a:lnTo>
                      <a:pt x="20253" y="20388"/>
                    </a:lnTo>
                    <a:lnTo>
                      <a:pt x="19802" y="20975"/>
                    </a:lnTo>
                    <a:lnTo>
                      <a:pt x="19306" y="21471"/>
                    </a:lnTo>
                    <a:lnTo>
                      <a:pt x="18990" y="21697"/>
                    </a:lnTo>
                    <a:lnTo>
                      <a:pt x="18675" y="21877"/>
                    </a:lnTo>
                    <a:lnTo>
                      <a:pt x="18088" y="22193"/>
                    </a:lnTo>
                    <a:lnTo>
                      <a:pt x="17908" y="22193"/>
                    </a:lnTo>
                    <a:lnTo>
                      <a:pt x="17772" y="22283"/>
                    </a:lnTo>
                    <a:lnTo>
                      <a:pt x="17682" y="22418"/>
                    </a:lnTo>
                    <a:lnTo>
                      <a:pt x="17682" y="22554"/>
                    </a:lnTo>
                    <a:lnTo>
                      <a:pt x="17682" y="22644"/>
                    </a:lnTo>
                    <a:lnTo>
                      <a:pt x="17727" y="22689"/>
                    </a:lnTo>
                    <a:lnTo>
                      <a:pt x="17727" y="22824"/>
                    </a:lnTo>
                    <a:lnTo>
                      <a:pt x="17772" y="22960"/>
                    </a:lnTo>
                    <a:lnTo>
                      <a:pt x="17863" y="23050"/>
                    </a:lnTo>
                    <a:lnTo>
                      <a:pt x="17953" y="23140"/>
                    </a:lnTo>
                    <a:lnTo>
                      <a:pt x="18178" y="23456"/>
                    </a:lnTo>
                    <a:lnTo>
                      <a:pt x="18404" y="23726"/>
                    </a:lnTo>
                    <a:lnTo>
                      <a:pt x="18900" y="24313"/>
                    </a:lnTo>
                    <a:lnTo>
                      <a:pt x="19261" y="24764"/>
                    </a:lnTo>
                    <a:lnTo>
                      <a:pt x="19622" y="25215"/>
                    </a:lnTo>
                    <a:lnTo>
                      <a:pt x="20028" y="25666"/>
                    </a:lnTo>
                    <a:lnTo>
                      <a:pt x="20434" y="26027"/>
                    </a:lnTo>
                    <a:lnTo>
                      <a:pt x="20659" y="26162"/>
                    </a:lnTo>
                    <a:lnTo>
                      <a:pt x="20885" y="26207"/>
                    </a:lnTo>
                    <a:lnTo>
                      <a:pt x="21110" y="26252"/>
                    </a:lnTo>
                    <a:lnTo>
                      <a:pt x="21336" y="26207"/>
                    </a:lnTo>
                    <a:lnTo>
                      <a:pt x="21561" y="26162"/>
                    </a:lnTo>
                    <a:lnTo>
                      <a:pt x="21787" y="26072"/>
                    </a:lnTo>
                    <a:lnTo>
                      <a:pt x="22238" y="25846"/>
                    </a:lnTo>
                    <a:lnTo>
                      <a:pt x="22283" y="25846"/>
                    </a:lnTo>
                    <a:lnTo>
                      <a:pt x="22644" y="25801"/>
                    </a:lnTo>
                    <a:lnTo>
                      <a:pt x="22960" y="25756"/>
                    </a:lnTo>
                    <a:lnTo>
                      <a:pt x="23230" y="25621"/>
                    </a:lnTo>
                    <a:lnTo>
                      <a:pt x="23456" y="25440"/>
                    </a:lnTo>
                    <a:lnTo>
                      <a:pt x="23681" y="25215"/>
                    </a:lnTo>
                    <a:lnTo>
                      <a:pt x="23862" y="24989"/>
                    </a:lnTo>
                    <a:lnTo>
                      <a:pt x="23997" y="24719"/>
                    </a:lnTo>
                    <a:lnTo>
                      <a:pt x="24178" y="24448"/>
                    </a:lnTo>
                    <a:lnTo>
                      <a:pt x="24313" y="24403"/>
                    </a:lnTo>
                    <a:lnTo>
                      <a:pt x="24448" y="24313"/>
                    </a:lnTo>
                    <a:lnTo>
                      <a:pt x="24538" y="24223"/>
                    </a:lnTo>
                    <a:lnTo>
                      <a:pt x="24629" y="24042"/>
                    </a:lnTo>
                    <a:lnTo>
                      <a:pt x="24854" y="23546"/>
                    </a:lnTo>
                    <a:lnTo>
                      <a:pt x="24989" y="23005"/>
                    </a:lnTo>
                    <a:lnTo>
                      <a:pt x="25170" y="22508"/>
                    </a:lnTo>
                    <a:lnTo>
                      <a:pt x="25260" y="21967"/>
                    </a:lnTo>
                    <a:lnTo>
                      <a:pt x="25440" y="20840"/>
                    </a:lnTo>
                    <a:lnTo>
                      <a:pt x="25486" y="19712"/>
                    </a:lnTo>
                    <a:lnTo>
                      <a:pt x="25486" y="18584"/>
                    </a:lnTo>
                    <a:lnTo>
                      <a:pt x="25395" y="17457"/>
                    </a:lnTo>
                    <a:lnTo>
                      <a:pt x="25260" y="16374"/>
                    </a:lnTo>
                    <a:lnTo>
                      <a:pt x="25080" y="15291"/>
                    </a:lnTo>
                    <a:lnTo>
                      <a:pt x="24989" y="15111"/>
                    </a:lnTo>
                    <a:lnTo>
                      <a:pt x="24899" y="14344"/>
                    </a:lnTo>
                    <a:lnTo>
                      <a:pt x="24719" y="13622"/>
                    </a:lnTo>
                    <a:lnTo>
                      <a:pt x="24629" y="13487"/>
                    </a:lnTo>
                    <a:lnTo>
                      <a:pt x="24583" y="13397"/>
                    </a:lnTo>
                    <a:lnTo>
                      <a:pt x="24358" y="12811"/>
                    </a:lnTo>
                    <a:lnTo>
                      <a:pt x="24087" y="12224"/>
                    </a:lnTo>
                    <a:lnTo>
                      <a:pt x="23862" y="11638"/>
                    </a:lnTo>
                    <a:lnTo>
                      <a:pt x="23636" y="11097"/>
                    </a:lnTo>
                    <a:lnTo>
                      <a:pt x="23591" y="10961"/>
                    </a:lnTo>
                    <a:lnTo>
                      <a:pt x="23501" y="10781"/>
                    </a:lnTo>
                    <a:lnTo>
                      <a:pt x="23366" y="10691"/>
                    </a:lnTo>
                    <a:lnTo>
                      <a:pt x="23185" y="10645"/>
                    </a:lnTo>
                    <a:lnTo>
                      <a:pt x="23005" y="10691"/>
                    </a:lnTo>
                    <a:lnTo>
                      <a:pt x="22373" y="9879"/>
                    </a:lnTo>
                    <a:lnTo>
                      <a:pt x="22328" y="9834"/>
                    </a:lnTo>
                    <a:lnTo>
                      <a:pt x="22103" y="9473"/>
                    </a:lnTo>
                    <a:lnTo>
                      <a:pt x="22193" y="9292"/>
                    </a:lnTo>
                    <a:lnTo>
                      <a:pt x="22193" y="9202"/>
                    </a:lnTo>
                    <a:lnTo>
                      <a:pt x="22193" y="9067"/>
                    </a:lnTo>
                    <a:lnTo>
                      <a:pt x="21697" y="7172"/>
                    </a:lnTo>
                    <a:lnTo>
                      <a:pt x="21471" y="6180"/>
                    </a:lnTo>
                    <a:lnTo>
                      <a:pt x="21200" y="5233"/>
                    </a:lnTo>
                    <a:lnTo>
                      <a:pt x="20930" y="4285"/>
                    </a:lnTo>
                    <a:lnTo>
                      <a:pt x="20569" y="3383"/>
                    </a:lnTo>
                    <a:lnTo>
                      <a:pt x="20118" y="2481"/>
                    </a:lnTo>
                    <a:lnTo>
                      <a:pt x="19847" y="2075"/>
                    </a:lnTo>
                    <a:lnTo>
                      <a:pt x="19577" y="1669"/>
                    </a:lnTo>
                    <a:lnTo>
                      <a:pt x="19261" y="1354"/>
                    </a:lnTo>
                    <a:lnTo>
                      <a:pt x="18945" y="1128"/>
                    </a:lnTo>
                    <a:lnTo>
                      <a:pt x="18584" y="902"/>
                    </a:lnTo>
                    <a:lnTo>
                      <a:pt x="18223" y="767"/>
                    </a:lnTo>
                    <a:lnTo>
                      <a:pt x="17863" y="677"/>
                    </a:lnTo>
                    <a:lnTo>
                      <a:pt x="17457" y="677"/>
                    </a:lnTo>
                    <a:lnTo>
                      <a:pt x="17051" y="767"/>
                    </a:lnTo>
                    <a:lnTo>
                      <a:pt x="16645" y="902"/>
                    </a:lnTo>
                    <a:lnTo>
                      <a:pt x="16284" y="1083"/>
                    </a:lnTo>
                    <a:lnTo>
                      <a:pt x="15923" y="1308"/>
                    </a:lnTo>
                    <a:lnTo>
                      <a:pt x="15743" y="1128"/>
                    </a:lnTo>
                    <a:lnTo>
                      <a:pt x="15562" y="948"/>
                    </a:lnTo>
                    <a:lnTo>
                      <a:pt x="15111" y="632"/>
                    </a:lnTo>
                    <a:lnTo>
                      <a:pt x="14615" y="451"/>
                    </a:lnTo>
                    <a:lnTo>
                      <a:pt x="14029" y="271"/>
                    </a:lnTo>
                    <a:lnTo>
                      <a:pt x="13487" y="181"/>
                    </a:lnTo>
                    <a:lnTo>
                      <a:pt x="12901" y="91"/>
                    </a:lnTo>
                    <a:lnTo>
                      <a:pt x="11863" y="0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" name="Google Shape;268;p38"/>
              <p:cNvSpPr/>
              <p:nvPr/>
            </p:nvSpPr>
            <p:spPr>
              <a:xfrm>
                <a:off x="5441150" y="1472725"/>
                <a:ext cx="542425" cy="359750"/>
              </a:xfrm>
              <a:custGeom>
                <a:avLst/>
                <a:gdLst/>
                <a:ahLst/>
                <a:cxnLst/>
                <a:rect l="l" t="t" r="r" b="b"/>
                <a:pathLst>
                  <a:path w="21697" h="14390" extrusionOk="0">
                    <a:moveTo>
                      <a:pt x="17773" y="0"/>
                    </a:moveTo>
                    <a:lnTo>
                      <a:pt x="17457" y="90"/>
                    </a:lnTo>
                    <a:lnTo>
                      <a:pt x="17141" y="226"/>
                    </a:lnTo>
                    <a:lnTo>
                      <a:pt x="16465" y="406"/>
                    </a:lnTo>
                    <a:lnTo>
                      <a:pt x="15788" y="496"/>
                    </a:lnTo>
                    <a:lnTo>
                      <a:pt x="15292" y="542"/>
                    </a:lnTo>
                    <a:lnTo>
                      <a:pt x="14750" y="542"/>
                    </a:lnTo>
                    <a:lnTo>
                      <a:pt x="13758" y="451"/>
                    </a:lnTo>
                    <a:lnTo>
                      <a:pt x="12721" y="316"/>
                    </a:lnTo>
                    <a:lnTo>
                      <a:pt x="11728" y="226"/>
                    </a:lnTo>
                    <a:lnTo>
                      <a:pt x="10691" y="181"/>
                    </a:lnTo>
                    <a:lnTo>
                      <a:pt x="9653" y="181"/>
                    </a:lnTo>
                    <a:lnTo>
                      <a:pt x="8661" y="226"/>
                    </a:lnTo>
                    <a:lnTo>
                      <a:pt x="7624" y="181"/>
                    </a:lnTo>
                    <a:lnTo>
                      <a:pt x="5639" y="90"/>
                    </a:lnTo>
                    <a:lnTo>
                      <a:pt x="3654" y="45"/>
                    </a:lnTo>
                    <a:lnTo>
                      <a:pt x="3474" y="45"/>
                    </a:lnTo>
                    <a:lnTo>
                      <a:pt x="3293" y="90"/>
                    </a:lnTo>
                    <a:lnTo>
                      <a:pt x="3203" y="226"/>
                    </a:lnTo>
                    <a:lnTo>
                      <a:pt x="3113" y="316"/>
                    </a:lnTo>
                    <a:lnTo>
                      <a:pt x="3068" y="496"/>
                    </a:lnTo>
                    <a:lnTo>
                      <a:pt x="3023" y="632"/>
                    </a:lnTo>
                    <a:lnTo>
                      <a:pt x="3068" y="812"/>
                    </a:lnTo>
                    <a:lnTo>
                      <a:pt x="3113" y="947"/>
                    </a:lnTo>
                    <a:lnTo>
                      <a:pt x="3023" y="1173"/>
                    </a:lnTo>
                    <a:lnTo>
                      <a:pt x="2842" y="2256"/>
                    </a:lnTo>
                    <a:lnTo>
                      <a:pt x="2662" y="3338"/>
                    </a:lnTo>
                    <a:lnTo>
                      <a:pt x="2527" y="3925"/>
                    </a:lnTo>
                    <a:lnTo>
                      <a:pt x="2391" y="4466"/>
                    </a:lnTo>
                    <a:lnTo>
                      <a:pt x="2211" y="4962"/>
                    </a:lnTo>
                    <a:lnTo>
                      <a:pt x="2030" y="5503"/>
                    </a:lnTo>
                    <a:lnTo>
                      <a:pt x="1805" y="5819"/>
                    </a:lnTo>
                    <a:lnTo>
                      <a:pt x="1579" y="6180"/>
                    </a:lnTo>
                    <a:lnTo>
                      <a:pt x="1354" y="6541"/>
                    </a:lnTo>
                    <a:lnTo>
                      <a:pt x="1309" y="6721"/>
                    </a:lnTo>
                    <a:lnTo>
                      <a:pt x="1264" y="6947"/>
                    </a:lnTo>
                    <a:lnTo>
                      <a:pt x="1173" y="6450"/>
                    </a:lnTo>
                    <a:lnTo>
                      <a:pt x="1128" y="6270"/>
                    </a:lnTo>
                    <a:lnTo>
                      <a:pt x="993" y="6180"/>
                    </a:lnTo>
                    <a:lnTo>
                      <a:pt x="858" y="6135"/>
                    </a:lnTo>
                    <a:lnTo>
                      <a:pt x="722" y="6090"/>
                    </a:lnTo>
                    <a:lnTo>
                      <a:pt x="587" y="6090"/>
                    </a:lnTo>
                    <a:lnTo>
                      <a:pt x="452" y="6180"/>
                    </a:lnTo>
                    <a:lnTo>
                      <a:pt x="361" y="6270"/>
                    </a:lnTo>
                    <a:lnTo>
                      <a:pt x="271" y="6405"/>
                    </a:lnTo>
                    <a:lnTo>
                      <a:pt x="226" y="6496"/>
                    </a:lnTo>
                    <a:lnTo>
                      <a:pt x="136" y="6856"/>
                    </a:lnTo>
                    <a:lnTo>
                      <a:pt x="46" y="7307"/>
                    </a:lnTo>
                    <a:lnTo>
                      <a:pt x="1" y="7804"/>
                    </a:lnTo>
                    <a:lnTo>
                      <a:pt x="1" y="8300"/>
                    </a:lnTo>
                    <a:lnTo>
                      <a:pt x="46" y="8796"/>
                    </a:lnTo>
                    <a:lnTo>
                      <a:pt x="136" y="9022"/>
                    </a:lnTo>
                    <a:lnTo>
                      <a:pt x="226" y="9202"/>
                    </a:lnTo>
                    <a:lnTo>
                      <a:pt x="316" y="9382"/>
                    </a:lnTo>
                    <a:lnTo>
                      <a:pt x="497" y="9518"/>
                    </a:lnTo>
                    <a:lnTo>
                      <a:pt x="677" y="9608"/>
                    </a:lnTo>
                    <a:lnTo>
                      <a:pt x="858" y="9698"/>
                    </a:lnTo>
                    <a:lnTo>
                      <a:pt x="1173" y="9743"/>
                    </a:lnTo>
                    <a:lnTo>
                      <a:pt x="1264" y="9788"/>
                    </a:lnTo>
                    <a:lnTo>
                      <a:pt x="1354" y="9969"/>
                    </a:lnTo>
                    <a:lnTo>
                      <a:pt x="1805" y="10916"/>
                    </a:lnTo>
                    <a:lnTo>
                      <a:pt x="2030" y="11322"/>
                    </a:lnTo>
                    <a:lnTo>
                      <a:pt x="2301" y="11773"/>
                    </a:lnTo>
                    <a:lnTo>
                      <a:pt x="2617" y="12179"/>
                    </a:lnTo>
                    <a:lnTo>
                      <a:pt x="2978" y="12585"/>
                    </a:lnTo>
                    <a:lnTo>
                      <a:pt x="3339" y="12901"/>
                    </a:lnTo>
                    <a:lnTo>
                      <a:pt x="3790" y="13171"/>
                    </a:lnTo>
                    <a:lnTo>
                      <a:pt x="4150" y="13352"/>
                    </a:lnTo>
                    <a:lnTo>
                      <a:pt x="4511" y="13487"/>
                    </a:lnTo>
                    <a:lnTo>
                      <a:pt x="5233" y="13668"/>
                    </a:lnTo>
                    <a:lnTo>
                      <a:pt x="6000" y="13803"/>
                    </a:lnTo>
                    <a:lnTo>
                      <a:pt x="6767" y="13893"/>
                    </a:lnTo>
                    <a:lnTo>
                      <a:pt x="8481" y="14119"/>
                    </a:lnTo>
                    <a:lnTo>
                      <a:pt x="9293" y="14209"/>
                    </a:lnTo>
                    <a:lnTo>
                      <a:pt x="10150" y="14209"/>
                    </a:lnTo>
                    <a:lnTo>
                      <a:pt x="11458" y="14299"/>
                    </a:lnTo>
                    <a:lnTo>
                      <a:pt x="12766" y="14389"/>
                    </a:lnTo>
                    <a:lnTo>
                      <a:pt x="14074" y="14389"/>
                    </a:lnTo>
                    <a:lnTo>
                      <a:pt x="14705" y="14344"/>
                    </a:lnTo>
                    <a:lnTo>
                      <a:pt x="15337" y="14254"/>
                    </a:lnTo>
                    <a:lnTo>
                      <a:pt x="15833" y="14119"/>
                    </a:lnTo>
                    <a:lnTo>
                      <a:pt x="16329" y="13983"/>
                    </a:lnTo>
                    <a:lnTo>
                      <a:pt x="17186" y="13487"/>
                    </a:lnTo>
                    <a:lnTo>
                      <a:pt x="17367" y="13532"/>
                    </a:lnTo>
                    <a:lnTo>
                      <a:pt x="17502" y="13577"/>
                    </a:lnTo>
                    <a:lnTo>
                      <a:pt x="17682" y="13532"/>
                    </a:lnTo>
                    <a:lnTo>
                      <a:pt x="17863" y="13397"/>
                    </a:lnTo>
                    <a:lnTo>
                      <a:pt x="18043" y="13352"/>
                    </a:lnTo>
                    <a:lnTo>
                      <a:pt x="18224" y="13262"/>
                    </a:lnTo>
                    <a:lnTo>
                      <a:pt x="18585" y="12991"/>
                    </a:lnTo>
                    <a:lnTo>
                      <a:pt x="18900" y="12630"/>
                    </a:lnTo>
                    <a:lnTo>
                      <a:pt x="19171" y="12269"/>
                    </a:lnTo>
                    <a:lnTo>
                      <a:pt x="19216" y="12179"/>
                    </a:lnTo>
                    <a:lnTo>
                      <a:pt x="19261" y="12089"/>
                    </a:lnTo>
                    <a:lnTo>
                      <a:pt x="19261" y="11863"/>
                    </a:lnTo>
                    <a:lnTo>
                      <a:pt x="19577" y="11322"/>
                    </a:lnTo>
                    <a:lnTo>
                      <a:pt x="19802" y="10736"/>
                    </a:lnTo>
                    <a:lnTo>
                      <a:pt x="19983" y="10690"/>
                    </a:lnTo>
                    <a:lnTo>
                      <a:pt x="20028" y="10600"/>
                    </a:lnTo>
                    <a:lnTo>
                      <a:pt x="20073" y="10555"/>
                    </a:lnTo>
                    <a:lnTo>
                      <a:pt x="20208" y="10059"/>
                    </a:lnTo>
                    <a:lnTo>
                      <a:pt x="20299" y="9608"/>
                    </a:lnTo>
                    <a:lnTo>
                      <a:pt x="20344" y="9473"/>
                    </a:lnTo>
                    <a:lnTo>
                      <a:pt x="20434" y="9518"/>
                    </a:lnTo>
                    <a:lnTo>
                      <a:pt x="20569" y="9518"/>
                    </a:lnTo>
                    <a:lnTo>
                      <a:pt x="20705" y="9473"/>
                    </a:lnTo>
                    <a:lnTo>
                      <a:pt x="20795" y="9427"/>
                    </a:lnTo>
                    <a:lnTo>
                      <a:pt x="20840" y="9337"/>
                    </a:lnTo>
                    <a:lnTo>
                      <a:pt x="21065" y="9427"/>
                    </a:lnTo>
                    <a:lnTo>
                      <a:pt x="21246" y="9427"/>
                    </a:lnTo>
                    <a:lnTo>
                      <a:pt x="21381" y="9382"/>
                    </a:lnTo>
                    <a:lnTo>
                      <a:pt x="21426" y="9292"/>
                    </a:lnTo>
                    <a:lnTo>
                      <a:pt x="21516" y="9247"/>
                    </a:lnTo>
                    <a:lnTo>
                      <a:pt x="21562" y="9112"/>
                    </a:lnTo>
                    <a:lnTo>
                      <a:pt x="21652" y="8661"/>
                    </a:lnTo>
                    <a:lnTo>
                      <a:pt x="21697" y="8255"/>
                    </a:lnTo>
                    <a:lnTo>
                      <a:pt x="21697" y="7804"/>
                    </a:lnTo>
                    <a:lnTo>
                      <a:pt x="21652" y="7398"/>
                    </a:lnTo>
                    <a:lnTo>
                      <a:pt x="21697" y="7037"/>
                    </a:lnTo>
                    <a:lnTo>
                      <a:pt x="21697" y="6721"/>
                    </a:lnTo>
                    <a:lnTo>
                      <a:pt x="21697" y="6586"/>
                    </a:lnTo>
                    <a:lnTo>
                      <a:pt x="21607" y="6450"/>
                    </a:lnTo>
                    <a:lnTo>
                      <a:pt x="21516" y="6360"/>
                    </a:lnTo>
                    <a:lnTo>
                      <a:pt x="21426" y="6270"/>
                    </a:lnTo>
                    <a:lnTo>
                      <a:pt x="21291" y="6225"/>
                    </a:lnTo>
                    <a:lnTo>
                      <a:pt x="21156" y="6225"/>
                    </a:lnTo>
                    <a:lnTo>
                      <a:pt x="21020" y="6270"/>
                    </a:lnTo>
                    <a:lnTo>
                      <a:pt x="20885" y="6360"/>
                    </a:lnTo>
                    <a:lnTo>
                      <a:pt x="20930" y="6360"/>
                    </a:lnTo>
                    <a:lnTo>
                      <a:pt x="20705" y="6496"/>
                    </a:lnTo>
                    <a:lnTo>
                      <a:pt x="20614" y="6631"/>
                    </a:lnTo>
                    <a:lnTo>
                      <a:pt x="20569" y="6856"/>
                    </a:lnTo>
                    <a:lnTo>
                      <a:pt x="20614" y="7082"/>
                    </a:lnTo>
                    <a:lnTo>
                      <a:pt x="20705" y="7262"/>
                    </a:lnTo>
                    <a:lnTo>
                      <a:pt x="20659" y="7398"/>
                    </a:lnTo>
                    <a:lnTo>
                      <a:pt x="20569" y="7488"/>
                    </a:lnTo>
                    <a:lnTo>
                      <a:pt x="20569" y="7398"/>
                    </a:lnTo>
                    <a:lnTo>
                      <a:pt x="20569" y="7307"/>
                    </a:lnTo>
                    <a:lnTo>
                      <a:pt x="20479" y="7082"/>
                    </a:lnTo>
                    <a:lnTo>
                      <a:pt x="20389" y="6766"/>
                    </a:lnTo>
                    <a:lnTo>
                      <a:pt x="20253" y="6450"/>
                    </a:lnTo>
                    <a:lnTo>
                      <a:pt x="20073" y="6135"/>
                    </a:lnTo>
                    <a:lnTo>
                      <a:pt x="19983" y="5819"/>
                    </a:lnTo>
                    <a:lnTo>
                      <a:pt x="19893" y="5413"/>
                    </a:lnTo>
                    <a:lnTo>
                      <a:pt x="19802" y="5007"/>
                    </a:lnTo>
                    <a:lnTo>
                      <a:pt x="19712" y="4601"/>
                    </a:lnTo>
                    <a:lnTo>
                      <a:pt x="19622" y="4240"/>
                    </a:lnTo>
                    <a:lnTo>
                      <a:pt x="19216" y="3067"/>
                    </a:lnTo>
                    <a:lnTo>
                      <a:pt x="19081" y="2436"/>
                    </a:lnTo>
                    <a:lnTo>
                      <a:pt x="18990" y="1850"/>
                    </a:lnTo>
                    <a:lnTo>
                      <a:pt x="18945" y="1353"/>
                    </a:lnTo>
                    <a:lnTo>
                      <a:pt x="18855" y="902"/>
                    </a:lnTo>
                    <a:lnTo>
                      <a:pt x="18765" y="677"/>
                    </a:lnTo>
                    <a:lnTo>
                      <a:pt x="18675" y="496"/>
                    </a:lnTo>
                    <a:lnTo>
                      <a:pt x="18539" y="271"/>
                    </a:lnTo>
                    <a:lnTo>
                      <a:pt x="18359" y="136"/>
                    </a:lnTo>
                    <a:lnTo>
                      <a:pt x="18224" y="45"/>
                    </a:lnTo>
                    <a:lnTo>
                      <a:pt x="1804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" name="Google Shape;269;p38"/>
              <p:cNvSpPr/>
              <p:nvPr/>
            </p:nvSpPr>
            <p:spPr>
              <a:xfrm>
                <a:off x="5681350" y="1733200"/>
                <a:ext cx="66550" cy="81225"/>
              </a:xfrm>
              <a:custGeom>
                <a:avLst/>
                <a:gdLst/>
                <a:ahLst/>
                <a:cxnLst/>
                <a:rect l="l" t="t" r="r" b="b"/>
                <a:pathLst>
                  <a:path w="2662" h="3249" extrusionOk="0">
                    <a:moveTo>
                      <a:pt x="2120" y="1"/>
                    </a:moveTo>
                    <a:lnTo>
                      <a:pt x="1669" y="46"/>
                    </a:lnTo>
                    <a:lnTo>
                      <a:pt x="1263" y="46"/>
                    </a:lnTo>
                    <a:lnTo>
                      <a:pt x="451" y="91"/>
                    </a:lnTo>
                    <a:lnTo>
                      <a:pt x="316" y="91"/>
                    </a:lnTo>
                    <a:lnTo>
                      <a:pt x="226" y="136"/>
                    </a:lnTo>
                    <a:lnTo>
                      <a:pt x="136" y="181"/>
                    </a:lnTo>
                    <a:lnTo>
                      <a:pt x="91" y="271"/>
                    </a:lnTo>
                    <a:lnTo>
                      <a:pt x="45" y="362"/>
                    </a:lnTo>
                    <a:lnTo>
                      <a:pt x="0" y="587"/>
                    </a:lnTo>
                    <a:lnTo>
                      <a:pt x="0" y="813"/>
                    </a:lnTo>
                    <a:lnTo>
                      <a:pt x="45" y="993"/>
                    </a:lnTo>
                    <a:lnTo>
                      <a:pt x="136" y="1219"/>
                    </a:lnTo>
                    <a:lnTo>
                      <a:pt x="91" y="1264"/>
                    </a:lnTo>
                    <a:lnTo>
                      <a:pt x="45" y="1354"/>
                    </a:lnTo>
                    <a:lnTo>
                      <a:pt x="45" y="1580"/>
                    </a:lnTo>
                    <a:lnTo>
                      <a:pt x="45" y="1760"/>
                    </a:lnTo>
                    <a:lnTo>
                      <a:pt x="91" y="1895"/>
                    </a:lnTo>
                    <a:lnTo>
                      <a:pt x="181" y="2031"/>
                    </a:lnTo>
                    <a:lnTo>
                      <a:pt x="271" y="2166"/>
                    </a:lnTo>
                    <a:lnTo>
                      <a:pt x="406" y="2256"/>
                    </a:lnTo>
                    <a:lnTo>
                      <a:pt x="722" y="2391"/>
                    </a:lnTo>
                    <a:lnTo>
                      <a:pt x="948" y="2752"/>
                    </a:lnTo>
                    <a:lnTo>
                      <a:pt x="1083" y="2933"/>
                    </a:lnTo>
                    <a:lnTo>
                      <a:pt x="1263" y="3113"/>
                    </a:lnTo>
                    <a:lnTo>
                      <a:pt x="1489" y="3203"/>
                    </a:lnTo>
                    <a:lnTo>
                      <a:pt x="1669" y="3249"/>
                    </a:lnTo>
                    <a:lnTo>
                      <a:pt x="1895" y="3203"/>
                    </a:lnTo>
                    <a:lnTo>
                      <a:pt x="2030" y="3068"/>
                    </a:lnTo>
                    <a:lnTo>
                      <a:pt x="2211" y="2888"/>
                    </a:lnTo>
                    <a:lnTo>
                      <a:pt x="2346" y="2707"/>
                    </a:lnTo>
                    <a:lnTo>
                      <a:pt x="2436" y="2527"/>
                    </a:lnTo>
                    <a:lnTo>
                      <a:pt x="2481" y="2301"/>
                    </a:lnTo>
                    <a:lnTo>
                      <a:pt x="2481" y="2211"/>
                    </a:lnTo>
                    <a:lnTo>
                      <a:pt x="2526" y="1940"/>
                    </a:lnTo>
                    <a:lnTo>
                      <a:pt x="2526" y="1715"/>
                    </a:lnTo>
                    <a:lnTo>
                      <a:pt x="2526" y="1444"/>
                    </a:lnTo>
                    <a:lnTo>
                      <a:pt x="2617" y="1174"/>
                    </a:lnTo>
                    <a:lnTo>
                      <a:pt x="2662" y="903"/>
                    </a:lnTo>
                    <a:lnTo>
                      <a:pt x="2662" y="587"/>
                    </a:lnTo>
                    <a:lnTo>
                      <a:pt x="2617" y="271"/>
                    </a:lnTo>
                    <a:lnTo>
                      <a:pt x="2526" y="136"/>
                    </a:lnTo>
                    <a:lnTo>
                      <a:pt x="2436" y="46"/>
                    </a:lnTo>
                    <a:lnTo>
                      <a:pt x="2256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" name="Google Shape;270;p38"/>
              <p:cNvSpPr/>
              <p:nvPr/>
            </p:nvSpPr>
            <p:spPr>
              <a:xfrm>
                <a:off x="5433250" y="1402800"/>
                <a:ext cx="558225" cy="449975"/>
              </a:xfrm>
              <a:custGeom>
                <a:avLst/>
                <a:gdLst/>
                <a:ahLst/>
                <a:cxnLst/>
                <a:rect l="l" t="t" r="r" b="b"/>
                <a:pathLst>
                  <a:path w="22329" h="17999" extrusionOk="0">
                    <a:moveTo>
                      <a:pt x="3609" y="3023"/>
                    </a:moveTo>
                    <a:lnTo>
                      <a:pt x="4512" y="3113"/>
                    </a:lnTo>
                    <a:lnTo>
                      <a:pt x="5414" y="3158"/>
                    </a:lnTo>
                    <a:lnTo>
                      <a:pt x="7263" y="3203"/>
                    </a:lnTo>
                    <a:lnTo>
                      <a:pt x="10917" y="3158"/>
                    </a:lnTo>
                    <a:lnTo>
                      <a:pt x="14796" y="3203"/>
                    </a:lnTo>
                    <a:lnTo>
                      <a:pt x="16735" y="3203"/>
                    </a:lnTo>
                    <a:lnTo>
                      <a:pt x="18720" y="3158"/>
                    </a:lnTo>
                    <a:lnTo>
                      <a:pt x="18720" y="3113"/>
                    </a:lnTo>
                    <a:lnTo>
                      <a:pt x="18810" y="3699"/>
                    </a:lnTo>
                    <a:lnTo>
                      <a:pt x="18946" y="4241"/>
                    </a:lnTo>
                    <a:lnTo>
                      <a:pt x="19261" y="5278"/>
                    </a:lnTo>
                    <a:lnTo>
                      <a:pt x="19577" y="6496"/>
                    </a:lnTo>
                    <a:lnTo>
                      <a:pt x="19893" y="7714"/>
                    </a:lnTo>
                    <a:lnTo>
                      <a:pt x="20209" y="8932"/>
                    </a:lnTo>
                    <a:lnTo>
                      <a:pt x="20569" y="10150"/>
                    </a:lnTo>
                    <a:lnTo>
                      <a:pt x="20615" y="10240"/>
                    </a:lnTo>
                    <a:lnTo>
                      <a:pt x="20660" y="10285"/>
                    </a:lnTo>
                    <a:lnTo>
                      <a:pt x="20750" y="10330"/>
                    </a:lnTo>
                    <a:lnTo>
                      <a:pt x="20795" y="10330"/>
                    </a:lnTo>
                    <a:lnTo>
                      <a:pt x="20840" y="10375"/>
                    </a:lnTo>
                    <a:lnTo>
                      <a:pt x="20930" y="10375"/>
                    </a:lnTo>
                    <a:lnTo>
                      <a:pt x="20975" y="10330"/>
                    </a:lnTo>
                    <a:lnTo>
                      <a:pt x="21111" y="9744"/>
                    </a:lnTo>
                    <a:lnTo>
                      <a:pt x="21246" y="9473"/>
                    </a:lnTo>
                    <a:lnTo>
                      <a:pt x="21381" y="9202"/>
                    </a:lnTo>
                    <a:lnTo>
                      <a:pt x="21426" y="9112"/>
                    </a:lnTo>
                    <a:lnTo>
                      <a:pt x="21517" y="9067"/>
                    </a:lnTo>
                    <a:lnTo>
                      <a:pt x="21562" y="9067"/>
                    </a:lnTo>
                    <a:lnTo>
                      <a:pt x="21652" y="9112"/>
                    </a:lnTo>
                    <a:lnTo>
                      <a:pt x="21742" y="9247"/>
                    </a:lnTo>
                    <a:lnTo>
                      <a:pt x="21832" y="9428"/>
                    </a:lnTo>
                    <a:lnTo>
                      <a:pt x="21923" y="9924"/>
                    </a:lnTo>
                    <a:lnTo>
                      <a:pt x="21968" y="10150"/>
                    </a:lnTo>
                    <a:lnTo>
                      <a:pt x="21968" y="10781"/>
                    </a:lnTo>
                    <a:lnTo>
                      <a:pt x="21923" y="11097"/>
                    </a:lnTo>
                    <a:lnTo>
                      <a:pt x="21832" y="11413"/>
                    </a:lnTo>
                    <a:lnTo>
                      <a:pt x="21742" y="11773"/>
                    </a:lnTo>
                    <a:lnTo>
                      <a:pt x="21607" y="12089"/>
                    </a:lnTo>
                    <a:lnTo>
                      <a:pt x="20885" y="12134"/>
                    </a:lnTo>
                    <a:lnTo>
                      <a:pt x="20885" y="12044"/>
                    </a:lnTo>
                    <a:lnTo>
                      <a:pt x="20840" y="11954"/>
                    </a:lnTo>
                    <a:lnTo>
                      <a:pt x="20705" y="11909"/>
                    </a:lnTo>
                    <a:lnTo>
                      <a:pt x="20569" y="11999"/>
                    </a:lnTo>
                    <a:lnTo>
                      <a:pt x="20524" y="12044"/>
                    </a:lnTo>
                    <a:lnTo>
                      <a:pt x="20524" y="12134"/>
                    </a:lnTo>
                    <a:lnTo>
                      <a:pt x="20434" y="12540"/>
                    </a:lnTo>
                    <a:lnTo>
                      <a:pt x="20389" y="12946"/>
                    </a:lnTo>
                    <a:lnTo>
                      <a:pt x="20254" y="13352"/>
                    </a:lnTo>
                    <a:lnTo>
                      <a:pt x="20164" y="13713"/>
                    </a:lnTo>
                    <a:lnTo>
                      <a:pt x="19983" y="14029"/>
                    </a:lnTo>
                    <a:lnTo>
                      <a:pt x="19803" y="14345"/>
                    </a:lnTo>
                    <a:lnTo>
                      <a:pt x="19622" y="14615"/>
                    </a:lnTo>
                    <a:lnTo>
                      <a:pt x="19397" y="14886"/>
                    </a:lnTo>
                    <a:lnTo>
                      <a:pt x="18946" y="15382"/>
                    </a:lnTo>
                    <a:lnTo>
                      <a:pt x="18359" y="15743"/>
                    </a:lnTo>
                    <a:lnTo>
                      <a:pt x="17773" y="16104"/>
                    </a:lnTo>
                    <a:lnTo>
                      <a:pt x="17096" y="16329"/>
                    </a:lnTo>
                    <a:lnTo>
                      <a:pt x="16420" y="16555"/>
                    </a:lnTo>
                    <a:lnTo>
                      <a:pt x="15698" y="16735"/>
                    </a:lnTo>
                    <a:lnTo>
                      <a:pt x="14931" y="16825"/>
                    </a:lnTo>
                    <a:lnTo>
                      <a:pt x="14164" y="16916"/>
                    </a:lnTo>
                    <a:lnTo>
                      <a:pt x="12631" y="17051"/>
                    </a:lnTo>
                    <a:lnTo>
                      <a:pt x="11142" y="17096"/>
                    </a:lnTo>
                    <a:lnTo>
                      <a:pt x="9293" y="17006"/>
                    </a:lnTo>
                    <a:lnTo>
                      <a:pt x="8300" y="16961"/>
                    </a:lnTo>
                    <a:lnTo>
                      <a:pt x="7353" y="16825"/>
                    </a:lnTo>
                    <a:lnTo>
                      <a:pt x="6406" y="16645"/>
                    </a:lnTo>
                    <a:lnTo>
                      <a:pt x="5459" y="16419"/>
                    </a:lnTo>
                    <a:lnTo>
                      <a:pt x="5053" y="16284"/>
                    </a:lnTo>
                    <a:lnTo>
                      <a:pt x="4647" y="16104"/>
                    </a:lnTo>
                    <a:lnTo>
                      <a:pt x="4241" y="15923"/>
                    </a:lnTo>
                    <a:lnTo>
                      <a:pt x="3880" y="15698"/>
                    </a:lnTo>
                    <a:lnTo>
                      <a:pt x="3835" y="15653"/>
                    </a:lnTo>
                    <a:lnTo>
                      <a:pt x="3790" y="15653"/>
                    </a:lnTo>
                    <a:lnTo>
                      <a:pt x="3429" y="15382"/>
                    </a:lnTo>
                    <a:lnTo>
                      <a:pt x="3068" y="15021"/>
                    </a:lnTo>
                    <a:lnTo>
                      <a:pt x="2752" y="14660"/>
                    </a:lnTo>
                    <a:lnTo>
                      <a:pt x="2482" y="14254"/>
                    </a:lnTo>
                    <a:lnTo>
                      <a:pt x="2211" y="13803"/>
                    </a:lnTo>
                    <a:lnTo>
                      <a:pt x="2031" y="13307"/>
                    </a:lnTo>
                    <a:lnTo>
                      <a:pt x="1895" y="12721"/>
                    </a:lnTo>
                    <a:lnTo>
                      <a:pt x="1805" y="12134"/>
                    </a:lnTo>
                    <a:lnTo>
                      <a:pt x="1805" y="12044"/>
                    </a:lnTo>
                    <a:lnTo>
                      <a:pt x="1760" y="11999"/>
                    </a:lnTo>
                    <a:lnTo>
                      <a:pt x="1625" y="11909"/>
                    </a:lnTo>
                    <a:lnTo>
                      <a:pt x="1489" y="11954"/>
                    </a:lnTo>
                    <a:lnTo>
                      <a:pt x="1444" y="12044"/>
                    </a:lnTo>
                    <a:lnTo>
                      <a:pt x="1444" y="12134"/>
                    </a:lnTo>
                    <a:lnTo>
                      <a:pt x="677" y="12089"/>
                    </a:lnTo>
                    <a:lnTo>
                      <a:pt x="587" y="11773"/>
                    </a:lnTo>
                    <a:lnTo>
                      <a:pt x="497" y="11413"/>
                    </a:lnTo>
                    <a:lnTo>
                      <a:pt x="407" y="11097"/>
                    </a:lnTo>
                    <a:lnTo>
                      <a:pt x="362" y="10781"/>
                    </a:lnTo>
                    <a:lnTo>
                      <a:pt x="362" y="10150"/>
                    </a:lnTo>
                    <a:lnTo>
                      <a:pt x="407" y="9924"/>
                    </a:lnTo>
                    <a:lnTo>
                      <a:pt x="497" y="9428"/>
                    </a:lnTo>
                    <a:lnTo>
                      <a:pt x="587" y="9247"/>
                    </a:lnTo>
                    <a:lnTo>
                      <a:pt x="677" y="9112"/>
                    </a:lnTo>
                    <a:lnTo>
                      <a:pt x="768" y="9067"/>
                    </a:lnTo>
                    <a:lnTo>
                      <a:pt x="813" y="9067"/>
                    </a:lnTo>
                    <a:lnTo>
                      <a:pt x="858" y="9112"/>
                    </a:lnTo>
                    <a:lnTo>
                      <a:pt x="948" y="9202"/>
                    </a:lnTo>
                    <a:lnTo>
                      <a:pt x="1083" y="9473"/>
                    </a:lnTo>
                    <a:lnTo>
                      <a:pt x="1219" y="9744"/>
                    </a:lnTo>
                    <a:lnTo>
                      <a:pt x="1354" y="10330"/>
                    </a:lnTo>
                    <a:lnTo>
                      <a:pt x="1399" y="10375"/>
                    </a:lnTo>
                    <a:lnTo>
                      <a:pt x="1489" y="10375"/>
                    </a:lnTo>
                    <a:lnTo>
                      <a:pt x="1535" y="10330"/>
                    </a:lnTo>
                    <a:lnTo>
                      <a:pt x="1580" y="10330"/>
                    </a:lnTo>
                    <a:lnTo>
                      <a:pt x="1670" y="10285"/>
                    </a:lnTo>
                    <a:lnTo>
                      <a:pt x="1715" y="10240"/>
                    </a:lnTo>
                    <a:lnTo>
                      <a:pt x="1760" y="10150"/>
                    </a:lnTo>
                    <a:lnTo>
                      <a:pt x="2076" y="9067"/>
                    </a:lnTo>
                    <a:lnTo>
                      <a:pt x="2392" y="7894"/>
                    </a:lnTo>
                    <a:lnTo>
                      <a:pt x="2978" y="5639"/>
                    </a:lnTo>
                    <a:lnTo>
                      <a:pt x="3023" y="5639"/>
                    </a:lnTo>
                    <a:lnTo>
                      <a:pt x="2978" y="5549"/>
                    </a:lnTo>
                    <a:lnTo>
                      <a:pt x="3068" y="5278"/>
                    </a:lnTo>
                    <a:lnTo>
                      <a:pt x="3384" y="4150"/>
                    </a:lnTo>
                    <a:lnTo>
                      <a:pt x="3519" y="3609"/>
                    </a:lnTo>
                    <a:lnTo>
                      <a:pt x="3609" y="3023"/>
                    </a:lnTo>
                    <a:close/>
                    <a:moveTo>
                      <a:pt x="9744" y="1"/>
                    </a:moveTo>
                    <a:lnTo>
                      <a:pt x="9699" y="46"/>
                    </a:lnTo>
                    <a:lnTo>
                      <a:pt x="9699" y="1354"/>
                    </a:lnTo>
                    <a:lnTo>
                      <a:pt x="9744" y="2617"/>
                    </a:lnTo>
                    <a:lnTo>
                      <a:pt x="7579" y="2617"/>
                    </a:lnTo>
                    <a:lnTo>
                      <a:pt x="7579" y="1534"/>
                    </a:lnTo>
                    <a:lnTo>
                      <a:pt x="7579" y="452"/>
                    </a:lnTo>
                    <a:lnTo>
                      <a:pt x="7534" y="407"/>
                    </a:lnTo>
                    <a:lnTo>
                      <a:pt x="7489" y="361"/>
                    </a:lnTo>
                    <a:lnTo>
                      <a:pt x="7398" y="407"/>
                    </a:lnTo>
                    <a:lnTo>
                      <a:pt x="7353" y="452"/>
                    </a:lnTo>
                    <a:lnTo>
                      <a:pt x="7353" y="1534"/>
                    </a:lnTo>
                    <a:lnTo>
                      <a:pt x="7353" y="2617"/>
                    </a:lnTo>
                    <a:lnTo>
                      <a:pt x="5639" y="2617"/>
                    </a:lnTo>
                    <a:lnTo>
                      <a:pt x="5684" y="1760"/>
                    </a:lnTo>
                    <a:lnTo>
                      <a:pt x="5684" y="858"/>
                    </a:lnTo>
                    <a:lnTo>
                      <a:pt x="5639" y="813"/>
                    </a:lnTo>
                    <a:lnTo>
                      <a:pt x="5549" y="767"/>
                    </a:lnTo>
                    <a:lnTo>
                      <a:pt x="5459" y="813"/>
                    </a:lnTo>
                    <a:lnTo>
                      <a:pt x="5459" y="858"/>
                    </a:lnTo>
                    <a:lnTo>
                      <a:pt x="5414" y="1760"/>
                    </a:lnTo>
                    <a:lnTo>
                      <a:pt x="5459" y="2617"/>
                    </a:lnTo>
                    <a:lnTo>
                      <a:pt x="4512" y="2707"/>
                    </a:lnTo>
                    <a:lnTo>
                      <a:pt x="3564" y="2797"/>
                    </a:lnTo>
                    <a:lnTo>
                      <a:pt x="3474" y="2797"/>
                    </a:lnTo>
                    <a:lnTo>
                      <a:pt x="3384" y="2842"/>
                    </a:lnTo>
                    <a:lnTo>
                      <a:pt x="3294" y="2978"/>
                    </a:lnTo>
                    <a:lnTo>
                      <a:pt x="3203" y="3158"/>
                    </a:lnTo>
                    <a:lnTo>
                      <a:pt x="3158" y="3339"/>
                    </a:lnTo>
                    <a:lnTo>
                      <a:pt x="2888" y="4331"/>
                    </a:lnTo>
                    <a:lnTo>
                      <a:pt x="2617" y="5323"/>
                    </a:lnTo>
                    <a:lnTo>
                      <a:pt x="1986" y="7263"/>
                    </a:lnTo>
                    <a:lnTo>
                      <a:pt x="1670" y="8436"/>
                    </a:lnTo>
                    <a:lnTo>
                      <a:pt x="1535" y="9022"/>
                    </a:lnTo>
                    <a:lnTo>
                      <a:pt x="1444" y="9293"/>
                    </a:lnTo>
                    <a:lnTo>
                      <a:pt x="1444" y="9473"/>
                    </a:lnTo>
                    <a:lnTo>
                      <a:pt x="1444" y="9608"/>
                    </a:lnTo>
                    <a:lnTo>
                      <a:pt x="1309" y="9247"/>
                    </a:lnTo>
                    <a:lnTo>
                      <a:pt x="1174" y="8977"/>
                    </a:lnTo>
                    <a:lnTo>
                      <a:pt x="948" y="8751"/>
                    </a:lnTo>
                    <a:lnTo>
                      <a:pt x="813" y="8661"/>
                    </a:lnTo>
                    <a:lnTo>
                      <a:pt x="677" y="8616"/>
                    </a:lnTo>
                    <a:lnTo>
                      <a:pt x="452" y="8616"/>
                    </a:lnTo>
                    <a:lnTo>
                      <a:pt x="317" y="8751"/>
                    </a:lnTo>
                    <a:lnTo>
                      <a:pt x="181" y="8977"/>
                    </a:lnTo>
                    <a:lnTo>
                      <a:pt x="91" y="9202"/>
                    </a:lnTo>
                    <a:lnTo>
                      <a:pt x="1" y="9744"/>
                    </a:lnTo>
                    <a:lnTo>
                      <a:pt x="1" y="10150"/>
                    </a:lnTo>
                    <a:lnTo>
                      <a:pt x="1" y="10781"/>
                    </a:lnTo>
                    <a:lnTo>
                      <a:pt x="1" y="11142"/>
                    </a:lnTo>
                    <a:lnTo>
                      <a:pt x="46" y="11503"/>
                    </a:lnTo>
                    <a:lnTo>
                      <a:pt x="136" y="11864"/>
                    </a:lnTo>
                    <a:lnTo>
                      <a:pt x="272" y="12224"/>
                    </a:lnTo>
                    <a:lnTo>
                      <a:pt x="452" y="12495"/>
                    </a:lnTo>
                    <a:lnTo>
                      <a:pt x="677" y="12676"/>
                    </a:lnTo>
                    <a:lnTo>
                      <a:pt x="948" y="12811"/>
                    </a:lnTo>
                    <a:lnTo>
                      <a:pt x="1174" y="12856"/>
                    </a:lnTo>
                    <a:lnTo>
                      <a:pt x="1354" y="12856"/>
                    </a:lnTo>
                    <a:lnTo>
                      <a:pt x="1535" y="12766"/>
                    </a:lnTo>
                    <a:lnTo>
                      <a:pt x="1580" y="12991"/>
                    </a:lnTo>
                    <a:lnTo>
                      <a:pt x="1715" y="13397"/>
                    </a:lnTo>
                    <a:lnTo>
                      <a:pt x="1670" y="13442"/>
                    </a:lnTo>
                    <a:lnTo>
                      <a:pt x="1895" y="13984"/>
                    </a:lnTo>
                    <a:lnTo>
                      <a:pt x="2031" y="14525"/>
                    </a:lnTo>
                    <a:lnTo>
                      <a:pt x="2121" y="15021"/>
                    </a:lnTo>
                    <a:lnTo>
                      <a:pt x="2166" y="15562"/>
                    </a:lnTo>
                    <a:lnTo>
                      <a:pt x="2211" y="16690"/>
                    </a:lnTo>
                    <a:lnTo>
                      <a:pt x="2346" y="17773"/>
                    </a:lnTo>
                    <a:lnTo>
                      <a:pt x="2346" y="17818"/>
                    </a:lnTo>
                    <a:lnTo>
                      <a:pt x="2482" y="17818"/>
                    </a:lnTo>
                    <a:lnTo>
                      <a:pt x="2482" y="17727"/>
                    </a:lnTo>
                    <a:lnTo>
                      <a:pt x="2392" y="16059"/>
                    </a:lnTo>
                    <a:lnTo>
                      <a:pt x="2301" y="15247"/>
                    </a:lnTo>
                    <a:lnTo>
                      <a:pt x="2121" y="14435"/>
                    </a:lnTo>
                    <a:lnTo>
                      <a:pt x="2301" y="14750"/>
                    </a:lnTo>
                    <a:lnTo>
                      <a:pt x="2527" y="15021"/>
                    </a:lnTo>
                    <a:lnTo>
                      <a:pt x="2752" y="15292"/>
                    </a:lnTo>
                    <a:lnTo>
                      <a:pt x="3023" y="15517"/>
                    </a:lnTo>
                    <a:lnTo>
                      <a:pt x="3429" y="15833"/>
                    </a:lnTo>
                    <a:lnTo>
                      <a:pt x="3835" y="16104"/>
                    </a:lnTo>
                    <a:lnTo>
                      <a:pt x="3970" y="17006"/>
                    </a:lnTo>
                    <a:lnTo>
                      <a:pt x="4060" y="17908"/>
                    </a:lnTo>
                    <a:lnTo>
                      <a:pt x="4106" y="17998"/>
                    </a:lnTo>
                    <a:lnTo>
                      <a:pt x="4241" y="17998"/>
                    </a:lnTo>
                    <a:lnTo>
                      <a:pt x="4241" y="17908"/>
                    </a:lnTo>
                    <a:lnTo>
                      <a:pt x="4151" y="17051"/>
                    </a:lnTo>
                    <a:lnTo>
                      <a:pt x="3970" y="16239"/>
                    </a:lnTo>
                    <a:lnTo>
                      <a:pt x="4421" y="16465"/>
                    </a:lnTo>
                    <a:lnTo>
                      <a:pt x="4872" y="16690"/>
                    </a:lnTo>
                    <a:lnTo>
                      <a:pt x="5323" y="16870"/>
                    </a:lnTo>
                    <a:lnTo>
                      <a:pt x="5775" y="17006"/>
                    </a:lnTo>
                    <a:lnTo>
                      <a:pt x="6316" y="17141"/>
                    </a:lnTo>
                    <a:lnTo>
                      <a:pt x="6902" y="17276"/>
                    </a:lnTo>
                    <a:lnTo>
                      <a:pt x="8030" y="17457"/>
                    </a:lnTo>
                    <a:lnTo>
                      <a:pt x="8932" y="17547"/>
                    </a:lnTo>
                    <a:lnTo>
                      <a:pt x="9834" y="17637"/>
                    </a:lnTo>
                    <a:lnTo>
                      <a:pt x="12495" y="17637"/>
                    </a:lnTo>
                    <a:lnTo>
                      <a:pt x="13352" y="17547"/>
                    </a:lnTo>
                    <a:lnTo>
                      <a:pt x="14209" y="17502"/>
                    </a:lnTo>
                    <a:lnTo>
                      <a:pt x="15021" y="17367"/>
                    </a:lnTo>
                    <a:lnTo>
                      <a:pt x="15518" y="17276"/>
                    </a:lnTo>
                    <a:lnTo>
                      <a:pt x="16014" y="17186"/>
                    </a:lnTo>
                    <a:lnTo>
                      <a:pt x="16465" y="17006"/>
                    </a:lnTo>
                    <a:lnTo>
                      <a:pt x="16871" y="16825"/>
                    </a:lnTo>
                    <a:lnTo>
                      <a:pt x="17502" y="16600"/>
                    </a:lnTo>
                    <a:lnTo>
                      <a:pt x="18089" y="16329"/>
                    </a:lnTo>
                    <a:lnTo>
                      <a:pt x="18675" y="16013"/>
                    </a:lnTo>
                    <a:lnTo>
                      <a:pt x="19036" y="15743"/>
                    </a:lnTo>
                    <a:lnTo>
                      <a:pt x="19352" y="15472"/>
                    </a:lnTo>
                    <a:lnTo>
                      <a:pt x="19442" y="16013"/>
                    </a:lnTo>
                    <a:lnTo>
                      <a:pt x="19532" y="16555"/>
                    </a:lnTo>
                    <a:lnTo>
                      <a:pt x="19577" y="16600"/>
                    </a:lnTo>
                    <a:lnTo>
                      <a:pt x="19712" y="16600"/>
                    </a:lnTo>
                    <a:lnTo>
                      <a:pt x="19712" y="16510"/>
                    </a:lnTo>
                    <a:lnTo>
                      <a:pt x="19532" y="15337"/>
                    </a:lnTo>
                    <a:lnTo>
                      <a:pt x="19532" y="15292"/>
                    </a:lnTo>
                    <a:lnTo>
                      <a:pt x="19983" y="14796"/>
                    </a:lnTo>
                    <a:lnTo>
                      <a:pt x="20164" y="14480"/>
                    </a:lnTo>
                    <a:lnTo>
                      <a:pt x="20299" y="14209"/>
                    </a:lnTo>
                    <a:lnTo>
                      <a:pt x="20389" y="13984"/>
                    </a:lnTo>
                    <a:lnTo>
                      <a:pt x="20615" y="15066"/>
                    </a:lnTo>
                    <a:lnTo>
                      <a:pt x="20885" y="16149"/>
                    </a:lnTo>
                    <a:lnTo>
                      <a:pt x="20930" y="16194"/>
                    </a:lnTo>
                    <a:lnTo>
                      <a:pt x="20975" y="16194"/>
                    </a:lnTo>
                    <a:lnTo>
                      <a:pt x="21021" y="16149"/>
                    </a:lnTo>
                    <a:lnTo>
                      <a:pt x="21021" y="16104"/>
                    </a:lnTo>
                    <a:lnTo>
                      <a:pt x="20750" y="14931"/>
                    </a:lnTo>
                    <a:lnTo>
                      <a:pt x="20615" y="14345"/>
                    </a:lnTo>
                    <a:lnTo>
                      <a:pt x="20479" y="13758"/>
                    </a:lnTo>
                    <a:lnTo>
                      <a:pt x="20569" y="13487"/>
                    </a:lnTo>
                    <a:lnTo>
                      <a:pt x="20705" y="13127"/>
                    </a:lnTo>
                    <a:lnTo>
                      <a:pt x="20795" y="12901"/>
                    </a:lnTo>
                    <a:lnTo>
                      <a:pt x="20795" y="12766"/>
                    </a:lnTo>
                    <a:lnTo>
                      <a:pt x="20975" y="12856"/>
                    </a:lnTo>
                    <a:lnTo>
                      <a:pt x="21156" y="12856"/>
                    </a:lnTo>
                    <a:lnTo>
                      <a:pt x="21381" y="12811"/>
                    </a:lnTo>
                    <a:lnTo>
                      <a:pt x="21652" y="12676"/>
                    </a:lnTo>
                    <a:lnTo>
                      <a:pt x="21878" y="12495"/>
                    </a:lnTo>
                    <a:lnTo>
                      <a:pt x="22058" y="12224"/>
                    </a:lnTo>
                    <a:lnTo>
                      <a:pt x="22193" y="11864"/>
                    </a:lnTo>
                    <a:lnTo>
                      <a:pt x="22284" y="11503"/>
                    </a:lnTo>
                    <a:lnTo>
                      <a:pt x="22329" y="11142"/>
                    </a:lnTo>
                    <a:lnTo>
                      <a:pt x="22329" y="10781"/>
                    </a:lnTo>
                    <a:lnTo>
                      <a:pt x="22329" y="10150"/>
                    </a:lnTo>
                    <a:lnTo>
                      <a:pt x="22329" y="9744"/>
                    </a:lnTo>
                    <a:lnTo>
                      <a:pt x="22238" y="9202"/>
                    </a:lnTo>
                    <a:lnTo>
                      <a:pt x="22148" y="8977"/>
                    </a:lnTo>
                    <a:lnTo>
                      <a:pt x="22013" y="8751"/>
                    </a:lnTo>
                    <a:lnTo>
                      <a:pt x="21878" y="8616"/>
                    </a:lnTo>
                    <a:lnTo>
                      <a:pt x="21652" y="8616"/>
                    </a:lnTo>
                    <a:lnTo>
                      <a:pt x="21517" y="8661"/>
                    </a:lnTo>
                    <a:lnTo>
                      <a:pt x="21381" y="8706"/>
                    </a:lnTo>
                    <a:lnTo>
                      <a:pt x="21201" y="8932"/>
                    </a:lnTo>
                    <a:lnTo>
                      <a:pt x="21066" y="9247"/>
                    </a:lnTo>
                    <a:lnTo>
                      <a:pt x="20975" y="9338"/>
                    </a:lnTo>
                    <a:lnTo>
                      <a:pt x="20930" y="9338"/>
                    </a:lnTo>
                    <a:lnTo>
                      <a:pt x="20885" y="9293"/>
                    </a:lnTo>
                    <a:lnTo>
                      <a:pt x="20795" y="9157"/>
                    </a:lnTo>
                    <a:lnTo>
                      <a:pt x="20750" y="9022"/>
                    </a:lnTo>
                    <a:lnTo>
                      <a:pt x="20705" y="8751"/>
                    </a:lnTo>
                    <a:lnTo>
                      <a:pt x="20615" y="8165"/>
                    </a:lnTo>
                    <a:lnTo>
                      <a:pt x="20164" y="6722"/>
                    </a:lnTo>
                    <a:lnTo>
                      <a:pt x="19893" y="5910"/>
                    </a:lnTo>
                    <a:lnTo>
                      <a:pt x="19667" y="5143"/>
                    </a:lnTo>
                    <a:lnTo>
                      <a:pt x="19487" y="4601"/>
                    </a:lnTo>
                    <a:lnTo>
                      <a:pt x="19352" y="4015"/>
                    </a:lnTo>
                    <a:lnTo>
                      <a:pt x="19171" y="3474"/>
                    </a:lnTo>
                    <a:lnTo>
                      <a:pt x="18991" y="2933"/>
                    </a:lnTo>
                    <a:lnTo>
                      <a:pt x="18946" y="2887"/>
                    </a:lnTo>
                    <a:lnTo>
                      <a:pt x="18901" y="2797"/>
                    </a:lnTo>
                    <a:lnTo>
                      <a:pt x="18855" y="2707"/>
                    </a:lnTo>
                    <a:lnTo>
                      <a:pt x="18810" y="2662"/>
                    </a:lnTo>
                    <a:lnTo>
                      <a:pt x="18720" y="2662"/>
                    </a:lnTo>
                    <a:lnTo>
                      <a:pt x="17683" y="2617"/>
                    </a:lnTo>
                    <a:lnTo>
                      <a:pt x="17683" y="2572"/>
                    </a:lnTo>
                    <a:lnTo>
                      <a:pt x="17683" y="1624"/>
                    </a:lnTo>
                    <a:lnTo>
                      <a:pt x="17457" y="2572"/>
                    </a:lnTo>
                    <a:lnTo>
                      <a:pt x="17502" y="2617"/>
                    </a:lnTo>
                    <a:lnTo>
                      <a:pt x="15969" y="2617"/>
                    </a:lnTo>
                    <a:lnTo>
                      <a:pt x="16014" y="1715"/>
                    </a:lnTo>
                    <a:lnTo>
                      <a:pt x="15969" y="813"/>
                    </a:lnTo>
                    <a:lnTo>
                      <a:pt x="15969" y="767"/>
                    </a:lnTo>
                    <a:lnTo>
                      <a:pt x="15924" y="722"/>
                    </a:lnTo>
                    <a:lnTo>
                      <a:pt x="15833" y="767"/>
                    </a:lnTo>
                    <a:lnTo>
                      <a:pt x="15833" y="813"/>
                    </a:lnTo>
                    <a:lnTo>
                      <a:pt x="15788" y="1715"/>
                    </a:lnTo>
                    <a:lnTo>
                      <a:pt x="15833" y="2617"/>
                    </a:lnTo>
                    <a:lnTo>
                      <a:pt x="14255" y="2617"/>
                    </a:lnTo>
                    <a:lnTo>
                      <a:pt x="14255" y="1850"/>
                    </a:lnTo>
                    <a:lnTo>
                      <a:pt x="14209" y="1128"/>
                    </a:lnTo>
                    <a:lnTo>
                      <a:pt x="14209" y="1038"/>
                    </a:lnTo>
                    <a:lnTo>
                      <a:pt x="14119" y="1038"/>
                    </a:lnTo>
                    <a:lnTo>
                      <a:pt x="14074" y="1128"/>
                    </a:lnTo>
                    <a:lnTo>
                      <a:pt x="14074" y="1850"/>
                    </a:lnTo>
                    <a:lnTo>
                      <a:pt x="14074" y="2617"/>
                    </a:lnTo>
                    <a:lnTo>
                      <a:pt x="11819" y="2617"/>
                    </a:lnTo>
                    <a:lnTo>
                      <a:pt x="11819" y="1128"/>
                    </a:lnTo>
                    <a:lnTo>
                      <a:pt x="11774" y="1038"/>
                    </a:lnTo>
                    <a:lnTo>
                      <a:pt x="11729" y="993"/>
                    </a:lnTo>
                    <a:lnTo>
                      <a:pt x="11638" y="1038"/>
                    </a:lnTo>
                    <a:lnTo>
                      <a:pt x="11593" y="1128"/>
                    </a:lnTo>
                    <a:lnTo>
                      <a:pt x="11593" y="2617"/>
                    </a:lnTo>
                    <a:lnTo>
                      <a:pt x="11368" y="2662"/>
                    </a:lnTo>
                    <a:lnTo>
                      <a:pt x="9834" y="2617"/>
                    </a:lnTo>
                    <a:lnTo>
                      <a:pt x="9879" y="1354"/>
                    </a:lnTo>
                    <a:lnTo>
                      <a:pt x="9879" y="46"/>
                    </a:lnTo>
                    <a:lnTo>
                      <a:pt x="9834" y="1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" name="Google Shape;271;p38"/>
              <p:cNvSpPr/>
              <p:nvPr/>
            </p:nvSpPr>
            <p:spPr>
              <a:xfrm>
                <a:off x="5433250" y="1402800"/>
                <a:ext cx="558225" cy="449975"/>
              </a:xfrm>
              <a:custGeom>
                <a:avLst/>
                <a:gdLst/>
                <a:ahLst/>
                <a:cxnLst/>
                <a:rect l="l" t="t" r="r" b="b"/>
                <a:pathLst>
                  <a:path w="22329" h="17999" fill="none" extrusionOk="0">
                    <a:moveTo>
                      <a:pt x="17457" y="2572"/>
                    </a:moveTo>
                    <a:lnTo>
                      <a:pt x="17457" y="2572"/>
                    </a:lnTo>
                    <a:lnTo>
                      <a:pt x="17502" y="2617"/>
                    </a:lnTo>
                    <a:lnTo>
                      <a:pt x="17502" y="2617"/>
                    </a:lnTo>
                    <a:lnTo>
                      <a:pt x="15969" y="2617"/>
                    </a:lnTo>
                    <a:lnTo>
                      <a:pt x="15969" y="2617"/>
                    </a:lnTo>
                    <a:lnTo>
                      <a:pt x="16014" y="1715"/>
                    </a:lnTo>
                    <a:lnTo>
                      <a:pt x="15969" y="813"/>
                    </a:lnTo>
                    <a:lnTo>
                      <a:pt x="15969" y="813"/>
                    </a:lnTo>
                    <a:lnTo>
                      <a:pt x="15969" y="767"/>
                    </a:lnTo>
                    <a:lnTo>
                      <a:pt x="15924" y="722"/>
                    </a:lnTo>
                    <a:lnTo>
                      <a:pt x="15833" y="767"/>
                    </a:lnTo>
                    <a:lnTo>
                      <a:pt x="15833" y="813"/>
                    </a:lnTo>
                    <a:lnTo>
                      <a:pt x="15833" y="813"/>
                    </a:lnTo>
                    <a:lnTo>
                      <a:pt x="15788" y="1715"/>
                    </a:lnTo>
                    <a:lnTo>
                      <a:pt x="15833" y="2617"/>
                    </a:lnTo>
                    <a:lnTo>
                      <a:pt x="15833" y="2617"/>
                    </a:lnTo>
                    <a:lnTo>
                      <a:pt x="14255" y="2617"/>
                    </a:lnTo>
                    <a:lnTo>
                      <a:pt x="14255" y="2617"/>
                    </a:lnTo>
                    <a:lnTo>
                      <a:pt x="14255" y="1850"/>
                    </a:lnTo>
                    <a:lnTo>
                      <a:pt x="14209" y="1128"/>
                    </a:lnTo>
                    <a:lnTo>
                      <a:pt x="14209" y="1128"/>
                    </a:lnTo>
                    <a:lnTo>
                      <a:pt x="14209" y="1038"/>
                    </a:lnTo>
                    <a:lnTo>
                      <a:pt x="14164" y="1038"/>
                    </a:lnTo>
                    <a:lnTo>
                      <a:pt x="14119" y="1038"/>
                    </a:lnTo>
                    <a:lnTo>
                      <a:pt x="14074" y="1128"/>
                    </a:lnTo>
                    <a:lnTo>
                      <a:pt x="14074" y="1128"/>
                    </a:lnTo>
                    <a:lnTo>
                      <a:pt x="14074" y="1850"/>
                    </a:lnTo>
                    <a:lnTo>
                      <a:pt x="14074" y="2617"/>
                    </a:lnTo>
                    <a:lnTo>
                      <a:pt x="14074" y="2617"/>
                    </a:lnTo>
                    <a:lnTo>
                      <a:pt x="11819" y="2617"/>
                    </a:lnTo>
                    <a:lnTo>
                      <a:pt x="11819" y="2617"/>
                    </a:lnTo>
                    <a:lnTo>
                      <a:pt x="11819" y="2617"/>
                    </a:lnTo>
                    <a:lnTo>
                      <a:pt x="11819" y="2617"/>
                    </a:lnTo>
                    <a:lnTo>
                      <a:pt x="11819" y="1128"/>
                    </a:lnTo>
                    <a:lnTo>
                      <a:pt x="11819" y="1128"/>
                    </a:lnTo>
                    <a:lnTo>
                      <a:pt x="11774" y="1038"/>
                    </a:lnTo>
                    <a:lnTo>
                      <a:pt x="11729" y="993"/>
                    </a:lnTo>
                    <a:lnTo>
                      <a:pt x="11638" y="1038"/>
                    </a:lnTo>
                    <a:lnTo>
                      <a:pt x="11593" y="1128"/>
                    </a:lnTo>
                    <a:lnTo>
                      <a:pt x="11593" y="1128"/>
                    </a:lnTo>
                    <a:lnTo>
                      <a:pt x="11593" y="2617"/>
                    </a:lnTo>
                    <a:lnTo>
                      <a:pt x="11593" y="2617"/>
                    </a:lnTo>
                    <a:lnTo>
                      <a:pt x="11593" y="2617"/>
                    </a:lnTo>
                    <a:lnTo>
                      <a:pt x="11593" y="2617"/>
                    </a:lnTo>
                    <a:lnTo>
                      <a:pt x="11368" y="2662"/>
                    </a:lnTo>
                    <a:lnTo>
                      <a:pt x="11368" y="2662"/>
                    </a:lnTo>
                    <a:lnTo>
                      <a:pt x="9834" y="2617"/>
                    </a:lnTo>
                    <a:lnTo>
                      <a:pt x="9834" y="2617"/>
                    </a:lnTo>
                    <a:lnTo>
                      <a:pt x="9879" y="1354"/>
                    </a:lnTo>
                    <a:lnTo>
                      <a:pt x="9879" y="46"/>
                    </a:lnTo>
                    <a:lnTo>
                      <a:pt x="9879" y="46"/>
                    </a:lnTo>
                    <a:lnTo>
                      <a:pt x="9834" y="1"/>
                    </a:lnTo>
                    <a:lnTo>
                      <a:pt x="9789" y="1"/>
                    </a:lnTo>
                    <a:lnTo>
                      <a:pt x="9744" y="1"/>
                    </a:lnTo>
                    <a:lnTo>
                      <a:pt x="9699" y="46"/>
                    </a:lnTo>
                    <a:lnTo>
                      <a:pt x="9699" y="46"/>
                    </a:lnTo>
                    <a:lnTo>
                      <a:pt x="9699" y="1354"/>
                    </a:lnTo>
                    <a:lnTo>
                      <a:pt x="9744" y="2617"/>
                    </a:lnTo>
                    <a:lnTo>
                      <a:pt x="9744" y="2617"/>
                    </a:lnTo>
                    <a:lnTo>
                      <a:pt x="7579" y="2617"/>
                    </a:lnTo>
                    <a:lnTo>
                      <a:pt x="7579" y="2617"/>
                    </a:lnTo>
                    <a:lnTo>
                      <a:pt x="7579" y="1534"/>
                    </a:lnTo>
                    <a:lnTo>
                      <a:pt x="7579" y="452"/>
                    </a:lnTo>
                    <a:lnTo>
                      <a:pt x="7579" y="452"/>
                    </a:lnTo>
                    <a:lnTo>
                      <a:pt x="7534" y="407"/>
                    </a:lnTo>
                    <a:lnTo>
                      <a:pt x="7489" y="361"/>
                    </a:lnTo>
                    <a:lnTo>
                      <a:pt x="7398" y="407"/>
                    </a:lnTo>
                    <a:lnTo>
                      <a:pt x="7353" y="452"/>
                    </a:lnTo>
                    <a:lnTo>
                      <a:pt x="7353" y="452"/>
                    </a:lnTo>
                    <a:lnTo>
                      <a:pt x="7353" y="1534"/>
                    </a:lnTo>
                    <a:lnTo>
                      <a:pt x="7353" y="2617"/>
                    </a:lnTo>
                    <a:lnTo>
                      <a:pt x="7353" y="2617"/>
                    </a:lnTo>
                    <a:lnTo>
                      <a:pt x="5639" y="2617"/>
                    </a:lnTo>
                    <a:lnTo>
                      <a:pt x="5639" y="2617"/>
                    </a:lnTo>
                    <a:lnTo>
                      <a:pt x="5684" y="1760"/>
                    </a:lnTo>
                    <a:lnTo>
                      <a:pt x="5684" y="858"/>
                    </a:lnTo>
                    <a:lnTo>
                      <a:pt x="5684" y="858"/>
                    </a:lnTo>
                    <a:lnTo>
                      <a:pt x="5639" y="813"/>
                    </a:lnTo>
                    <a:lnTo>
                      <a:pt x="5549" y="767"/>
                    </a:lnTo>
                    <a:lnTo>
                      <a:pt x="5459" y="813"/>
                    </a:lnTo>
                    <a:lnTo>
                      <a:pt x="5459" y="858"/>
                    </a:lnTo>
                    <a:lnTo>
                      <a:pt x="5459" y="858"/>
                    </a:lnTo>
                    <a:lnTo>
                      <a:pt x="5414" y="1760"/>
                    </a:lnTo>
                    <a:lnTo>
                      <a:pt x="5459" y="2617"/>
                    </a:lnTo>
                    <a:lnTo>
                      <a:pt x="5459" y="2617"/>
                    </a:lnTo>
                    <a:lnTo>
                      <a:pt x="4512" y="2707"/>
                    </a:lnTo>
                    <a:lnTo>
                      <a:pt x="3564" y="2797"/>
                    </a:lnTo>
                    <a:lnTo>
                      <a:pt x="3564" y="2797"/>
                    </a:lnTo>
                    <a:lnTo>
                      <a:pt x="3474" y="2797"/>
                    </a:lnTo>
                    <a:lnTo>
                      <a:pt x="3384" y="2842"/>
                    </a:lnTo>
                    <a:lnTo>
                      <a:pt x="3294" y="2978"/>
                    </a:lnTo>
                    <a:lnTo>
                      <a:pt x="3203" y="3158"/>
                    </a:lnTo>
                    <a:lnTo>
                      <a:pt x="3158" y="3339"/>
                    </a:lnTo>
                    <a:lnTo>
                      <a:pt x="3158" y="3339"/>
                    </a:lnTo>
                    <a:lnTo>
                      <a:pt x="2888" y="4331"/>
                    </a:lnTo>
                    <a:lnTo>
                      <a:pt x="2617" y="5323"/>
                    </a:lnTo>
                    <a:lnTo>
                      <a:pt x="1986" y="7263"/>
                    </a:lnTo>
                    <a:lnTo>
                      <a:pt x="1986" y="7263"/>
                    </a:lnTo>
                    <a:lnTo>
                      <a:pt x="1670" y="8436"/>
                    </a:lnTo>
                    <a:lnTo>
                      <a:pt x="1670" y="8436"/>
                    </a:lnTo>
                    <a:lnTo>
                      <a:pt x="1535" y="9022"/>
                    </a:lnTo>
                    <a:lnTo>
                      <a:pt x="1535" y="9022"/>
                    </a:lnTo>
                    <a:lnTo>
                      <a:pt x="1444" y="9293"/>
                    </a:lnTo>
                    <a:lnTo>
                      <a:pt x="1444" y="9473"/>
                    </a:lnTo>
                    <a:lnTo>
                      <a:pt x="1444" y="9608"/>
                    </a:lnTo>
                    <a:lnTo>
                      <a:pt x="1444" y="9608"/>
                    </a:lnTo>
                    <a:lnTo>
                      <a:pt x="1309" y="9247"/>
                    </a:lnTo>
                    <a:lnTo>
                      <a:pt x="1174" y="8977"/>
                    </a:lnTo>
                    <a:lnTo>
                      <a:pt x="948" y="8751"/>
                    </a:lnTo>
                    <a:lnTo>
                      <a:pt x="813" y="8661"/>
                    </a:lnTo>
                    <a:lnTo>
                      <a:pt x="677" y="8616"/>
                    </a:lnTo>
                    <a:lnTo>
                      <a:pt x="677" y="8616"/>
                    </a:lnTo>
                    <a:lnTo>
                      <a:pt x="587" y="8616"/>
                    </a:lnTo>
                    <a:lnTo>
                      <a:pt x="452" y="8616"/>
                    </a:lnTo>
                    <a:lnTo>
                      <a:pt x="317" y="8751"/>
                    </a:lnTo>
                    <a:lnTo>
                      <a:pt x="181" y="8977"/>
                    </a:lnTo>
                    <a:lnTo>
                      <a:pt x="91" y="9202"/>
                    </a:lnTo>
                    <a:lnTo>
                      <a:pt x="1" y="9744"/>
                    </a:lnTo>
                    <a:lnTo>
                      <a:pt x="1" y="10150"/>
                    </a:lnTo>
                    <a:lnTo>
                      <a:pt x="1" y="10150"/>
                    </a:lnTo>
                    <a:lnTo>
                      <a:pt x="1" y="10781"/>
                    </a:lnTo>
                    <a:lnTo>
                      <a:pt x="1" y="11142"/>
                    </a:lnTo>
                    <a:lnTo>
                      <a:pt x="46" y="11503"/>
                    </a:lnTo>
                    <a:lnTo>
                      <a:pt x="136" y="11864"/>
                    </a:lnTo>
                    <a:lnTo>
                      <a:pt x="272" y="12224"/>
                    </a:lnTo>
                    <a:lnTo>
                      <a:pt x="452" y="12495"/>
                    </a:lnTo>
                    <a:lnTo>
                      <a:pt x="677" y="12676"/>
                    </a:lnTo>
                    <a:lnTo>
                      <a:pt x="677" y="12676"/>
                    </a:lnTo>
                    <a:lnTo>
                      <a:pt x="948" y="12811"/>
                    </a:lnTo>
                    <a:lnTo>
                      <a:pt x="1174" y="12856"/>
                    </a:lnTo>
                    <a:lnTo>
                      <a:pt x="1354" y="12856"/>
                    </a:lnTo>
                    <a:lnTo>
                      <a:pt x="1535" y="12766"/>
                    </a:lnTo>
                    <a:lnTo>
                      <a:pt x="1535" y="12766"/>
                    </a:lnTo>
                    <a:lnTo>
                      <a:pt x="1580" y="12991"/>
                    </a:lnTo>
                    <a:lnTo>
                      <a:pt x="1715" y="13397"/>
                    </a:lnTo>
                    <a:lnTo>
                      <a:pt x="1715" y="13397"/>
                    </a:lnTo>
                    <a:lnTo>
                      <a:pt x="1670" y="13442"/>
                    </a:lnTo>
                    <a:lnTo>
                      <a:pt x="1670" y="13442"/>
                    </a:lnTo>
                    <a:lnTo>
                      <a:pt x="1670" y="13442"/>
                    </a:lnTo>
                    <a:lnTo>
                      <a:pt x="1895" y="13984"/>
                    </a:lnTo>
                    <a:lnTo>
                      <a:pt x="2031" y="14525"/>
                    </a:lnTo>
                    <a:lnTo>
                      <a:pt x="2121" y="15021"/>
                    </a:lnTo>
                    <a:lnTo>
                      <a:pt x="2166" y="15562"/>
                    </a:lnTo>
                    <a:lnTo>
                      <a:pt x="2211" y="16690"/>
                    </a:lnTo>
                    <a:lnTo>
                      <a:pt x="2346" y="17773"/>
                    </a:lnTo>
                    <a:lnTo>
                      <a:pt x="2346" y="17773"/>
                    </a:lnTo>
                    <a:lnTo>
                      <a:pt x="2346" y="17818"/>
                    </a:lnTo>
                    <a:lnTo>
                      <a:pt x="2437" y="17818"/>
                    </a:lnTo>
                    <a:lnTo>
                      <a:pt x="2482" y="17818"/>
                    </a:lnTo>
                    <a:lnTo>
                      <a:pt x="2482" y="17727"/>
                    </a:lnTo>
                    <a:lnTo>
                      <a:pt x="2482" y="17727"/>
                    </a:lnTo>
                    <a:lnTo>
                      <a:pt x="2392" y="16059"/>
                    </a:lnTo>
                    <a:lnTo>
                      <a:pt x="2301" y="15247"/>
                    </a:lnTo>
                    <a:lnTo>
                      <a:pt x="2121" y="14435"/>
                    </a:lnTo>
                    <a:lnTo>
                      <a:pt x="2121" y="14435"/>
                    </a:lnTo>
                    <a:lnTo>
                      <a:pt x="2301" y="14750"/>
                    </a:lnTo>
                    <a:lnTo>
                      <a:pt x="2527" y="15021"/>
                    </a:lnTo>
                    <a:lnTo>
                      <a:pt x="2752" y="15292"/>
                    </a:lnTo>
                    <a:lnTo>
                      <a:pt x="3023" y="15517"/>
                    </a:lnTo>
                    <a:lnTo>
                      <a:pt x="3023" y="15517"/>
                    </a:lnTo>
                    <a:lnTo>
                      <a:pt x="3429" y="15833"/>
                    </a:lnTo>
                    <a:lnTo>
                      <a:pt x="3835" y="16104"/>
                    </a:lnTo>
                    <a:lnTo>
                      <a:pt x="3835" y="16104"/>
                    </a:lnTo>
                    <a:lnTo>
                      <a:pt x="3970" y="17006"/>
                    </a:lnTo>
                    <a:lnTo>
                      <a:pt x="4060" y="17908"/>
                    </a:lnTo>
                    <a:lnTo>
                      <a:pt x="4060" y="17908"/>
                    </a:lnTo>
                    <a:lnTo>
                      <a:pt x="4106" y="17998"/>
                    </a:lnTo>
                    <a:lnTo>
                      <a:pt x="4151" y="17998"/>
                    </a:lnTo>
                    <a:lnTo>
                      <a:pt x="4241" y="17998"/>
                    </a:lnTo>
                    <a:lnTo>
                      <a:pt x="4241" y="17908"/>
                    </a:lnTo>
                    <a:lnTo>
                      <a:pt x="4241" y="17908"/>
                    </a:lnTo>
                    <a:lnTo>
                      <a:pt x="4151" y="17051"/>
                    </a:lnTo>
                    <a:lnTo>
                      <a:pt x="3970" y="16239"/>
                    </a:lnTo>
                    <a:lnTo>
                      <a:pt x="3970" y="16239"/>
                    </a:lnTo>
                    <a:lnTo>
                      <a:pt x="4421" y="16465"/>
                    </a:lnTo>
                    <a:lnTo>
                      <a:pt x="4872" y="16690"/>
                    </a:lnTo>
                    <a:lnTo>
                      <a:pt x="5323" y="16870"/>
                    </a:lnTo>
                    <a:lnTo>
                      <a:pt x="5775" y="17006"/>
                    </a:lnTo>
                    <a:lnTo>
                      <a:pt x="5775" y="17006"/>
                    </a:lnTo>
                    <a:lnTo>
                      <a:pt x="6316" y="17141"/>
                    </a:lnTo>
                    <a:lnTo>
                      <a:pt x="6902" y="17276"/>
                    </a:lnTo>
                    <a:lnTo>
                      <a:pt x="8030" y="17457"/>
                    </a:lnTo>
                    <a:lnTo>
                      <a:pt x="8030" y="17457"/>
                    </a:lnTo>
                    <a:lnTo>
                      <a:pt x="8932" y="17547"/>
                    </a:lnTo>
                    <a:lnTo>
                      <a:pt x="9834" y="17637"/>
                    </a:lnTo>
                    <a:lnTo>
                      <a:pt x="11638" y="17637"/>
                    </a:lnTo>
                    <a:lnTo>
                      <a:pt x="11638" y="17637"/>
                    </a:lnTo>
                    <a:lnTo>
                      <a:pt x="12495" y="17637"/>
                    </a:lnTo>
                    <a:lnTo>
                      <a:pt x="13352" y="17547"/>
                    </a:lnTo>
                    <a:lnTo>
                      <a:pt x="14209" y="17502"/>
                    </a:lnTo>
                    <a:lnTo>
                      <a:pt x="15021" y="17367"/>
                    </a:lnTo>
                    <a:lnTo>
                      <a:pt x="15021" y="17367"/>
                    </a:lnTo>
                    <a:lnTo>
                      <a:pt x="15518" y="17276"/>
                    </a:lnTo>
                    <a:lnTo>
                      <a:pt x="16014" y="17186"/>
                    </a:lnTo>
                    <a:lnTo>
                      <a:pt x="16014" y="17186"/>
                    </a:lnTo>
                    <a:lnTo>
                      <a:pt x="16465" y="17006"/>
                    </a:lnTo>
                    <a:lnTo>
                      <a:pt x="16871" y="16825"/>
                    </a:lnTo>
                    <a:lnTo>
                      <a:pt x="16871" y="16825"/>
                    </a:lnTo>
                    <a:lnTo>
                      <a:pt x="17502" y="16600"/>
                    </a:lnTo>
                    <a:lnTo>
                      <a:pt x="17502" y="16600"/>
                    </a:lnTo>
                    <a:lnTo>
                      <a:pt x="18089" y="16329"/>
                    </a:lnTo>
                    <a:lnTo>
                      <a:pt x="18675" y="16013"/>
                    </a:lnTo>
                    <a:lnTo>
                      <a:pt x="18675" y="16013"/>
                    </a:lnTo>
                    <a:lnTo>
                      <a:pt x="19036" y="15743"/>
                    </a:lnTo>
                    <a:lnTo>
                      <a:pt x="19352" y="15472"/>
                    </a:lnTo>
                    <a:lnTo>
                      <a:pt x="19352" y="15472"/>
                    </a:lnTo>
                    <a:lnTo>
                      <a:pt x="19442" y="16013"/>
                    </a:lnTo>
                    <a:lnTo>
                      <a:pt x="19532" y="16555"/>
                    </a:lnTo>
                    <a:lnTo>
                      <a:pt x="19532" y="16555"/>
                    </a:lnTo>
                    <a:lnTo>
                      <a:pt x="19577" y="16600"/>
                    </a:lnTo>
                    <a:lnTo>
                      <a:pt x="19622" y="16600"/>
                    </a:lnTo>
                    <a:lnTo>
                      <a:pt x="19712" y="16600"/>
                    </a:lnTo>
                    <a:lnTo>
                      <a:pt x="19712" y="16510"/>
                    </a:lnTo>
                    <a:lnTo>
                      <a:pt x="19712" y="16510"/>
                    </a:lnTo>
                    <a:lnTo>
                      <a:pt x="19532" y="15337"/>
                    </a:lnTo>
                    <a:lnTo>
                      <a:pt x="19532" y="15337"/>
                    </a:lnTo>
                    <a:lnTo>
                      <a:pt x="19532" y="15292"/>
                    </a:lnTo>
                    <a:lnTo>
                      <a:pt x="19532" y="15292"/>
                    </a:lnTo>
                    <a:lnTo>
                      <a:pt x="19983" y="14796"/>
                    </a:lnTo>
                    <a:lnTo>
                      <a:pt x="20164" y="14480"/>
                    </a:lnTo>
                    <a:lnTo>
                      <a:pt x="20299" y="14209"/>
                    </a:lnTo>
                    <a:lnTo>
                      <a:pt x="20299" y="14209"/>
                    </a:lnTo>
                    <a:lnTo>
                      <a:pt x="20389" y="13984"/>
                    </a:lnTo>
                    <a:lnTo>
                      <a:pt x="20389" y="13984"/>
                    </a:lnTo>
                    <a:lnTo>
                      <a:pt x="20615" y="15066"/>
                    </a:lnTo>
                    <a:lnTo>
                      <a:pt x="20885" y="16149"/>
                    </a:lnTo>
                    <a:lnTo>
                      <a:pt x="20885" y="16149"/>
                    </a:lnTo>
                    <a:lnTo>
                      <a:pt x="20930" y="16194"/>
                    </a:lnTo>
                    <a:lnTo>
                      <a:pt x="20975" y="16194"/>
                    </a:lnTo>
                    <a:lnTo>
                      <a:pt x="21021" y="16149"/>
                    </a:lnTo>
                    <a:lnTo>
                      <a:pt x="21021" y="16104"/>
                    </a:lnTo>
                    <a:lnTo>
                      <a:pt x="21021" y="16104"/>
                    </a:lnTo>
                    <a:lnTo>
                      <a:pt x="20750" y="14931"/>
                    </a:lnTo>
                    <a:lnTo>
                      <a:pt x="20615" y="14345"/>
                    </a:lnTo>
                    <a:lnTo>
                      <a:pt x="20479" y="13758"/>
                    </a:lnTo>
                    <a:lnTo>
                      <a:pt x="20479" y="13758"/>
                    </a:lnTo>
                    <a:lnTo>
                      <a:pt x="20479" y="13758"/>
                    </a:lnTo>
                    <a:lnTo>
                      <a:pt x="20479" y="13758"/>
                    </a:lnTo>
                    <a:lnTo>
                      <a:pt x="20569" y="13487"/>
                    </a:lnTo>
                    <a:lnTo>
                      <a:pt x="20569" y="13487"/>
                    </a:lnTo>
                    <a:lnTo>
                      <a:pt x="20705" y="13127"/>
                    </a:lnTo>
                    <a:lnTo>
                      <a:pt x="20795" y="12901"/>
                    </a:lnTo>
                    <a:lnTo>
                      <a:pt x="20795" y="12766"/>
                    </a:lnTo>
                    <a:lnTo>
                      <a:pt x="20795" y="12766"/>
                    </a:lnTo>
                    <a:lnTo>
                      <a:pt x="20975" y="12856"/>
                    </a:lnTo>
                    <a:lnTo>
                      <a:pt x="21156" y="12856"/>
                    </a:lnTo>
                    <a:lnTo>
                      <a:pt x="21381" y="12811"/>
                    </a:lnTo>
                    <a:lnTo>
                      <a:pt x="21652" y="12676"/>
                    </a:lnTo>
                    <a:lnTo>
                      <a:pt x="21652" y="12676"/>
                    </a:lnTo>
                    <a:lnTo>
                      <a:pt x="21878" y="12495"/>
                    </a:lnTo>
                    <a:lnTo>
                      <a:pt x="22058" y="12224"/>
                    </a:lnTo>
                    <a:lnTo>
                      <a:pt x="22193" y="11864"/>
                    </a:lnTo>
                    <a:lnTo>
                      <a:pt x="22284" y="11503"/>
                    </a:lnTo>
                    <a:lnTo>
                      <a:pt x="22329" y="11142"/>
                    </a:lnTo>
                    <a:lnTo>
                      <a:pt x="22329" y="10781"/>
                    </a:lnTo>
                    <a:lnTo>
                      <a:pt x="22329" y="10150"/>
                    </a:lnTo>
                    <a:lnTo>
                      <a:pt x="22329" y="10150"/>
                    </a:lnTo>
                    <a:lnTo>
                      <a:pt x="22329" y="9744"/>
                    </a:lnTo>
                    <a:lnTo>
                      <a:pt x="22238" y="9202"/>
                    </a:lnTo>
                    <a:lnTo>
                      <a:pt x="22148" y="8977"/>
                    </a:lnTo>
                    <a:lnTo>
                      <a:pt x="22013" y="8751"/>
                    </a:lnTo>
                    <a:lnTo>
                      <a:pt x="21878" y="8616"/>
                    </a:lnTo>
                    <a:lnTo>
                      <a:pt x="21742" y="8616"/>
                    </a:lnTo>
                    <a:lnTo>
                      <a:pt x="21652" y="8616"/>
                    </a:lnTo>
                    <a:lnTo>
                      <a:pt x="21652" y="8616"/>
                    </a:lnTo>
                    <a:lnTo>
                      <a:pt x="21517" y="8661"/>
                    </a:lnTo>
                    <a:lnTo>
                      <a:pt x="21381" y="8706"/>
                    </a:lnTo>
                    <a:lnTo>
                      <a:pt x="21201" y="8932"/>
                    </a:lnTo>
                    <a:lnTo>
                      <a:pt x="21201" y="8932"/>
                    </a:lnTo>
                    <a:lnTo>
                      <a:pt x="21066" y="9247"/>
                    </a:lnTo>
                    <a:lnTo>
                      <a:pt x="20975" y="9338"/>
                    </a:lnTo>
                    <a:lnTo>
                      <a:pt x="20930" y="9338"/>
                    </a:lnTo>
                    <a:lnTo>
                      <a:pt x="20885" y="9293"/>
                    </a:lnTo>
                    <a:lnTo>
                      <a:pt x="20885" y="9293"/>
                    </a:lnTo>
                    <a:lnTo>
                      <a:pt x="20795" y="9157"/>
                    </a:lnTo>
                    <a:lnTo>
                      <a:pt x="20750" y="9022"/>
                    </a:lnTo>
                    <a:lnTo>
                      <a:pt x="20705" y="8751"/>
                    </a:lnTo>
                    <a:lnTo>
                      <a:pt x="20705" y="8751"/>
                    </a:lnTo>
                    <a:lnTo>
                      <a:pt x="20615" y="8165"/>
                    </a:lnTo>
                    <a:lnTo>
                      <a:pt x="20615" y="8165"/>
                    </a:lnTo>
                    <a:lnTo>
                      <a:pt x="20164" y="6722"/>
                    </a:lnTo>
                    <a:lnTo>
                      <a:pt x="20164" y="6722"/>
                    </a:lnTo>
                    <a:lnTo>
                      <a:pt x="19893" y="5910"/>
                    </a:lnTo>
                    <a:lnTo>
                      <a:pt x="19893" y="5910"/>
                    </a:lnTo>
                    <a:lnTo>
                      <a:pt x="19667" y="5143"/>
                    </a:lnTo>
                    <a:lnTo>
                      <a:pt x="19667" y="5143"/>
                    </a:lnTo>
                    <a:lnTo>
                      <a:pt x="19487" y="4601"/>
                    </a:lnTo>
                    <a:lnTo>
                      <a:pt x="19352" y="4015"/>
                    </a:lnTo>
                    <a:lnTo>
                      <a:pt x="19171" y="3474"/>
                    </a:lnTo>
                    <a:lnTo>
                      <a:pt x="18991" y="2933"/>
                    </a:lnTo>
                    <a:lnTo>
                      <a:pt x="18991" y="2933"/>
                    </a:lnTo>
                    <a:lnTo>
                      <a:pt x="18946" y="2887"/>
                    </a:lnTo>
                    <a:lnTo>
                      <a:pt x="18946" y="2887"/>
                    </a:lnTo>
                    <a:lnTo>
                      <a:pt x="18901" y="2797"/>
                    </a:lnTo>
                    <a:lnTo>
                      <a:pt x="18855" y="2707"/>
                    </a:lnTo>
                    <a:lnTo>
                      <a:pt x="18810" y="2662"/>
                    </a:lnTo>
                    <a:lnTo>
                      <a:pt x="18720" y="2662"/>
                    </a:lnTo>
                    <a:lnTo>
                      <a:pt x="18720" y="2662"/>
                    </a:lnTo>
                    <a:lnTo>
                      <a:pt x="17683" y="2617"/>
                    </a:lnTo>
                    <a:lnTo>
                      <a:pt x="17683" y="2617"/>
                    </a:lnTo>
                    <a:lnTo>
                      <a:pt x="17683" y="2572"/>
                    </a:lnTo>
                    <a:lnTo>
                      <a:pt x="17683" y="2572"/>
                    </a:lnTo>
                    <a:lnTo>
                      <a:pt x="17683" y="1624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38"/>
              <p:cNvSpPr/>
              <p:nvPr/>
            </p:nvSpPr>
            <p:spPr>
              <a:xfrm>
                <a:off x="5442275" y="1478350"/>
                <a:ext cx="540175" cy="351850"/>
              </a:xfrm>
              <a:custGeom>
                <a:avLst/>
                <a:gdLst/>
                <a:ahLst/>
                <a:cxnLst/>
                <a:rect l="l" t="t" r="r" b="b"/>
                <a:pathLst>
                  <a:path w="21607" h="14074" fill="none" extrusionOk="0">
                    <a:moveTo>
                      <a:pt x="21471" y="8391"/>
                    </a:moveTo>
                    <a:lnTo>
                      <a:pt x="21471" y="8391"/>
                    </a:lnTo>
                    <a:lnTo>
                      <a:pt x="21381" y="8751"/>
                    </a:lnTo>
                    <a:lnTo>
                      <a:pt x="21246" y="9067"/>
                    </a:lnTo>
                    <a:lnTo>
                      <a:pt x="21246" y="9067"/>
                    </a:lnTo>
                    <a:lnTo>
                      <a:pt x="20524" y="9112"/>
                    </a:lnTo>
                    <a:lnTo>
                      <a:pt x="20524" y="9112"/>
                    </a:lnTo>
                    <a:lnTo>
                      <a:pt x="20524" y="9022"/>
                    </a:lnTo>
                    <a:lnTo>
                      <a:pt x="20479" y="8932"/>
                    </a:lnTo>
                    <a:lnTo>
                      <a:pt x="20344" y="8887"/>
                    </a:lnTo>
                    <a:lnTo>
                      <a:pt x="20208" y="8977"/>
                    </a:lnTo>
                    <a:lnTo>
                      <a:pt x="20163" y="9022"/>
                    </a:lnTo>
                    <a:lnTo>
                      <a:pt x="20163" y="9112"/>
                    </a:lnTo>
                    <a:lnTo>
                      <a:pt x="20163" y="9112"/>
                    </a:lnTo>
                    <a:lnTo>
                      <a:pt x="20073" y="9518"/>
                    </a:lnTo>
                    <a:lnTo>
                      <a:pt x="20028" y="9924"/>
                    </a:lnTo>
                    <a:lnTo>
                      <a:pt x="19893" y="10330"/>
                    </a:lnTo>
                    <a:lnTo>
                      <a:pt x="19803" y="10691"/>
                    </a:lnTo>
                    <a:lnTo>
                      <a:pt x="19622" y="11007"/>
                    </a:lnTo>
                    <a:lnTo>
                      <a:pt x="19442" y="11323"/>
                    </a:lnTo>
                    <a:lnTo>
                      <a:pt x="19261" y="11593"/>
                    </a:lnTo>
                    <a:lnTo>
                      <a:pt x="19036" y="11864"/>
                    </a:lnTo>
                    <a:lnTo>
                      <a:pt x="18585" y="12360"/>
                    </a:lnTo>
                    <a:lnTo>
                      <a:pt x="17998" y="12721"/>
                    </a:lnTo>
                    <a:lnTo>
                      <a:pt x="17412" y="13082"/>
                    </a:lnTo>
                    <a:lnTo>
                      <a:pt x="16735" y="13307"/>
                    </a:lnTo>
                    <a:lnTo>
                      <a:pt x="16059" y="13533"/>
                    </a:lnTo>
                    <a:lnTo>
                      <a:pt x="15337" y="13713"/>
                    </a:lnTo>
                    <a:lnTo>
                      <a:pt x="14570" y="13803"/>
                    </a:lnTo>
                    <a:lnTo>
                      <a:pt x="13803" y="13894"/>
                    </a:lnTo>
                    <a:lnTo>
                      <a:pt x="12270" y="14029"/>
                    </a:lnTo>
                    <a:lnTo>
                      <a:pt x="10781" y="14074"/>
                    </a:lnTo>
                    <a:lnTo>
                      <a:pt x="10781" y="14074"/>
                    </a:lnTo>
                    <a:lnTo>
                      <a:pt x="8932" y="13984"/>
                    </a:lnTo>
                    <a:lnTo>
                      <a:pt x="7939" y="13939"/>
                    </a:lnTo>
                    <a:lnTo>
                      <a:pt x="6992" y="13803"/>
                    </a:lnTo>
                    <a:lnTo>
                      <a:pt x="6045" y="13623"/>
                    </a:lnTo>
                    <a:lnTo>
                      <a:pt x="5098" y="13397"/>
                    </a:lnTo>
                    <a:lnTo>
                      <a:pt x="4692" y="13262"/>
                    </a:lnTo>
                    <a:lnTo>
                      <a:pt x="4286" y="13082"/>
                    </a:lnTo>
                    <a:lnTo>
                      <a:pt x="3880" y="12901"/>
                    </a:lnTo>
                    <a:lnTo>
                      <a:pt x="3519" y="12676"/>
                    </a:lnTo>
                    <a:lnTo>
                      <a:pt x="3519" y="12676"/>
                    </a:lnTo>
                    <a:lnTo>
                      <a:pt x="3519" y="12676"/>
                    </a:lnTo>
                    <a:lnTo>
                      <a:pt x="3519" y="12676"/>
                    </a:lnTo>
                    <a:lnTo>
                      <a:pt x="3474" y="12631"/>
                    </a:lnTo>
                    <a:lnTo>
                      <a:pt x="3429" y="12631"/>
                    </a:lnTo>
                    <a:lnTo>
                      <a:pt x="3429" y="12631"/>
                    </a:lnTo>
                    <a:lnTo>
                      <a:pt x="3068" y="12360"/>
                    </a:lnTo>
                    <a:lnTo>
                      <a:pt x="2707" y="11999"/>
                    </a:lnTo>
                    <a:lnTo>
                      <a:pt x="2391" y="11638"/>
                    </a:lnTo>
                    <a:lnTo>
                      <a:pt x="2121" y="11232"/>
                    </a:lnTo>
                    <a:lnTo>
                      <a:pt x="1850" y="10781"/>
                    </a:lnTo>
                    <a:lnTo>
                      <a:pt x="1670" y="10285"/>
                    </a:lnTo>
                    <a:lnTo>
                      <a:pt x="1534" y="9699"/>
                    </a:lnTo>
                    <a:lnTo>
                      <a:pt x="1444" y="9112"/>
                    </a:lnTo>
                    <a:lnTo>
                      <a:pt x="1444" y="9112"/>
                    </a:lnTo>
                    <a:lnTo>
                      <a:pt x="1444" y="9022"/>
                    </a:lnTo>
                    <a:lnTo>
                      <a:pt x="1399" y="8977"/>
                    </a:lnTo>
                    <a:lnTo>
                      <a:pt x="1264" y="8887"/>
                    </a:lnTo>
                    <a:lnTo>
                      <a:pt x="1128" y="8932"/>
                    </a:lnTo>
                    <a:lnTo>
                      <a:pt x="1083" y="9022"/>
                    </a:lnTo>
                    <a:lnTo>
                      <a:pt x="1083" y="9112"/>
                    </a:lnTo>
                    <a:lnTo>
                      <a:pt x="1083" y="9112"/>
                    </a:lnTo>
                    <a:lnTo>
                      <a:pt x="316" y="9067"/>
                    </a:lnTo>
                    <a:lnTo>
                      <a:pt x="316" y="9067"/>
                    </a:lnTo>
                    <a:lnTo>
                      <a:pt x="226" y="8751"/>
                    </a:lnTo>
                    <a:lnTo>
                      <a:pt x="136" y="8391"/>
                    </a:lnTo>
                    <a:lnTo>
                      <a:pt x="136" y="8391"/>
                    </a:lnTo>
                    <a:lnTo>
                      <a:pt x="46" y="8075"/>
                    </a:lnTo>
                    <a:lnTo>
                      <a:pt x="1" y="7759"/>
                    </a:lnTo>
                    <a:lnTo>
                      <a:pt x="1" y="7128"/>
                    </a:lnTo>
                    <a:lnTo>
                      <a:pt x="1" y="7128"/>
                    </a:lnTo>
                    <a:lnTo>
                      <a:pt x="46" y="6902"/>
                    </a:lnTo>
                    <a:lnTo>
                      <a:pt x="136" y="6406"/>
                    </a:lnTo>
                    <a:lnTo>
                      <a:pt x="226" y="6225"/>
                    </a:lnTo>
                    <a:lnTo>
                      <a:pt x="316" y="6090"/>
                    </a:lnTo>
                    <a:lnTo>
                      <a:pt x="407" y="6045"/>
                    </a:lnTo>
                    <a:lnTo>
                      <a:pt x="452" y="6045"/>
                    </a:lnTo>
                    <a:lnTo>
                      <a:pt x="497" y="6090"/>
                    </a:lnTo>
                    <a:lnTo>
                      <a:pt x="587" y="6180"/>
                    </a:lnTo>
                    <a:lnTo>
                      <a:pt x="587" y="6180"/>
                    </a:lnTo>
                    <a:lnTo>
                      <a:pt x="722" y="6451"/>
                    </a:lnTo>
                    <a:lnTo>
                      <a:pt x="858" y="6722"/>
                    </a:lnTo>
                    <a:lnTo>
                      <a:pt x="993" y="7308"/>
                    </a:lnTo>
                    <a:lnTo>
                      <a:pt x="993" y="7308"/>
                    </a:lnTo>
                    <a:lnTo>
                      <a:pt x="1038" y="7353"/>
                    </a:lnTo>
                    <a:lnTo>
                      <a:pt x="1083" y="7353"/>
                    </a:lnTo>
                    <a:lnTo>
                      <a:pt x="1128" y="7353"/>
                    </a:lnTo>
                    <a:lnTo>
                      <a:pt x="1174" y="7308"/>
                    </a:lnTo>
                    <a:lnTo>
                      <a:pt x="1174" y="7308"/>
                    </a:lnTo>
                    <a:lnTo>
                      <a:pt x="1219" y="7308"/>
                    </a:lnTo>
                    <a:lnTo>
                      <a:pt x="1309" y="7263"/>
                    </a:lnTo>
                    <a:lnTo>
                      <a:pt x="1354" y="7218"/>
                    </a:lnTo>
                    <a:lnTo>
                      <a:pt x="1399" y="7128"/>
                    </a:lnTo>
                    <a:lnTo>
                      <a:pt x="1399" y="7128"/>
                    </a:lnTo>
                    <a:lnTo>
                      <a:pt x="1715" y="6045"/>
                    </a:lnTo>
                    <a:lnTo>
                      <a:pt x="2031" y="4872"/>
                    </a:lnTo>
                    <a:lnTo>
                      <a:pt x="2617" y="2617"/>
                    </a:lnTo>
                    <a:lnTo>
                      <a:pt x="2617" y="2617"/>
                    </a:lnTo>
                    <a:lnTo>
                      <a:pt x="2662" y="2617"/>
                    </a:lnTo>
                    <a:lnTo>
                      <a:pt x="2617" y="2527"/>
                    </a:lnTo>
                    <a:lnTo>
                      <a:pt x="2617" y="2527"/>
                    </a:lnTo>
                    <a:lnTo>
                      <a:pt x="2707" y="2256"/>
                    </a:lnTo>
                    <a:lnTo>
                      <a:pt x="2707" y="2256"/>
                    </a:lnTo>
                    <a:lnTo>
                      <a:pt x="3023" y="1128"/>
                    </a:lnTo>
                    <a:lnTo>
                      <a:pt x="3158" y="587"/>
                    </a:lnTo>
                    <a:lnTo>
                      <a:pt x="3248" y="1"/>
                    </a:lnTo>
                    <a:lnTo>
                      <a:pt x="3248" y="1"/>
                    </a:lnTo>
                    <a:lnTo>
                      <a:pt x="4151" y="91"/>
                    </a:lnTo>
                    <a:lnTo>
                      <a:pt x="5053" y="136"/>
                    </a:lnTo>
                    <a:lnTo>
                      <a:pt x="6902" y="181"/>
                    </a:lnTo>
                    <a:lnTo>
                      <a:pt x="10556" y="136"/>
                    </a:lnTo>
                    <a:lnTo>
                      <a:pt x="10556" y="136"/>
                    </a:lnTo>
                    <a:lnTo>
                      <a:pt x="14435" y="181"/>
                    </a:lnTo>
                    <a:lnTo>
                      <a:pt x="16374" y="181"/>
                    </a:lnTo>
                    <a:lnTo>
                      <a:pt x="18359" y="136"/>
                    </a:lnTo>
                    <a:lnTo>
                      <a:pt x="18359" y="136"/>
                    </a:lnTo>
                    <a:lnTo>
                      <a:pt x="18359" y="91"/>
                    </a:lnTo>
                    <a:lnTo>
                      <a:pt x="18359" y="91"/>
                    </a:lnTo>
                    <a:lnTo>
                      <a:pt x="18449" y="677"/>
                    </a:lnTo>
                    <a:lnTo>
                      <a:pt x="18585" y="1219"/>
                    </a:lnTo>
                    <a:lnTo>
                      <a:pt x="18900" y="2256"/>
                    </a:lnTo>
                    <a:lnTo>
                      <a:pt x="18900" y="2256"/>
                    </a:lnTo>
                    <a:lnTo>
                      <a:pt x="19216" y="3474"/>
                    </a:lnTo>
                    <a:lnTo>
                      <a:pt x="19532" y="4692"/>
                    </a:lnTo>
                    <a:lnTo>
                      <a:pt x="19848" y="5910"/>
                    </a:lnTo>
                    <a:lnTo>
                      <a:pt x="20208" y="7128"/>
                    </a:lnTo>
                    <a:lnTo>
                      <a:pt x="20208" y="7128"/>
                    </a:lnTo>
                    <a:lnTo>
                      <a:pt x="20254" y="7218"/>
                    </a:lnTo>
                    <a:lnTo>
                      <a:pt x="20299" y="7263"/>
                    </a:lnTo>
                    <a:lnTo>
                      <a:pt x="20389" y="7308"/>
                    </a:lnTo>
                    <a:lnTo>
                      <a:pt x="20434" y="7308"/>
                    </a:lnTo>
                    <a:lnTo>
                      <a:pt x="20434" y="7308"/>
                    </a:lnTo>
                    <a:lnTo>
                      <a:pt x="20479" y="7353"/>
                    </a:lnTo>
                    <a:lnTo>
                      <a:pt x="20524" y="7353"/>
                    </a:lnTo>
                    <a:lnTo>
                      <a:pt x="20569" y="7353"/>
                    </a:lnTo>
                    <a:lnTo>
                      <a:pt x="20614" y="7308"/>
                    </a:lnTo>
                    <a:lnTo>
                      <a:pt x="20614" y="7308"/>
                    </a:lnTo>
                    <a:lnTo>
                      <a:pt x="20750" y="6722"/>
                    </a:lnTo>
                    <a:lnTo>
                      <a:pt x="20885" y="6451"/>
                    </a:lnTo>
                    <a:lnTo>
                      <a:pt x="21020" y="6180"/>
                    </a:lnTo>
                    <a:lnTo>
                      <a:pt x="21020" y="6180"/>
                    </a:lnTo>
                    <a:lnTo>
                      <a:pt x="21065" y="6090"/>
                    </a:lnTo>
                    <a:lnTo>
                      <a:pt x="21156" y="6045"/>
                    </a:lnTo>
                    <a:lnTo>
                      <a:pt x="21201" y="6045"/>
                    </a:lnTo>
                    <a:lnTo>
                      <a:pt x="21291" y="6090"/>
                    </a:lnTo>
                    <a:lnTo>
                      <a:pt x="21381" y="6225"/>
                    </a:lnTo>
                    <a:lnTo>
                      <a:pt x="21471" y="6406"/>
                    </a:lnTo>
                    <a:lnTo>
                      <a:pt x="21562" y="6902"/>
                    </a:lnTo>
                    <a:lnTo>
                      <a:pt x="21607" y="7128"/>
                    </a:lnTo>
                    <a:lnTo>
                      <a:pt x="21607" y="7128"/>
                    </a:lnTo>
                    <a:lnTo>
                      <a:pt x="21607" y="7759"/>
                    </a:lnTo>
                    <a:lnTo>
                      <a:pt x="21562" y="8075"/>
                    </a:lnTo>
                    <a:lnTo>
                      <a:pt x="21471" y="8391"/>
                    </a:lnTo>
                    <a:lnTo>
                      <a:pt x="21471" y="839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38"/>
              <p:cNvSpPr/>
              <p:nvPr/>
            </p:nvSpPr>
            <p:spPr>
              <a:xfrm>
                <a:off x="5577600" y="1588875"/>
                <a:ext cx="29350" cy="97000"/>
              </a:xfrm>
              <a:custGeom>
                <a:avLst/>
                <a:gdLst/>
                <a:ahLst/>
                <a:cxnLst/>
                <a:rect l="l" t="t" r="r" b="b"/>
                <a:pathLst>
                  <a:path w="1174" h="3880" extrusionOk="0">
                    <a:moveTo>
                      <a:pt x="587" y="0"/>
                    </a:moveTo>
                    <a:lnTo>
                      <a:pt x="542" y="90"/>
                    </a:lnTo>
                    <a:lnTo>
                      <a:pt x="542" y="406"/>
                    </a:lnTo>
                    <a:lnTo>
                      <a:pt x="587" y="722"/>
                    </a:lnTo>
                    <a:lnTo>
                      <a:pt x="497" y="767"/>
                    </a:lnTo>
                    <a:lnTo>
                      <a:pt x="406" y="947"/>
                    </a:lnTo>
                    <a:lnTo>
                      <a:pt x="271" y="677"/>
                    </a:lnTo>
                    <a:lnTo>
                      <a:pt x="136" y="451"/>
                    </a:lnTo>
                    <a:lnTo>
                      <a:pt x="91" y="406"/>
                    </a:lnTo>
                    <a:lnTo>
                      <a:pt x="46" y="451"/>
                    </a:lnTo>
                    <a:lnTo>
                      <a:pt x="1" y="496"/>
                    </a:lnTo>
                    <a:lnTo>
                      <a:pt x="1" y="541"/>
                    </a:lnTo>
                    <a:lnTo>
                      <a:pt x="136" y="812"/>
                    </a:lnTo>
                    <a:lnTo>
                      <a:pt x="316" y="1128"/>
                    </a:lnTo>
                    <a:lnTo>
                      <a:pt x="271" y="1128"/>
                    </a:lnTo>
                    <a:lnTo>
                      <a:pt x="271" y="1308"/>
                    </a:lnTo>
                    <a:lnTo>
                      <a:pt x="181" y="1624"/>
                    </a:lnTo>
                    <a:lnTo>
                      <a:pt x="136" y="1940"/>
                    </a:lnTo>
                    <a:lnTo>
                      <a:pt x="1" y="2616"/>
                    </a:lnTo>
                    <a:lnTo>
                      <a:pt x="1" y="2932"/>
                    </a:lnTo>
                    <a:lnTo>
                      <a:pt x="46" y="3293"/>
                    </a:lnTo>
                    <a:lnTo>
                      <a:pt x="91" y="3519"/>
                    </a:lnTo>
                    <a:lnTo>
                      <a:pt x="271" y="3744"/>
                    </a:lnTo>
                    <a:lnTo>
                      <a:pt x="361" y="3834"/>
                    </a:lnTo>
                    <a:lnTo>
                      <a:pt x="497" y="3879"/>
                    </a:lnTo>
                    <a:lnTo>
                      <a:pt x="587" y="3879"/>
                    </a:lnTo>
                    <a:lnTo>
                      <a:pt x="722" y="3789"/>
                    </a:lnTo>
                    <a:lnTo>
                      <a:pt x="812" y="3654"/>
                    </a:lnTo>
                    <a:lnTo>
                      <a:pt x="903" y="3519"/>
                    </a:lnTo>
                    <a:lnTo>
                      <a:pt x="993" y="3113"/>
                    </a:lnTo>
                    <a:lnTo>
                      <a:pt x="993" y="2752"/>
                    </a:lnTo>
                    <a:lnTo>
                      <a:pt x="993" y="2391"/>
                    </a:lnTo>
                    <a:lnTo>
                      <a:pt x="948" y="1804"/>
                    </a:lnTo>
                    <a:lnTo>
                      <a:pt x="903" y="1173"/>
                    </a:lnTo>
                    <a:lnTo>
                      <a:pt x="1038" y="947"/>
                    </a:lnTo>
                    <a:lnTo>
                      <a:pt x="1173" y="722"/>
                    </a:lnTo>
                    <a:lnTo>
                      <a:pt x="1173" y="632"/>
                    </a:lnTo>
                    <a:lnTo>
                      <a:pt x="1128" y="541"/>
                    </a:lnTo>
                    <a:lnTo>
                      <a:pt x="1083" y="496"/>
                    </a:lnTo>
                    <a:lnTo>
                      <a:pt x="993" y="541"/>
                    </a:lnTo>
                    <a:lnTo>
                      <a:pt x="903" y="722"/>
                    </a:lnTo>
                    <a:lnTo>
                      <a:pt x="812" y="857"/>
                    </a:lnTo>
                    <a:lnTo>
                      <a:pt x="812" y="812"/>
                    </a:lnTo>
                    <a:lnTo>
                      <a:pt x="722" y="722"/>
                    </a:lnTo>
                    <a:lnTo>
                      <a:pt x="767" y="406"/>
                    </a:lnTo>
                    <a:lnTo>
                      <a:pt x="767" y="90"/>
                    </a:lnTo>
                    <a:lnTo>
                      <a:pt x="767" y="0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" name="Google Shape;274;p38"/>
              <p:cNvSpPr/>
              <p:nvPr/>
            </p:nvSpPr>
            <p:spPr>
              <a:xfrm>
                <a:off x="5809900" y="1593375"/>
                <a:ext cx="32725" cy="92500"/>
              </a:xfrm>
              <a:custGeom>
                <a:avLst/>
                <a:gdLst/>
                <a:ahLst/>
                <a:cxnLst/>
                <a:rect l="l" t="t" r="r" b="b"/>
                <a:pathLst>
                  <a:path w="1309" h="3700" extrusionOk="0">
                    <a:moveTo>
                      <a:pt x="632" y="1"/>
                    </a:moveTo>
                    <a:lnTo>
                      <a:pt x="587" y="46"/>
                    </a:lnTo>
                    <a:lnTo>
                      <a:pt x="587" y="91"/>
                    </a:lnTo>
                    <a:lnTo>
                      <a:pt x="587" y="361"/>
                    </a:lnTo>
                    <a:lnTo>
                      <a:pt x="587" y="542"/>
                    </a:lnTo>
                    <a:lnTo>
                      <a:pt x="542" y="587"/>
                    </a:lnTo>
                    <a:lnTo>
                      <a:pt x="452" y="677"/>
                    </a:lnTo>
                    <a:lnTo>
                      <a:pt x="361" y="542"/>
                    </a:lnTo>
                    <a:lnTo>
                      <a:pt x="226" y="407"/>
                    </a:lnTo>
                    <a:lnTo>
                      <a:pt x="136" y="407"/>
                    </a:lnTo>
                    <a:lnTo>
                      <a:pt x="91" y="452"/>
                    </a:lnTo>
                    <a:lnTo>
                      <a:pt x="91" y="497"/>
                    </a:lnTo>
                    <a:lnTo>
                      <a:pt x="136" y="677"/>
                    </a:lnTo>
                    <a:lnTo>
                      <a:pt x="271" y="813"/>
                    </a:lnTo>
                    <a:lnTo>
                      <a:pt x="316" y="903"/>
                    </a:lnTo>
                    <a:lnTo>
                      <a:pt x="271" y="948"/>
                    </a:lnTo>
                    <a:lnTo>
                      <a:pt x="271" y="1128"/>
                    </a:lnTo>
                    <a:lnTo>
                      <a:pt x="181" y="1444"/>
                    </a:lnTo>
                    <a:lnTo>
                      <a:pt x="136" y="1760"/>
                    </a:lnTo>
                    <a:lnTo>
                      <a:pt x="0" y="2436"/>
                    </a:lnTo>
                    <a:lnTo>
                      <a:pt x="0" y="2752"/>
                    </a:lnTo>
                    <a:lnTo>
                      <a:pt x="46" y="3113"/>
                    </a:lnTo>
                    <a:lnTo>
                      <a:pt x="136" y="3339"/>
                    </a:lnTo>
                    <a:lnTo>
                      <a:pt x="271" y="3564"/>
                    </a:lnTo>
                    <a:lnTo>
                      <a:pt x="361" y="3654"/>
                    </a:lnTo>
                    <a:lnTo>
                      <a:pt x="497" y="3699"/>
                    </a:lnTo>
                    <a:lnTo>
                      <a:pt x="587" y="3699"/>
                    </a:lnTo>
                    <a:lnTo>
                      <a:pt x="722" y="3609"/>
                    </a:lnTo>
                    <a:lnTo>
                      <a:pt x="812" y="3474"/>
                    </a:lnTo>
                    <a:lnTo>
                      <a:pt x="903" y="3339"/>
                    </a:lnTo>
                    <a:lnTo>
                      <a:pt x="993" y="2933"/>
                    </a:lnTo>
                    <a:lnTo>
                      <a:pt x="993" y="2572"/>
                    </a:lnTo>
                    <a:lnTo>
                      <a:pt x="993" y="2211"/>
                    </a:lnTo>
                    <a:lnTo>
                      <a:pt x="993" y="1624"/>
                    </a:lnTo>
                    <a:lnTo>
                      <a:pt x="903" y="1038"/>
                    </a:lnTo>
                    <a:lnTo>
                      <a:pt x="1128" y="858"/>
                    </a:lnTo>
                    <a:lnTo>
                      <a:pt x="1218" y="767"/>
                    </a:lnTo>
                    <a:lnTo>
                      <a:pt x="1309" y="632"/>
                    </a:lnTo>
                    <a:lnTo>
                      <a:pt x="1263" y="542"/>
                    </a:lnTo>
                    <a:lnTo>
                      <a:pt x="1173" y="542"/>
                    </a:lnTo>
                    <a:lnTo>
                      <a:pt x="993" y="632"/>
                    </a:lnTo>
                    <a:lnTo>
                      <a:pt x="858" y="767"/>
                    </a:lnTo>
                    <a:lnTo>
                      <a:pt x="812" y="632"/>
                    </a:lnTo>
                    <a:lnTo>
                      <a:pt x="812" y="587"/>
                    </a:lnTo>
                    <a:lnTo>
                      <a:pt x="812" y="316"/>
                    </a:lnTo>
                    <a:lnTo>
                      <a:pt x="722" y="46"/>
                    </a:lnTo>
                    <a:lnTo>
                      <a:pt x="722" y="1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" name="Google Shape;275;p38"/>
              <p:cNvSpPr/>
              <p:nvPr/>
            </p:nvSpPr>
            <p:spPr>
              <a:xfrm>
                <a:off x="5663300" y="1540375"/>
                <a:ext cx="58675" cy="160150"/>
              </a:xfrm>
              <a:custGeom>
                <a:avLst/>
                <a:gdLst/>
                <a:ahLst/>
                <a:cxnLst/>
                <a:rect l="l" t="t" r="r" b="b"/>
                <a:pathLst>
                  <a:path w="2347" h="6406" extrusionOk="0">
                    <a:moveTo>
                      <a:pt x="91" y="1"/>
                    </a:moveTo>
                    <a:lnTo>
                      <a:pt x="46" y="46"/>
                    </a:lnTo>
                    <a:lnTo>
                      <a:pt x="1" y="46"/>
                    </a:lnTo>
                    <a:lnTo>
                      <a:pt x="1" y="136"/>
                    </a:lnTo>
                    <a:lnTo>
                      <a:pt x="181" y="452"/>
                    </a:lnTo>
                    <a:lnTo>
                      <a:pt x="271" y="813"/>
                    </a:lnTo>
                    <a:lnTo>
                      <a:pt x="361" y="1128"/>
                    </a:lnTo>
                    <a:lnTo>
                      <a:pt x="407" y="1489"/>
                    </a:lnTo>
                    <a:lnTo>
                      <a:pt x="452" y="2121"/>
                    </a:lnTo>
                    <a:lnTo>
                      <a:pt x="407" y="2797"/>
                    </a:lnTo>
                    <a:lnTo>
                      <a:pt x="226" y="4105"/>
                    </a:lnTo>
                    <a:lnTo>
                      <a:pt x="181" y="4782"/>
                    </a:lnTo>
                    <a:lnTo>
                      <a:pt x="181" y="5459"/>
                    </a:lnTo>
                    <a:lnTo>
                      <a:pt x="226" y="5594"/>
                    </a:lnTo>
                    <a:lnTo>
                      <a:pt x="271" y="5774"/>
                    </a:lnTo>
                    <a:lnTo>
                      <a:pt x="452" y="6000"/>
                    </a:lnTo>
                    <a:lnTo>
                      <a:pt x="677" y="6180"/>
                    </a:lnTo>
                    <a:lnTo>
                      <a:pt x="948" y="6270"/>
                    </a:lnTo>
                    <a:lnTo>
                      <a:pt x="1264" y="6361"/>
                    </a:lnTo>
                    <a:lnTo>
                      <a:pt x="1579" y="6406"/>
                    </a:lnTo>
                    <a:lnTo>
                      <a:pt x="2256" y="6406"/>
                    </a:lnTo>
                    <a:lnTo>
                      <a:pt x="2301" y="6361"/>
                    </a:lnTo>
                    <a:lnTo>
                      <a:pt x="2346" y="6270"/>
                    </a:lnTo>
                    <a:lnTo>
                      <a:pt x="2301" y="6135"/>
                    </a:lnTo>
                    <a:lnTo>
                      <a:pt x="2256" y="6090"/>
                    </a:lnTo>
                    <a:lnTo>
                      <a:pt x="2166" y="6090"/>
                    </a:lnTo>
                    <a:lnTo>
                      <a:pt x="1670" y="6045"/>
                    </a:lnTo>
                    <a:lnTo>
                      <a:pt x="1173" y="5955"/>
                    </a:lnTo>
                    <a:lnTo>
                      <a:pt x="948" y="5864"/>
                    </a:lnTo>
                    <a:lnTo>
                      <a:pt x="767" y="5729"/>
                    </a:lnTo>
                    <a:lnTo>
                      <a:pt x="632" y="5549"/>
                    </a:lnTo>
                    <a:lnTo>
                      <a:pt x="542" y="5323"/>
                    </a:lnTo>
                    <a:lnTo>
                      <a:pt x="542" y="5007"/>
                    </a:lnTo>
                    <a:lnTo>
                      <a:pt x="587" y="4692"/>
                    </a:lnTo>
                    <a:lnTo>
                      <a:pt x="677" y="4015"/>
                    </a:lnTo>
                    <a:lnTo>
                      <a:pt x="767" y="2978"/>
                    </a:lnTo>
                    <a:lnTo>
                      <a:pt x="813" y="2481"/>
                    </a:lnTo>
                    <a:lnTo>
                      <a:pt x="767" y="1985"/>
                    </a:lnTo>
                    <a:lnTo>
                      <a:pt x="722" y="1489"/>
                    </a:lnTo>
                    <a:lnTo>
                      <a:pt x="587" y="993"/>
                    </a:lnTo>
                    <a:lnTo>
                      <a:pt x="407" y="542"/>
                    </a:lnTo>
                    <a:lnTo>
                      <a:pt x="136" y="46"/>
                    </a:lnTo>
                    <a:lnTo>
                      <a:pt x="91" y="1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" name="Google Shape;276;p38"/>
              <p:cNvSpPr/>
              <p:nvPr/>
            </p:nvSpPr>
            <p:spPr>
              <a:xfrm>
                <a:off x="5414100" y="1255075"/>
                <a:ext cx="638275" cy="817575"/>
              </a:xfrm>
              <a:custGeom>
                <a:avLst/>
                <a:gdLst/>
                <a:ahLst/>
                <a:cxnLst/>
                <a:rect l="l" t="t" r="r" b="b"/>
                <a:pathLst>
                  <a:path w="25531" h="32703" extrusionOk="0">
                    <a:moveTo>
                      <a:pt x="12946" y="1"/>
                    </a:moveTo>
                    <a:lnTo>
                      <a:pt x="12404" y="46"/>
                    </a:lnTo>
                    <a:lnTo>
                      <a:pt x="11818" y="91"/>
                    </a:lnTo>
                    <a:lnTo>
                      <a:pt x="11277" y="181"/>
                    </a:lnTo>
                    <a:lnTo>
                      <a:pt x="10690" y="316"/>
                    </a:lnTo>
                    <a:lnTo>
                      <a:pt x="10149" y="452"/>
                    </a:lnTo>
                    <a:lnTo>
                      <a:pt x="9653" y="677"/>
                    </a:lnTo>
                    <a:lnTo>
                      <a:pt x="9112" y="858"/>
                    </a:lnTo>
                    <a:lnTo>
                      <a:pt x="8661" y="1128"/>
                    </a:lnTo>
                    <a:lnTo>
                      <a:pt x="8209" y="1354"/>
                    </a:lnTo>
                    <a:lnTo>
                      <a:pt x="8164" y="1399"/>
                    </a:lnTo>
                    <a:lnTo>
                      <a:pt x="7578" y="1309"/>
                    </a:lnTo>
                    <a:lnTo>
                      <a:pt x="6946" y="1354"/>
                    </a:lnTo>
                    <a:lnTo>
                      <a:pt x="6631" y="1444"/>
                    </a:lnTo>
                    <a:lnTo>
                      <a:pt x="6360" y="1534"/>
                    </a:lnTo>
                    <a:lnTo>
                      <a:pt x="6089" y="1625"/>
                    </a:lnTo>
                    <a:lnTo>
                      <a:pt x="5864" y="1805"/>
                    </a:lnTo>
                    <a:lnTo>
                      <a:pt x="5638" y="1985"/>
                    </a:lnTo>
                    <a:lnTo>
                      <a:pt x="5413" y="2166"/>
                    </a:lnTo>
                    <a:lnTo>
                      <a:pt x="5052" y="2572"/>
                    </a:lnTo>
                    <a:lnTo>
                      <a:pt x="4736" y="3068"/>
                    </a:lnTo>
                    <a:lnTo>
                      <a:pt x="4466" y="3609"/>
                    </a:lnTo>
                    <a:lnTo>
                      <a:pt x="4240" y="4150"/>
                    </a:lnTo>
                    <a:lnTo>
                      <a:pt x="4060" y="4737"/>
                    </a:lnTo>
                    <a:lnTo>
                      <a:pt x="3879" y="5594"/>
                    </a:lnTo>
                    <a:lnTo>
                      <a:pt x="3699" y="6406"/>
                    </a:lnTo>
                    <a:lnTo>
                      <a:pt x="3518" y="7263"/>
                    </a:lnTo>
                    <a:lnTo>
                      <a:pt x="3338" y="8120"/>
                    </a:lnTo>
                    <a:lnTo>
                      <a:pt x="3203" y="8616"/>
                    </a:lnTo>
                    <a:lnTo>
                      <a:pt x="2977" y="9112"/>
                    </a:lnTo>
                    <a:lnTo>
                      <a:pt x="2752" y="9563"/>
                    </a:lnTo>
                    <a:lnTo>
                      <a:pt x="2481" y="10014"/>
                    </a:lnTo>
                    <a:lnTo>
                      <a:pt x="1940" y="10916"/>
                    </a:lnTo>
                    <a:lnTo>
                      <a:pt x="1308" y="11773"/>
                    </a:lnTo>
                    <a:lnTo>
                      <a:pt x="1083" y="12134"/>
                    </a:lnTo>
                    <a:lnTo>
                      <a:pt x="857" y="12540"/>
                    </a:lnTo>
                    <a:lnTo>
                      <a:pt x="677" y="12946"/>
                    </a:lnTo>
                    <a:lnTo>
                      <a:pt x="496" y="13352"/>
                    </a:lnTo>
                    <a:lnTo>
                      <a:pt x="271" y="14119"/>
                    </a:lnTo>
                    <a:lnTo>
                      <a:pt x="135" y="14976"/>
                    </a:lnTo>
                    <a:lnTo>
                      <a:pt x="45" y="15788"/>
                    </a:lnTo>
                    <a:lnTo>
                      <a:pt x="0" y="16645"/>
                    </a:lnTo>
                    <a:lnTo>
                      <a:pt x="45" y="18404"/>
                    </a:lnTo>
                    <a:lnTo>
                      <a:pt x="45" y="19261"/>
                    </a:lnTo>
                    <a:lnTo>
                      <a:pt x="0" y="20118"/>
                    </a:lnTo>
                    <a:lnTo>
                      <a:pt x="0" y="20975"/>
                    </a:lnTo>
                    <a:lnTo>
                      <a:pt x="0" y="21877"/>
                    </a:lnTo>
                    <a:lnTo>
                      <a:pt x="90" y="22734"/>
                    </a:lnTo>
                    <a:lnTo>
                      <a:pt x="181" y="23140"/>
                    </a:lnTo>
                    <a:lnTo>
                      <a:pt x="271" y="23591"/>
                    </a:lnTo>
                    <a:lnTo>
                      <a:pt x="406" y="23952"/>
                    </a:lnTo>
                    <a:lnTo>
                      <a:pt x="541" y="24358"/>
                    </a:lnTo>
                    <a:lnTo>
                      <a:pt x="722" y="24719"/>
                    </a:lnTo>
                    <a:lnTo>
                      <a:pt x="992" y="25080"/>
                    </a:lnTo>
                    <a:lnTo>
                      <a:pt x="1308" y="25486"/>
                    </a:lnTo>
                    <a:lnTo>
                      <a:pt x="1759" y="25847"/>
                    </a:lnTo>
                    <a:lnTo>
                      <a:pt x="2210" y="26162"/>
                    </a:lnTo>
                    <a:lnTo>
                      <a:pt x="2706" y="26433"/>
                    </a:lnTo>
                    <a:lnTo>
                      <a:pt x="3248" y="26659"/>
                    </a:lnTo>
                    <a:lnTo>
                      <a:pt x="3789" y="26839"/>
                    </a:lnTo>
                    <a:lnTo>
                      <a:pt x="4330" y="26974"/>
                    </a:lnTo>
                    <a:lnTo>
                      <a:pt x="4872" y="27110"/>
                    </a:lnTo>
                    <a:lnTo>
                      <a:pt x="4466" y="29771"/>
                    </a:lnTo>
                    <a:lnTo>
                      <a:pt x="4105" y="32477"/>
                    </a:lnTo>
                    <a:lnTo>
                      <a:pt x="4150" y="32568"/>
                    </a:lnTo>
                    <a:lnTo>
                      <a:pt x="4150" y="32658"/>
                    </a:lnTo>
                    <a:lnTo>
                      <a:pt x="4240" y="32703"/>
                    </a:lnTo>
                    <a:lnTo>
                      <a:pt x="4375" y="32703"/>
                    </a:lnTo>
                    <a:lnTo>
                      <a:pt x="4466" y="32658"/>
                    </a:lnTo>
                    <a:lnTo>
                      <a:pt x="4511" y="32568"/>
                    </a:lnTo>
                    <a:lnTo>
                      <a:pt x="4556" y="32477"/>
                    </a:lnTo>
                    <a:lnTo>
                      <a:pt x="4646" y="31665"/>
                    </a:lnTo>
                    <a:lnTo>
                      <a:pt x="4691" y="30854"/>
                    </a:lnTo>
                    <a:lnTo>
                      <a:pt x="4736" y="30042"/>
                    </a:lnTo>
                    <a:lnTo>
                      <a:pt x="4872" y="29230"/>
                    </a:lnTo>
                    <a:lnTo>
                      <a:pt x="5052" y="28147"/>
                    </a:lnTo>
                    <a:lnTo>
                      <a:pt x="5187" y="27065"/>
                    </a:lnTo>
                    <a:lnTo>
                      <a:pt x="5413" y="25982"/>
                    </a:lnTo>
                    <a:lnTo>
                      <a:pt x="5503" y="25441"/>
                    </a:lnTo>
                    <a:lnTo>
                      <a:pt x="5684" y="24945"/>
                    </a:lnTo>
                    <a:lnTo>
                      <a:pt x="5864" y="24494"/>
                    </a:lnTo>
                    <a:lnTo>
                      <a:pt x="6044" y="24088"/>
                    </a:lnTo>
                    <a:lnTo>
                      <a:pt x="6270" y="24268"/>
                    </a:lnTo>
                    <a:lnTo>
                      <a:pt x="6541" y="24448"/>
                    </a:lnTo>
                    <a:lnTo>
                      <a:pt x="6856" y="24629"/>
                    </a:lnTo>
                    <a:lnTo>
                      <a:pt x="7172" y="24719"/>
                    </a:lnTo>
                    <a:lnTo>
                      <a:pt x="7804" y="24899"/>
                    </a:lnTo>
                    <a:lnTo>
                      <a:pt x="8525" y="24990"/>
                    </a:lnTo>
                    <a:lnTo>
                      <a:pt x="9202" y="25035"/>
                    </a:lnTo>
                    <a:lnTo>
                      <a:pt x="9924" y="25035"/>
                    </a:lnTo>
                    <a:lnTo>
                      <a:pt x="11187" y="24990"/>
                    </a:lnTo>
                    <a:lnTo>
                      <a:pt x="13036" y="24945"/>
                    </a:lnTo>
                    <a:lnTo>
                      <a:pt x="13938" y="24899"/>
                    </a:lnTo>
                    <a:lnTo>
                      <a:pt x="14840" y="24854"/>
                    </a:lnTo>
                    <a:lnTo>
                      <a:pt x="15787" y="24719"/>
                    </a:lnTo>
                    <a:lnTo>
                      <a:pt x="16690" y="24584"/>
                    </a:lnTo>
                    <a:lnTo>
                      <a:pt x="17547" y="24358"/>
                    </a:lnTo>
                    <a:lnTo>
                      <a:pt x="18404" y="23997"/>
                    </a:lnTo>
                    <a:lnTo>
                      <a:pt x="18449" y="24042"/>
                    </a:lnTo>
                    <a:lnTo>
                      <a:pt x="18539" y="24133"/>
                    </a:lnTo>
                    <a:lnTo>
                      <a:pt x="18810" y="24494"/>
                    </a:lnTo>
                    <a:lnTo>
                      <a:pt x="19441" y="25756"/>
                    </a:lnTo>
                    <a:lnTo>
                      <a:pt x="20027" y="27065"/>
                    </a:lnTo>
                    <a:lnTo>
                      <a:pt x="20388" y="27831"/>
                    </a:lnTo>
                    <a:lnTo>
                      <a:pt x="20749" y="28869"/>
                    </a:lnTo>
                    <a:lnTo>
                      <a:pt x="21020" y="29951"/>
                    </a:lnTo>
                    <a:lnTo>
                      <a:pt x="21200" y="31034"/>
                    </a:lnTo>
                    <a:lnTo>
                      <a:pt x="21245" y="31575"/>
                    </a:lnTo>
                    <a:lnTo>
                      <a:pt x="21290" y="32117"/>
                    </a:lnTo>
                    <a:lnTo>
                      <a:pt x="21290" y="32252"/>
                    </a:lnTo>
                    <a:lnTo>
                      <a:pt x="21335" y="32297"/>
                    </a:lnTo>
                    <a:lnTo>
                      <a:pt x="21426" y="32342"/>
                    </a:lnTo>
                    <a:lnTo>
                      <a:pt x="21561" y="32342"/>
                    </a:lnTo>
                    <a:lnTo>
                      <a:pt x="21651" y="32297"/>
                    </a:lnTo>
                    <a:lnTo>
                      <a:pt x="21696" y="32252"/>
                    </a:lnTo>
                    <a:lnTo>
                      <a:pt x="21696" y="32162"/>
                    </a:lnTo>
                    <a:lnTo>
                      <a:pt x="21741" y="31530"/>
                    </a:lnTo>
                    <a:lnTo>
                      <a:pt x="21696" y="30899"/>
                    </a:lnTo>
                    <a:lnTo>
                      <a:pt x="21606" y="30267"/>
                    </a:lnTo>
                    <a:lnTo>
                      <a:pt x="21471" y="29636"/>
                    </a:lnTo>
                    <a:lnTo>
                      <a:pt x="21335" y="29004"/>
                    </a:lnTo>
                    <a:lnTo>
                      <a:pt x="21110" y="28373"/>
                    </a:lnTo>
                    <a:lnTo>
                      <a:pt x="20884" y="27741"/>
                    </a:lnTo>
                    <a:lnTo>
                      <a:pt x="20614" y="27110"/>
                    </a:lnTo>
                    <a:lnTo>
                      <a:pt x="21200" y="27019"/>
                    </a:lnTo>
                    <a:lnTo>
                      <a:pt x="21741" y="26839"/>
                    </a:lnTo>
                    <a:lnTo>
                      <a:pt x="22283" y="26659"/>
                    </a:lnTo>
                    <a:lnTo>
                      <a:pt x="22824" y="26433"/>
                    </a:lnTo>
                    <a:lnTo>
                      <a:pt x="23320" y="26162"/>
                    </a:lnTo>
                    <a:lnTo>
                      <a:pt x="23816" y="25847"/>
                    </a:lnTo>
                    <a:lnTo>
                      <a:pt x="24222" y="25486"/>
                    </a:lnTo>
                    <a:lnTo>
                      <a:pt x="24583" y="25080"/>
                    </a:lnTo>
                    <a:lnTo>
                      <a:pt x="24809" y="24719"/>
                    </a:lnTo>
                    <a:lnTo>
                      <a:pt x="24989" y="24358"/>
                    </a:lnTo>
                    <a:lnTo>
                      <a:pt x="25170" y="23952"/>
                    </a:lnTo>
                    <a:lnTo>
                      <a:pt x="25305" y="23591"/>
                    </a:lnTo>
                    <a:lnTo>
                      <a:pt x="25395" y="23140"/>
                    </a:lnTo>
                    <a:lnTo>
                      <a:pt x="25440" y="22734"/>
                    </a:lnTo>
                    <a:lnTo>
                      <a:pt x="25530" y="21877"/>
                    </a:lnTo>
                    <a:lnTo>
                      <a:pt x="25530" y="20975"/>
                    </a:lnTo>
                    <a:lnTo>
                      <a:pt x="25530" y="20118"/>
                    </a:lnTo>
                    <a:lnTo>
                      <a:pt x="25530" y="19261"/>
                    </a:lnTo>
                    <a:lnTo>
                      <a:pt x="25530" y="18404"/>
                    </a:lnTo>
                    <a:lnTo>
                      <a:pt x="25530" y="16645"/>
                    </a:lnTo>
                    <a:lnTo>
                      <a:pt x="25530" y="15788"/>
                    </a:lnTo>
                    <a:lnTo>
                      <a:pt x="25440" y="14976"/>
                    </a:lnTo>
                    <a:lnTo>
                      <a:pt x="25305" y="14119"/>
                    </a:lnTo>
                    <a:lnTo>
                      <a:pt x="25034" y="13352"/>
                    </a:lnTo>
                    <a:lnTo>
                      <a:pt x="24899" y="12946"/>
                    </a:lnTo>
                    <a:lnTo>
                      <a:pt x="24718" y="12540"/>
                    </a:lnTo>
                    <a:lnTo>
                      <a:pt x="24493" y="12134"/>
                    </a:lnTo>
                    <a:lnTo>
                      <a:pt x="24222" y="11773"/>
                    </a:lnTo>
                    <a:lnTo>
                      <a:pt x="23636" y="10916"/>
                    </a:lnTo>
                    <a:lnTo>
                      <a:pt x="23050" y="10014"/>
                    </a:lnTo>
                    <a:lnTo>
                      <a:pt x="22779" y="9563"/>
                    </a:lnTo>
                    <a:lnTo>
                      <a:pt x="22553" y="9112"/>
                    </a:lnTo>
                    <a:lnTo>
                      <a:pt x="22373" y="8616"/>
                    </a:lnTo>
                    <a:lnTo>
                      <a:pt x="22192" y="8120"/>
                    </a:lnTo>
                    <a:lnTo>
                      <a:pt x="22012" y="7263"/>
                    </a:lnTo>
                    <a:lnTo>
                      <a:pt x="21832" y="6406"/>
                    </a:lnTo>
                    <a:lnTo>
                      <a:pt x="21696" y="5594"/>
                    </a:lnTo>
                    <a:lnTo>
                      <a:pt x="21471" y="4737"/>
                    </a:lnTo>
                    <a:lnTo>
                      <a:pt x="21290" y="4150"/>
                    </a:lnTo>
                    <a:lnTo>
                      <a:pt x="21110" y="3609"/>
                    </a:lnTo>
                    <a:lnTo>
                      <a:pt x="20839" y="3068"/>
                    </a:lnTo>
                    <a:lnTo>
                      <a:pt x="20524" y="2572"/>
                    </a:lnTo>
                    <a:lnTo>
                      <a:pt x="20163" y="2166"/>
                    </a:lnTo>
                    <a:lnTo>
                      <a:pt x="19937" y="1985"/>
                    </a:lnTo>
                    <a:lnTo>
                      <a:pt x="19712" y="1805"/>
                    </a:lnTo>
                    <a:lnTo>
                      <a:pt x="19441" y="1625"/>
                    </a:lnTo>
                    <a:lnTo>
                      <a:pt x="19170" y="1534"/>
                    </a:lnTo>
                    <a:lnTo>
                      <a:pt x="18900" y="1444"/>
                    </a:lnTo>
                    <a:lnTo>
                      <a:pt x="18584" y="1354"/>
                    </a:lnTo>
                    <a:lnTo>
                      <a:pt x="18133" y="1309"/>
                    </a:lnTo>
                    <a:lnTo>
                      <a:pt x="17637" y="1354"/>
                    </a:lnTo>
                    <a:lnTo>
                      <a:pt x="17141" y="1444"/>
                    </a:lnTo>
                    <a:lnTo>
                      <a:pt x="16644" y="1534"/>
                    </a:lnTo>
                    <a:lnTo>
                      <a:pt x="16148" y="1760"/>
                    </a:lnTo>
                    <a:lnTo>
                      <a:pt x="15742" y="1985"/>
                    </a:lnTo>
                    <a:lnTo>
                      <a:pt x="15291" y="2256"/>
                    </a:lnTo>
                    <a:lnTo>
                      <a:pt x="14930" y="2572"/>
                    </a:lnTo>
                    <a:lnTo>
                      <a:pt x="14569" y="2888"/>
                    </a:lnTo>
                    <a:lnTo>
                      <a:pt x="14299" y="3293"/>
                    </a:lnTo>
                    <a:lnTo>
                      <a:pt x="14073" y="3699"/>
                    </a:lnTo>
                    <a:lnTo>
                      <a:pt x="13893" y="4150"/>
                    </a:lnTo>
                    <a:lnTo>
                      <a:pt x="13803" y="4602"/>
                    </a:lnTo>
                    <a:lnTo>
                      <a:pt x="13803" y="5098"/>
                    </a:lnTo>
                    <a:lnTo>
                      <a:pt x="13893" y="5594"/>
                    </a:lnTo>
                    <a:lnTo>
                      <a:pt x="14073" y="6090"/>
                    </a:lnTo>
                    <a:lnTo>
                      <a:pt x="14073" y="6135"/>
                    </a:lnTo>
                    <a:lnTo>
                      <a:pt x="14164" y="6135"/>
                    </a:lnTo>
                    <a:lnTo>
                      <a:pt x="14164" y="6090"/>
                    </a:lnTo>
                    <a:lnTo>
                      <a:pt x="14073" y="5729"/>
                    </a:lnTo>
                    <a:lnTo>
                      <a:pt x="13983" y="5413"/>
                    </a:lnTo>
                    <a:lnTo>
                      <a:pt x="13983" y="5098"/>
                    </a:lnTo>
                    <a:lnTo>
                      <a:pt x="13983" y="4782"/>
                    </a:lnTo>
                    <a:lnTo>
                      <a:pt x="14028" y="4466"/>
                    </a:lnTo>
                    <a:lnTo>
                      <a:pt x="14118" y="4196"/>
                    </a:lnTo>
                    <a:lnTo>
                      <a:pt x="14209" y="3880"/>
                    </a:lnTo>
                    <a:lnTo>
                      <a:pt x="14344" y="3609"/>
                    </a:lnTo>
                    <a:lnTo>
                      <a:pt x="14524" y="3384"/>
                    </a:lnTo>
                    <a:lnTo>
                      <a:pt x="14705" y="3113"/>
                    </a:lnTo>
                    <a:lnTo>
                      <a:pt x="15111" y="2662"/>
                    </a:lnTo>
                    <a:lnTo>
                      <a:pt x="15652" y="2301"/>
                    </a:lnTo>
                    <a:lnTo>
                      <a:pt x="16193" y="2030"/>
                    </a:lnTo>
                    <a:lnTo>
                      <a:pt x="16780" y="1805"/>
                    </a:lnTo>
                    <a:lnTo>
                      <a:pt x="17411" y="1670"/>
                    </a:lnTo>
                    <a:lnTo>
                      <a:pt x="18358" y="1670"/>
                    </a:lnTo>
                    <a:lnTo>
                      <a:pt x="18629" y="1715"/>
                    </a:lnTo>
                    <a:lnTo>
                      <a:pt x="18945" y="1805"/>
                    </a:lnTo>
                    <a:lnTo>
                      <a:pt x="19215" y="1940"/>
                    </a:lnTo>
                    <a:lnTo>
                      <a:pt x="19486" y="2076"/>
                    </a:lnTo>
                    <a:lnTo>
                      <a:pt x="19757" y="2256"/>
                    </a:lnTo>
                    <a:lnTo>
                      <a:pt x="19982" y="2436"/>
                    </a:lnTo>
                    <a:lnTo>
                      <a:pt x="20208" y="2662"/>
                    </a:lnTo>
                    <a:lnTo>
                      <a:pt x="20388" y="2933"/>
                    </a:lnTo>
                    <a:lnTo>
                      <a:pt x="20569" y="3248"/>
                    </a:lnTo>
                    <a:lnTo>
                      <a:pt x="20884" y="3970"/>
                    </a:lnTo>
                    <a:lnTo>
                      <a:pt x="21110" y="4692"/>
                    </a:lnTo>
                    <a:lnTo>
                      <a:pt x="21335" y="5459"/>
                    </a:lnTo>
                    <a:lnTo>
                      <a:pt x="21471" y="6225"/>
                    </a:lnTo>
                    <a:lnTo>
                      <a:pt x="21787" y="7714"/>
                    </a:lnTo>
                    <a:lnTo>
                      <a:pt x="21967" y="8481"/>
                    </a:lnTo>
                    <a:lnTo>
                      <a:pt x="22238" y="9202"/>
                    </a:lnTo>
                    <a:lnTo>
                      <a:pt x="22553" y="9879"/>
                    </a:lnTo>
                    <a:lnTo>
                      <a:pt x="22914" y="10465"/>
                    </a:lnTo>
                    <a:lnTo>
                      <a:pt x="23771" y="11683"/>
                    </a:lnTo>
                    <a:lnTo>
                      <a:pt x="24177" y="12270"/>
                    </a:lnTo>
                    <a:lnTo>
                      <a:pt x="24538" y="12901"/>
                    </a:lnTo>
                    <a:lnTo>
                      <a:pt x="24854" y="13533"/>
                    </a:lnTo>
                    <a:lnTo>
                      <a:pt x="24944" y="13893"/>
                    </a:lnTo>
                    <a:lnTo>
                      <a:pt x="25034" y="14209"/>
                    </a:lnTo>
                    <a:lnTo>
                      <a:pt x="25124" y="14705"/>
                    </a:lnTo>
                    <a:lnTo>
                      <a:pt x="25170" y="15202"/>
                    </a:lnTo>
                    <a:lnTo>
                      <a:pt x="25215" y="16149"/>
                    </a:lnTo>
                    <a:lnTo>
                      <a:pt x="25170" y="18088"/>
                    </a:lnTo>
                    <a:lnTo>
                      <a:pt x="25170" y="19577"/>
                    </a:lnTo>
                    <a:lnTo>
                      <a:pt x="25170" y="21065"/>
                    </a:lnTo>
                    <a:lnTo>
                      <a:pt x="25124" y="21922"/>
                    </a:lnTo>
                    <a:lnTo>
                      <a:pt x="25034" y="22689"/>
                    </a:lnTo>
                    <a:lnTo>
                      <a:pt x="24854" y="23456"/>
                    </a:lnTo>
                    <a:lnTo>
                      <a:pt x="24764" y="23817"/>
                    </a:lnTo>
                    <a:lnTo>
                      <a:pt x="24628" y="24178"/>
                    </a:lnTo>
                    <a:lnTo>
                      <a:pt x="24448" y="24494"/>
                    </a:lnTo>
                    <a:lnTo>
                      <a:pt x="24267" y="24809"/>
                    </a:lnTo>
                    <a:lnTo>
                      <a:pt x="24042" y="25080"/>
                    </a:lnTo>
                    <a:lnTo>
                      <a:pt x="23771" y="25351"/>
                    </a:lnTo>
                    <a:lnTo>
                      <a:pt x="23455" y="25621"/>
                    </a:lnTo>
                    <a:lnTo>
                      <a:pt x="23140" y="25847"/>
                    </a:lnTo>
                    <a:lnTo>
                      <a:pt x="22779" y="26027"/>
                    </a:lnTo>
                    <a:lnTo>
                      <a:pt x="22373" y="26208"/>
                    </a:lnTo>
                    <a:lnTo>
                      <a:pt x="21426" y="26523"/>
                    </a:lnTo>
                    <a:lnTo>
                      <a:pt x="20478" y="26794"/>
                    </a:lnTo>
                    <a:lnTo>
                      <a:pt x="20072" y="25982"/>
                    </a:lnTo>
                    <a:lnTo>
                      <a:pt x="19667" y="25215"/>
                    </a:lnTo>
                    <a:lnTo>
                      <a:pt x="19215" y="24494"/>
                    </a:lnTo>
                    <a:lnTo>
                      <a:pt x="18719" y="23772"/>
                    </a:lnTo>
                    <a:lnTo>
                      <a:pt x="18764" y="23682"/>
                    </a:lnTo>
                    <a:lnTo>
                      <a:pt x="18719" y="23546"/>
                    </a:lnTo>
                    <a:lnTo>
                      <a:pt x="18584" y="23456"/>
                    </a:lnTo>
                    <a:lnTo>
                      <a:pt x="18494" y="23411"/>
                    </a:lnTo>
                    <a:lnTo>
                      <a:pt x="18268" y="23231"/>
                    </a:lnTo>
                    <a:lnTo>
                      <a:pt x="18088" y="22960"/>
                    </a:lnTo>
                    <a:lnTo>
                      <a:pt x="17682" y="22509"/>
                    </a:lnTo>
                    <a:lnTo>
                      <a:pt x="17592" y="22464"/>
                    </a:lnTo>
                    <a:lnTo>
                      <a:pt x="17547" y="22509"/>
                    </a:lnTo>
                    <a:lnTo>
                      <a:pt x="17501" y="22554"/>
                    </a:lnTo>
                    <a:lnTo>
                      <a:pt x="17501" y="22644"/>
                    </a:lnTo>
                    <a:lnTo>
                      <a:pt x="18178" y="23591"/>
                    </a:lnTo>
                    <a:lnTo>
                      <a:pt x="17231" y="23907"/>
                    </a:lnTo>
                    <a:lnTo>
                      <a:pt x="16284" y="24178"/>
                    </a:lnTo>
                    <a:lnTo>
                      <a:pt x="15291" y="24358"/>
                    </a:lnTo>
                    <a:lnTo>
                      <a:pt x="14299" y="24448"/>
                    </a:lnTo>
                    <a:lnTo>
                      <a:pt x="11728" y="24584"/>
                    </a:lnTo>
                    <a:lnTo>
                      <a:pt x="10375" y="24719"/>
                    </a:lnTo>
                    <a:lnTo>
                      <a:pt x="9608" y="24764"/>
                    </a:lnTo>
                    <a:lnTo>
                      <a:pt x="8841" y="24764"/>
                    </a:lnTo>
                    <a:lnTo>
                      <a:pt x="8074" y="24719"/>
                    </a:lnTo>
                    <a:lnTo>
                      <a:pt x="7352" y="24539"/>
                    </a:lnTo>
                    <a:lnTo>
                      <a:pt x="6992" y="24448"/>
                    </a:lnTo>
                    <a:lnTo>
                      <a:pt x="6676" y="24313"/>
                    </a:lnTo>
                    <a:lnTo>
                      <a:pt x="6405" y="24133"/>
                    </a:lnTo>
                    <a:lnTo>
                      <a:pt x="6135" y="23952"/>
                    </a:lnTo>
                    <a:lnTo>
                      <a:pt x="6450" y="23276"/>
                    </a:lnTo>
                    <a:lnTo>
                      <a:pt x="6631" y="22960"/>
                    </a:lnTo>
                    <a:lnTo>
                      <a:pt x="6721" y="22644"/>
                    </a:lnTo>
                    <a:lnTo>
                      <a:pt x="6721" y="22554"/>
                    </a:lnTo>
                    <a:lnTo>
                      <a:pt x="6586" y="22554"/>
                    </a:lnTo>
                    <a:lnTo>
                      <a:pt x="6270" y="23185"/>
                    </a:lnTo>
                    <a:lnTo>
                      <a:pt x="5954" y="23772"/>
                    </a:lnTo>
                    <a:lnTo>
                      <a:pt x="5864" y="23772"/>
                    </a:lnTo>
                    <a:lnTo>
                      <a:pt x="5864" y="23817"/>
                    </a:lnTo>
                    <a:lnTo>
                      <a:pt x="5864" y="23862"/>
                    </a:lnTo>
                    <a:lnTo>
                      <a:pt x="5864" y="23907"/>
                    </a:lnTo>
                    <a:lnTo>
                      <a:pt x="5638" y="24358"/>
                    </a:lnTo>
                    <a:lnTo>
                      <a:pt x="5368" y="24809"/>
                    </a:lnTo>
                    <a:lnTo>
                      <a:pt x="5187" y="25260"/>
                    </a:lnTo>
                    <a:lnTo>
                      <a:pt x="5097" y="25756"/>
                    </a:lnTo>
                    <a:lnTo>
                      <a:pt x="4917" y="26749"/>
                    </a:lnTo>
                    <a:lnTo>
                      <a:pt x="4060" y="26523"/>
                    </a:lnTo>
                    <a:lnTo>
                      <a:pt x="3203" y="26208"/>
                    </a:lnTo>
                    <a:lnTo>
                      <a:pt x="2797" y="26027"/>
                    </a:lnTo>
                    <a:lnTo>
                      <a:pt x="2391" y="25847"/>
                    </a:lnTo>
                    <a:lnTo>
                      <a:pt x="2075" y="25621"/>
                    </a:lnTo>
                    <a:lnTo>
                      <a:pt x="1804" y="25351"/>
                    </a:lnTo>
                    <a:lnTo>
                      <a:pt x="1534" y="25080"/>
                    </a:lnTo>
                    <a:lnTo>
                      <a:pt x="1308" y="24809"/>
                    </a:lnTo>
                    <a:lnTo>
                      <a:pt x="1128" y="24494"/>
                    </a:lnTo>
                    <a:lnTo>
                      <a:pt x="947" y="24178"/>
                    </a:lnTo>
                    <a:lnTo>
                      <a:pt x="812" y="23817"/>
                    </a:lnTo>
                    <a:lnTo>
                      <a:pt x="677" y="23456"/>
                    </a:lnTo>
                    <a:lnTo>
                      <a:pt x="541" y="22689"/>
                    </a:lnTo>
                    <a:lnTo>
                      <a:pt x="406" y="21922"/>
                    </a:lnTo>
                    <a:lnTo>
                      <a:pt x="361" y="21065"/>
                    </a:lnTo>
                    <a:lnTo>
                      <a:pt x="361" y="19577"/>
                    </a:lnTo>
                    <a:lnTo>
                      <a:pt x="406" y="18088"/>
                    </a:lnTo>
                    <a:lnTo>
                      <a:pt x="361" y="16149"/>
                    </a:lnTo>
                    <a:lnTo>
                      <a:pt x="361" y="15202"/>
                    </a:lnTo>
                    <a:lnTo>
                      <a:pt x="451" y="14705"/>
                    </a:lnTo>
                    <a:lnTo>
                      <a:pt x="496" y="14209"/>
                    </a:lnTo>
                    <a:lnTo>
                      <a:pt x="586" y="13893"/>
                    </a:lnTo>
                    <a:lnTo>
                      <a:pt x="722" y="13533"/>
                    </a:lnTo>
                    <a:lnTo>
                      <a:pt x="1038" y="12901"/>
                    </a:lnTo>
                    <a:lnTo>
                      <a:pt x="1398" y="12270"/>
                    </a:lnTo>
                    <a:lnTo>
                      <a:pt x="1804" y="11683"/>
                    </a:lnTo>
                    <a:lnTo>
                      <a:pt x="2661" y="10465"/>
                    </a:lnTo>
                    <a:lnTo>
                      <a:pt x="3022" y="9879"/>
                    </a:lnTo>
                    <a:lnTo>
                      <a:pt x="3338" y="9202"/>
                    </a:lnTo>
                    <a:lnTo>
                      <a:pt x="3563" y="8481"/>
                    </a:lnTo>
                    <a:lnTo>
                      <a:pt x="3744" y="7714"/>
                    </a:lnTo>
                    <a:lnTo>
                      <a:pt x="4060" y="6225"/>
                    </a:lnTo>
                    <a:lnTo>
                      <a:pt x="4240" y="5459"/>
                    </a:lnTo>
                    <a:lnTo>
                      <a:pt x="4421" y="4692"/>
                    </a:lnTo>
                    <a:lnTo>
                      <a:pt x="4646" y="3970"/>
                    </a:lnTo>
                    <a:lnTo>
                      <a:pt x="4962" y="3248"/>
                    </a:lnTo>
                    <a:lnTo>
                      <a:pt x="5142" y="2933"/>
                    </a:lnTo>
                    <a:lnTo>
                      <a:pt x="5368" y="2662"/>
                    </a:lnTo>
                    <a:lnTo>
                      <a:pt x="5593" y="2436"/>
                    </a:lnTo>
                    <a:lnTo>
                      <a:pt x="5819" y="2256"/>
                    </a:lnTo>
                    <a:lnTo>
                      <a:pt x="6089" y="2076"/>
                    </a:lnTo>
                    <a:lnTo>
                      <a:pt x="6360" y="1940"/>
                    </a:lnTo>
                    <a:lnTo>
                      <a:pt x="6631" y="1805"/>
                    </a:lnTo>
                    <a:lnTo>
                      <a:pt x="6901" y="1715"/>
                    </a:lnTo>
                    <a:lnTo>
                      <a:pt x="7217" y="1670"/>
                    </a:lnTo>
                    <a:lnTo>
                      <a:pt x="8164" y="1670"/>
                    </a:lnTo>
                    <a:lnTo>
                      <a:pt x="8751" y="1805"/>
                    </a:lnTo>
                    <a:lnTo>
                      <a:pt x="9337" y="2030"/>
                    </a:lnTo>
                    <a:lnTo>
                      <a:pt x="9924" y="2301"/>
                    </a:lnTo>
                    <a:lnTo>
                      <a:pt x="10420" y="2662"/>
                    </a:lnTo>
                    <a:lnTo>
                      <a:pt x="10871" y="3113"/>
                    </a:lnTo>
                    <a:lnTo>
                      <a:pt x="11051" y="3384"/>
                    </a:lnTo>
                    <a:lnTo>
                      <a:pt x="11187" y="3609"/>
                    </a:lnTo>
                    <a:lnTo>
                      <a:pt x="11322" y="3880"/>
                    </a:lnTo>
                    <a:lnTo>
                      <a:pt x="11457" y="4196"/>
                    </a:lnTo>
                    <a:lnTo>
                      <a:pt x="11547" y="4466"/>
                    </a:lnTo>
                    <a:lnTo>
                      <a:pt x="11547" y="4782"/>
                    </a:lnTo>
                    <a:lnTo>
                      <a:pt x="11592" y="5098"/>
                    </a:lnTo>
                    <a:lnTo>
                      <a:pt x="11547" y="5413"/>
                    </a:lnTo>
                    <a:lnTo>
                      <a:pt x="11502" y="5729"/>
                    </a:lnTo>
                    <a:lnTo>
                      <a:pt x="11367" y="6090"/>
                    </a:lnTo>
                    <a:lnTo>
                      <a:pt x="11367" y="6135"/>
                    </a:lnTo>
                    <a:lnTo>
                      <a:pt x="11457" y="6135"/>
                    </a:lnTo>
                    <a:lnTo>
                      <a:pt x="11502" y="6090"/>
                    </a:lnTo>
                    <a:lnTo>
                      <a:pt x="11638" y="5684"/>
                    </a:lnTo>
                    <a:lnTo>
                      <a:pt x="11728" y="5278"/>
                    </a:lnTo>
                    <a:lnTo>
                      <a:pt x="11773" y="4872"/>
                    </a:lnTo>
                    <a:lnTo>
                      <a:pt x="11728" y="4466"/>
                    </a:lnTo>
                    <a:lnTo>
                      <a:pt x="11638" y="4105"/>
                    </a:lnTo>
                    <a:lnTo>
                      <a:pt x="11502" y="3745"/>
                    </a:lnTo>
                    <a:lnTo>
                      <a:pt x="11322" y="3429"/>
                    </a:lnTo>
                    <a:lnTo>
                      <a:pt x="11141" y="3068"/>
                    </a:lnTo>
                    <a:lnTo>
                      <a:pt x="10871" y="2797"/>
                    </a:lnTo>
                    <a:lnTo>
                      <a:pt x="10600" y="2527"/>
                    </a:lnTo>
                    <a:lnTo>
                      <a:pt x="10284" y="2256"/>
                    </a:lnTo>
                    <a:lnTo>
                      <a:pt x="9924" y="2030"/>
                    </a:lnTo>
                    <a:lnTo>
                      <a:pt x="9563" y="1850"/>
                    </a:lnTo>
                    <a:lnTo>
                      <a:pt x="9202" y="1670"/>
                    </a:lnTo>
                    <a:lnTo>
                      <a:pt x="8841" y="1534"/>
                    </a:lnTo>
                    <a:lnTo>
                      <a:pt x="8435" y="1444"/>
                    </a:lnTo>
                    <a:lnTo>
                      <a:pt x="8886" y="1173"/>
                    </a:lnTo>
                    <a:lnTo>
                      <a:pt x="9337" y="993"/>
                    </a:lnTo>
                    <a:lnTo>
                      <a:pt x="9833" y="813"/>
                    </a:lnTo>
                    <a:lnTo>
                      <a:pt x="10329" y="632"/>
                    </a:lnTo>
                    <a:lnTo>
                      <a:pt x="10871" y="497"/>
                    </a:lnTo>
                    <a:lnTo>
                      <a:pt x="11367" y="407"/>
                    </a:lnTo>
                    <a:lnTo>
                      <a:pt x="11908" y="316"/>
                    </a:lnTo>
                    <a:lnTo>
                      <a:pt x="12404" y="271"/>
                    </a:lnTo>
                    <a:lnTo>
                      <a:pt x="12946" y="271"/>
                    </a:lnTo>
                    <a:lnTo>
                      <a:pt x="13442" y="316"/>
                    </a:lnTo>
                    <a:lnTo>
                      <a:pt x="13983" y="407"/>
                    </a:lnTo>
                    <a:lnTo>
                      <a:pt x="14479" y="542"/>
                    </a:lnTo>
                    <a:lnTo>
                      <a:pt x="14930" y="722"/>
                    </a:lnTo>
                    <a:lnTo>
                      <a:pt x="15381" y="948"/>
                    </a:lnTo>
                    <a:lnTo>
                      <a:pt x="15787" y="1264"/>
                    </a:lnTo>
                    <a:lnTo>
                      <a:pt x="16193" y="1625"/>
                    </a:lnTo>
                    <a:lnTo>
                      <a:pt x="16284" y="1625"/>
                    </a:lnTo>
                    <a:lnTo>
                      <a:pt x="16329" y="1670"/>
                    </a:lnTo>
                    <a:lnTo>
                      <a:pt x="16419" y="1625"/>
                    </a:lnTo>
                    <a:lnTo>
                      <a:pt x="16464" y="1489"/>
                    </a:lnTo>
                    <a:lnTo>
                      <a:pt x="16464" y="1444"/>
                    </a:lnTo>
                    <a:lnTo>
                      <a:pt x="16419" y="1399"/>
                    </a:lnTo>
                    <a:lnTo>
                      <a:pt x="16013" y="993"/>
                    </a:lnTo>
                    <a:lnTo>
                      <a:pt x="15562" y="677"/>
                    </a:lnTo>
                    <a:lnTo>
                      <a:pt x="15111" y="452"/>
                    </a:lnTo>
                    <a:lnTo>
                      <a:pt x="14615" y="271"/>
                    </a:lnTo>
                    <a:lnTo>
                      <a:pt x="14073" y="136"/>
                    </a:lnTo>
                    <a:lnTo>
                      <a:pt x="13532" y="46"/>
                    </a:lnTo>
                    <a:lnTo>
                      <a:pt x="12946" y="1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" name="Google Shape;277;p38"/>
              <p:cNvSpPr/>
              <p:nvPr/>
            </p:nvSpPr>
            <p:spPr>
              <a:xfrm>
                <a:off x="5692625" y="1275375"/>
                <a:ext cx="50775" cy="77825"/>
              </a:xfrm>
              <a:custGeom>
                <a:avLst/>
                <a:gdLst/>
                <a:ahLst/>
                <a:cxnLst/>
                <a:rect l="l" t="t" r="r" b="b"/>
                <a:pathLst>
                  <a:path w="2031" h="3113" extrusionOk="0">
                    <a:moveTo>
                      <a:pt x="0" y="1"/>
                    </a:moveTo>
                    <a:lnTo>
                      <a:pt x="0" y="46"/>
                    </a:lnTo>
                    <a:lnTo>
                      <a:pt x="0" y="91"/>
                    </a:lnTo>
                    <a:lnTo>
                      <a:pt x="677" y="722"/>
                    </a:lnTo>
                    <a:lnTo>
                      <a:pt x="993" y="1038"/>
                    </a:lnTo>
                    <a:lnTo>
                      <a:pt x="1263" y="1354"/>
                    </a:lnTo>
                    <a:lnTo>
                      <a:pt x="1489" y="1715"/>
                    </a:lnTo>
                    <a:lnTo>
                      <a:pt x="1669" y="2121"/>
                    </a:lnTo>
                    <a:lnTo>
                      <a:pt x="1760" y="2527"/>
                    </a:lnTo>
                    <a:lnTo>
                      <a:pt x="1805" y="3023"/>
                    </a:lnTo>
                    <a:lnTo>
                      <a:pt x="1850" y="3068"/>
                    </a:lnTo>
                    <a:lnTo>
                      <a:pt x="1895" y="3113"/>
                    </a:lnTo>
                    <a:lnTo>
                      <a:pt x="1985" y="3068"/>
                    </a:lnTo>
                    <a:lnTo>
                      <a:pt x="2030" y="3023"/>
                    </a:lnTo>
                    <a:lnTo>
                      <a:pt x="2030" y="2752"/>
                    </a:lnTo>
                    <a:lnTo>
                      <a:pt x="2030" y="2527"/>
                    </a:lnTo>
                    <a:lnTo>
                      <a:pt x="1940" y="2076"/>
                    </a:lnTo>
                    <a:lnTo>
                      <a:pt x="1760" y="1624"/>
                    </a:lnTo>
                    <a:lnTo>
                      <a:pt x="1489" y="1264"/>
                    </a:lnTo>
                    <a:lnTo>
                      <a:pt x="1173" y="903"/>
                    </a:lnTo>
                    <a:lnTo>
                      <a:pt x="812" y="587"/>
                    </a:lnTo>
                    <a:lnTo>
                      <a:pt x="91" y="1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38"/>
              <p:cNvSpPr/>
              <p:nvPr/>
            </p:nvSpPr>
            <p:spPr>
              <a:xfrm>
                <a:off x="5755775" y="1278750"/>
                <a:ext cx="16925" cy="24850"/>
              </a:xfrm>
              <a:custGeom>
                <a:avLst/>
                <a:gdLst/>
                <a:ahLst/>
                <a:cxnLst/>
                <a:rect l="l" t="t" r="r" b="b"/>
                <a:pathLst>
                  <a:path w="677" h="994" extrusionOk="0">
                    <a:moveTo>
                      <a:pt x="587" y="1"/>
                    </a:moveTo>
                    <a:lnTo>
                      <a:pt x="451" y="46"/>
                    </a:lnTo>
                    <a:lnTo>
                      <a:pt x="361" y="136"/>
                    </a:lnTo>
                    <a:lnTo>
                      <a:pt x="226" y="226"/>
                    </a:lnTo>
                    <a:lnTo>
                      <a:pt x="181" y="362"/>
                    </a:lnTo>
                    <a:lnTo>
                      <a:pt x="45" y="632"/>
                    </a:lnTo>
                    <a:lnTo>
                      <a:pt x="0" y="903"/>
                    </a:lnTo>
                    <a:lnTo>
                      <a:pt x="0" y="948"/>
                    </a:lnTo>
                    <a:lnTo>
                      <a:pt x="91" y="993"/>
                    </a:lnTo>
                    <a:lnTo>
                      <a:pt x="136" y="993"/>
                    </a:lnTo>
                    <a:lnTo>
                      <a:pt x="181" y="903"/>
                    </a:lnTo>
                    <a:lnTo>
                      <a:pt x="271" y="678"/>
                    </a:lnTo>
                    <a:lnTo>
                      <a:pt x="361" y="497"/>
                    </a:lnTo>
                    <a:lnTo>
                      <a:pt x="497" y="317"/>
                    </a:lnTo>
                    <a:lnTo>
                      <a:pt x="677" y="136"/>
                    </a:lnTo>
                    <a:lnTo>
                      <a:pt x="677" y="91"/>
                    </a:lnTo>
                    <a:lnTo>
                      <a:pt x="677" y="46"/>
                    </a:lnTo>
                    <a:lnTo>
                      <a:pt x="587" y="1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38"/>
              <p:cNvSpPr/>
              <p:nvPr/>
            </p:nvSpPr>
            <p:spPr>
              <a:xfrm>
                <a:off x="5599025" y="1325000"/>
                <a:ext cx="49650" cy="56400"/>
              </a:xfrm>
              <a:custGeom>
                <a:avLst/>
                <a:gdLst/>
                <a:ahLst/>
                <a:cxnLst/>
                <a:rect l="l" t="t" r="r" b="b"/>
                <a:pathLst>
                  <a:path w="1986" h="2256" extrusionOk="0">
                    <a:moveTo>
                      <a:pt x="46" y="0"/>
                    </a:moveTo>
                    <a:lnTo>
                      <a:pt x="1" y="91"/>
                    </a:lnTo>
                    <a:lnTo>
                      <a:pt x="1" y="136"/>
                    </a:lnTo>
                    <a:lnTo>
                      <a:pt x="46" y="181"/>
                    </a:lnTo>
                    <a:lnTo>
                      <a:pt x="407" y="316"/>
                    </a:lnTo>
                    <a:lnTo>
                      <a:pt x="722" y="496"/>
                    </a:lnTo>
                    <a:lnTo>
                      <a:pt x="993" y="677"/>
                    </a:lnTo>
                    <a:lnTo>
                      <a:pt x="1264" y="902"/>
                    </a:lnTo>
                    <a:lnTo>
                      <a:pt x="1444" y="1173"/>
                    </a:lnTo>
                    <a:lnTo>
                      <a:pt x="1624" y="1489"/>
                    </a:lnTo>
                    <a:lnTo>
                      <a:pt x="1760" y="1805"/>
                    </a:lnTo>
                    <a:lnTo>
                      <a:pt x="1805" y="2165"/>
                    </a:lnTo>
                    <a:lnTo>
                      <a:pt x="1805" y="2256"/>
                    </a:lnTo>
                    <a:lnTo>
                      <a:pt x="1940" y="2256"/>
                    </a:lnTo>
                    <a:lnTo>
                      <a:pt x="1985" y="2211"/>
                    </a:lnTo>
                    <a:lnTo>
                      <a:pt x="1940" y="1805"/>
                    </a:lnTo>
                    <a:lnTo>
                      <a:pt x="1805" y="1444"/>
                    </a:lnTo>
                    <a:lnTo>
                      <a:pt x="1624" y="1083"/>
                    </a:lnTo>
                    <a:lnTo>
                      <a:pt x="1399" y="812"/>
                    </a:lnTo>
                    <a:lnTo>
                      <a:pt x="1128" y="542"/>
                    </a:lnTo>
                    <a:lnTo>
                      <a:pt x="812" y="316"/>
                    </a:lnTo>
                    <a:lnTo>
                      <a:pt x="497" y="136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38"/>
              <p:cNvSpPr/>
              <p:nvPr/>
            </p:nvSpPr>
            <p:spPr>
              <a:xfrm>
                <a:off x="5571950" y="2021900"/>
                <a:ext cx="9050" cy="81200"/>
              </a:xfrm>
              <a:custGeom>
                <a:avLst/>
                <a:gdLst/>
                <a:ahLst/>
                <a:cxnLst/>
                <a:rect l="l" t="t" r="r" b="b"/>
                <a:pathLst>
                  <a:path w="362" h="3248" extrusionOk="0">
                    <a:moveTo>
                      <a:pt x="181" y="0"/>
                    </a:moveTo>
                    <a:lnTo>
                      <a:pt x="91" y="45"/>
                    </a:lnTo>
                    <a:lnTo>
                      <a:pt x="46" y="135"/>
                    </a:lnTo>
                    <a:lnTo>
                      <a:pt x="1" y="496"/>
                    </a:lnTo>
                    <a:lnTo>
                      <a:pt x="1" y="902"/>
                    </a:lnTo>
                    <a:lnTo>
                      <a:pt x="46" y="1624"/>
                    </a:lnTo>
                    <a:lnTo>
                      <a:pt x="136" y="2391"/>
                    </a:lnTo>
                    <a:lnTo>
                      <a:pt x="227" y="3158"/>
                    </a:lnTo>
                    <a:lnTo>
                      <a:pt x="227" y="3203"/>
                    </a:lnTo>
                    <a:lnTo>
                      <a:pt x="317" y="3248"/>
                    </a:lnTo>
                    <a:lnTo>
                      <a:pt x="362" y="3203"/>
                    </a:lnTo>
                    <a:lnTo>
                      <a:pt x="362" y="3158"/>
                    </a:lnTo>
                    <a:lnTo>
                      <a:pt x="362" y="2391"/>
                    </a:lnTo>
                    <a:lnTo>
                      <a:pt x="317" y="1624"/>
                    </a:lnTo>
                    <a:lnTo>
                      <a:pt x="317" y="902"/>
                    </a:lnTo>
                    <a:lnTo>
                      <a:pt x="317" y="135"/>
                    </a:lnTo>
                    <a:lnTo>
                      <a:pt x="317" y="90"/>
                    </a:lnTo>
                    <a:lnTo>
                      <a:pt x="272" y="45"/>
                    </a:lnTo>
                    <a:lnTo>
                      <a:pt x="181" y="0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38"/>
              <p:cNvSpPr/>
              <p:nvPr/>
            </p:nvSpPr>
            <p:spPr>
              <a:xfrm>
                <a:off x="5878675" y="1981300"/>
                <a:ext cx="28225" cy="94750"/>
              </a:xfrm>
              <a:custGeom>
                <a:avLst/>
                <a:gdLst/>
                <a:ahLst/>
                <a:cxnLst/>
                <a:rect l="l" t="t" r="r" b="b"/>
                <a:pathLst>
                  <a:path w="1129" h="3790" extrusionOk="0">
                    <a:moveTo>
                      <a:pt x="227" y="0"/>
                    </a:moveTo>
                    <a:lnTo>
                      <a:pt x="136" y="45"/>
                    </a:lnTo>
                    <a:lnTo>
                      <a:pt x="46" y="90"/>
                    </a:lnTo>
                    <a:lnTo>
                      <a:pt x="1" y="226"/>
                    </a:lnTo>
                    <a:lnTo>
                      <a:pt x="272" y="1218"/>
                    </a:lnTo>
                    <a:lnTo>
                      <a:pt x="587" y="2165"/>
                    </a:lnTo>
                    <a:lnTo>
                      <a:pt x="723" y="2977"/>
                    </a:lnTo>
                    <a:lnTo>
                      <a:pt x="858" y="3383"/>
                    </a:lnTo>
                    <a:lnTo>
                      <a:pt x="993" y="3789"/>
                    </a:lnTo>
                    <a:lnTo>
                      <a:pt x="1084" y="3789"/>
                    </a:lnTo>
                    <a:lnTo>
                      <a:pt x="1129" y="3744"/>
                    </a:lnTo>
                    <a:lnTo>
                      <a:pt x="1129" y="3338"/>
                    </a:lnTo>
                    <a:lnTo>
                      <a:pt x="1084" y="2932"/>
                    </a:lnTo>
                    <a:lnTo>
                      <a:pt x="903" y="2120"/>
                    </a:lnTo>
                    <a:lnTo>
                      <a:pt x="632" y="1083"/>
                    </a:lnTo>
                    <a:lnTo>
                      <a:pt x="497" y="587"/>
                    </a:lnTo>
                    <a:lnTo>
                      <a:pt x="317" y="90"/>
                    </a:lnTo>
                    <a:lnTo>
                      <a:pt x="272" y="45"/>
                    </a:lnTo>
                    <a:lnTo>
                      <a:pt x="227" y="0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38"/>
              <p:cNvSpPr/>
              <p:nvPr/>
            </p:nvSpPr>
            <p:spPr>
              <a:xfrm>
                <a:off x="5679100" y="1728700"/>
                <a:ext cx="78950" cy="89100"/>
              </a:xfrm>
              <a:custGeom>
                <a:avLst/>
                <a:gdLst/>
                <a:ahLst/>
                <a:cxnLst/>
                <a:rect l="l" t="t" r="r" b="b"/>
                <a:pathLst>
                  <a:path w="3158" h="3564" extrusionOk="0">
                    <a:moveTo>
                      <a:pt x="181" y="316"/>
                    </a:moveTo>
                    <a:lnTo>
                      <a:pt x="1353" y="361"/>
                    </a:lnTo>
                    <a:lnTo>
                      <a:pt x="2526" y="406"/>
                    </a:lnTo>
                    <a:lnTo>
                      <a:pt x="2526" y="451"/>
                    </a:lnTo>
                    <a:lnTo>
                      <a:pt x="2526" y="903"/>
                    </a:lnTo>
                    <a:lnTo>
                      <a:pt x="2571" y="1354"/>
                    </a:lnTo>
                    <a:lnTo>
                      <a:pt x="2571" y="1850"/>
                    </a:lnTo>
                    <a:lnTo>
                      <a:pt x="2571" y="2301"/>
                    </a:lnTo>
                    <a:lnTo>
                      <a:pt x="2526" y="2571"/>
                    </a:lnTo>
                    <a:lnTo>
                      <a:pt x="2391" y="2797"/>
                    </a:lnTo>
                    <a:lnTo>
                      <a:pt x="2255" y="2977"/>
                    </a:lnTo>
                    <a:lnTo>
                      <a:pt x="2075" y="3158"/>
                    </a:lnTo>
                    <a:lnTo>
                      <a:pt x="1849" y="3203"/>
                    </a:lnTo>
                    <a:lnTo>
                      <a:pt x="1624" y="3248"/>
                    </a:lnTo>
                    <a:lnTo>
                      <a:pt x="1353" y="3158"/>
                    </a:lnTo>
                    <a:lnTo>
                      <a:pt x="1128" y="2977"/>
                    </a:lnTo>
                    <a:lnTo>
                      <a:pt x="902" y="2752"/>
                    </a:lnTo>
                    <a:lnTo>
                      <a:pt x="722" y="2436"/>
                    </a:lnTo>
                    <a:lnTo>
                      <a:pt x="587" y="2120"/>
                    </a:lnTo>
                    <a:lnTo>
                      <a:pt x="451" y="1760"/>
                    </a:lnTo>
                    <a:lnTo>
                      <a:pt x="271" y="1038"/>
                    </a:lnTo>
                    <a:lnTo>
                      <a:pt x="181" y="316"/>
                    </a:lnTo>
                    <a:close/>
                    <a:moveTo>
                      <a:pt x="2255" y="0"/>
                    </a:moveTo>
                    <a:lnTo>
                      <a:pt x="1534" y="46"/>
                    </a:lnTo>
                    <a:lnTo>
                      <a:pt x="135" y="136"/>
                    </a:lnTo>
                    <a:lnTo>
                      <a:pt x="90" y="91"/>
                    </a:lnTo>
                    <a:lnTo>
                      <a:pt x="0" y="91"/>
                    </a:lnTo>
                    <a:lnTo>
                      <a:pt x="0" y="181"/>
                    </a:lnTo>
                    <a:lnTo>
                      <a:pt x="0" y="271"/>
                    </a:lnTo>
                    <a:lnTo>
                      <a:pt x="0" y="677"/>
                    </a:lnTo>
                    <a:lnTo>
                      <a:pt x="45" y="1128"/>
                    </a:lnTo>
                    <a:lnTo>
                      <a:pt x="135" y="1624"/>
                    </a:lnTo>
                    <a:lnTo>
                      <a:pt x="226" y="2075"/>
                    </a:lnTo>
                    <a:lnTo>
                      <a:pt x="406" y="2526"/>
                    </a:lnTo>
                    <a:lnTo>
                      <a:pt x="632" y="2932"/>
                    </a:lnTo>
                    <a:lnTo>
                      <a:pt x="947" y="3248"/>
                    </a:lnTo>
                    <a:lnTo>
                      <a:pt x="1083" y="3383"/>
                    </a:lnTo>
                    <a:lnTo>
                      <a:pt x="1263" y="3474"/>
                    </a:lnTo>
                    <a:lnTo>
                      <a:pt x="1489" y="3564"/>
                    </a:lnTo>
                    <a:lnTo>
                      <a:pt x="1940" y="3564"/>
                    </a:lnTo>
                    <a:lnTo>
                      <a:pt x="2120" y="3474"/>
                    </a:lnTo>
                    <a:lnTo>
                      <a:pt x="2346" y="3383"/>
                    </a:lnTo>
                    <a:lnTo>
                      <a:pt x="2526" y="3293"/>
                    </a:lnTo>
                    <a:lnTo>
                      <a:pt x="2661" y="3113"/>
                    </a:lnTo>
                    <a:lnTo>
                      <a:pt x="2797" y="2932"/>
                    </a:lnTo>
                    <a:lnTo>
                      <a:pt x="2887" y="2662"/>
                    </a:lnTo>
                    <a:lnTo>
                      <a:pt x="2977" y="2346"/>
                    </a:lnTo>
                    <a:lnTo>
                      <a:pt x="3022" y="2030"/>
                    </a:lnTo>
                    <a:lnTo>
                      <a:pt x="3022" y="1714"/>
                    </a:lnTo>
                    <a:lnTo>
                      <a:pt x="2977" y="1038"/>
                    </a:lnTo>
                    <a:lnTo>
                      <a:pt x="2977" y="451"/>
                    </a:lnTo>
                    <a:lnTo>
                      <a:pt x="2977" y="406"/>
                    </a:lnTo>
                    <a:lnTo>
                      <a:pt x="3022" y="406"/>
                    </a:lnTo>
                    <a:lnTo>
                      <a:pt x="3112" y="361"/>
                    </a:lnTo>
                    <a:lnTo>
                      <a:pt x="3158" y="226"/>
                    </a:lnTo>
                    <a:lnTo>
                      <a:pt x="3112" y="91"/>
                    </a:lnTo>
                    <a:lnTo>
                      <a:pt x="3067" y="46"/>
                    </a:lnTo>
                    <a:lnTo>
                      <a:pt x="2977" y="0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38"/>
              <p:cNvSpPr/>
              <p:nvPr/>
            </p:nvSpPr>
            <p:spPr>
              <a:xfrm>
                <a:off x="5555050" y="1709525"/>
                <a:ext cx="6800" cy="5675"/>
              </a:xfrm>
              <a:custGeom>
                <a:avLst/>
                <a:gdLst/>
                <a:ahLst/>
                <a:cxnLst/>
                <a:rect l="l" t="t" r="r" b="b"/>
                <a:pathLst>
                  <a:path w="272" h="227" extrusionOk="0">
                    <a:moveTo>
                      <a:pt x="91" y="1"/>
                    </a:moveTo>
                    <a:lnTo>
                      <a:pt x="0" y="46"/>
                    </a:lnTo>
                    <a:lnTo>
                      <a:pt x="0" y="91"/>
                    </a:lnTo>
                    <a:lnTo>
                      <a:pt x="46" y="181"/>
                    </a:lnTo>
                    <a:lnTo>
                      <a:pt x="136" y="226"/>
                    </a:lnTo>
                    <a:lnTo>
                      <a:pt x="226" y="226"/>
                    </a:lnTo>
                    <a:lnTo>
                      <a:pt x="271" y="181"/>
                    </a:lnTo>
                    <a:lnTo>
                      <a:pt x="271" y="91"/>
                    </a:lnTo>
                    <a:lnTo>
                      <a:pt x="226" y="46"/>
                    </a:lnTo>
                    <a:lnTo>
                      <a:pt x="181" y="1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38"/>
              <p:cNvSpPr/>
              <p:nvPr/>
            </p:nvSpPr>
            <p:spPr>
              <a:xfrm>
                <a:off x="5594525" y="1702750"/>
                <a:ext cx="5650" cy="5675"/>
              </a:xfrm>
              <a:custGeom>
                <a:avLst/>
                <a:gdLst/>
                <a:ahLst/>
                <a:cxnLst/>
                <a:rect l="l" t="t" r="r" b="b"/>
                <a:pathLst>
                  <a:path w="226" h="227" extrusionOk="0">
                    <a:moveTo>
                      <a:pt x="135" y="1"/>
                    </a:moveTo>
                    <a:lnTo>
                      <a:pt x="45" y="46"/>
                    </a:lnTo>
                    <a:lnTo>
                      <a:pt x="0" y="91"/>
                    </a:lnTo>
                    <a:lnTo>
                      <a:pt x="45" y="181"/>
                    </a:lnTo>
                    <a:lnTo>
                      <a:pt x="135" y="226"/>
                    </a:lnTo>
                    <a:lnTo>
                      <a:pt x="181" y="181"/>
                    </a:lnTo>
                    <a:lnTo>
                      <a:pt x="226" y="91"/>
                    </a:lnTo>
                    <a:lnTo>
                      <a:pt x="226" y="46"/>
                    </a:lnTo>
                    <a:lnTo>
                      <a:pt x="135" y="1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38"/>
              <p:cNvSpPr/>
              <p:nvPr/>
            </p:nvSpPr>
            <p:spPr>
              <a:xfrm>
                <a:off x="5588875" y="1732075"/>
                <a:ext cx="5675" cy="6800"/>
              </a:xfrm>
              <a:custGeom>
                <a:avLst/>
                <a:gdLst/>
                <a:ahLst/>
                <a:cxnLst/>
                <a:rect l="l" t="t" r="r" b="b"/>
                <a:pathLst>
                  <a:path w="227" h="272" extrusionOk="0">
                    <a:moveTo>
                      <a:pt x="1" y="1"/>
                    </a:moveTo>
                    <a:lnTo>
                      <a:pt x="1" y="136"/>
                    </a:lnTo>
                    <a:lnTo>
                      <a:pt x="1" y="226"/>
                    </a:lnTo>
                    <a:lnTo>
                      <a:pt x="91" y="271"/>
                    </a:lnTo>
                    <a:lnTo>
                      <a:pt x="226" y="226"/>
                    </a:lnTo>
                    <a:lnTo>
                      <a:pt x="226" y="136"/>
                    </a:lnTo>
                    <a:lnTo>
                      <a:pt x="226" y="1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38"/>
              <p:cNvSpPr/>
              <p:nvPr/>
            </p:nvSpPr>
            <p:spPr>
              <a:xfrm>
                <a:off x="5800875" y="1694875"/>
                <a:ext cx="5675" cy="5650"/>
              </a:xfrm>
              <a:custGeom>
                <a:avLst/>
                <a:gdLst/>
                <a:ahLst/>
                <a:cxnLst/>
                <a:rect l="l" t="t" r="r" b="b"/>
                <a:pathLst>
                  <a:path w="227" h="226" extrusionOk="0">
                    <a:moveTo>
                      <a:pt x="136" y="0"/>
                    </a:moveTo>
                    <a:lnTo>
                      <a:pt x="46" y="45"/>
                    </a:lnTo>
                    <a:lnTo>
                      <a:pt x="1" y="90"/>
                    </a:lnTo>
                    <a:lnTo>
                      <a:pt x="1" y="181"/>
                    </a:lnTo>
                    <a:lnTo>
                      <a:pt x="46" y="226"/>
                    </a:lnTo>
                    <a:lnTo>
                      <a:pt x="136" y="226"/>
                    </a:lnTo>
                    <a:lnTo>
                      <a:pt x="181" y="181"/>
                    </a:lnTo>
                    <a:lnTo>
                      <a:pt x="226" y="136"/>
                    </a:lnTo>
                    <a:lnTo>
                      <a:pt x="226" y="45"/>
                    </a:lnTo>
                    <a:lnTo>
                      <a:pt x="181" y="45"/>
                    </a:lnTo>
                    <a:lnTo>
                      <a:pt x="181" y="0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287;p38"/>
              <p:cNvSpPr/>
              <p:nvPr/>
            </p:nvSpPr>
            <p:spPr>
              <a:xfrm>
                <a:off x="5811025" y="1720800"/>
                <a:ext cx="6800" cy="6800"/>
              </a:xfrm>
              <a:custGeom>
                <a:avLst/>
                <a:gdLst/>
                <a:ahLst/>
                <a:cxnLst/>
                <a:rect l="l" t="t" r="r" b="b"/>
                <a:pathLst>
                  <a:path w="272" h="272" extrusionOk="0">
                    <a:moveTo>
                      <a:pt x="181" y="1"/>
                    </a:moveTo>
                    <a:lnTo>
                      <a:pt x="91" y="46"/>
                    </a:lnTo>
                    <a:lnTo>
                      <a:pt x="46" y="46"/>
                    </a:lnTo>
                    <a:lnTo>
                      <a:pt x="1" y="91"/>
                    </a:lnTo>
                    <a:lnTo>
                      <a:pt x="1" y="181"/>
                    </a:lnTo>
                    <a:lnTo>
                      <a:pt x="46" y="226"/>
                    </a:lnTo>
                    <a:lnTo>
                      <a:pt x="91" y="271"/>
                    </a:lnTo>
                    <a:lnTo>
                      <a:pt x="181" y="271"/>
                    </a:lnTo>
                    <a:lnTo>
                      <a:pt x="226" y="226"/>
                    </a:lnTo>
                    <a:lnTo>
                      <a:pt x="271" y="136"/>
                    </a:lnTo>
                    <a:lnTo>
                      <a:pt x="226" y="46"/>
                    </a:lnTo>
                    <a:lnTo>
                      <a:pt x="181" y="1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288;p38"/>
              <p:cNvSpPr/>
              <p:nvPr/>
            </p:nvSpPr>
            <p:spPr>
              <a:xfrm>
                <a:off x="5834700" y="1696000"/>
                <a:ext cx="7925" cy="7925"/>
              </a:xfrm>
              <a:custGeom>
                <a:avLst/>
                <a:gdLst/>
                <a:ahLst/>
                <a:cxnLst/>
                <a:rect l="l" t="t" r="r" b="b"/>
                <a:pathLst>
                  <a:path w="317" h="317" extrusionOk="0">
                    <a:moveTo>
                      <a:pt x="91" y="0"/>
                    </a:moveTo>
                    <a:lnTo>
                      <a:pt x="46" y="45"/>
                    </a:lnTo>
                    <a:lnTo>
                      <a:pt x="1" y="136"/>
                    </a:lnTo>
                    <a:lnTo>
                      <a:pt x="46" y="271"/>
                    </a:lnTo>
                    <a:lnTo>
                      <a:pt x="91" y="316"/>
                    </a:lnTo>
                    <a:lnTo>
                      <a:pt x="226" y="316"/>
                    </a:lnTo>
                    <a:lnTo>
                      <a:pt x="271" y="271"/>
                    </a:lnTo>
                    <a:lnTo>
                      <a:pt x="317" y="136"/>
                    </a:lnTo>
                    <a:lnTo>
                      <a:pt x="271" y="45"/>
                    </a:lnTo>
                    <a:lnTo>
                      <a:pt x="226" y="0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5" name="Google Shape;303;p40">
            <a:extLst>
              <a:ext uri="{FF2B5EF4-FFF2-40B4-BE49-F238E27FC236}">
                <a16:creationId xmlns:a16="http://schemas.microsoft.com/office/drawing/2014/main" id="{5CB3B194-780B-4064-808C-525F7BFEF00E}"/>
              </a:ext>
            </a:extLst>
          </p:cNvPr>
          <p:cNvSpPr/>
          <p:nvPr/>
        </p:nvSpPr>
        <p:spPr>
          <a:xfrm>
            <a:off x="1745408" y="1332861"/>
            <a:ext cx="7142140" cy="123832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ZA" b="0" i="0" dirty="0">
                <a:ln w="38100" cap="flat" cmpd="sng">
                  <a:solidFill>
                    <a:schemeClr val="lt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92D050"/>
                </a:solidFill>
                <a:latin typeface="Fredoka One"/>
              </a:rPr>
              <a:t>Career Categories </a:t>
            </a:r>
            <a:endParaRPr b="0" i="0" dirty="0">
              <a:ln w="381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92D050"/>
              </a:solidFill>
              <a:latin typeface="Fredoka One"/>
            </a:endParaRPr>
          </a:p>
        </p:txBody>
      </p:sp>
      <p:grpSp>
        <p:nvGrpSpPr>
          <p:cNvPr id="56" name="Google Shape;1207;p75">
            <a:extLst>
              <a:ext uri="{FF2B5EF4-FFF2-40B4-BE49-F238E27FC236}">
                <a16:creationId xmlns:a16="http://schemas.microsoft.com/office/drawing/2014/main" id="{AC75E393-8B9B-49D6-A3D8-CF5219B90B4E}"/>
              </a:ext>
            </a:extLst>
          </p:cNvPr>
          <p:cNvGrpSpPr/>
          <p:nvPr/>
        </p:nvGrpSpPr>
        <p:grpSpPr>
          <a:xfrm>
            <a:off x="6083746" y="104922"/>
            <a:ext cx="786714" cy="683369"/>
            <a:chOff x="4922325" y="2090200"/>
            <a:chExt cx="715000" cy="621075"/>
          </a:xfrm>
        </p:grpSpPr>
        <p:sp>
          <p:nvSpPr>
            <p:cNvPr id="57" name="Google Shape;1208;p75">
              <a:extLst>
                <a:ext uri="{FF2B5EF4-FFF2-40B4-BE49-F238E27FC236}">
                  <a16:creationId xmlns:a16="http://schemas.microsoft.com/office/drawing/2014/main" id="{9AA52CE0-D9A1-4CE2-83E4-4C708FFF7B3A}"/>
                </a:ext>
              </a:extLst>
            </p:cNvPr>
            <p:cNvSpPr/>
            <p:nvPr/>
          </p:nvSpPr>
          <p:spPr>
            <a:xfrm>
              <a:off x="4922325" y="2090200"/>
              <a:ext cx="715000" cy="621075"/>
            </a:xfrm>
            <a:custGeom>
              <a:avLst/>
              <a:gdLst/>
              <a:ahLst/>
              <a:cxnLst/>
              <a:rect l="l" t="t" r="r" b="b"/>
              <a:pathLst>
                <a:path w="28600" h="24843" extrusionOk="0">
                  <a:moveTo>
                    <a:pt x="26956" y="13028"/>
                  </a:moveTo>
                  <a:lnTo>
                    <a:pt x="27113" y="13223"/>
                  </a:lnTo>
                  <a:lnTo>
                    <a:pt x="27269" y="13419"/>
                  </a:lnTo>
                  <a:lnTo>
                    <a:pt x="27660" y="13732"/>
                  </a:lnTo>
                  <a:lnTo>
                    <a:pt x="27073" y="13967"/>
                  </a:lnTo>
                  <a:lnTo>
                    <a:pt x="26487" y="14241"/>
                  </a:lnTo>
                  <a:lnTo>
                    <a:pt x="25900" y="14514"/>
                  </a:lnTo>
                  <a:lnTo>
                    <a:pt x="25313" y="14827"/>
                  </a:lnTo>
                  <a:lnTo>
                    <a:pt x="24765" y="15180"/>
                  </a:lnTo>
                  <a:lnTo>
                    <a:pt x="24257" y="15532"/>
                  </a:lnTo>
                  <a:lnTo>
                    <a:pt x="23709" y="15923"/>
                  </a:lnTo>
                  <a:lnTo>
                    <a:pt x="23239" y="16314"/>
                  </a:lnTo>
                  <a:lnTo>
                    <a:pt x="22692" y="16784"/>
                  </a:lnTo>
                  <a:lnTo>
                    <a:pt x="22183" y="17253"/>
                  </a:lnTo>
                  <a:lnTo>
                    <a:pt x="21675" y="17762"/>
                  </a:lnTo>
                  <a:lnTo>
                    <a:pt x="21205" y="18309"/>
                  </a:lnTo>
                  <a:lnTo>
                    <a:pt x="21362" y="17996"/>
                  </a:lnTo>
                  <a:lnTo>
                    <a:pt x="21753" y="17409"/>
                  </a:lnTo>
                  <a:lnTo>
                    <a:pt x="22183" y="16862"/>
                  </a:lnTo>
                  <a:lnTo>
                    <a:pt x="22614" y="16314"/>
                  </a:lnTo>
                  <a:lnTo>
                    <a:pt x="23083" y="15766"/>
                  </a:lnTo>
                  <a:lnTo>
                    <a:pt x="23513" y="15336"/>
                  </a:lnTo>
                  <a:lnTo>
                    <a:pt x="23944" y="14906"/>
                  </a:lnTo>
                  <a:lnTo>
                    <a:pt x="24413" y="14514"/>
                  </a:lnTo>
                  <a:lnTo>
                    <a:pt x="24883" y="14162"/>
                  </a:lnTo>
                  <a:lnTo>
                    <a:pt x="25352" y="13849"/>
                  </a:lnTo>
                  <a:lnTo>
                    <a:pt x="25861" y="13536"/>
                  </a:lnTo>
                  <a:lnTo>
                    <a:pt x="26408" y="13263"/>
                  </a:lnTo>
                  <a:lnTo>
                    <a:pt x="26956" y="13028"/>
                  </a:lnTo>
                  <a:close/>
                  <a:moveTo>
                    <a:pt x="18975" y="548"/>
                  </a:moveTo>
                  <a:lnTo>
                    <a:pt x="19132" y="626"/>
                  </a:lnTo>
                  <a:lnTo>
                    <a:pt x="19288" y="743"/>
                  </a:lnTo>
                  <a:lnTo>
                    <a:pt x="19601" y="1017"/>
                  </a:lnTo>
                  <a:lnTo>
                    <a:pt x="19914" y="1369"/>
                  </a:lnTo>
                  <a:lnTo>
                    <a:pt x="20188" y="1761"/>
                  </a:lnTo>
                  <a:lnTo>
                    <a:pt x="20697" y="2543"/>
                  </a:lnTo>
                  <a:lnTo>
                    <a:pt x="21049" y="3130"/>
                  </a:lnTo>
                  <a:lnTo>
                    <a:pt x="23200" y="6142"/>
                  </a:lnTo>
                  <a:lnTo>
                    <a:pt x="25196" y="8959"/>
                  </a:lnTo>
                  <a:lnTo>
                    <a:pt x="25235" y="8998"/>
                  </a:lnTo>
                  <a:lnTo>
                    <a:pt x="26017" y="10407"/>
                  </a:lnTo>
                  <a:lnTo>
                    <a:pt x="26800" y="11815"/>
                  </a:lnTo>
                  <a:lnTo>
                    <a:pt x="26448" y="12011"/>
                  </a:lnTo>
                  <a:lnTo>
                    <a:pt x="26095" y="12245"/>
                  </a:lnTo>
                  <a:lnTo>
                    <a:pt x="25509" y="12637"/>
                  </a:lnTo>
                  <a:lnTo>
                    <a:pt x="24765" y="13145"/>
                  </a:lnTo>
                  <a:lnTo>
                    <a:pt x="24022" y="13693"/>
                  </a:lnTo>
                  <a:lnTo>
                    <a:pt x="23357" y="14280"/>
                  </a:lnTo>
                  <a:lnTo>
                    <a:pt x="22731" y="14945"/>
                  </a:lnTo>
                  <a:lnTo>
                    <a:pt x="22144" y="15571"/>
                  </a:lnTo>
                  <a:lnTo>
                    <a:pt x="21596" y="16275"/>
                  </a:lnTo>
                  <a:lnTo>
                    <a:pt x="21127" y="17018"/>
                  </a:lnTo>
                  <a:lnTo>
                    <a:pt x="20657" y="17762"/>
                  </a:lnTo>
                  <a:lnTo>
                    <a:pt x="20305" y="18427"/>
                  </a:lnTo>
                  <a:lnTo>
                    <a:pt x="20110" y="18818"/>
                  </a:lnTo>
                  <a:lnTo>
                    <a:pt x="19953" y="19209"/>
                  </a:lnTo>
                  <a:lnTo>
                    <a:pt x="18858" y="17488"/>
                  </a:lnTo>
                  <a:lnTo>
                    <a:pt x="17645" y="15649"/>
                  </a:lnTo>
                  <a:lnTo>
                    <a:pt x="16393" y="13810"/>
                  </a:lnTo>
                  <a:lnTo>
                    <a:pt x="15141" y="12050"/>
                  </a:lnTo>
                  <a:lnTo>
                    <a:pt x="13889" y="10328"/>
                  </a:lnTo>
                  <a:lnTo>
                    <a:pt x="12872" y="8881"/>
                  </a:lnTo>
                  <a:lnTo>
                    <a:pt x="12324" y="8138"/>
                  </a:lnTo>
                  <a:lnTo>
                    <a:pt x="11737" y="7472"/>
                  </a:lnTo>
                  <a:lnTo>
                    <a:pt x="11972" y="6846"/>
                  </a:lnTo>
                  <a:lnTo>
                    <a:pt x="12246" y="6299"/>
                  </a:lnTo>
                  <a:lnTo>
                    <a:pt x="12559" y="5751"/>
                  </a:lnTo>
                  <a:lnTo>
                    <a:pt x="12872" y="5203"/>
                  </a:lnTo>
                  <a:lnTo>
                    <a:pt x="13263" y="4695"/>
                  </a:lnTo>
                  <a:lnTo>
                    <a:pt x="13654" y="4186"/>
                  </a:lnTo>
                  <a:lnTo>
                    <a:pt x="14515" y="3208"/>
                  </a:lnTo>
                  <a:lnTo>
                    <a:pt x="15298" y="2426"/>
                  </a:lnTo>
                  <a:lnTo>
                    <a:pt x="15806" y="2034"/>
                  </a:lnTo>
                  <a:lnTo>
                    <a:pt x="16393" y="1682"/>
                  </a:lnTo>
                  <a:lnTo>
                    <a:pt x="16980" y="1369"/>
                  </a:lnTo>
                  <a:lnTo>
                    <a:pt x="17567" y="1056"/>
                  </a:lnTo>
                  <a:lnTo>
                    <a:pt x="18075" y="861"/>
                  </a:lnTo>
                  <a:lnTo>
                    <a:pt x="18623" y="665"/>
                  </a:lnTo>
                  <a:lnTo>
                    <a:pt x="18975" y="587"/>
                  </a:lnTo>
                  <a:lnTo>
                    <a:pt x="18975" y="548"/>
                  </a:lnTo>
                  <a:close/>
                  <a:moveTo>
                    <a:pt x="26956" y="12050"/>
                  </a:moveTo>
                  <a:lnTo>
                    <a:pt x="27269" y="12558"/>
                  </a:lnTo>
                  <a:lnTo>
                    <a:pt x="27073" y="12597"/>
                  </a:lnTo>
                  <a:lnTo>
                    <a:pt x="26995" y="12597"/>
                  </a:lnTo>
                  <a:lnTo>
                    <a:pt x="26917" y="12637"/>
                  </a:lnTo>
                  <a:lnTo>
                    <a:pt x="26369" y="12871"/>
                  </a:lnTo>
                  <a:lnTo>
                    <a:pt x="25822" y="13145"/>
                  </a:lnTo>
                  <a:lnTo>
                    <a:pt x="25274" y="13458"/>
                  </a:lnTo>
                  <a:lnTo>
                    <a:pt x="24765" y="13771"/>
                  </a:lnTo>
                  <a:lnTo>
                    <a:pt x="24296" y="14162"/>
                  </a:lnTo>
                  <a:lnTo>
                    <a:pt x="23826" y="14554"/>
                  </a:lnTo>
                  <a:lnTo>
                    <a:pt x="23357" y="14984"/>
                  </a:lnTo>
                  <a:lnTo>
                    <a:pt x="22926" y="15414"/>
                  </a:lnTo>
                  <a:lnTo>
                    <a:pt x="22144" y="16314"/>
                  </a:lnTo>
                  <a:lnTo>
                    <a:pt x="21753" y="16784"/>
                  </a:lnTo>
                  <a:lnTo>
                    <a:pt x="21362" y="17292"/>
                  </a:lnTo>
                  <a:lnTo>
                    <a:pt x="21009" y="17840"/>
                  </a:lnTo>
                  <a:lnTo>
                    <a:pt x="20657" y="18388"/>
                  </a:lnTo>
                  <a:lnTo>
                    <a:pt x="20384" y="18974"/>
                  </a:lnTo>
                  <a:lnTo>
                    <a:pt x="20188" y="19522"/>
                  </a:lnTo>
                  <a:lnTo>
                    <a:pt x="20071" y="19366"/>
                  </a:lnTo>
                  <a:lnTo>
                    <a:pt x="20188" y="19092"/>
                  </a:lnTo>
                  <a:lnTo>
                    <a:pt x="20305" y="18779"/>
                  </a:lnTo>
                  <a:lnTo>
                    <a:pt x="20618" y="18231"/>
                  </a:lnTo>
                  <a:lnTo>
                    <a:pt x="21244" y="17253"/>
                  </a:lnTo>
                  <a:lnTo>
                    <a:pt x="21635" y="16627"/>
                  </a:lnTo>
                  <a:lnTo>
                    <a:pt x="22066" y="16079"/>
                  </a:lnTo>
                  <a:lnTo>
                    <a:pt x="22496" y="15532"/>
                  </a:lnTo>
                  <a:lnTo>
                    <a:pt x="23005" y="14984"/>
                  </a:lnTo>
                  <a:lnTo>
                    <a:pt x="23474" y="14514"/>
                  </a:lnTo>
                  <a:lnTo>
                    <a:pt x="23983" y="14084"/>
                  </a:lnTo>
                  <a:lnTo>
                    <a:pt x="24491" y="13654"/>
                  </a:lnTo>
                  <a:lnTo>
                    <a:pt x="25039" y="13223"/>
                  </a:lnTo>
                  <a:lnTo>
                    <a:pt x="25900" y="12637"/>
                  </a:lnTo>
                  <a:lnTo>
                    <a:pt x="26448" y="12324"/>
                  </a:lnTo>
                  <a:lnTo>
                    <a:pt x="26956" y="12050"/>
                  </a:lnTo>
                  <a:close/>
                  <a:moveTo>
                    <a:pt x="11033" y="7512"/>
                  </a:moveTo>
                  <a:lnTo>
                    <a:pt x="11425" y="7629"/>
                  </a:lnTo>
                  <a:lnTo>
                    <a:pt x="11894" y="8333"/>
                  </a:lnTo>
                  <a:lnTo>
                    <a:pt x="12442" y="9037"/>
                  </a:lnTo>
                  <a:lnTo>
                    <a:pt x="12950" y="9702"/>
                  </a:lnTo>
                  <a:lnTo>
                    <a:pt x="13459" y="10367"/>
                  </a:lnTo>
                  <a:lnTo>
                    <a:pt x="14633" y="11932"/>
                  </a:lnTo>
                  <a:lnTo>
                    <a:pt x="15767" y="13536"/>
                  </a:lnTo>
                  <a:lnTo>
                    <a:pt x="16863" y="15140"/>
                  </a:lnTo>
                  <a:lnTo>
                    <a:pt x="17958" y="16784"/>
                  </a:lnTo>
                  <a:lnTo>
                    <a:pt x="18936" y="18270"/>
                  </a:lnTo>
                  <a:lnTo>
                    <a:pt x="19523" y="19170"/>
                  </a:lnTo>
                  <a:lnTo>
                    <a:pt x="19718" y="19483"/>
                  </a:lnTo>
                  <a:lnTo>
                    <a:pt x="19718" y="19561"/>
                  </a:lnTo>
                  <a:lnTo>
                    <a:pt x="18623" y="17996"/>
                  </a:lnTo>
                  <a:lnTo>
                    <a:pt x="17528" y="16471"/>
                  </a:lnTo>
                  <a:lnTo>
                    <a:pt x="15298" y="13380"/>
                  </a:lnTo>
                  <a:lnTo>
                    <a:pt x="13185" y="10446"/>
                  </a:lnTo>
                  <a:lnTo>
                    <a:pt x="12129" y="8959"/>
                  </a:lnTo>
                  <a:lnTo>
                    <a:pt x="11033" y="7512"/>
                  </a:lnTo>
                  <a:close/>
                  <a:moveTo>
                    <a:pt x="20501" y="20344"/>
                  </a:moveTo>
                  <a:lnTo>
                    <a:pt x="20344" y="20696"/>
                  </a:lnTo>
                  <a:lnTo>
                    <a:pt x="20227" y="20696"/>
                  </a:lnTo>
                  <a:lnTo>
                    <a:pt x="20501" y="20344"/>
                  </a:lnTo>
                  <a:close/>
                  <a:moveTo>
                    <a:pt x="19718" y="20930"/>
                  </a:moveTo>
                  <a:lnTo>
                    <a:pt x="19797" y="21009"/>
                  </a:lnTo>
                  <a:lnTo>
                    <a:pt x="19875" y="21009"/>
                  </a:lnTo>
                  <a:lnTo>
                    <a:pt x="19640" y="21087"/>
                  </a:lnTo>
                  <a:lnTo>
                    <a:pt x="19288" y="21087"/>
                  </a:lnTo>
                  <a:lnTo>
                    <a:pt x="18936" y="21048"/>
                  </a:lnTo>
                  <a:lnTo>
                    <a:pt x="18584" y="21009"/>
                  </a:lnTo>
                  <a:lnTo>
                    <a:pt x="19132" y="20970"/>
                  </a:lnTo>
                  <a:lnTo>
                    <a:pt x="19718" y="20930"/>
                  </a:lnTo>
                  <a:close/>
                  <a:moveTo>
                    <a:pt x="8451" y="7081"/>
                  </a:moveTo>
                  <a:lnTo>
                    <a:pt x="8999" y="7120"/>
                  </a:lnTo>
                  <a:lnTo>
                    <a:pt x="9586" y="7199"/>
                  </a:lnTo>
                  <a:lnTo>
                    <a:pt x="10173" y="7316"/>
                  </a:lnTo>
                  <a:lnTo>
                    <a:pt x="10759" y="7433"/>
                  </a:lnTo>
                  <a:lnTo>
                    <a:pt x="11816" y="8998"/>
                  </a:lnTo>
                  <a:lnTo>
                    <a:pt x="12950" y="10563"/>
                  </a:lnTo>
                  <a:lnTo>
                    <a:pt x="15180" y="13654"/>
                  </a:lnTo>
                  <a:lnTo>
                    <a:pt x="17410" y="16784"/>
                  </a:lnTo>
                  <a:lnTo>
                    <a:pt x="18506" y="18309"/>
                  </a:lnTo>
                  <a:lnTo>
                    <a:pt x="19640" y="19835"/>
                  </a:lnTo>
                  <a:lnTo>
                    <a:pt x="19053" y="19600"/>
                  </a:lnTo>
                  <a:lnTo>
                    <a:pt x="18467" y="19405"/>
                  </a:lnTo>
                  <a:lnTo>
                    <a:pt x="17841" y="19287"/>
                  </a:lnTo>
                  <a:lnTo>
                    <a:pt x="17254" y="19209"/>
                  </a:lnTo>
                  <a:lnTo>
                    <a:pt x="16628" y="19170"/>
                  </a:lnTo>
                  <a:lnTo>
                    <a:pt x="16002" y="19209"/>
                  </a:lnTo>
                  <a:lnTo>
                    <a:pt x="15376" y="19248"/>
                  </a:lnTo>
                  <a:lnTo>
                    <a:pt x="14750" y="19366"/>
                  </a:lnTo>
                  <a:lnTo>
                    <a:pt x="14124" y="19483"/>
                  </a:lnTo>
                  <a:lnTo>
                    <a:pt x="13537" y="19679"/>
                  </a:lnTo>
                  <a:lnTo>
                    <a:pt x="12911" y="19913"/>
                  </a:lnTo>
                  <a:lnTo>
                    <a:pt x="12363" y="20148"/>
                  </a:lnTo>
                  <a:lnTo>
                    <a:pt x="11777" y="20461"/>
                  </a:lnTo>
                  <a:lnTo>
                    <a:pt x="11268" y="20774"/>
                  </a:lnTo>
                  <a:lnTo>
                    <a:pt x="10759" y="21126"/>
                  </a:lnTo>
                  <a:lnTo>
                    <a:pt x="10290" y="21517"/>
                  </a:lnTo>
                  <a:lnTo>
                    <a:pt x="8099" y="18466"/>
                  </a:lnTo>
                  <a:lnTo>
                    <a:pt x="5830" y="15492"/>
                  </a:lnTo>
                  <a:lnTo>
                    <a:pt x="3522" y="12558"/>
                  </a:lnTo>
                  <a:lnTo>
                    <a:pt x="1135" y="9702"/>
                  </a:lnTo>
                  <a:lnTo>
                    <a:pt x="2309" y="8998"/>
                  </a:lnTo>
                  <a:lnTo>
                    <a:pt x="3522" y="8372"/>
                  </a:lnTo>
                  <a:lnTo>
                    <a:pt x="4148" y="8059"/>
                  </a:lnTo>
                  <a:lnTo>
                    <a:pt x="4774" y="7785"/>
                  </a:lnTo>
                  <a:lnTo>
                    <a:pt x="5400" y="7551"/>
                  </a:lnTo>
                  <a:lnTo>
                    <a:pt x="6065" y="7355"/>
                  </a:lnTo>
                  <a:lnTo>
                    <a:pt x="6691" y="7238"/>
                  </a:lnTo>
                  <a:lnTo>
                    <a:pt x="7278" y="7120"/>
                  </a:lnTo>
                  <a:lnTo>
                    <a:pt x="7864" y="7081"/>
                  </a:lnTo>
                  <a:close/>
                  <a:moveTo>
                    <a:pt x="1331" y="11033"/>
                  </a:moveTo>
                  <a:lnTo>
                    <a:pt x="3600" y="13771"/>
                  </a:lnTo>
                  <a:lnTo>
                    <a:pt x="5752" y="16510"/>
                  </a:lnTo>
                  <a:lnTo>
                    <a:pt x="7864" y="19326"/>
                  </a:lnTo>
                  <a:lnTo>
                    <a:pt x="9899" y="22222"/>
                  </a:lnTo>
                  <a:lnTo>
                    <a:pt x="10016" y="22339"/>
                  </a:lnTo>
                  <a:lnTo>
                    <a:pt x="10173" y="22378"/>
                  </a:lnTo>
                  <a:lnTo>
                    <a:pt x="10329" y="22378"/>
                  </a:lnTo>
                  <a:lnTo>
                    <a:pt x="10486" y="22261"/>
                  </a:lnTo>
                  <a:lnTo>
                    <a:pt x="10916" y="21869"/>
                  </a:lnTo>
                  <a:lnTo>
                    <a:pt x="11425" y="21517"/>
                  </a:lnTo>
                  <a:lnTo>
                    <a:pt x="11933" y="21165"/>
                  </a:lnTo>
                  <a:lnTo>
                    <a:pt x="12442" y="20852"/>
                  </a:lnTo>
                  <a:lnTo>
                    <a:pt x="12989" y="20618"/>
                  </a:lnTo>
                  <a:lnTo>
                    <a:pt x="13576" y="20383"/>
                  </a:lnTo>
                  <a:lnTo>
                    <a:pt x="14124" y="20187"/>
                  </a:lnTo>
                  <a:lnTo>
                    <a:pt x="14750" y="20070"/>
                  </a:lnTo>
                  <a:lnTo>
                    <a:pt x="15454" y="19952"/>
                  </a:lnTo>
                  <a:lnTo>
                    <a:pt x="16119" y="19913"/>
                  </a:lnTo>
                  <a:lnTo>
                    <a:pt x="16784" y="19913"/>
                  </a:lnTo>
                  <a:lnTo>
                    <a:pt x="17449" y="19992"/>
                  </a:lnTo>
                  <a:lnTo>
                    <a:pt x="17136" y="20070"/>
                  </a:lnTo>
                  <a:lnTo>
                    <a:pt x="16315" y="20265"/>
                  </a:lnTo>
                  <a:lnTo>
                    <a:pt x="15493" y="20500"/>
                  </a:lnTo>
                  <a:lnTo>
                    <a:pt x="14672" y="20774"/>
                  </a:lnTo>
                  <a:lnTo>
                    <a:pt x="13889" y="21048"/>
                  </a:lnTo>
                  <a:lnTo>
                    <a:pt x="13224" y="21322"/>
                  </a:lnTo>
                  <a:lnTo>
                    <a:pt x="12559" y="21674"/>
                  </a:lnTo>
                  <a:lnTo>
                    <a:pt x="11933" y="22026"/>
                  </a:lnTo>
                  <a:lnTo>
                    <a:pt x="11307" y="22417"/>
                  </a:lnTo>
                  <a:lnTo>
                    <a:pt x="10994" y="22652"/>
                  </a:lnTo>
                  <a:lnTo>
                    <a:pt x="10603" y="22965"/>
                  </a:lnTo>
                  <a:lnTo>
                    <a:pt x="10407" y="23121"/>
                  </a:lnTo>
                  <a:lnTo>
                    <a:pt x="10251" y="23317"/>
                  </a:lnTo>
                  <a:lnTo>
                    <a:pt x="10133" y="23473"/>
                  </a:lnTo>
                  <a:lnTo>
                    <a:pt x="10016" y="23669"/>
                  </a:lnTo>
                  <a:lnTo>
                    <a:pt x="9429" y="22847"/>
                  </a:lnTo>
                  <a:lnTo>
                    <a:pt x="8842" y="22026"/>
                  </a:lnTo>
                  <a:lnTo>
                    <a:pt x="7512" y="20422"/>
                  </a:lnTo>
                  <a:lnTo>
                    <a:pt x="6182" y="18857"/>
                  </a:lnTo>
                  <a:lnTo>
                    <a:pt x="4891" y="17292"/>
                  </a:lnTo>
                  <a:lnTo>
                    <a:pt x="2309" y="14123"/>
                  </a:lnTo>
                  <a:lnTo>
                    <a:pt x="1566" y="13263"/>
                  </a:lnTo>
                  <a:lnTo>
                    <a:pt x="1174" y="12832"/>
                  </a:lnTo>
                  <a:lnTo>
                    <a:pt x="901" y="12363"/>
                  </a:lnTo>
                  <a:lnTo>
                    <a:pt x="666" y="12089"/>
                  </a:lnTo>
                  <a:lnTo>
                    <a:pt x="705" y="11854"/>
                  </a:lnTo>
                  <a:lnTo>
                    <a:pt x="783" y="11698"/>
                  </a:lnTo>
                  <a:lnTo>
                    <a:pt x="901" y="11541"/>
                  </a:lnTo>
                  <a:lnTo>
                    <a:pt x="1057" y="11385"/>
                  </a:lnTo>
                  <a:lnTo>
                    <a:pt x="1331" y="11033"/>
                  </a:lnTo>
                  <a:close/>
                  <a:moveTo>
                    <a:pt x="18897" y="20265"/>
                  </a:moveTo>
                  <a:lnTo>
                    <a:pt x="18975" y="20305"/>
                  </a:lnTo>
                  <a:lnTo>
                    <a:pt x="18427" y="20344"/>
                  </a:lnTo>
                  <a:lnTo>
                    <a:pt x="17841" y="20461"/>
                  </a:lnTo>
                  <a:lnTo>
                    <a:pt x="17293" y="20578"/>
                  </a:lnTo>
                  <a:lnTo>
                    <a:pt x="16745" y="20735"/>
                  </a:lnTo>
                  <a:lnTo>
                    <a:pt x="16197" y="20930"/>
                  </a:lnTo>
                  <a:lnTo>
                    <a:pt x="15689" y="21126"/>
                  </a:lnTo>
                  <a:lnTo>
                    <a:pt x="15141" y="21361"/>
                  </a:lnTo>
                  <a:lnTo>
                    <a:pt x="14633" y="21635"/>
                  </a:lnTo>
                  <a:lnTo>
                    <a:pt x="14007" y="21987"/>
                  </a:lnTo>
                  <a:lnTo>
                    <a:pt x="13381" y="22339"/>
                  </a:lnTo>
                  <a:lnTo>
                    <a:pt x="12794" y="22730"/>
                  </a:lnTo>
                  <a:lnTo>
                    <a:pt x="12207" y="23160"/>
                  </a:lnTo>
                  <a:lnTo>
                    <a:pt x="11659" y="23591"/>
                  </a:lnTo>
                  <a:lnTo>
                    <a:pt x="11385" y="23826"/>
                  </a:lnTo>
                  <a:lnTo>
                    <a:pt x="11112" y="23982"/>
                  </a:lnTo>
                  <a:lnTo>
                    <a:pt x="10955" y="24060"/>
                  </a:lnTo>
                  <a:lnTo>
                    <a:pt x="10642" y="24060"/>
                  </a:lnTo>
                  <a:lnTo>
                    <a:pt x="10486" y="24021"/>
                  </a:lnTo>
                  <a:lnTo>
                    <a:pt x="10525" y="23943"/>
                  </a:lnTo>
                  <a:lnTo>
                    <a:pt x="10525" y="23865"/>
                  </a:lnTo>
                  <a:lnTo>
                    <a:pt x="10525" y="23786"/>
                  </a:lnTo>
                  <a:lnTo>
                    <a:pt x="10486" y="23708"/>
                  </a:lnTo>
                  <a:lnTo>
                    <a:pt x="10486" y="23669"/>
                  </a:lnTo>
                  <a:lnTo>
                    <a:pt x="10681" y="23591"/>
                  </a:lnTo>
                  <a:lnTo>
                    <a:pt x="10838" y="23395"/>
                  </a:lnTo>
                  <a:lnTo>
                    <a:pt x="11229" y="23043"/>
                  </a:lnTo>
                  <a:lnTo>
                    <a:pt x="11777" y="22613"/>
                  </a:lnTo>
                  <a:lnTo>
                    <a:pt x="12363" y="22261"/>
                  </a:lnTo>
                  <a:lnTo>
                    <a:pt x="12872" y="21948"/>
                  </a:lnTo>
                  <a:lnTo>
                    <a:pt x="13420" y="21713"/>
                  </a:lnTo>
                  <a:lnTo>
                    <a:pt x="13967" y="21478"/>
                  </a:lnTo>
                  <a:lnTo>
                    <a:pt x="14554" y="21243"/>
                  </a:lnTo>
                  <a:lnTo>
                    <a:pt x="15571" y="20891"/>
                  </a:lnTo>
                  <a:lnTo>
                    <a:pt x="16667" y="20539"/>
                  </a:lnTo>
                  <a:lnTo>
                    <a:pt x="17254" y="20383"/>
                  </a:lnTo>
                  <a:lnTo>
                    <a:pt x="17801" y="20305"/>
                  </a:lnTo>
                  <a:lnTo>
                    <a:pt x="18349" y="20265"/>
                  </a:lnTo>
                  <a:close/>
                  <a:moveTo>
                    <a:pt x="18740" y="0"/>
                  </a:moveTo>
                  <a:lnTo>
                    <a:pt x="18506" y="39"/>
                  </a:lnTo>
                  <a:lnTo>
                    <a:pt x="18271" y="157"/>
                  </a:lnTo>
                  <a:lnTo>
                    <a:pt x="18075" y="313"/>
                  </a:lnTo>
                  <a:lnTo>
                    <a:pt x="17254" y="587"/>
                  </a:lnTo>
                  <a:lnTo>
                    <a:pt x="16863" y="743"/>
                  </a:lnTo>
                  <a:lnTo>
                    <a:pt x="16471" y="900"/>
                  </a:lnTo>
                  <a:lnTo>
                    <a:pt x="16119" y="1095"/>
                  </a:lnTo>
                  <a:lnTo>
                    <a:pt x="15728" y="1330"/>
                  </a:lnTo>
                  <a:lnTo>
                    <a:pt x="15376" y="1604"/>
                  </a:lnTo>
                  <a:lnTo>
                    <a:pt x="15024" y="1878"/>
                  </a:lnTo>
                  <a:lnTo>
                    <a:pt x="14476" y="2387"/>
                  </a:lnTo>
                  <a:lnTo>
                    <a:pt x="13889" y="2973"/>
                  </a:lnTo>
                  <a:lnTo>
                    <a:pt x="13459" y="3404"/>
                  </a:lnTo>
                  <a:lnTo>
                    <a:pt x="13068" y="3873"/>
                  </a:lnTo>
                  <a:lnTo>
                    <a:pt x="12676" y="4343"/>
                  </a:lnTo>
                  <a:lnTo>
                    <a:pt x="12324" y="4851"/>
                  </a:lnTo>
                  <a:lnTo>
                    <a:pt x="12011" y="5360"/>
                  </a:lnTo>
                  <a:lnTo>
                    <a:pt x="11698" y="5868"/>
                  </a:lnTo>
                  <a:lnTo>
                    <a:pt x="11464" y="6416"/>
                  </a:lnTo>
                  <a:lnTo>
                    <a:pt x="11268" y="6964"/>
                  </a:lnTo>
                  <a:lnTo>
                    <a:pt x="10681" y="6690"/>
                  </a:lnTo>
                  <a:lnTo>
                    <a:pt x="10094" y="6533"/>
                  </a:lnTo>
                  <a:lnTo>
                    <a:pt x="9468" y="6416"/>
                  </a:lnTo>
                  <a:lnTo>
                    <a:pt x="8842" y="6338"/>
                  </a:lnTo>
                  <a:lnTo>
                    <a:pt x="8177" y="6338"/>
                  </a:lnTo>
                  <a:lnTo>
                    <a:pt x="7551" y="6377"/>
                  </a:lnTo>
                  <a:lnTo>
                    <a:pt x="6925" y="6455"/>
                  </a:lnTo>
                  <a:lnTo>
                    <a:pt x="6339" y="6573"/>
                  </a:lnTo>
                  <a:lnTo>
                    <a:pt x="5517" y="6768"/>
                  </a:lnTo>
                  <a:lnTo>
                    <a:pt x="4774" y="7042"/>
                  </a:lnTo>
                  <a:lnTo>
                    <a:pt x="3991" y="7355"/>
                  </a:lnTo>
                  <a:lnTo>
                    <a:pt x="3248" y="7707"/>
                  </a:lnTo>
                  <a:lnTo>
                    <a:pt x="2544" y="8098"/>
                  </a:lnTo>
                  <a:lnTo>
                    <a:pt x="1800" y="8490"/>
                  </a:lnTo>
                  <a:lnTo>
                    <a:pt x="392" y="9311"/>
                  </a:lnTo>
                  <a:lnTo>
                    <a:pt x="275" y="9429"/>
                  </a:lnTo>
                  <a:lnTo>
                    <a:pt x="236" y="9546"/>
                  </a:lnTo>
                  <a:lnTo>
                    <a:pt x="275" y="9702"/>
                  </a:lnTo>
                  <a:lnTo>
                    <a:pt x="353" y="9859"/>
                  </a:lnTo>
                  <a:lnTo>
                    <a:pt x="1214" y="10876"/>
                  </a:lnTo>
                  <a:lnTo>
                    <a:pt x="861" y="11033"/>
                  </a:lnTo>
                  <a:lnTo>
                    <a:pt x="588" y="11267"/>
                  </a:lnTo>
                  <a:lnTo>
                    <a:pt x="314" y="11502"/>
                  </a:lnTo>
                  <a:lnTo>
                    <a:pt x="79" y="11776"/>
                  </a:lnTo>
                  <a:lnTo>
                    <a:pt x="1" y="11932"/>
                  </a:lnTo>
                  <a:lnTo>
                    <a:pt x="1" y="12011"/>
                  </a:lnTo>
                  <a:lnTo>
                    <a:pt x="40" y="12089"/>
                  </a:lnTo>
                  <a:lnTo>
                    <a:pt x="1174" y="13575"/>
                  </a:lnTo>
                  <a:lnTo>
                    <a:pt x="2348" y="15062"/>
                  </a:lnTo>
                  <a:lnTo>
                    <a:pt x="4735" y="17996"/>
                  </a:lnTo>
                  <a:lnTo>
                    <a:pt x="5908" y="19483"/>
                  </a:lnTo>
                  <a:lnTo>
                    <a:pt x="7082" y="20970"/>
                  </a:lnTo>
                  <a:lnTo>
                    <a:pt x="8256" y="22456"/>
                  </a:lnTo>
                  <a:lnTo>
                    <a:pt x="8882" y="23200"/>
                  </a:lnTo>
                  <a:lnTo>
                    <a:pt x="9508" y="23904"/>
                  </a:lnTo>
                  <a:lnTo>
                    <a:pt x="9547" y="23943"/>
                  </a:lnTo>
                  <a:lnTo>
                    <a:pt x="9820" y="24256"/>
                  </a:lnTo>
                  <a:lnTo>
                    <a:pt x="10212" y="24569"/>
                  </a:lnTo>
                  <a:lnTo>
                    <a:pt x="10407" y="24725"/>
                  </a:lnTo>
                  <a:lnTo>
                    <a:pt x="10603" y="24804"/>
                  </a:lnTo>
                  <a:lnTo>
                    <a:pt x="10838" y="24843"/>
                  </a:lnTo>
                  <a:lnTo>
                    <a:pt x="11033" y="24804"/>
                  </a:lnTo>
                  <a:lnTo>
                    <a:pt x="11307" y="24686"/>
                  </a:lnTo>
                  <a:lnTo>
                    <a:pt x="11542" y="24530"/>
                  </a:lnTo>
                  <a:lnTo>
                    <a:pt x="12011" y="24099"/>
                  </a:lnTo>
                  <a:lnTo>
                    <a:pt x="12716" y="23591"/>
                  </a:lnTo>
                  <a:lnTo>
                    <a:pt x="13459" y="23082"/>
                  </a:lnTo>
                  <a:lnTo>
                    <a:pt x="14476" y="22495"/>
                  </a:lnTo>
                  <a:lnTo>
                    <a:pt x="15493" y="21948"/>
                  </a:lnTo>
                  <a:lnTo>
                    <a:pt x="16002" y="21713"/>
                  </a:lnTo>
                  <a:lnTo>
                    <a:pt x="16550" y="21517"/>
                  </a:lnTo>
                  <a:lnTo>
                    <a:pt x="17097" y="21322"/>
                  </a:lnTo>
                  <a:lnTo>
                    <a:pt x="17645" y="21204"/>
                  </a:lnTo>
                  <a:lnTo>
                    <a:pt x="17762" y="21204"/>
                  </a:lnTo>
                  <a:lnTo>
                    <a:pt x="18232" y="21243"/>
                  </a:lnTo>
                  <a:lnTo>
                    <a:pt x="18701" y="21322"/>
                  </a:lnTo>
                  <a:lnTo>
                    <a:pt x="19132" y="21439"/>
                  </a:lnTo>
                  <a:lnTo>
                    <a:pt x="19601" y="21478"/>
                  </a:lnTo>
                  <a:lnTo>
                    <a:pt x="19914" y="21439"/>
                  </a:lnTo>
                  <a:lnTo>
                    <a:pt x="20071" y="21400"/>
                  </a:lnTo>
                  <a:lnTo>
                    <a:pt x="20188" y="21361"/>
                  </a:lnTo>
                  <a:lnTo>
                    <a:pt x="20266" y="21243"/>
                  </a:lnTo>
                  <a:lnTo>
                    <a:pt x="20344" y="21126"/>
                  </a:lnTo>
                  <a:lnTo>
                    <a:pt x="20384" y="21009"/>
                  </a:lnTo>
                  <a:lnTo>
                    <a:pt x="20423" y="20852"/>
                  </a:lnTo>
                  <a:lnTo>
                    <a:pt x="21831" y="18935"/>
                  </a:lnTo>
                  <a:lnTo>
                    <a:pt x="22574" y="18035"/>
                  </a:lnTo>
                  <a:lnTo>
                    <a:pt x="22966" y="17605"/>
                  </a:lnTo>
                  <a:lnTo>
                    <a:pt x="23396" y="17175"/>
                  </a:lnTo>
                  <a:lnTo>
                    <a:pt x="23865" y="16705"/>
                  </a:lnTo>
                  <a:lnTo>
                    <a:pt x="24374" y="16314"/>
                  </a:lnTo>
                  <a:lnTo>
                    <a:pt x="24883" y="15884"/>
                  </a:lnTo>
                  <a:lnTo>
                    <a:pt x="25430" y="15532"/>
                  </a:lnTo>
                  <a:lnTo>
                    <a:pt x="25469" y="15492"/>
                  </a:lnTo>
                  <a:lnTo>
                    <a:pt x="26174" y="15101"/>
                  </a:lnTo>
                  <a:lnTo>
                    <a:pt x="26878" y="14749"/>
                  </a:lnTo>
                  <a:lnTo>
                    <a:pt x="27621" y="14397"/>
                  </a:lnTo>
                  <a:lnTo>
                    <a:pt x="28404" y="14123"/>
                  </a:lnTo>
                  <a:lnTo>
                    <a:pt x="28521" y="14045"/>
                  </a:lnTo>
                  <a:lnTo>
                    <a:pt x="28599" y="13888"/>
                  </a:lnTo>
                  <a:lnTo>
                    <a:pt x="28599" y="13732"/>
                  </a:lnTo>
                  <a:lnTo>
                    <a:pt x="28599" y="13654"/>
                  </a:lnTo>
                  <a:lnTo>
                    <a:pt x="28521" y="13575"/>
                  </a:lnTo>
                  <a:lnTo>
                    <a:pt x="28052" y="13184"/>
                  </a:lnTo>
                  <a:lnTo>
                    <a:pt x="27778" y="12989"/>
                  </a:lnTo>
                  <a:lnTo>
                    <a:pt x="27543" y="12793"/>
                  </a:lnTo>
                  <a:lnTo>
                    <a:pt x="27621" y="12793"/>
                  </a:lnTo>
                  <a:lnTo>
                    <a:pt x="27699" y="12715"/>
                  </a:lnTo>
                  <a:lnTo>
                    <a:pt x="27739" y="12637"/>
                  </a:lnTo>
                  <a:lnTo>
                    <a:pt x="27778" y="12519"/>
                  </a:lnTo>
                  <a:lnTo>
                    <a:pt x="27856" y="12480"/>
                  </a:lnTo>
                  <a:lnTo>
                    <a:pt x="27934" y="12402"/>
                  </a:lnTo>
                  <a:lnTo>
                    <a:pt x="27973" y="12284"/>
                  </a:lnTo>
                  <a:lnTo>
                    <a:pt x="27934" y="12167"/>
                  </a:lnTo>
                  <a:lnTo>
                    <a:pt x="27739" y="11854"/>
                  </a:lnTo>
                  <a:lnTo>
                    <a:pt x="27817" y="11854"/>
                  </a:lnTo>
                  <a:lnTo>
                    <a:pt x="27856" y="11815"/>
                  </a:lnTo>
                  <a:lnTo>
                    <a:pt x="27856" y="11737"/>
                  </a:lnTo>
                  <a:lnTo>
                    <a:pt x="27817" y="11698"/>
                  </a:lnTo>
                  <a:lnTo>
                    <a:pt x="27699" y="11659"/>
                  </a:lnTo>
                  <a:lnTo>
                    <a:pt x="27582" y="11619"/>
                  </a:lnTo>
                  <a:lnTo>
                    <a:pt x="27191" y="10954"/>
                  </a:lnTo>
                  <a:lnTo>
                    <a:pt x="27073" y="10680"/>
                  </a:lnTo>
                  <a:lnTo>
                    <a:pt x="26917" y="10407"/>
                  </a:lnTo>
                  <a:lnTo>
                    <a:pt x="26565" y="9898"/>
                  </a:lnTo>
                  <a:lnTo>
                    <a:pt x="25939" y="8920"/>
                  </a:lnTo>
                  <a:lnTo>
                    <a:pt x="25235" y="7942"/>
                  </a:lnTo>
                  <a:lnTo>
                    <a:pt x="22457" y="4030"/>
                  </a:lnTo>
                  <a:lnTo>
                    <a:pt x="21831" y="3130"/>
                  </a:lnTo>
                  <a:lnTo>
                    <a:pt x="21205" y="2191"/>
                  </a:lnTo>
                  <a:lnTo>
                    <a:pt x="20579" y="1291"/>
                  </a:lnTo>
                  <a:lnTo>
                    <a:pt x="20227" y="861"/>
                  </a:lnTo>
                  <a:lnTo>
                    <a:pt x="19875" y="470"/>
                  </a:lnTo>
                  <a:lnTo>
                    <a:pt x="19679" y="274"/>
                  </a:lnTo>
                  <a:lnTo>
                    <a:pt x="19445" y="157"/>
                  </a:lnTo>
                  <a:lnTo>
                    <a:pt x="19210" y="39"/>
                  </a:lnTo>
                  <a:lnTo>
                    <a:pt x="1897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209;p75">
              <a:extLst>
                <a:ext uri="{FF2B5EF4-FFF2-40B4-BE49-F238E27FC236}">
                  <a16:creationId xmlns:a16="http://schemas.microsoft.com/office/drawing/2014/main" id="{4A1A94E5-5137-4E9C-9D9B-30C4EB0DE3C8}"/>
                </a:ext>
              </a:extLst>
            </p:cNvPr>
            <p:cNvSpPr/>
            <p:nvPr/>
          </p:nvSpPr>
          <p:spPr>
            <a:xfrm>
              <a:off x="5272475" y="2167450"/>
              <a:ext cx="135000" cy="113475"/>
            </a:xfrm>
            <a:custGeom>
              <a:avLst/>
              <a:gdLst/>
              <a:ahLst/>
              <a:cxnLst/>
              <a:rect l="l" t="t" r="r" b="b"/>
              <a:pathLst>
                <a:path w="5400" h="4539" extrusionOk="0">
                  <a:moveTo>
                    <a:pt x="5087" y="1"/>
                  </a:moveTo>
                  <a:lnTo>
                    <a:pt x="4656" y="79"/>
                  </a:lnTo>
                  <a:lnTo>
                    <a:pt x="4265" y="196"/>
                  </a:lnTo>
                  <a:lnTo>
                    <a:pt x="3835" y="353"/>
                  </a:lnTo>
                  <a:lnTo>
                    <a:pt x="3443" y="509"/>
                  </a:lnTo>
                  <a:lnTo>
                    <a:pt x="3052" y="744"/>
                  </a:lnTo>
                  <a:lnTo>
                    <a:pt x="2700" y="979"/>
                  </a:lnTo>
                  <a:lnTo>
                    <a:pt x="2309" y="1253"/>
                  </a:lnTo>
                  <a:lnTo>
                    <a:pt x="1996" y="1526"/>
                  </a:lnTo>
                  <a:lnTo>
                    <a:pt x="1644" y="1839"/>
                  </a:lnTo>
                  <a:lnTo>
                    <a:pt x="1331" y="2192"/>
                  </a:lnTo>
                  <a:lnTo>
                    <a:pt x="1057" y="2544"/>
                  </a:lnTo>
                  <a:lnTo>
                    <a:pt x="783" y="2896"/>
                  </a:lnTo>
                  <a:lnTo>
                    <a:pt x="548" y="3248"/>
                  </a:lnTo>
                  <a:lnTo>
                    <a:pt x="353" y="3639"/>
                  </a:lnTo>
                  <a:lnTo>
                    <a:pt x="157" y="4030"/>
                  </a:lnTo>
                  <a:lnTo>
                    <a:pt x="1" y="4422"/>
                  </a:lnTo>
                  <a:lnTo>
                    <a:pt x="40" y="4461"/>
                  </a:lnTo>
                  <a:lnTo>
                    <a:pt x="79" y="4539"/>
                  </a:lnTo>
                  <a:lnTo>
                    <a:pt x="157" y="4539"/>
                  </a:lnTo>
                  <a:lnTo>
                    <a:pt x="196" y="4500"/>
                  </a:lnTo>
                  <a:lnTo>
                    <a:pt x="666" y="3835"/>
                  </a:lnTo>
                  <a:lnTo>
                    <a:pt x="1135" y="3170"/>
                  </a:lnTo>
                  <a:lnTo>
                    <a:pt x="1644" y="2583"/>
                  </a:lnTo>
                  <a:lnTo>
                    <a:pt x="2231" y="2035"/>
                  </a:lnTo>
                  <a:lnTo>
                    <a:pt x="2583" y="1800"/>
                  </a:lnTo>
                  <a:lnTo>
                    <a:pt x="2935" y="1566"/>
                  </a:lnTo>
                  <a:lnTo>
                    <a:pt x="3678" y="1135"/>
                  </a:lnTo>
                  <a:lnTo>
                    <a:pt x="4421" y="822"/>
                  </a:lnTo>
                  <a:lnTo>
                    <a:pt x="5204" y="470"/>
                  </a:lnTo>
                  <a:lnTo>
                    <a:pt x="5321" y="431"/>
                  </a:lnTo>
                  <a:lnTo>
                    <a:pt x="5360" y="353"/>
                  </a:lnTo>
                  <a:lnTo>
                    <a:pt x="5399" y="275"/>
                  </a:lnTo>
                  <a:lnTo>
                    <a:pt x="5399" y="196"/>
                  </a:lnTo>
                  <a:lnTo>
                    <a:pt x="5360" y="118"/>
                  </a:lnTo>
                  <a:lnTo>
                    <a:pt x="5282" y="40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210;p75">
              <a:extLst>
                <a:ext uri="{FF2B5EF4-FFF2-40B4-BE49-F238E27FC236}">
                  <a16:creationId xmlns:a16="http://schemas.microsoft.com/office/drawing/2014/main" id="{EDCD1EF1-4B50-4770-BB95-92FB20C0084C}"/>
                </a:ext>
              </a:extLst>
            </p:cNvPr>
            <p:cNvSpPr/>
            <p:nvPr/>
          </p:nvSpPr>
          <p:spPr>
            <a:xfrm>
              <a:off x="5293025" y="2199725"/>
              <a:ext cx="131075" cy="108600"/>
            </a:xfrm>
            <a:custGeom>
              <a:avLst/>
              <a:gdLst/>
              <a:ahLst/>
              <a:cxnLst/>
              <a:rect l="l" t="t" r="r" b="b"/>
              <a:pathLst>
                <a:path w="5243" h="4344" extrusionOk="0">
                  <a:moveTo>
                    <a:pt x="5086" y="1"/>
                  </a:moveTo>
                  <a:lnTo>
                    <a:pt x="4695" y="40"/>
                  </a:lnTo>
                  <a:lnTo>
                    <a:pt x="4304" y="157"/>
                  </a:lnTo>
                  <a:lnTo>
                    <a:pt x="3912" y="275"/>
                  </a:lnTo>
                  <a:lnTo>
                    <a:pt x="3521" y="431"/>
                  </a:lnTo>
                  <a:lnTo>
                    <a:pt x="3130" y="666"/>
                  </a:lnTo>
                  <a:lnTo>
                    <a:pt x="2739" y="901"/>
                  </a:lnTo>
                  <a:lnTo>
                    <a:pt x="2348" y="1135"/>
                  </a:lnTo>
                  <a:lnTo>
                    <a:pt x="1995" y="1448"/>
                  </a:lnTo>
                  <a:lnTo>
                    <a:pt x="1643" y="1761"/>
                  </a:lnTo>
                  <a:lnTo>
                    <a:pt x="1330" y="2074"/>
                  </a:lnTo>
                  <a:lnTo>
                    <a:pt x="1017" y="2426"/>
                  </a:lnTo>
                  <a:lnTo>
                    <a:pt x="743" y="2778"/>
                  </a:lnTo>
                  <a:lnTo>
                    <a:pt x="509" y="3131"/>
                  </a:lnTo>
                  <a:lnTo>
                    <a:pt x="274" y="3483"/>
                  </a:lnTo>
                  <a:lnTo>
                    <a:pt x="118" y="3835"/>
                  </a:lnTo>
                  <a:lnTo>
                    <a:pt x="0" y="4187"/>
                  </a:lnTo>
                  <a:lnTo>
                    <a:pt x="0" y="4304"/>
                  </a:lnTo>
                  <a:lnTo>
                    <a:pt x="78" y="4343"/>
                  </a:lnTo>
                  <a:lnTo>
                    <a:pt x="157" y="4343"/>
                  </a:lnTo>
                  <a:lnTo>
                    <a:pt x="235" y="4304"/>
                  </a:lnTo>
                  <a:lnTo>
                    <a:pt x="1213" y="3013"/>
                  </a:lnTo>
                  <a:lnTo>
                    <a:pt x="1722" y="2387"/>
                  </a:lnTo>
                  <a:lnTo>
                    <a:pt x="1995" y="2113"/>
                  </a:lnTo>
                  <a:lnTo>
                    <a:pt x="2308" y="1840"/>
                  </a:lnTo>
                  <a:lnTo>
                    <a:pt x="2660" y="1605"/>
                  </a:lnTo>
                  <a:lnTo>
                    <a:pt x="3013" y="1370"/>
                  </a:lnTo>
                  <a:lnTo>
                    <a:pt x="3717" y="1018"/>
                  </a:lnTo>
                  <a:lnTo>
                    <a:pt x="4421" y="705"/>
                  </a:lnTo>
                  <a:lnTo>
                    <a:pt x="5164" y="353"/>
                  </a:lnTo>
                  <a:lnTo>
                    <a:pt x="5243" y="235"/>
                  </a:lnTo>
                  <a:lnTo>
                    <a:pt x="5243" y="118"/>
                  </a:lnTo>
                  <a:lnTo>
                    <a:pt x="5164" y="40"/>
                  </a:lnTo>
                  <a:lnTo>
                    <a:pt x="512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211;p75">
              <a:extLst>
                <a:ext uri="{FF2B5EF4-FFF2-40B4-BE49-F238E27FC236}">
                  <a16:creationId xmlns:a16="http://schemas.microsoft.com/office/drawing/2014/main" id="{4CDA3813-E52E-4CE3-9B38-72F6DD141515}"/>
                </a:ext>
              </a:extLst>
            </p:cNvPr>
            <p:cNvSpPr/>
            <p:nvPr/>
          </p:nvSpPr>
          <p:spPr>
            <a:xfrm>
              <a:off x="5372250" y="2319050"/>
              <a:ext cx="118350" cy="107625"/>
            </a:xfrm>
            <a:custGeom>
              <a:avLst/>
              <a:gdLst/>
              <a:ahLst/>
              <a:cxnLst/>
              <a:rect l="l" t="t" r="r" b="b"/>
              <a:pathLst>
                <a:path w="4734" h="4305" extrusionOk="0">
                  <a:moveTo>
                    <a:pt x="4499" y="1"/>
                  </a:moveTo>
                  <a:lnTo>
                    <a:pt x="4147" y="79"/>
                  </a:lnTo>
                  <a:lnTo>
                    <a:pt x="3795" y="235"/>
                  </a:lnTo>
                  <a:lnTo>
                    <a:pt x="3443" y="392"/>
                  </a:lnTo>
                  <a:lnTo>
                    <a:pt x="3130" y="548"/>
                  </a:lnTo>
                  <a:lnTo>
                    <a:pt x="2426" y="1018"/>
                  </a:lnTo>
                  <a:lnTo>
                    <a:pt x="1800" y="1566"/>
                  </a:lnTo>
                  <a:lnTo>
                    <a:pt x="1174" y="2152"/>
                  </a:lnTo>
                  <a:lnTo>
                    <a:pt x="665" y="2778"/>
                  </a:lnTo>
                  <a:lnTo>
                    <a:pt x="470" y="3130"/>
                  </a:lnTo>
                  <a:lnTo>
                    <a:pt x="274" y="3443"/>
                  </a:lnTo>
                  <a:lnTo>
                    <a:pt x="117" y="3756"/>
                  </a:lnTo>
                  <a:lnTo>
                    <a:pt x="0" y="4109"/>
                  </a:lnTo>
                  <a:lnTo>
                    <a:pt x="0" y="4187"/>
                  </a:lnTo>
                  <a:lnTo>
                    <a:pt x="78" y="4265"/>
                  </a:lnTo>
                  <a:lnTo>
                    <a:pt x="157" y="4304"/>
                  </a:lnTo>
                  <a:lnTo>
                    <a:pt x="235" y="4226"/>
                  </a:lnTo>
                  <a:lnTo>
                    <a:pt x="704" y="3678"/>
                  </a:lnTo>
                  <a:lnTo>
                    <a:pt x="1135" y="3130"/>
                  </a:lnTo>
                  <a:lnTo>
                    <a:pt x="1565" y="2583"/>
                  </a:lnTo>
                  <a:lnTo>
                    <a:pt x="2074" y="2074"/>
                  </a:lnTo>
                  <a:lnTo>
                    <a:pt x="2387" y="1800"/>
                  </a:lnTo>
                  <a:lnTo>
                    <a:pt x="2700" y="1566"/>
                  </a:lnTo>
                  <a:lnTo>
                    <a:pt x="3325" y="1174"/>
                  </a:lnTo>
                  <a:lnTo>
                    <a:pt x="3991" y="783"/>
                  </a:lnTo>
                  <a:lnTo>
                    <a:pt x="4656" y="392"/>
                  </a:lnTo>
                  <a:lnTo>
                    <a:pt x="4695" y="314"/>
                  </a:lnTo>
                  <a:lnTo>
                    <a:pt x="4734" y="275"/>
                  </a:lnTo>
                  <a:lnTo>
                    <a:pt x="4734" y="196"/>
                  </a:lnTo>
                  <a:lnTo>
                    <a:pt x="4734" y="118"/>
                  </a:lnTo>
                  <a:lnTo>
                    <a:pt x="4695" y="79"/>
                  </a:lnTo>
                  <a:lnTo>
                    <a:pt x="461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212;p75">
              <a:extLst>
                <a:ext uri="{FF2B5EF4-FFF2-40B4-BE49-F238E27FC236}">
                  <a16:creationId xmlns:a16="http://schemas.microsoft.com/office/drawing/2014/main" id="{7E163086-54A3-4505-8EDF-F2DF879F0128}"/>
                </a:ext>
              </a:extLst>
            </p:cNvPr>
            <p:cNvSpPr/>
            <p:nvPr/>
          </p:nvSpPr>
          <p:spPr>
            <a:xfrm>
              <a:off x="5396700" y="2353275"/>
              <a:ext cx="119350" cy="116425"/>
            </a:xfrm>
            <a:custGeom>
              <a:avLst/>
              <a:gdLst/>
              <a:ahLst/>
              <a:cxnLst/>
              <a:rect l="l" t="t" r="r" b="b"/>
              <a:pathLst>
                <a:path w="4774" h="4657" extrusionOk="0">
                  <a:moveTo>
                    <a:pt x="4538" y="1"/>
                  </a:moveTo>
                  <a:lnTo>
                    <a:pt x="4460" y="40"/>
                  </a:lnTo>
                  <a:lnTo>
                    <a:pt x="3678" y="470"/>
                  </a:lnTo>
                  <a:lnTo>
                    <a:pt x="2973" y="979"/>
                  </a:lnTo>
                  <a:lnTo>
                    <a:pt x="2269" y="1527"/>
                  </a:lnTo>
                  <a:lnTo>
                    <a:pt x="1604" y="2114"/>
                  </a:lnTo>
                  <a:lnTo>
                    <a:pt x="1096" y="2622"/>
                  </a:lnTo>
                  <a:lnTo>
                    <a:pt x="822" y="2896"/>
                  </a:lnTo>
                  <a:lnTo>
                    <a:pt x="548" y="3209"/>
                  </a:lnTo>
                  <a:lnTo>
                    <a:pt x="352" y="3522"/>
                  </a:lnTo>
                  <a:lnTo>
                    <a:pt x="157" y="3835"/>
                  </a:lnTo>
                  <a:lnTo>
                    <a:pt x="39" y="4187"/>
                  </a:lnTo>
                  <a:lnTo>
                    <a:pt x="0" y="4539"/>
                  </a:lnTo>
                  <a:lnTo>
                    <a:pt x="39" y="4617"/>
                  </a:lnTo>
                  <a:lnTo>
                    <a:pt x="118" y="4657"/>
                  </a:lnTo>
                  <a:lnTo>
                    <a:pt x="196" y="4657"/>
                  </a:lnTo>
                  <a:lnTo>
                    <a:pt x="274" y="4617"/>
                  </a:lnTo>
                  <a:lnTo>
                    <a:pt x="430" y="4265"/>
                  </a:lnTo>
                  <a:lnTo>
                    <a:pt x="626" y="3952"/>
                  </a:lnTo>
                  <a:lnTo>
                    <a:pt x="822" y="3600"/>
                  </a:lnTo>
                  <a:lnTo>
                    <a:pt x="1056" y="3326"/>
                  </a:lnTo>
                  <a:lnTo>
                    <a:pt x="1565" y="2740"/>
                  </a:lnTo>
                  <a:lnTo>
                    <a:pt x="2152" y="2192"/>
                  </a:lnTo>
                  <a:lnTo>
                    <a:pt x="2778" y="1722"/>
                  </a:lnTo>
                  <a:lnTo>
                    <a:pt x="3404" y="1253"/>
                  </a:lnTo>
                  <a:lnTo>
                    <a:pt x="4695" y="431"/>
                  </a:lnTo>
                  <a:lnTo>
                    <a:pt x="4734" y="353"/>
                  </a:lnTo>
                  <a:lnTo>
                    <a:pt x="4773" y="275"/>
                  </a:lnTo>
                  <a:lnTo>
                    <a:pt x="4773" y="197"/>
                  </a:lnTo>
                  <a:lnTo>
                    <a:pt x="4734" y="118"/>
                  </a:lnTo>
                  <a:lnTo>
                    <a:pt x="4695" y="79"/>
                  </a:lnTo>
                  <a:lnTo>
                    <a:pt x="4617" y="40"/>
                  </a:lnTo>
                  <a:lnTo>
                    <a:pt x="453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213;p75">
              <a:extLst>
                <a:ext uri="{FF2B5EF4-FFF2-40B4-BE49-F238E27FC236}">
                  <a16:creationId xmlns:a16="http://schemas.microsoft.com/office/drawing/2014/main" id="{8D505A9E-25D8-4267-8595-6D6BD27FF9E5}"/>
                </a:ext>
              </a:extLst>
            </p:cNvPr>
            <p:cNvSpPr/>
            <p:nvPr/>
          </p:nvSpPr>
          <p:spPr>
            <a:xfrm>
              <a:off x="5023075" y="2317100"/>
              <a:ext cx="218125" cy="140875"/>
            </a:xfrm>
            <a:custGeom>
              <a:avLst/>
              <a:gdLst/>
              <a:ahLst/>
              <a:cxnLst/>
              <a:rect l="l" t="t" r="r" b="b"/>
              <a:pathLst>
                <a:path w="8725" h="5635" extrusionOk="0">
                  <a:moveTo>
                    <a:pt x="705" y="1448"/>
                  </a:moveTo>
                  <a:lnTo>
                    <a:pt x="1291" y="2152"/>
                  </a:lnTo>
                  <a:lnTo>
                    <a:pt x="1878" y="2778"/>
                  </a:lnTo>
                  <a:lnTo>
                    <a:pt x="2465" y="3404"/>
                  </a:lnTo>
                  <a:lnTo>
                    <a:pt x="2739" y="3756"/>
                  </a:lnTo>
                  <a:lnTo>
                    <a:pt x="2974" y="4069"/>
                  </a:lnTo>
                  <a:lnTo>
                    <a:pt x="2974" y="4069"/>
                  </a:lnTo>
                  <a:lnTo>
                    <a:pt x="2113" y="3208"/>
                  </a:lnTo>
                  <a:lnTo>
                    <a:pt x="1604" y="2778"/>
                  </a:lnTo>
                  <a:lnTo>
                    <a:pt x="1096" y="2309"/>
                  </a:lnTo>
                  <a:lnTo>
                    <a:pt x="1174" y="2309"/>
                  </a:lnTo>
                  <a:lnTo>
                    <a:pt x="1213" y="2230"/>
                  </a:lnTo>
                  <a:lnTo>
                    <a:pt x="1213" y="2152"/>
                  </a:lnTo>
                  <a:lnTo>
                    <a:pt x="1174" y="2113"/>
                  </a:lnTo>
                  <a:lnTo>
                    <a:pt x="861" y="1800"/>
                  </a:lnTo>
                  <a:lnTo>
                    <a:pt x="509" y="1526"/>
                  </a:lnTo>
                  <a:lnTo>
                    <a:pt x="705" y="1448"/>
                  </a:lnTo>
                  <a:close/>
                  <a:moveTo>
                    <a:pt x="5008" y="392"/>
                  </a:moveTo>
                  <a:lnTo>
                    <a:pt x="5282" y="431"/>
                  </a:lnTo>
                  <a:lnTo>
                    <a:pt x="5556" y="509"/>
                  </a:lnTo>
                  <a:lnTo>
                    <a:pt x="5830" y="666"/>
                  </a:lnTo>
                  <a:lnTo>
                    <a:pt x="6064" y="822"/>
                  </a:lnTo>
                  <a:lnTo>
                    <a:pt x="6456" y="1252"/>
                  </a:lnTo>
                  <a:lnTo>
                    <a:pt x="6847" y="1722"/>
                  </a:lnTo>
                  <a:lnTo>
                    <a:pt x="8255" y="3248"/>
                  </a:lnTo>
                  <a:lnTo>
                    <a:pt x="7160" y="3561"/>
                  </a:lnTo>
                  <a:lnTo>
                    <a:pt x="6064" y="3952"/>
                  </a:lnTo>
                  <a:lnTo>
                    <a:pt x="5165" y="4382"/>
                  </a:lnTo>
                  <a:lnTo>
                    <a:pt x="4578" y="4734"/>
                  </a:lnTo>
                  <a:lnTo>
                    <a:pt x="4265" y="4891"/>
                  </a:lnTo>
                  <a:lnTo>
                    <a:pt x="4147" y="4969"/>
                  </a:lnTo>
                  <a:lnTo>
                    <a:pt x="3873" y="4969"/>
                  </a:lnTo>
                  <a:lnTo>
                    <a:pt x="3717" y="4891"/>
                  </a:lnTo>
                  <a:lnTo>
                    <a:pt x="3482" y="4382"/>
                  </a:lnTo>
                  <a:lnTo>
                    <a:pt x="3208" y="3874"/>
                  </a:lnTo>
                  <a:lnTo>
                    <a:pt x="2856" y="3404"/>
                  </a:lnTo>
                  <a:lnTo>
                    <a:pt x="2504" y="2974"/>
                  </a:lnTo>
                  <a:lnTo>
                    <a:pt x="2113" y="2543"/>
                  </a:lnTo>
                  <a:lnTo>
                    <a:pt x="1683" y="2152"/>
                  </a:lnTo>
                  <a:lnTo>
                    <a:pt x="1252" y="1761"/>
                  </a:lnTo>
                  <a:lnTo>
                    <a:pt x="822" y="1448"/>
                  </a:lnTo>
                  <a:lnTo>
                    <a:pt x="1839" y="1057"/>
                  </a:lnTo>
                  <a:lnTo>
                    <a:pt x="2895" y="744"/>
                  </a:lnTo>
                  <a:lnTo>
                    <a:pt x="3443" y="587"/>
                  </a:lnTo>
                  <a:lnTo>
                    <a:pt x="3952" y="509"/>
                  </a:lnTo>
                  <a:lnTo>
                    <a:pt x="4499" y="431"/>
                  </a:lnTo>
                  <a:lnTo>
                    <a:pt x="5008" y="392"/>
                  </a:lnTo>
                  <a:close/>
                  <a:moveTo>
                    <a:pt x="5008" y="0"/>
                  </a:moveTo>
                  <a:lnTo>
                    <a:pt x="4695" y="40"/>
                  </a:lnTo>
                  <a:lnTo>
                    <a:pt x="4382" y="79"/>
                  </a:lnTo>
                  <a:lnTo>
                    <a:pt x="3756" y="235"/>
                  </a:lnTo>
                  <a:lnTo>
                    <a:pt x="3208" y="392"/>
                  </a:lnTo>
                  <a:lnTo>
                    <a:pt x="2426" y="587"/>
                  </a:lnTo>
                  <a:lnTo>
                    <a:pt x="1644" y="783"/>
                  </a:lnTo>
                  <a:lnTo>
                    <a:pt x="900" y="1057"/>
                  </a:lnTo>
                  <a:lnTo>
                    <a:pt x="118" y="1331"/>
                  </a:lnTo>
                  <a:lnTo>
                    <a:pt x="40" y="1370"/>
                  </a:lnTo>
                  <a:lnTo>
                    <a:pt x="0" y="1448"/>
                  </a:lnTo>
                  <a:lnTo>
                    <a:pt x="40" y="1565"/>
                  </a:lnTo>
                  <a:lnTo>
                    <a:pt x="79" y="1644"/>
                  </a:lnTo>
                  <a:lnTo>
                    <a:pt x="470" y="1917"/>
                  </a:lnTo>
                  <a:lnTo>
                    <a:pt x="861" y="2230"/>
                  </a:lnTo>
                  <a:lnTo>
                    <a:pt x="1604" y="2895"/>
                  </a:lnTo>
                  <a:lnTo>
                    <a:pt x="2269" y="3639"/>
                  </a:lnTo>
                  <a:lnTo>
                    <a:pt x="2935" y="4382"/>
                  </a:lnTo>
                  <a:lnTo>
                    <a:pt x="3561" y="5165"/>
                  </a:lnTo>
                  <a:lnTo>
                    <a:pt x="3678" y="5556"/>
                  </a:lnTo>
                  <a:lnTo>
                    <a:pt x="3717" y="5634"/>
                  </a:lnTo>
                  <a:lnTo>
                    <a:pt x="3795" y="5634"/>
                  </a:lnTo>
                  <a:lnTo>
                    <a:pt x="3873" y="5595"/>
                  </a:lnTo>
                  <a:lnTo>
                    <a:pt x="3873" y="5517"/>
                  </a:lnTo>
                  <a:lnTo>
                    <a:pt x="3873" y="5438"/>
                  </a:lnTo>
                  <a:lnTo>
                    <a:pt x="3913" y="5399"/>
                  </a:lnTo>
                  <a:lnTo>
                    <a:pt x="5008" y="4812"/>
                  </a:lnTo>
                  <a:lnTo>
                    <a:pt x="5595" y="4539"/>
                  </a:lnTo>
                  <a:lnTo>
                    <a:pt x="6182" y="4265"/>
                  </a:lnTo>
                  <a:lnTo>
                    <a:pt x="6769" y="4069"/>
                  </a:lnTo>
                  <a:lnTo>
                    <a:pt x="7355" y="3834"/>
                  </a:lnTo>
                  <a:lnTo>
                    <a:pt x="7981" y="3678"/>
                  </a:lnTo>
                  <a:lnTo>
                    <a:pt x="8607" y="3521"/>
                  </a:lnTo>
                  <a:lnTo>
                    <a:pt x="8686" y="3482"/>
                  </a:lnTo>
                  <a:lnTo>
                    <a:pt x="8725" y="3404"/>
                  </a:lnTo>
                  <a:lnTo>
                    <a:pt x="8725" y="3287"/>
                  </a:lnTo>
                  <a:lnTo>
                    <a:pt x="8686" y="3248"/>
                  </a:lnTo>
                  <a:lnTo>
                    <a:pt x="6769" y="1096"/>
                  </a:lnTo>
                  <a:lnTo>
                    <a:pt x="6221" y="470"/>
                  </a:lnTo>
                  <a:lnTo>
                    <a:pt x="5908" y="235"/>
                  </a:lnTo>
                  <a:lnTo>
                    <a:pt x="5751" y="118"/>
                  </a:lnTo>
                  <a:lnTo>
                    <a:pt x="5556" y="40"/>
                  </a:lnTo>
                  <a:lnTo>
                    <a:pt x="52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214;p75">
              <a:extLst>
                <a:ext uri="{FF2B5EF4-FFF2-40B4-BE49-F238E27FC236}">
                  <a16:creationId xmlns:a16="http://schemas.microsoft.com/office/drawing/2014/main" id="{4E774617-8A51-4EEB-8EA4-7C6938AB65AB}"/>
                </a:ext>
              </a:extLst>
            </p:cNvPr>
            <p:cNvSpPr/>
            <p:nvPr/>
          </p:nvSpPr>
          <p:spPr>
            <a:xfrm>
              <a:off x="5137500" y="2436425"/>
              <a:ext cx="141850" cy="61650"/>
            </a:xfrm>
            <a:custGeom>
              <a:avLst/>
              <a:gdLst/>
              <a:ahLst/>
              <a:cxnLst/>
              <a:rect l="l" t="t" r="r" b="b"/>
              <a:pathLst>
                <a:path w="5674" h="2466" extrusionOk="0">
                  <a:moveTo>
                    <a:pt x="4500" y="0"/>
                  </a:moveTo>
                  <a:lnTo>
                    <a:pt x="4109" y="39"/>
                  </a:lnTo>
                  <a:lnTo>
                    <a:pt x="3678" y="118"/>
                  </a:lnTo>
                  <a:lnTo>
                    <a:pt x="3287" y="196"/>
                  </a:lnTo>
                  <a:lnTo>
                    <a:pt x="2896" y="313"/>
                  </a:lnTo>
                  <a:lnTo>
                    <a:pt x="2465" y="470"/>
                  </a:lnTo>
                  <a:lnTo>
                    <a:pt x="2113" y="665"/>
                  </a:lnTo>
                  <a:lnTo>
                    <a:pt x="1722" y="861"/>
                  </a:lnTo>
                  <a:lnTo>
                    <a:pt x="1370" y="1057"/>
                  </a:lnTo>
                  <a:lnTo>
                    <a:pt x="1018" y="1291"/>
                  </a:lnTo>
                  <a:lnTo>
                    <a:pt x="705" y="1526"/>
                  </a:lnTo>
                  <a:lnTo>
                    <a:pt x="431" y="1800"/>
                  </a:lnTo>
                  <a:lnTo>
                    <a:pt x="196" y="2074"/>
                  </a:lnTo>
                  <a:lnTo>
                    <a:pt x="1" y="2348"/>
                  </a:lnTo>
                  <a:lnTo>
                    <a:pt x="1" y="2387"/>
                  </a:lnTo>
                  <a:lnTo>
                    <a:pt x="1" y="2426"/>
                  </a:lnTo>
                  <a:lnTo>
                    <a:pt x="40" y="2465"/>
                  </a:lnTo>
                  <a:lnTo>
                    <a:pt x="79" y="2465"/>
                  </a:lnTo>
                  <a:lnTo>
                    <a:pt x="744" y="2035"/>
                  </a:lnTo>
                  <a:lnTo>
                    <a:pt x="1370" y="1565"/>
                  </a:lnTo>
                  <a:lnTo>
                    <a:pt x="2035" y="1174"/>
                  </a:lnTo>
                  <a:lnTo>
                    <a:pt x="2387" y="1018"/>
                  </a:lnTo>
                  <a:lnTo>
                    <a:pt x="2739" y="861"/>
                  </a:lnTo>
                  <a:lnTo>
                    <a:pt x="3091" y="744"/>
                  </a:lnTo>
                  <a:lnTo>
                    <a:pt x="3443" y="665"/>
                  </a:lnTo>
                  <a:lnTo>
                    <a:pt x="4148" y="548"/>
                  </a:lnTo>
                  <a:lnTo>
                    <a:pt x="4852" y="470"/>
                  </a:lnTo>
                  <a:lnTo>
                    <a:pt x="5556" y="352"/>
                  </a:lnTo>
                  <a:lnTo>
                    <a:pt x="5634" y="313"/>
                  </a:lnTo>
                  <a:lnTo>
                    <a:pt x="5673" y="235"/>
                  </a:lnTo>
                  <a:lnTo>
                    <a:pt x="5634" y="157"/>
                  </a:lnTo>
                  <a:lnTo>
                    <a:pt x="5556" y="79"/>
                  </a:lnTo>
                  <a:lnTo>
                    <a:pt x="524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215;p75">
              <a:extLst>
                <a:ext uri="{FF2B5EF4-FFF2-40B4-BE49-F238E27FC236}">
                  <a16:creationId xmlns:a16="http://schemas.microsoft.com/office/drawing/2014/main" id="{BCF31609-2318-4660-9BCC-3857CB0BFAC1}"/>
                </a:ext>
              </a:extLst>
            </p:cNvPr>
            <p:cNvSpPr/>
            <p:nvPr/>
          </p:nvSpPr>
          <p:spPr>
            <a:xfrm>
              <a:off x="5160975" y="2473575"/>
              <a:ext cx="135000" cy="60675"/>
            </a:xfrm>
            <a:custGeom>
              <a:avLst/>
              <a:gdLst/>
              <a:ahLst/>
              <a:cxnLst/>
              <a:rect l="l" t="t" r="r" b="b"/>
              <a:pathLst>
                <a:path w="5400" h="2427" extrusionOk="0">
                  <a:moveTo>
                    <a:pt x="4421" y="1"/>
                  </a:moveTo>
                  <a:lnTo>
                    <a:pt x="4030" y="79"/>
                  </a:lnTo>
                  <a:lnTo>
                    <a:pt x="3639" y="157"/>
                  </a:lnTo>
                  <a:lnTo>
                    <a:pt x="2857" y="392"/>
                  </a:lnTo>
                  <a:lnTo>
                    <a:pt x="2113" y="666"/>
                  </a:lnTo>
                  <a:lnTo>
                    <a:pt x="1526" y="901"/>
                  </a:lnTo>
                  <a:lnTo>
                    <a:pt x="1213" y="1057"/>
                  </a:lnTo>
                  <a:lnTo>
                    <a:pt x="861" y="1253"/>
                  </a:lnTo>
                  <a:lnTo>
                    <a:pt x="548" y="1449"/>
                  </a:lnTo>
                  <a:lnTo>
                    <a:pt x="274" y="1644"/>
                  </a:lnTo>
                  <a:lnTo>
                    <a:pt x="79" y="1918"/>
                  </a:lnTo>
                  <a:lnTo>
                    <a:pt x="40" y="2035"/>
                  </a:lnTo>
                  <a:lnTo>
                    <a:pt x="1" y="2192"/>
                  </a:lnTo>
                  <a:lnTo>
                    <a:pt x="1" y="2270"/>
                  </a:lnTo>
                  <a:lnTo>
                    <a:pt x="40" y="2348"/>
                  </a:lnTo>
                  <a:lnTo>
                    <a:pt x="157" y="2427"/>
                  </a:lnTo>
                  <a:lnTo>
                    <a:pt x="196" y="2427"/>
                  </a:lnTo>
                  <a:lnTo>
                    <a:pt x="274" y="2387"/>
                  </a:lnTo>
                  <a:lnTo>
                    <a:pt x="314" y="2348"/>
                  </a:lnTo>
                  <a:lnTo>
                    <a:pt x="314" y="2309"/>
                  </a:lnTo>
                  <a:lnTo>
                    <a:pt x="314" y="2192"/>
                  </a:lnTo>
                  <a:lnTo>
                    <a:pt x="353" y="2074"/>
                  </a:lnTo>
                  <a:lnTo>
                    <a:pt x="470" y="1996"/>
                  </a:lnTo>
                  <a:lnTo>
                    <a:pt x="587" y="1879"/>
                  </a:lnTo>
                  <a:lnTo>
                    <a:pt x="979" y="1644"/>
                  </a:lnTo>
                  <a:lnTo>
                    <a:pt x="1409" y="1409"/>
                  </a:lnTo>
                  <a:lnTo>
                    <a:pt x="2309" y="1018"/>
                  </a:lnTo>
                  <a:lnTo>
                    <a:pt x="2857" y="823"/>
                  </a:lnTo>
                  <a:lnTo>
                    <a:pt x="3443" y="666"/>
                  </a:lnTo>
                  <a:lnTo>
                    <a:pt x="4069" y="549"/>
                  </a:lnTo>
                  <a:lnTo>
                    <a:pt x="4656" y="470"/>
                  </a:lnTo>
                  <a:lnTo>
                    <a:pt x="5282" y="353"/>
                  </a:lnTo>
                  <a:lnTo>
                    <a:pt x="5360" y="314"/>
                  </a:lnTo>
                  <a:lnTo>
                    <a:pt x="5400" y="275"/>
                  </a:lnTo>
                  <a:lnTo>
                    <a:pt x="5400" y="157"/>
                  </a:lnTo>
                  <a:lnTo>
                    <a:pt x="5360" y="40"/>
                  </a:lnTo>
                  <a:lnTo>
                    <a:pt x="528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216;p75">
              <a:extLst>
                <a:ext uri="{FF2B5EF4-FFF2-40B4-BE49-F238E27FC236}">
                  <a16:creationId xmlns:a16="http://schemas.microsoft.com/office/drawing/2014/main" id="{1B04698E-ED0B-4B88-87BC-7A6E038618DC}"/>
                </a:ext>
              </a:extLst>
            </p:cNvPr>
            <p:cNvSpPr/>
            <p:nvPr/>
          </p:nvSpPr>
          <p:spPr>
            <a:xfrm>
              <a:off x="5191300" y="2506850"/>
              <a:ext cx="138900" cy="63600"/>
            </a:xfrm>
            <a:custGeom>
              <a:avLst/>
              <a:gdLst/>
              <a:ahLst/>
              <a:cxnLst/>
              <a:rect l="l" t="t" r="r" b="b"/>
              <a:pathLst>
                <a:path w="5556" h="2544" extrusionOk="0">
                  <a:moveTo>
                    <a:pt x="4343" y="0"/>
                  </a:moveTo>
                  <a:lnTo>
                    <a:pt x="3952" y="78"/>
                  </a:lnTo>
                  <a:lnTo>
                    <a:pt x="3561" y="157"/>
                  </a:lnTo>
                  <a:lnTo>
                    <a:pt x="3208" y="274"/>
                  </a:lnTo>
                  <a:lnTo>
                    <a:pt x="2465" y="587"/>
                  </a:lnTo>
                  <a:lnTo>
                    <a:pt x="1761" y="978"/>
                  </a:lnTo>
                  <a:lnTo>
                    <a:pt x="1096" y="1409"/>
                  </a:lnTo>
                  <a:lnTo>
                    <a:pt x="509" y="1917"/>
                  </a:lnTo>
                  <a:lnTo>
                    <a:pt x="0" y="2465"/>
                  </a:lnTo>
                  <a:lnTo>
                    <a:pt x="0" y="2504"/>
                  </a:lnTo>
                  <a:lnTo>
                    <a:pt x="40" y="2504"/>
                  </a:lnTo>
                  <a:lnTo>
                    <a:pt x="40" y="2543"/>
                  </a:lnTo>
                  <a:lnTo>
                    <a:pt x="79" y="2504"/>
                  </a:lnTo>
                  <a:lnTo>
                    <a:pt x="744" y="2035"/>
                  </a:lnTo>
                  <a:lnTo>
                    <a:pt x="1370" y="1565"/>
                  </a:lnTo>
                  <a:lnTo>
                    <a:pt x="2074" y="1174"/>
                  </a:lnTo>
                  <a:lnTo>
                    <a:pt x="2426" y="1017"/>
                  </a:lnTo>
                  <a:lnTo>
                    <a:pt x="2817" y="861"/>
                  </a:lnTo>
                  <a:lnTo>
                    <a:pt x="3482" y="665"/>
                  </a:lnTo>
                  <a:lnTo>
                    <a:pt x="4108" y="548"/>
                  </a:lnTo>
                  <a:lnTo>
                    <a:pt x="4773" y="470"/>
                  </a:lnTo>
                  <a:lnTo>
                    <a:pt x="5438" y="352"/>
                  </a:lnTo>
                  <a:lnTo>
                    <a:pt x="5478" y="352"/>
                  </a:lnTo>
                  <a:lnTo>
                    <a:pt x="5556" y="313"/>
                  </a:lnTo>
                  <a:lnTo>
                    <a:pt x="5556" y="196"/>
                  </a:lnTo>
                  <a:lnTo>
                    <a:pt x="5556" y="78"/>
                  </a:lnTo>
                  <a:lnTo>
                    <a:pt x="5517" y="39"/>
                  </a:lnTo>
                  <a:lnTo>
                    <a:pt x="5438" y="39"/>
                  </a:lnTo>
                  <a:lnTo>
                    <a:pt x="508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1240;p75">
            <a:extLst>
              <a:ext uri="{FF2B5EF4-FFF2-40B4-BE49-F238E27FC236}">
                <a16:creationId xmlns:a16="http://schemas.microsoft.com/office/drawing/2014/main" id="{C2D510F4-1A9F-48E5-8BE4-072D4544F760}"/>
              </a:ext>
            </a:extLst>
          </p:cNvPr>
          <p:cNvSpPr/>
          <p:nvPr/>
        </p:nvSpPr>
        <p:spPr>
          <a:xfrm>
            <a:off x="322352" y="3288787"/>
            <a:ext cx="515491" cy="379906"/>
          </a:xfrm>
          <a:custGeom>
            <a:avLst/>
            <a:gdLst/>
            <a:ahLst/>
            <a:cxnLst/>
            <a:rect l="l" t="t" r="r" b="b"/>
            <a:pathLst>
              <a:path w="18740" h="13811" extrusionOk="0">
                <a:moveTo>
                  <a:pt x="17332" y="704"/>
                </a:moveTo>
                <a:lnTo>
                  <a:pt x="17292" y="1017"/>
                </a:lnTo>
                <a:lnTo>
                  <a:pt x="17214" y="1330"/>
                </a:lnTo>
                <a:lnTo>
                  <a:pt x="17136" y="1526"/>
                </a:lnTo>
                <a:lnTo>
                  <a:pt x="17019" y="1722"/>
                </a:lnTo>
                <a:lnTo>
                  <a:pt x="16823" y="2074"/>
                </a:lnTo>
                <a:lnTo>
                  <a:pt x="16666" y="1956"/>
                </a:lnTo>
                <a:lnTo>
                  <a:pt x="16706" y="1878"/>
                </a:lnTo>
                <a:lnTo>
                  <a:pt x="16745" y="1761"/>
                </a:lnTo>
                <a:lnTo>
                  <a:pt x="16745" y="1409"/>
                </a:lnTo>
                <a:lnTo>
                  <a:pt x="16784" y="1252"/>
                </a:lnTo>
                <a:lnTo>
                  <a:pt x="16823" y="1057"/>
                </a:lnTo>
                <a:lnTo>
                  <a:pt x="16901" y="939"/>
                </a:lnTo>
                <a:lnTo>
                  <a:pt x="17019" y="822"/>
                </a:lnTo>
                <a:lnTo>
                  <a:pt x="17136" y="744"/>
                </a:lnTo>
                <a:lnTo>
                  <a:pt x="17332" y="704"/>
                </a:lnTo>
                <a:close/>
                <a:moveTo>
                  <a:pt x="18075" y="1135"/>
                </a:moveTo>
                <a:lnTo>
                  <a:pt x="18114" y="1370"/>
                </a:lnTo>
                <a:lnTo>
                  <a:pt x="18114" y="1604"/>
                </a:lnTo>
                <a:lnTo>
                  <a:pt x="18036" y="1839"/>
                </a:lnTo>
                <a:lnTo>
                  <a:pt x="17918" y="2035"/>
                </a:lnTo>
                <a:lnTo>
                  <a:pt x="17801" y="2152"/>
                </a:lnTo>
                <a:lnTo>
                  <a:pt x="17684" y="2191"/>
                </a:lnTo>
                <a:lnTo>
                  <a:pt x="17684" y="2191"/>
                </a:lnTo>
                <a:lnTo>
                  <a:pt x="17801" y="1956"/>
                </a:lnTo>
                <a:lnTo>
                  <a:pt x="17918" y="1683"/>
                </a:lnTo>
                <a:lnTo>
                  <a:pt x="17997" y="1409"/>
                </a:lnTo>
                <a:lnTo>
                  <a:pt x="18075" y="1135"/>
                </a:lnTo>
                <a:close/>
                <a:moveTo>
                  <a:pt x="17566" y="744"/>
                </a:moveTo>
                <a:lnTo>
                  <a:pt x="17801" y="822"/>
                </a:lnTo>
                <a:lnTo>
                  <a:pt x="17958" y="978"/>
                </a:lnTo>
                <a:lnTo>
                  <a:pt x="17762" y="1448"/>
                </a:lnTo>
                <a:lnTo>
                  <a:pt x="17527" y="1839"/>
                </a:lnTo>
                <a:lnTo>
                  <a:pt x="17488" y="1839"/>
                </a:lnTo>
                <a:lnTo>
                  <a:pt x="17449" y="1917"/>
                </a:lnTo>
                <a:lnTo>
                  <a:pt x="17214" y="2269"/>
                </a:lnTo>
                <a:lnTo>
                  <a:pt x="17058" y="2230"/>
                </a:lnTo>
                <a:lnTo>
                  <a:pt x="17253" y="1878"/>
                </a:lnTo>
                <a:lnTo>
                  <a:pt x="17410" y="1526"/>
                </a:lnTo>
                <a:lnTo>
                  <a:pt x="17527" y="1135"/>
                </a:lnTo>
                <a:lnTo>
                  <a:pt x="17566" y="744"/>
                </a:lnTo>
                <a:close/>
                <a:moveTo>
                  <a:pt x="5047" y="2778"/>
                </a:moveTo>
                <a:lnTo>
                  <a:pt x="5321" y="3326"/>
                </a:lnTo>
                <a:lnTo>
                  <a:pt x="5517" y="3912"/>
                </a:lnTo>
                <a:lnTo>
                  <a:pt x="5673" y="4460"/>
                </a:lnTo>
                <a:lnTo>
                  <a:pt x="5712" y="5086"/>
                </a:lnTo>
                <a:lnTo>
                  <a:pt x="5438" y="5399"/>
                </a:lnTo>
                <a:lnTo>
                  <a:pt x="5165" y="5712"/>
                </a:lnTo>
                <a:lnTo>
                  <a:pt x="5086" y="5634"/>
                </a:lnTo>
                <a:lnTo>
                  <a:pt x="4891" y="5438"/>
                </a:lnTo>
                <a:lnTo>
                  <a:pt x="4734" y="5243"/>
                </a:lnTo>
                <a:lnTo>
                  <a:pt x="4617" y="5047"/>
                </a:lnTo>
                <a:lnTo>
                  <a:pt x="4539" y="4812"/>
                </a:lnTo>
                <a:lnTo>
                  <a:pt x="4499" y="4538"/>
                </a:lnTo>
                <a:lnTo>
                  <a:pt x="4499" y="4265"/>
                </a:lnTo>
                <a:lnTo>
                  <a:pt x="4499" y="3991"/>
                </a:lnTo>
                <a:lnTo>
                  <a:pt x="4578" y="3717"/>
                </a:lnTo>
                <a:lnTo>
                  <a:pt x="4656" y="3443"/>
                </a:lnTo>
                <a:lnTo>
                  <a:pt x="4734" y="3208"/>
                </a:lnTo>
                <a:lnTo>
                  <a:pt x="4891" y="2974"/>
                </a:lnTo>
                <a:lnTo>
                  <a:pt x="5047" y="2778"/>
                </a:lnTo>
                <a:close/>
                <a:moveTo>
                  <a:pt x="7551" y="2504"/>
                </a:moveTo>
                <a:lnTo>
                  <a:pt x="7825" y="2700"/>
                </a:lnTo>
                <a:lnTo>
                  <a:pt x="8020" y="2934"/>
                </a:lnTo>
                <a:lnTo>
                  <a:pt x="8216" y="3169"/>
                </a:lnTo>
                <a:lnTo>
                  <a:pt x="8373" y="3443"/>
                </a:lnTo>
                <a:lnTo>
                  <a:pt x="8490" y="3756"/>
                </a:lnTo>
                <a:lnTo>
                  <a:pt x="8529" y="4108"/>
                </a:lnTo>
                <a:lnTo>
                  <a:pt x="8490" y="4421"/>
                </a:lnTo>
                <a:lnTo>
                  <a:pt x="8412" y="4773"/>
                </a:lnTo>
                <a:lnTo>
                  <a:pt x="8333" y="5086"/>
                </a:lnTo>
                <a:lnTo>
                  <a:pt x="8177" y="5321"/>
                </a:lnTo>
                <a:lnTo>
                  <a:pt x="7981" y="5556"/>
                </a:lnTo>
                <a:lnTo>
                  <a:pt x="7786" y="5751"/>
                </a:lnTo>
                <a:lnTo>
                  <a:pt x="7903" y="5360"/>
                </a:lnTo>
                <a:lnTo>
                  <a:pt x="7981" y="4930"/>
                </a:lnTo>
                <a:lnTo>
                  <a:pt x="8020" y="4499"/>
                </a:lnTo>
                <a:lnTo>
                  <a:pt x="8020" y="4069"/>
                </a:lnTo>
                <a:lnTo>
                  <a:pt x="7981" y="3639"/>
                </a:lnTo>
                <a:lnTo>
                  <a:pt x="7903" y="3208"/>
                </a:lnTo>
                <a:lnTo>
                  <a:pt x="7747" y="2856"/>
                </a:lnTo>
                <a:lnTo>
                  <a:pt x="7551" y="2504"/>
                </a:lnTo>
                <a:close/>
                <a:moveTo>
                  <a:pt x="6573" y="2191"/>
                </a:moveTo>
                <a:lnTo>
                  <a:pt x="6964" y="2269"/>
                </a:lnTo>
                <a:lnTo>
                  <a:pt x="7316" y="2387"/>
                </a:lnTo>
                <a:lnTo>
                  <a:pt x="7629" y="3365"/>
                </a:lnTo>
                <a:lnTo>
                  <a:pt x="7707" y="3873"/>
                </a:lnTo>
                <a:lnTo>
                  <a:pt x="7747" y="4108"/>
                </a:lnTo>
                <a:lnTo>
                  <a:pt x="7747" y="4382"/>
                </a:lnTo>
                <a:lnTo>
                  <a:pt x="7747" y="4812"/>
                </a:lnTo>
                <a:lnTo>
                  <a:pt x="7668" y="5204"/>
                </a:lnTo>
                <a:lnTo>
                  <a:pt x="7551" y="5634"/>
                </a:lnTo>
                <a:lnTo>
                  <a:pt x="7394" y="6025"/>
                </a:lnTo>
                <a:lnTo>
                  <a:pt x="7082" y="6142"/>
                </a:lnTo>
                <a:lnTo>
                  <a:pt x="7199" y="5790"/>
                </a:lnTo>
                <a:lnTo>
                  <a:pt x="7238" y="5399"/>
                </a:lnTo>
                <a:lnTo>
                  <a:pt x="7238" y="4695"/>
                </a:lnTo>
                <a:lnTo>
                  <a:pt x="7199" y="4069"/>
                </a:lnTo>
                <a:lnTo>
                  <a:pt x="7082" y="3404"/>
                </a:lnTo>
                <a:lnTo>
                  <a:pt x="6886" y="2778"/>
                </a:lnTo>
                <a:lnTo>
                  <a:pt x="6729" y="2504"/>
                </a:lnTo>
                <a:lnTo>
                  <a:pt x="6573" y="2191"/>
                </a:lnTo>
                <a:close/>
                <a:moveTo>
                  <a:pt x="5673" y="2348"/>
                </a:moveTo>
                <a:lnTo>
                  <a:pt x="6025" y="3169"/>
                </a:lnTo>
                <a:lnTo>
                  <a:pt x="6143" y="3600"/>
                </a:lnTo>
                <a:lnTo>
                  <a:pt x="6260" y="4069"/>
                </a:lnTo>
                <a:lnTo>
                  <a:pt x="6299" y="4460"/>
                </a:lnTo>
                <a:lnTo>
                  <a:pt x="6377" y="5086"/>
                </a:lnTo>
                <a:lnTo>
                  <a:pt x="6416" y="5438"/>
                </a:lnTo>
                <a:lnTo>
                  <a:pt x="6416" y="5790"/>
                </a:lnTo>
                <a:lnTo>
                  <a:pt x="6338" y="6025"/>
                </a:lnTo>
                <a:lnTo>
                  <a:pt x="6299" y="6142"/>
                </a:lnTo>
                <a:lnTo>
                  <a:pt x="6260" y="6221"/>
                </a:lnTo>
                <a:lnTo>
                  <a:pt x="5947" y="6142"/>
                </a:lnTo>
                <a:lnTo>
                  <a:pt x="5634" y="6025"/>
                </a:lnTo>
                <a:lnTo>
                  <a:pt x="5673" y="5908"/>
                </a:lnTo>
                <a:lnTo>
                  <a:pt x="5712" y="5947"/>
                </a:lnTo>
                <a:lnTo>
                  <a:pt x="5751" y="5947"/>
                </a:lnTo>
                <a:lnTo>
                  <a:pt x="5790" y="5908"/>
                </a:lnTo>
                <a:lnTo>
                  <a:pt x="5830" y="5869"/>
                </a:lnTo>
                <a:lnTo>
                  <a:pt x="5869" y="5516"/>
                </a:lnTo>
                <a:lnTo>
                  <a:pt x="6064" y="5164"/>
                </a:lnTo>
                <a:lnTo>
                  <a:pt x="6064" y="5047"/>
                </a:lnTo>
                <a:lnTo>
                  <a:pt x="6064" y="4969"/>
                </a:lnTo>
                <a:lnTo>
                  <a:pt x="5986" y="4930"/>
                </a:lnTo>
                <a:lnTo>
                  <a:pt x="5908" y="4930"/>
                </a:lnTo>
                <a:lnTo>
                  <a:pt x="5830" y="4304"/>
                </a:lnTo>
                <a:lnTo>
                  <a:pt x="5673" y="3717"/>
                </a:lnTo>
                <a:lnTo>
                  <a:pt x="5556" y="3443"/>
                </a:lnTo>
                <a:lnTo>
                  <a:pt x="5438" y="3208"/>
                </a:lnTo>
                <a:lnTo>
                  <a:pt x="5282" y="2934"/>
                </a:lnTo>
                <a:lnTo>
                  <a:pt x="5125" y="2700"/>
                </a:lnTo>
                <a:lnTo>
                  <a:pt x="5360" y="2504"/>
                </a:lnTo>
                <a:lnTo>
                  <a:pt x="5673" y="2348"/>
                </a:lnTo>
                <a:close/>
                <a:moveTo>
                  <a:pt x="6456" y="2191"/>
                </a:moveTo>
                <a:lnTo>
                  <a:pt x="6456" y="2230"/>
                </a:lnTo>
                <a:lnTo>
                  <a:pt x="6612" y="2661"/>
                </a:lnTo>
                <a:lnTo>
                  <a:pt x="6769" y="3130"/>
                </a:lnTo>
                <a:lnTo>
                  <a:pt x="6886" y="3560"/>
                </a:lnTo>
                <a:lnTo>
                  <a:pt x="6964" y="4030"/>
                </a:lnTo>
                <a:lnTo>
                  <a:pt x="6964" y="4421"/>
                </a:lnTo>
                <a:lnTo>
                  <a:pt x="6964" y="5086"/>
                </a:lnTo>
                <a:lnTo>
                  <a:pt x="6886" y="5751"/>
                </a:lnTo>
                <a:lnTo>
                  <a:pt x="6847" y="6025"/>
                </a:lnTo>
                <a:lnTo>
                  <a:pt x="6769" y="6221"/>
                </a:lnTo>
                <a:lnTo>
                  <a:pt x="6573" y="6221"/>
                </a:lnTo>
                <a:lnTo>
                  <a:pt x="6651" y="5947"/>
                </a:lnTo>
                <a:lnTo>
                  <a:pt x="6651" y="5595"/>
                </a:lnTo>
                <a:lnTo>
                  <a:pt x="6612" y="5047"/>
                </a:lnTo>
                <a:lnTo>
                  <a:pt x="6534" y="4343"/>
                </a:lnTo>
                <a:lnTo>
                  <a:pt x="6377" y="3639"/>
                </a:lnTo>
                <a:lnTo>
                  <a:pt x="6143" y="2934"/>
                </a:lnTo>
                <a:lnTo>
                  <a:pt x="5986" y="2621"/>
                </a:lnTo>
                <a:lnTo>
                  <a:pt x="5830" y="2308"/>
                </a:lnTo>
                <a:lnTo>
                  <a:pt x="6260" y="2191"/>
                </a:lnTo>
                <a:close/>
                <a:moveTo>
                  <a:pt x="14006" y="8803"/>
                </a:moveTo>
                <a:lnTo>
                  <a:pt x="14358" y="8881"/>
                </a:lnTo>
                <a:lnTo>
                  <a:pt x="14593" y="8959"/>
                </a:lnTo>
                <a:lnTo>
                  <a:pt x="14671" y="9077"/>
                </a:lnTo>
                <a:lnTo>
                  <a:pt x="14750" y="9233"/>
                </a:lnTo>
                <a:lnTo>
                  <a:pt x="14750" y="9390"/>
                </a:lnTo>
                <a:lnTo>
                  <a:pt x="14789" y="9546"/>
                </a:lnTo>
                <a:lnTo>
                  <a:pt x="14710" y="9898"/>
                </a:lnTo>
                <a:lnTo>
                  <a:pt x="14554" y="10250"/>
                </a:lnTo>
                <a:lnTo>
                  <a:pt x="14319" y="10563"/>
                </a:lnTo>
                <a:lnTo>
                  <a:pt x="14084" y="10837"/>
                </a:lnTo>
                <a:lnTo>
                  <a:pt x="13771" y="11072"/>
                </a:lnTo>
                <a:lnTo>
                  <a:pt x="13498" y="11228"/>
                </a:lnTo>
                <a:lnTo>
                  <a:pt x="13302" y="11307"/>
                </a:lnTo>
                <a:lnTo>
                  <a:pt x="13106" y="11385"/>
                </a:lnTo>
                <a:lnTo>
                  <a:pt x="12911" y="11385"/>
                </a:lnTo>
                <a:lnTo>
                  <a:pt x="12715" y="11424"/>
                </a:lnTo>
                <a:lnTo>
                  <a:pt x="12520" y="11385"/>
                </a:lnTo>
                <a:lnTo>
                  <a:pt x="12324" y="11346"/>
                </a:lnTo>
                <a:lnTo>
                  <a:pt x="12128" y="11267"/>
                </a:lnTo>
                <a:lnTo>
                  <a:pt x="11972" y="11150"/>
                </a:lnTo>
                <a:lnTo>
                  <a:pt x="11854" y="11033"/>
                </a:lnTo>
                <a:lnTo>
                  <a:pt x="11737" y="10915"/>
                </a:lnTo>
                <a:lnTo>
                  <a:pt x="11659" y="10798"/>
                </a:lnTo>
                <a:lnTo>
                  <a:pt x="11581" y="10642"/>
                </a:lnTo>
                <a:lnTo>
                  <a:pt x="11581" y="10407"/>
                </a:lnTo>
                <a:lnTo>
                  <a:pt x="11620" y="10133"/>
                </a:lnTo>
                <a:lnTo>
                  <a:pt x="11698" y="10094"/>
                </a:lnTo>
                <a:lnTo>
                  <a:pt x="11854" y="9976"/>
                </a:lnTo>
                <a:lnTo>
                  <a:pt x="12011" y="9859"/>
                </a:lnTo>
                <a:lnTo>
                  <a:pt x="12285" y="9546"/>
                </a:lnTo>
                <a:lnTo>
                  <a:pt x="13302" y="10446"/>
                </a:lnTo>
                <a:lnTo>
                  <a:pt x="13458" y="10563"/>
                </a:lnTo>
                <a:lnTo>
                  <a:pt x="13615" y="10563"/>
                </a:lnTo>
                <a:lnTo>
                  <a:pt x="13771" y="10524"/>
                </a:lnTo>
                <a:lnTo>
                  <a:pt x="13889" y="10446"/>
                </a:lnTo>
                <a:lnTo>
                  <a:pt x="13967" y="10329"/>
                </a:lnTo>
                <a:lnTo>
                  <a:pt x="14006" y="10172"/>
                </a:lnTo>
                <a:lnTo>
                  <a:pt x="13967" y="10055"/>
                </a:lnTo>
                <a:lnTo>
                  <a:pt x="13889" y="9898"/>
                </a:lnTo>
                <a:lnTo>
                  <a:pt x="12950" y="9037"/>
                </a:lnTo>
                <a:lnTo>
                  <a:pt x="13302" y="8881"/>
                </a:lnTo>
                <a:lnTo>
                  <a:pt x="13654" y="8842"/>
                </a:lnTo>
                <a:lnTo>
                  <a:pt x="14006" y="8803"/>
                </a:lnTo>
                <a:close/>
                <a:moveTo>
                  <a:pt x="2191" y="11541"/>
                </a:moveTo>
                <a:lnTo>
                  <a:pt x="2309" y="11698"/>
                </a:lnTo>
                <a:lnTo>
                  <a:pt x="2387" y="11893"/>
                </a:lnTo>
                <a:lnTo>
                  <a:pt x="2465" y="12050"/>
                </a:lnTo>
                <a:lnTo>
                  <a:pt x="2465" y="12246"/>
                </a:lnTo>
                <a:lnTo>
                  <a:pt x="2191" y="11541"/>
                </a:lnTo>
                <a:close/>
                <a:moveTo>
                  <a:pt x="15062" y="9233"/>
                </a:moveTo>
                <a:lnTo>
                  <a:pt x="15297" y="9507"/>
                </a:lnTo>
                <a:lnTo>
                  <a:pt x="15493" y="9781"/>
                </a:lnTo>
                <a:lnTo>
                  <a:pt x="15375" y="10368"/>
                </a:lnTo>
                <a:lnTo>
                  <a:pt x="15258" y="10602"/>
                </a:lnTo>
                <a:lnTo>
                  <a:pt x="15141" y="10876"/>
                </a:lnTo>
                <a:lnTo>
                  <a:pt x="14984" y="11111"/>
                </a:lnTo>
                <a:lnTo>
                  <a:pt x="14828" y="11346"/>
                </a:lnTo>
                <a:lnTo>
                  <a:pt x="14632" y="11541"/>
                </a:lnTo>
                <a:lnTo>
                  <a:pt x="14358" y="11737"/>
                </a:lnTo>
                <a:lnTo>
                  <a:pt x="14045" y="11933"/>
                </a:lnTo>
                <a:lnTo>
                  <a:pt x="13732" y="12089"/>
                </a:lnTo>
                <a:lnTo>
                  <a:pt x="13341" y="12167"/>
                </a:lnTo>
                <a:lnTo>
                  <a:pt x="12989" y="12246"/>
                </a:lnTo>
                <a:lnTo>
                  <a:pt x="12676" y="12246"/>
                </a:lnTo>
                <a:lnTo>
                  <a:pt x="12246" y="12167"/>
                </a:lnTo>
                <a:lnTo>
                  <a:pt x="12050" y="11972"/>
                </a:lnTo>
                <a:lnTo>
                  <a:pt x="11894" y="11737"/>
                </a:lnTo>
                <a:lnTo>
                  <a:pt x="11776" y="11502"/>
                </a:lnTo>
                <a:lnTo>
                  <a:pt x="11698" y="11267"/>
                </a:lnTo>
                <a:lnTo>
                  <a:pt x="11972" y="11463"/>
                </a:lnTo>
                <a:lnTo>
                  <a:pt x="12285" y="11620"/>
                </a:lnTo>
                <a:lnTo>
                  <a:pt x="12637" y="11659"/>
                </a:lnTo>
                <a:lnTo>
                  <a:pt x="12989" y="11659"/>
                </a:lnTo>
                <a:lnTo>
                  <a:pt x="13185" y="11620"/>
                </a:lnTo>
                <a:lnTo>
                  <a:pt x="13380" y="11580"/>
                </a:lnTo>
                <a:lnTo>
                  <a:pt x="13732" y="11385"/>
                </a:lnTo>
                <a:lnTo>
                  <a:pt x="14124" y="11111"/>
                </a:lnTo>
                <a:lnTo>
                  <a:pt x="14437" y="10798"/>
                </a:lnTo>
                <a:lnTo>
                  <a:pt x="14710" y="10407"/>
                </a:lnTo>
                <a:lnTo>
                  <a:pt x="14945" y="10016"/>
                </a:lnTo>
                <a:lnTo>
                  <a:pt x="15023" y="9820"/>
                </a:lnTo>
                <a:lnTo>
                  <a:pt x="15062" y="9624"/>
                </a:lnTo>
                <a:lnTo>
                  <a:pt x="15062" y="9429"/>
                </a:lnTo>
                <a:lnTo>
                  <a:pt x="15062" y="9233"/>
                </a:lnTo>
                <a:close/>
                <a:moveTo>
                  <a:pt x="1096" y="11933"/>
                </a:moveTo>
                <a:lnTo>
                  <a:pt x="1213" y="12754"/>
                </a:lnTo>
                <a:lnTo>
                  <a:pt x="1096" y="12676"/>
                </a:lnTo>
                <a:lnTo>
                  <a:pt x="1018" y="12558"/>
                </a:lnTo>
                <a:lnTo>
                  <a:pt x="939" y="12363"/>
                </a:lnTo>
                <a:lnTo>
                  <a:pt x="861" y="12128"/>
                </a:lnTo>
                <a:lnTo>
                  <a:pt x="939" y="12089"/>
                </a:lnTo>
                <a:lnTo>
                  <a:pt x="1018" y="12011"/>
                </a:lnTo>
                <a:lnTo>
                  <a:pt x="1096" y="11933"/>
                </a:lnTo>
                <a:close/>
                <a:moveTo>
                  <a:pt x="15688" y="10211"/>
                </a:moveTo>
                <a:lnTo>
                  <a:pt x="15767" y="10602"/>
                </a:lnTo>
                <a:lnTo>
                  <a:pt x="15806" y="10994"/>
                </a:lnTo>
                <a:lnTo>
                  <a:pt x="15728" y="11385"/>
                </a:lnTo>
                <a:lnTo>
                  <a:pt x="15610" y="11737"/>
                </a:lnTo>
                <a:lnTo>
                  <a:pt x="15493" y="11933"/>
                </a:lnTo>
                <a:lnTo>
                  <a:pt x="15336" y="12128"/>
                </a:lnTo>
                <a:lnTo>
                  <a:pt x="15180" y="12285"/>
                </a:lnTo>
                <a:lnTo>
                  <a:pt x="15023" y="12402"/>
                </a:lnTo>
                <a:lnTo>
                  <a:pt x="14828" y="12558"/>
                </a:lnTo>
                <a:lnTo>
                  <a:pt x="14632" y="12637"/>
                </a:lnTo>
                <a:lnTo>
                  <a:pt x="14202" y="12793"/>
                </a:lnTo>
                <a:lnTo>
                  <a:pt x="13771" y="12832"/>
                </a:lnTo>
                <a:lnTo>
                  <a:pt x="13302" y="12793"/>
                </a:lnTo>
                <a:lnTo>
                  <a:pt x="13106" y="12715"/>
                </a:lnTo>
                <a:lnTo>
                  <a:pt x="12872" y="12637"/>
                </a:lnTo>
                <a:lnTo>
                  <a:pt x="12676" y="12558"/>
                </a:lnTo>
                <a:lnTo>
                  <a:pt x="12480" y="12402"/>
                </a:lnTo>
                <a:lnTo>
                  <a:pt x="12911" y="12441"/>
                </a:lnTo>
                <a:lnTo>
                  <a:pt x="13263" y="12441"/>
                </a:lnTo>
                <a:lnTo>
                  <a:pt x="13693" y="12363"/>
                </a:lnTo>
                <a:lnTo>
                  <a:pt x="14084" y="12206"/>
                </a:lnTo>
                <a:lnTo>
                  <a:pt x="14476" y="11972"/>
                </a:lnTo>
                <a:lnTo>
                  <a:pt x="14828" y="11698"/>
                </a:lnTo>
                <a:lnTo>
                  <a:pt x="15141" y="11385"/>
                </a:lnTo>
                <a:lnTo>
                  <a:pt x="15375" y="11033"/>
                </a:lnTo>
                <a:lnTo>
                  <a:pt x="15571" y="10642"/>
                </a:lnTo>
                <a:lnTo>
                  <a:pt x="15688" y="10211"/>
                </a:lnTo>
                <a:close/>
                <a:moveTo>
                  <a:pt x="1761" y="11267"/>
                </a:moveTo>
                <a:lnTo>
                  <a:pt x="1917" y="11346"/>
                </a:lnTo>
                <a:lnTo>
                  <a:pt x="1917" y="11385"/>
                </a:lnTo>
                <a:lnTo>
                  <a:pt x="1917" y="11424"/>
                </a:lnTo>
                <a:lnTo>
                  <a:pt x="1956" y="11463"/>
                </a:lnTo>
                <a:lnTo>
                  <a:pt x="1996" y="11776"/>
                </a:lnTo>
                <a:lnTo>
                  <a:pt x="2074" y="12089"/>
                </a:lnTo>
                <a:lnTo>
                  <a:pt x="2191" y="12363"/>
                </a:lnTo>
                <a:lnTo>
                  <a:pt x="2348" y="12637"/>
                </a:lnTo>
                <a:lnTo>
                  <a:pt x="2269" y="12715"/>
                </a:lnTo>
                <a:lnTo>
                  <a:pt x="2152" y="12793"/>
                </a:lnTo>
                <a:lnTo>
                  <a:pt x="2035" y="12871"/>
                </a:lnTo>
                <a:lnTo>
                  <a:pt x="1878" y="12519"/>
                </a:lnTo>
                <a:lnTo>
                  <a:pt x="1761" y="12167"/>
                </a:lnTo>
                <a:lnTo>
                  <a:pt x="1643" y="11698"/>
                </a:lnTo>
                <a:lnTo>
                  <a:pt x="1565" y="11267"/>
                </a:lnTo>
                <a:close/>
                <a:moveTo>
                  <a:pt x="1370" y="11346"/>
                </a:moveTo>
                <a:lnTo>
                  <a:pt x="1370" y="11737"/>
                </a:lnTo>
                <a:lnTo>
                  <a:pt x="1448" y="12167"/>
                </a:lnTo>
                <a:lnTo>
                  <a:pt x="1565" y="12558"/>
                </a:lnTo>
                <a:lnTo>
                  <a:pt x="1761" y="12950"/>
                </a:lnTo>
                <a:lnTo>
                  <a:pt x="1487" y="12911"/>
                </a:lnTo>
                <a:lnTo>
                  <a:pt x="1370" y="12246"/>
                </a:lnTo>
                <a:lnTo>
                  <a:pt x="1213" y="11580"/>
                </a:lnTo>
                <a:lnTo>
                  <a:pt x="1291" y="11424"/>
                </a:lnTo>
                <a:lnTo>
                  <a:pt x="1370" y="11346"/>
                </a:lnTo>
                <a:close/>
                <a:moveTo>
                  <a:pt x="17058" y="0"/>
                </a:moveTo>
                <a:lnTo>
                  <a:pt x="16862" y="78"/>
                </a:lnTo>
                <a:lnTo>
                  <a:pt x="16666" y="157"/>
                </a:lnTo>
                <a:lnTo>
                  <a:pt x="16510" y="235"/>
                </a:lnTo>
                <a:lnTo>
                  <a:pt x="16354" y="391"/>
                </a:lnTo>
                <a:lnTo>
                  <a:pt x="16236" y="548"/>
                </a:lnTo>
                <a:lnTo>
                  <a:pt x="16119" y="783"/>
                </a:lnTo>
                <a:lnTo>
                  <a:pt x="16001" y="1017"/>
                </a:lnTo>
                <a:lnTo>
                  <a:pt x="15962" y="1252"/>
                </a:lnTo>
                <a:lnTo>
                  <a:pt x="15923" y="1487"/>
                </a:lnTo>
                <a:lnTo>
                  <a:pt x="15962" y="1722"/>
                </a:lnTo>
                <a:lnTo>
                  <a:pt x="16001" y="1956"/>
                </a:lnTo>
                <a:lnTo>
                  <a:pt x="16158" y="2230"/>
                </a:lnTo>
                <a:lnTo>
                  <a:pt x="16393" y="2465"/>
                </a:lnTo>
                <a:lnTo>
                  <a:pt x="16627" y="2661"/>
                </a:lnTo>
                <a:lnTo>
                  <a:pt x="16940" y="2778"/>
                </a:lnTo>
                <a:lnTo>
                  <a:pt x="16275" y="4069"/>
                </a:lnTo>
                <a:lnTo>
                  <a:pt x="15649" y="5321"/>
                </a:lnTo>
                <a:lnTo>
                  <a:pt x="14984" y="6729"/>
                </a:lnTo>
                <a:lnTo>
                  <a:pt x="14671" y="7433"/>
                </a:lnTo>
                <a:lnTo>
                  <a:pt x="14437" y="8177"/>
                </a:lnTo>
                <a:lnTo>
                  <a:pt x="14045" y="8138"/>
                </a:lnTo>
                <a:lnTo>
                  <a:pt x="13615" y="8138"/>
                </a:lnTo>
                <a:lnTo>
                  <a:pt x="13185" y="8216"/>
                </a:lnTo>
                <a:lnTo>
                  <a:pt x="12793" y="8333"/>
                </a:lnTo>
                <a:lnTo>
                  <a:pt x="12559" y="8372"/>
                </a:lnTo>
                <a:lnTo>
                  <a:pt x="12363" y="8451"/>
                </a:lnTo>
                <a:lnTo>
                  <a:pt x="10681" y="6925"/>
                </a:lnTo>
                <a:lnTo>
                  <a:pt x="9820" y="6182"/>
                </a:lnTo>
                <a:lnTo>
                  <a:pt x="8959" y="5477"/>
                </a:lnTo>
                <a:lnTo>
                  <a:pt x="9116" y="5086"/>
                </a:lnTo>
                <a:lnTo>
                  <a:pt x="9233" y="4734"/>
                </a:lnTo>
                <a:lnTo>
                  <a:pt x="9272" y="4343"/>
                </a:lnTo>
                <a:lnTo>
                  <a:pt x="9272" y="3991"/>
                </a:lnTo>
                <a:lnTo>
                  <a:pt x="9194" y="3639"/>
                </a:lnTo>
                <a:lnTo>
                  <a:pt x="9116" y="3287"/>
                </a:lnTo>
                <a:lnTo>
                  <a:pt x="8959" y="2974"/>
                </a:lnTo>
                <a:lnTo>
                  <a:pt x="8803" y="2661"/>
                </a:lnTo>
                <a:lnTo>
                  <a:pt x="8607" y="2387"/>
                </a:lnTo>
                <a:lnTo>
                  <a:pt x="8333" y="2152"/>
                </a:lnTo>
                <a:lnTo>
                  <a:pt x="8060" y="1917"/>
                </a:lnTo>
                <a:lnTo>
                  <a:pt x="7786" y="1761"/>
                </a:lnTo>
                <a:lnTo>
                  <a:pt x="7434" y="1604"/>
                </a:lnTo>
                <a:lnTo>
                  <a:pt x="7082" y="1487"/>
                </a:lnTo>
                <a:lnTo>
                  <a:pt x="6729" y="1448"/>
                </a:lnTo>
                <a:lnTo>
                  <a:pt x="6338" y="1409"/>
                </a:lnTo>
                <a:lnTo>
                  <a:pt x="5947" y="1448"/>
                </a:lnTo>
                <a:lnTo>
                  <a:pt x="5634" y="1526"/>
                </a:lnTo>
                <a:lnTo>
                  <a:pt x="5321" y="1683"/>
                </a:lnTo>
                <a:lnTo>
                  <a:pt x="5047" y="1839"/>
                </a:lnTo>
                <a:lnTo>
                  <a:pt x="4773" y="2035"/>
                </a:lnTo>
                <a:lnTo>
                  <a:pt x="4539" y="2230"/>
                </a:lnTo>
                <a:lnTo>
                  <a:pt x="4304" y="2504"/>
                </a:lnTo>
                <a:lnTo>
                  <a:pt x="4147" y="2778"/>
                </a:lnTo>
                <a:lnTo>
                  <a:pt x="3991" y="3052"/>
                </a:lnTo>
                <a:lnTo>
                  <a:pt x="3873" y="3365"/>
                </a:lnTo>
                <a:lnTo>
                  <a:pt x="3756" y="3678"/>
                </a:lnTo>
                <a:lnTo>
                  <a:pt x="3717" y="3991"/>
                </a:lnTo>
                <a:lnTo>
                  <a:pt x="3717" y="4343"/>
                </a:lnTo>
                <a:lnTo>
                  <a:pt x="3756" y="4656"/>
                </a:lnTo>
                <a:lnTo>
                  <a:pt x="3834" y="4969"/>
                </a:lnTo>
                <a:lnTo>
                  <a:pt x="3952" y="5282"/>
                </a:lnTo>
                <a:lnTo>
                  <a:pt x="4108" y="5556"/>
                </a:lnTo>
                <a:lnTo>
                  <a:pt x="4265" y="5751"/>
                </a:lnTo>
                <a:lnTo>
                  <a:pt x="4421" y="5947"/>
                </a:lnTo>
                <a:lnTo>
                  <a:pt x="4773" y="6299"/>
                </a:lnTo>
                <a:lnTo>
                  <a:pt x="4186" y="7199"/>
                </a:lnTo>
                <a:lnTo>
                  <a:pt x="3678" y="8059"/>
                </a:lnTo>
                <a:lnTo>
                  <a:pt x="2974" y="9233"/>
                </a:lnTo>
                <a:lnTo>
                  <a:pt x="2622" y="9859"/>
                </a:lnTo>
                <a:lnTo>
                  <a:pt x="2269" y="10446"/>
                </a:lnTo>
                <a:lnTo>
                  <a:pt x="2113" y="10368"/>
                </a:lnTo>
                <a:lnTo>
                  <a:pt x="1878" y="10329"/>
                </a:lnTo>
                <a:lnTo>
                  <a:pt x="1487" y="10329"/>
                </a:lnTo>
                <a:lnTo>
                  <a:pt x="1291" y="10368"/>
                </a:lnTo>
                <a:lnTo>
                  <a:pt x="1096" y="10407"/>
                </a:lnTo>
                <a:lnTo>
                  <a:pt x="939" y="10524"/>
                </a:lnTo>
                <a:lnTo>
                  <a:pt x="744" y="10642"/>
                </a:lnTo>
                <a:lnTo>
                  <a:pt x="665" y="10720"/>
                </a:lnTo>
                <a:lnTo>
                  <a:pt x="431" y="10876"/>
                </a:lnTo>
                <a:lnTo>
                  <a:pt x="274" y="11033"/>
                </a:lnTo>
                <a:lnTo>
                  <a:pt x="157" y="11228"/>
                </a:lnTo>
                <a:lnTo>
                  <a:pt x="79" y="11424"/>
                </a:lnTo>
                <a:lnTo>
                  <a:pt x="39" y="11620"/>
                </a:lnTo>
                <a:lnTo>
                  <a:pt x="0" y="11815"/>
                </a:lnTo>
                <a:lnTo>
                  <a:pt x="39" y="12246"/>
                </a:lnTo>
                <a:lnTo>
                  <a:pt x="118" y="12637"/>
                </a:lnTo>
                <a:lnTo>
                  <a:pt x="196" y="12832"/>
                </a:lnTo>
                <a:lnTo>
                  <a:pt x="313" y="13028"/>
                </a:lnTo>
                <a:lnTo>
                  <a:pt x="431" y="13184"/>
                </a:lnTo>
                <a:lnTo>
                  <a:pt x="587" y="13341"/>
                </a:lnTo>
                <a:lnTo>
                  <a:pt x="744" y="13497"/>
                </a:lnTo>
                <a:lnTo>
                  <a:pt x="900" y="13615"/>
                </a:lnTo>
                <a:lnTo>
                  <a:pt x="1252" y="13771"/>
                </a:lnTo>
                <a:lnTo>
                  <a:pt x="1448" y="13810"/>
                </a:lnTo>
                <a:lnTo>
                  <a:pt x="2035" y="13810"/>
                </a:lnTo>
                <a:lnTo>
                  <a:pt x="2230" y="13732"/>
                </a:lnTo>
                <a:lnTo>
                  <a:pt x="2426" y="13693"/>
                </a:lnTo>
                <a:lnTo>
                  <a:pt x="2622" y="13576"/>
                </a:lnTo>
                <a:lnTo>
                  <a:pt x="2817" y="13458"/>
                </a:lnTo>
                <a:lnTo>
                  <a:pt x="2974" y="13302"/>
                </a:lnTo>
                <a:lnTo>
                  <a:pt x="3091" y="13145"/>
                </a:lnTo>
                <a:lnTo>
                  <a:pt x="3208" y="12989"/>
                </a:lnTo>
                <a:lnTo>
                  <a:pt x="3287" y="12793"/>
                </a:lnTo>
                <a:lnTo>
                  <a:pt x="3365" y="12441"/>
                </a:lnTo>
                <a:lnTo>
                  <a:pt x="3365" y="12050"/>
                </a:lnTo>
                <a:lnTo>
                  <a:pt x="3287" y="11659"/>
                </a:lnTo>
                <a:lnTo>
                  <a:pt x="3130" y="11307"/>
                </a:lnTo>
                <a:lnTo>
                  <a:pt x="2935" y="10994"/>
                </a:lnTo>
                <a:lnTo>
                  <a:pt x="2661" y="10681"/>
                </a:lnTo>
                <a:lnTo>
                  <a:pt x="2974" y="10133"/>
                </a:lnTo>
                <a:lnTo>
                  <a:pt x="3326" y="9585"/>
                </a:lnTo>
                <a:lnTo>
                  <a:pt x="3991" y="8451"/>
                </a:lnTo>
                <a:lnTo>
                  <a:pt x="4578" y="7551"/>
                </a:lnTo>
                <a:lnTo>
                  <a:pt x="5243" y="6612"/>
                </a:lnTo>
                <a:lnTo>
                  <a:pt x="5673" y="6808"/>
                </a:lnTo>
                <a:lnTo>
                  <a:pt x="6103" y="6925"/>
                </a:lnTo>
                <a:lnTo>
                  <a:pt x="6573" y="6964"/>
                </a:lnTo>
                <a:lnTo>
                  <a:pt x="7003" y="6886"/>
                </a:lnTo>
                <a:lnTo>
                  <a:pt x="7473" y="6768"/>
                </a:lnTo>
                <a:lnTo>
                  <a:pt x="7864" y="6612"/>
                </a:lnTo>
                <a:lnTo>
                  <a:pt x="8255" y="6338"/>
                </a:lnTo>
                <a:lnTo>
                  <a:pt x="8607" y="6025"/>
                </a:lnTo>
                <a:lnTo>
                  <a:pt x="9311" y="6768"/>
                </a:lnTo>
                <a:lnTo>
                  <a:pt x="10055" y="7512"/>
                </a:lnTo>
                <a:lnTo>
                  <a:pt x="11620" y="8959"/>
                </a:lnTo>
                <a:lnTo>
                  <a:pt x="11463" y="9233"/>
                </a:lnTo>
                <a:lnTo>
                  <a:pt x="11307" y="9468"/>
                </a:lnTo>
                <a:lnTo>
                  <a:pt x="11189" y="9781"/>
                </a:lnTo>
                <a:lnTo>
                  <a:pt x="11072" y="10094"/>
                </a:lnTo>
                <a:lnTo>
                  <a:pt x="11033" y="10407"/>
                </a:lnTo>
                <a:lnTo>
                  <a:pt x="11033" y="10720"/>
                </a:lnTo>
                <a:lnTo>
                  <a:pt x="11033" y="11072"/>
                </a:lnTo>
                <a:lnTo>
                  <a:pt x="11111" y="11385"/>
                </a:lnTo>
                <a:lnTo>
                  <a:pt x="11111" y="11541"/>
                </a:lnTo>
                <a:lnTo>
                  <a:pt x="11150" y="11698"/>
                </a:lnTo>
                <a:lnTo>
                  <a:pt x="11228" y="11854"/>
                </a:lnTo>
                <a:lnTo>
                  <a:pt x="11346" y="11972"/>
                </a:lnTo>
                <a:lnTo>
                  <a:pt x="11541" y="12285"/>
                </a:lnTo>
                <a:lnTo>
                  <a:pt x="11776" y="12598"/>
                </a:lnTo>
                <a:lnTo>
                  <a:pt x="12011" y="12832"/>
                </a:lnTo>
                <a:lnTo>
                  <a:pt x="12324" y="13028"/>
                </a:lnTo>
                <a:lnTo>
                  <a:pt x="12559" y="13184"/>
                </a:lnTo>
                <a:lnTo>
                  <a:pt x="12833" y="13302"/>
                </a:lnTo>
                <a:lnTo>
                  <a:pt x="13185" y="13419"/>
                </a:lnTo>
                <a:lnTo>
                  <a:pt x="13576" y="13458"/>
                </a:lnTo>
                <a:lnTo>
                  <a:pt x="13967" y="13458"/>
                </a:lnTo>
                <a:lnTo>
                  <a:pt x="14358" y="13419"/>
                </a:lnTo>
                <a:lnTo>
                  <a:pt x="14750" y="13341"/>
                </a:lnTo>
                <a:lnTo>
                  <a:pt x="15102" y="13184"/>
                </a:lnTo>
                <a:lnTo>
                  <a:pt x="15454" y="12950"/>
                </a:lnTo>
                <a:lnTo>
                  <a:pt x="15767" y="12676"/>
                </a:lnTo>
                <a:lnTo>
                  <a:pt x="16001" y="12441"/>
                </a:lnTo>
                <a:lnTo>
                  <a:pt x="16158" y="12167"/>
                </a:lnTo>
                <a:lnTo>
                  <a:pt x="16275" y="11893"/>
                </a:lnTo>
                <a:lnTo>
                  <a:pt x="16393" y="11580"/>
                </a:lnTo>
                <a:lnTo>
                  <a:pt x="16432" y="11307"/>
                </a:lnTo>
                <a:lnTo>
                  <a:pt x="16471" y="10994"/>
                </a:lnTo>
                <a:lnTo>
                  <a:pt x="16471" y="10681"/>
                </a:lnTo>
                <a:lnTo>
                  <a:pt x="16432" y="10368"/>
                </a:lnTo>
                <a:lnTo>
                  <a:pt x="16354" y="10055"/>
                </a:lnTo>
                <a:lnTo>
                  <a:pt x="16275" y="9781"/>
                </a:lnTo>
                <a:lnTo>
                  <a:pt x="16119" y="9507"/>
                </a:lnTo>
                <a:lnTo>
                  <a:pt x="15962" y="9233"/>
                </a:lnTo>
                <a:lnTo>
                  <a:pt x="15767" y="8998"/>
                </a:lnTo>
                <a:lnTo>
                  <a:pt x="15571" y="8764"/>
                </a:lnTo>
                <a:lnTo>
                  <a:pt x="15297" y="8568"/>
                </a:lnTo>
                <a:lnTo>
                  <a:pt x="15062" y="8412"/>
                </a:lnTo>
                <a:lnTo>
                  <a:pt x="14710" y="8255"/>
                </a:lnTo>
                <a:lnTo>
                  <a:pt x="15062" y="7551"/>
                </a:lnTo>
                <a:lnTo>
                  <a:pt x="15375" y="6808"/>
                </a:lnTo>
                <a:lnTo>
                  <a:pt x="15649" y="6064"/>
                </a:lnTo>
                <a:lnTo>
                  <a:pt x="16001" y="5321"/>
                </a:lnTo>
                <a:lnTo>
                  <a:pt x="16588" y="4069"/>
                </a:lnTo>
                <a:lnTo>
                  <a:pt x="17253" y="2856"/>
                </a:lnTo>
                <a:lnTo>
                  <a:pt x="17566" y="2856"/>
                </a:lnTo>
                <a:lnTo>
                  <a:pt x="17879" y="2778"/>
                </a:lnTo>
                <a:lnTo>
                  <a:pt x="18153" y="2621"/>
                </a:lnTo>
                <a:lnTo>
                  <a:pt x="18388" y="2387"/>
                </a:lnTo>
                <a:lnTo>
                  <a:pt x="18505" y="2230"/>
                </a:lnTo>
                <a:lnTo>
                  <a:pt x="18623" y="2074"/>
                </a:lnTo>
                <a:lnTo>
                  <a:pt x="18662" y="1878"/>
                </a:lnTo>
                <a:lnTo>
                  <a:pt x="18701" y="1722"/>
                </a:lnTo>
                <a:lnTo>
                  <a:pt x="18740" y="1330"/>
                </a:lnTo>
                <a:lnTo>
                  <a:pt x="18701" y="978"/>
                </a:lnTo>
                <a:lnTo>
                  <a:pt x="18544" y="665"/>
                </a:lnTo>
                <a:lnTo>
                  <a:pt x="18427" y="509"/>
                </a:lnTo>
                <a:lnTo>
                  <a:pt x="18310" y="391"/>
                </a:lnTo>
                <a:lnTo>
                  <a:pt x="18192" y="274"/>
                </a:lnTo>
                <a:lnTo>
                  <a:pt x="18036" y="157"/>
                </a:lnTo>
                <a:lnTo>
                  <a:pt x="17840" y="78"/>
                </a:lnTo>
                <a:lnTo>
                  <a:pt x="1764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67" name="Google Shape;1247;p75">
            <a:extLst>
              <a:ext uri="{FF2B5EF4-FFF2-40B4-BE49-F238E27FC236}">
                <a16:creationId xmlns:a16="http://schemas.microsoft.com/office/drawing/2014/main" id="{42292184-D65C-445E-B665-50E79C7237FF}"/>
              </a:ext>
            </a:extLst>
          </p:cNvPr>
          <p:cNvGrpSpPr/>
          <p:nvPr/>
        </p:nvGrpSpPr>
        <p:grpSpPr>
          <a:xfrm>
            <a:off x="8390173" y="154609"/>
            <a:ext cx="514418" cy="498298"/>
            <a:chOff x="6198700" y="2617350"/>
            <a:chExt cx="467525" cy="452875"/>
          </a:xfrm>
        </p:grpSpPr>
        <p:sp>
          <p:nvSpPr>
            <p:cNvPr id="68" name="Google Shape;1248;p75">
              <a:extLst>
                <a:ext uri="{FF2B5EF4-FFF2-40B4-BE49-F238E27FC236}">
                  <a16:creationId xmlns:a16="http://schemas.microsoft.com/office/drawing/2014/main" id="{D6122A9A-4349-4C8A-B4FE-9C84459B8532}"/>
                </a:ext>
              </a:extLst>
            </p:cNvPr>
            <p:cNvSpPr/>
            <p:nvPr/>
          </p:nvSpPr>
          <p:spPr>
            <a:xfrm>
              <a:off x="6198700" y="2617350"/>
              <a:ext cx="467525" cy="452875"/>
            </a:xfrm>
            <a:custGeom>
              <a:avLst/>
              <a:gdLst/>
              <a:ahLst/>
              <a:cxnLst/>
              <a:rect l="l" t="t" r="r" b="b"/>
              <a:pathLst>
                <a:path w="18701" h="18115" extrusionOk="0">
                  <a:moveTo>
                    <a:pt x="4421" y="2270"/>
                  </a:moveTo>
                  <a:lnTo>
                    <a:pt x="3717" y="3053"/>
                  </a:lnTo>
                  <a:lnTo>
                    <a:pt x="3091" y="3718"/>
                  </a:lnTo>
                  <a:lnTo>
                    <a:pt x="2504" y="4422"/>
                  </a:lnTo>
                  <a:lnTo>
                    <a:pt x="1996" y="5126"/>
                  </a:lnTo>
                  <a:lnTo>
                    <a:pt x="1526" y="5908"/>
                  </a:lnTo>
                  <a:lnTo>
                    <a:pt x="1761" y="5400"/>
                  </a:lnTo>
                  <a:lnTo>
                    <a:pt x="2035" y="4852"/>
                  </a:lnTo>
                  <a:lnTo>
                    <a:pt x="2387" y="4383"/>
                  </a:lnTo>
                  <a:lnTo>
                    <a:pt x="2739" y="3913"/>
                  </a:lnTo>
                  <a:lnTo>
                    <a:pt x="3091" y="3444"/>
                  </a:lnTo>
                  <a:lnTo>
                    <a:pt x="3522" y="3053"/>
                  </a:lnTo>
                  <a:lnTo>
                    <a:pt x="3952" y="2622"/>
                  </a:lnTo>
                  <a:lnTo>
                    <a:pt x="4421" y="2270"/>
                  </a:lnTo>
                  <a:close/>
                  <a:moveTo>
                    <a:pt x="16275" y="4422"/>
                  </a:moveTo>
                  <a:lnTo>
                    <a:pt x="16549" y="4891"/>
                  </a:lnTo>
                  <a:lnTo>
                    <a:pt x="16823" y="5400"/>
                  </a:lnTo>
                  <a:lnTo>
                    <a:pt x="17097" y="5869"/>
                  </a:lnTo>
                  <a:lnTo>
                    <a:pt x="17293" y="6417"/>
                  </a:lnTo>
                  <a:lnTo>
                    <a:pt x="17488" y="6926"/>
                  </a:lnTo>
                  <a:lnTo>
                    <a:pt x="17606" y="7473"/>
                  </a:lnTo>
                  <a:lnTo>
                    <a:pt x="17723" y="8021"/>
                  </a:lnTo>
                  <a:lnTo>
                    <a:pt x="17801" y="8569"/>
                  </a:lnTo>
                  <a:lnTo>
                    <a:pt x="17840" y="9116"/>
                  </a:lnTo>
                  <a:lnTo>
                    <a:pt x="17840" y="9664"/>
                  </a:lnTo>
                  <a:lnTo>
                    <a:pt x="17801" y="10212"/>
                  </a:lnTo>
                  <a:lnTo>
                    <a:pt x="17762" y="10760"/>
                  </a:lnTo>
                  <a:lnTo>
                    <a:pt x="17645" y="11307"/>
                  </a:lnTo>
                  <a:lnTo>
                    <a:pt x="17488" y="11855"/>
                  </a:lnTo>
                  <a:lnTo>
                    <a:pt x="17332" y="12403"/>
                  </a:lnTo>
                  <a:lnTo>
                    <a:pt x="17097" y="12911"/>
                  </a:lnTo>
                  <a:lnTo>
                    <a:pt x="16901" y="13263"/>
                  </a:lnTo>
                  <a:lnTo>
                    <a:pt x="16706" y="13576"/>
                  </a:lnTo>
                  <a:lnTo>
                    <a:pt x="16236" y="14202"/>
                  </a:lnTo>
                  <a:lnTo>
                    <a:pt x="15728" y="14750"/>
                  </a:lnTo>
                  <a:lnTo>
                    <a:pt x="15141" y="15259"/>
                  </a:lnTo>
                  <a:lnTo>
                    <a:pt x="15454" y="14789"/>
                  </a:lnTo>
                  <a:lnTo>
                    <a:pt x="15767" y="14320"/>
                  </a:lnTo>
                  <a:lnTo>
                    <a:pt x="16041" y="13850"/>
                  </a:lnTo>
                  <a:lnTo>
                    <a:pt x="16275" y="13342"/>
                  </a:lnTo>
                  <a:lnTo>
                    <a:pt x="16706" y="12403"/>
                  </a:lnTo>
                  <a:lnTo>
                    <a:pt x="16980" y="11581"/>
                  </a:lnTo>
                  <a:lnTo>
                    <a:pt x="17175" y="10681"/>
                  </a:lnTo>
                  <a:lnTo>
                    <a:pt x="17293" y="9782"/>
                  </a:lnTo>
                  <a:lnTo>
                    <a:pt x="17332" y="8843"/>
                  </a:lnTo>
                  <a:lnTo>
                    <a:pt x="17293" y="7943"/>
                  </a:lnTo>
                  <a:lnTo>
                    <a:pt x="17136" y="7043"/>
                  </a:lnTo>
                  <a:lnTo>
                    <a:pt x="16941" y="6143"/>
                  </a:lnTo>
                  <a:lnTo>
                    <a:pt x="16628" y="5282"/>
                  </a:lnTo>
                  <a:lnTo>
                    <a:pt x="16275" y="4422"/>
                  </a:lnTo>
                  <a:close/>
                  <a:moveTo>
                    <a:pt x="9507" y="901"/>
                  </a:moveTo>
                  <a:lnTo>
                    <a:pt x="10172" y="940"/>
                  </a:lnTo>
                  <a:lnTo>
                    <a:pt x="10798" y="1018"/>
                  </a:lnTo>
                  <a:lnTo>
                    <a:pt x="11463" y="1136"/>
                  </a:lnTo>
                  <a:lnTo>
                    <a:pt x="12089" y="1292"/>
                  </a:lnTo>
                  <a:lnTo>
                    <a:pt x="12715" y="1527"/>
                  </a:lnTo>
                  <a:lnTo>
                    <a:pt x="13302" y="1801"/>
                  </a:lnTo>
                  <a:lnTo>
                    <a:pt x="13889" y="2153"/>
                  </a:lnTo>
                  <a:lnTo>
                    <a:pt x="14437" y="2505"/>
                  </a:lnTo>
                  <a:lnTo>
                    <a:pt x="14984" y="2974"/>
                  </a:lnTo>
                  <a:lnTo>
                    <a:pt x="15454" y="3444"/>
                  </a:lnTo>
                  <a:lnTo>
                    <a:pt x="15923" y="3952"/>
                  </a:lnTo>
                  <a:lnTo>
                    <a:pt x="16315" y="4774"/>
                  </a:lnTo>
                  <a:lnTo>
                    <a:pt x="16628" y="5635"/>
                  </a:lnTo>
                  <a:lnTo>
                    <a:pt x="16862" y="6495"/>
                  </a:lnTo>
                  <a:lnTo>
                    <a:pt x="17058" y="7356"/>
                  </a:lnTo>
                  <a:lnTo>
                    <a:pt x="17136" y="8256"/>
                  </a:lnTo>
                  <a:lnTo>
                    <a:pt x="17136" y="9156"/>
                  </a:lnTo>
                  <a:lnTo>
                    <a:pt x="17058" y="10055"/>
                  </a:lnTo>
                  <a:lnTo>
                    <a:pt x="16901" y="10955"/>
                  </a:lnTo>
                  <a:lnTo>
                    <a:pt x="16706" y="11620"/>
                  </a:lnTo>
                  <a:lnTo>
                    <a:pt x="16510" y="12246"/>
                  </a:lnTo>
                  <a:lnTo>
                    <a:pt x="16236" y="12911"/>
                  </a:lnTo>
                  <a:lnTo>
                    <a:pt x="15923" y="13576"/>
                  </a:lnTo>
                  <a:lnTo>
                    <a:pt x="15532" y="14202"/>
                  </a:lnTo>
                  <a:lnTo>
                    <a:pt x="15141" y="14828"/>
                  </a:lnTo>
                  <a:lnTo>
                    <a:pt x="14671" y="15376"/>
                  </a:lnTo>
                  <a:lnTo>
                    <a:pt x="14202" y="15924"/>
                  </a:lnTo>
                  <a:lnTo>
                    <a:pt x="13772" y="16158"/>
                  </a:lnTo>
                  <a:lnTo>
                    <a:pt x="13302" y="16354"/>
                  </a:lnTo>
                  <a:lnTo>
                    <a:pt x="12872" y="16550"/>
                  </a:lnTo>
                  <a:lnTo>
                    <a:pt x="12402" y="16706"/>
                  </a:lnTo>
                  <a:lnTo>
                    <a:pt x="11933" y="16863"/>
                  </a:lnTo>
                  <a:lnTo>
                    <a:pt x="11424" y="16980"/>
                  </a:lnTo>
                  <a:lnTo>
                    <a:pt x="10955" y="17097"/>
                  </a:lnTo>
                  <a:lnTo>
                    <a:pt x="10446" y="17176"/>
                  </a:lnTo>
                  <a:lnTo>
                    <a:pt x="9977" y="17215"/>
                  </a:lnTo>
                  <a:lnTo>
                    <a:pt x="9468" y="17254"/>
                  </a:lnTo>
                  <a:lnTo>
                    <a:pt x="8999" y="17254"/>
                  </a:lnTo>
                  <a:lnTo>
                    <a:pt x="8529" y="17215"/>
                  </a:lnTo>
                  <a:lnTo>
                    <a:pt x="8021" y="17176"/>
                  </a:lnTo>
                  <a:lnTo>
                    <a:pt x="7551" y="17097"/>
                  </a:lnTo>
                  <a:lnTo>
                    <a:pt x="7121" y="16980"/>
                  </a:lnTo>
                  <a:lnTo>
                    <a:pt x="6651" y="16863"/>
                  </a:lnTo>
                  <a:lnTo>
                    <a:pt x="6025" y="16628"/>
                  </a:lnTo>
                  <a:lnTo>
                    <a:pt x="5439" y="16315"/>
                  </a:lnTo>
                  <a:lnTo>
                    <a:pt x="4852" y="15963"/>
                  </a:lnTo>
                  <a:lnTo>
                    <a:pt x="4304" y="15611"/>
                  </a:lnTo>
                  <a:lnTo>
                    <a:pt x="3756" y="15180"/>
                  </a:lnTo>
                  <a:lnTo>
                    <a:pt x="3248" y="14711"/>
                  </a:lnTo>
                  <a:lnTo>
                    <a:pt x="2817" y="14202"/>
                  </a:lnTo>
                  <a:lnTo>
                    <a:pt x="2387" y="13655"/>
                  </a:lnTo>
                  <a:lnTo>
                    <a:pt x="2426" y="13616"/>
                  </a:lnTo>
                  <a:lnTo>
                    <a:pt x="2387" y="13537"/>
                  </a:lnTo>
                  <a:lnTo>
                    <a:pt x="1996" y="12990"/>
                  </a:lnTo>
                  <a:lnTo>
                    <a:pt x="1644" y="12442"/>
                  </a:lnTo>
                  <a:lnTo>
                    <a:pt x="1331" y="11659"/>
                  </a:lnTo>
                  <a:lnTo>
                    <a:pt x="1057" y="10877"/>
                  </a:lnTo>
                  <a:lnTo>
                    <a:pt x="900" y="10095"/>
                  </a:lnTo>
                  <a:lnTo>
                    <a:pt x="861" y="9664"/>
                  </a:lnTo>
                  <a:lnTo>
                    <a:pt x="822" y="9273"/>
                  </a:lnTo>
                  <a:lnTo>
                    <a:pt x="861" y="8608"/>
                  </a:lnTo>
                  <a:lnTo>
                    <a:pt x="939" y="8099"/>
                  </a:lnTo>
                  <a:lnTo>
                    <a:pt x="1057" y="7591"/>
                  </a:lnTo>
                  <a:lnTo>
                    <a:pt x="1252" y="7043"/>
                  </a:lnTo>
                  <a:lnTo>
                    <a:pt x="1487" y="6534"/>
                  </a:lnTo>
                  <a:lnTo>
                    <a:pt x="1878" y="5752"/>
                  </a:lnTo>
                  <a:lnTo>
                    <a:pt x="2348" y="5048"/>
                  </a:lnTo>
                  <a:lnTo>
                    <a:pt x="2856" y="4344"/>
                  </a:lnTo>
                  <a:lnTo>
                    <a:pt x="3404" y="3678"/>
                  </a:lnTo>
                  <a:lnTo>
                    <a:pt x="4108" y="2896"/>
                  </a:lnTo>
                  <a:lnTo>
                    <a:pt x="4539" y="2427"/>
                  </a:lnTo>
                  <a:lnTo>
                    <a:pt x="5008" y="1996"/>
                  </a:lnTo>
                  <a:lnTo>
                    <a:pt x="5634" y="1683"/>
                  </a:lnTo>
                  <a:lnTo>
                    <a:pt x="6260" y="1448"/>
                  </a:lnTo>
                  <a:lnTo>
                    <a:pt x="6886" y="1253"/>
                  </a:lnTo>
                  <a:lnTo>
                    <a:pt x="7551" y="1096"/>
                  </a:lnTo>
                  <a:lnTo>
                    <a:pt x="8177" y="979"/>
                  </a:lnTo>
                  <a:lnTo>
                    <a:pt x="8842" y="940"/>
                  </a:lnTo>
                  <a:lnTo>
                    <a:pt x="9507" y="901"/>
                  </a:lnTo>
                  <a:close/>
                  <a:moveTo>
                    <a:pt x="9077" y="1"/>
                  </a:moveTo>
                  <a:lnTo>
                    <a:pt x="8255" y="79"/>
                  </a:lnTo>
                  <a:lnTo>
                    <a:pt x="7395" y="197"/>
                  </a:lnTo>
                  <a:lnTo>
                    <a:pt x="6573" y="392"/>
                  </a:lnTo>
                  <a:lnTo>
                    <a:pt x="5791" y="705"/>
                  </a:lnTo>
                  <a:lnTo>
                    <a:pt x="5008" y="1057"/>
                  </a:lnTo>
                  <a:lnTo>
                    <a:pt x="4617" y="1292"/>
                  </a:lnTo>
                  <a:lnTo>
                    <a:pt x="4265" y="1527"/>
                  </a:lnTo>
                  <a:lnTo>
                    <a:pt x="4187" y="1605"/>
                  </a:lnTo>
                  <a:lnTo>
                    <a:pt x="3756" y="1879"/>
                  </a:lnTo>
                  <a:lnTo>
                    <a:pt x="3404" y="2192"/>
                  </a:lnTo>
                  <a:lnTo>
                    <a:pt x="3013" y="2505"/>
                  </a:lnTo>
                  <a:lnTo>
                    <a:pt x="2661" y="2818"/>
                  </a:lnTo>
                  <a:lnTo>
                    <a:pt x="2348" y="3170"/>
                  </a:lnTo>
                  <a:lnTo>
                    <a:pt x="2035" y="3561"/>
                  </a:lnTo>
                  <a:lnTo>
                    <a:pt x="1722" y="3952"/>
                  </a:lnTo>
                  <a:lnTo>
                    <a:pt x="1448" y="4344"/>
                  </a:lnTo>
                  <a:lnTo>
                    <a:pt x="1213" y="4774"/>
                  </a:lnTo>
                  <a:lnTo>
                    <a:pt x="979" y="5165"/>
                  </a:lnTo>
                  <a:lnTo>
                    <a:pt x="744" y="5635"/>
                  </a:lnTo>
                  <a:lnTo>
                    <a:pt x="587" y="6065"/>
                  </a:lnTo>
                  <a:lnTo>
                    <a:pt x="431" y="6534"/>
                  </a:lnTo>
                  <a:lnTo>
                    <a:pt x="274" y="7004"/>
                  </a:lnTo>
                  <a:lnTo>
                    <a:pt x="157" y="7473"/>
                  </a:lnTo>
                  <a:lnTo>
                    <a:pt x="79" y="7943"/>
                  </a:lnTo>
                  <a:lnTo>
                    <a:pt x="1" y="8686"/>
                  </a:lnTo>
                  <a:lnTo>
                    <a:pt x="1" y="9390"/>
                  </a:lnTo>
                  <a:lnTo>
                    <a:pt x="79" y="10095"/>
                  </a:lnTo>
                  <a:lnTo>
                    <a:pt x="196" y="10799"/>
                  </a:lnTo>
                  <a:lnTo>
                    <a:pt x="353" y="11503"/>
                  </a:lnTo>
                  <a:lnTo>
                    <a:pt x="587" y="12168"/>
                  </a:lnTo>
                  <a:lnTo>
                    <a:pt x="861" y="12794"/>
                  </a:lnTo>
                  <a:lnTo>
                    <a:pt x="1213" y="13459"/>
                  </a:lnTo>
                  <a:lnTo>
                    <a:pt x="1605" y="14046"/>
                  </a:lnTo>
                  <a:lnTo>
                    <a:pt x="2035" y="14633"/>
                  </a:lnTo>
                  <a:lnTo>
                    <a:pt x="2465" y="15141"/>
                  </a:lnTo>
                  <a:lnTo>
                    <a:pt x="2974" y="15650"/>
                  </a:lnTo>
                  <a:lnTo>
                    <a:pt x="3522" y="16119"/>
                  </a:lnTo>
                  <a:lnTo>
                    <a:pt x="4108" y="16550"/>
                  </a:lnTo>
                  <a:lnTo>
                    <a:pt x="4734" y="16941"/>
                  </a:lnTo>
                  <a:lnTo>
                    <a:pt x="5360" y="17254"/>
                  </a:lnTo>
                  <a:lnTo>
                    <a:pt x="6064" y="17567"/>
                  </a:lnTo>
                  <a:lnTo>
                    <a:pt x="6808" y="17802"/>
                  </a:lnTo>
                  <a:lnTo>
                    <a:pt x="7590" y="17958"/>
                  </a:lnTo>
                  <a:lnTo>
                    <a:pt x="8412" y="18075"/>
                  </a:lnTo>
                  <a:lnTo>
                    <a:pt x="9194" y="18115"/>
                  </a:lnTo>
                  <a:lnTo>
                    <a:pt x="10016" y="18075"/>
                  </a:lnTo>
                  <a:lnTo>
                    <a:pt x="10837" y="17997"/>
                  </a:lnTo>
                  <a:lnTo>
                    <a:pt x="11620" y="17841"/>
                  </a:lnTo>
                  <a:lnTo>
                    <a:pt x="12441" y="17645"/>
                  </a:lnTo>
                  <a:lnTo>
                    <a:pt x="13185" y="17371"/>
                  </a:lnTo>
                  <a:lnTo>
                    <a:pt x="13928" y="17058"/>
                  </a:lnTo>
                  <a:lnTo>
                    <a:pt x="14671" y="16667"/>
                  </a:lnTo>
                  <a:lnTo>
                    <a:pt x="15336" y="16237"/>
                  </a:lnTo>
                  <a:lnTo>
                    <a:pt x="15962" y="15728"/>
                  </a:lnTo>
                  <a:lnTo>
                    <a:pt x="16510" y="15220"/>
                  </a:lnTo>
                  <a:lnTo>
                    <a:pt x="17019" y="14594"/>
                  </a:lnTo>
                  <a:lnTo>
                    <a:pt x="17449" y="13968"/>
                  </a:lnTo>
                  <a:lnTo>
                    <a:pt x="17840" y="13303"/>
                  </a:lnTo>
                  <a:lnTo>
                    <a:pt x="18114" y="12637"/>
                  </a:lnTo>
                  <a:lnTo>
                    <a:pt x="18349" y="11933"/>
                  </a:lnTo>
                  <a:lnTo>
                    <a:pt x="18545" y="11229"/>
                  </a:lnTo>
                  <a:lnTo>
                    <a:pt x="18662" y="10486"/>
                  </a:lnTo>
                  <a:lnTo>
                    <a:pt x="18701" y="9742"/>
                  </a:lnTo>
                  <a:lnTo>
                    <a:pt x="18662" y="8999"/>
                  </a:lnTo>
                  <a:lnTo>
                    <a:pt x="18623" y="8256"/>
                  </a:lnTo>
                  <a:lnTo>
                    <a:pt x="18466" y="7512"/>
                  </a:lnTo>
                  <a:lnTo>
                    <a:pt x="18310" y="6769"/>
                  </a:lnTo>
                  <a:lnTo>
                    <a:pt x="18075" y="6065"/>
                  </a:lnTo>
                  <a:lnTo>
                    <a:pt x="17762" y="5361"/>
                  </a:lnTo>
                  <a:lnTo>
                    <a:pt x="17410" y="4696"/>
                  </a:lnTo>
                  <a:lnTo>
                    <a:pt x="17058" y="4070"/>
                  </a:lnTo>
                  <a:lnTo>
                    <a:pt x="16588" y="3483"/>
                  </a:lnTo>
                  <a:lnTo>
                    <a:pt x="16041" y="2818"/>
                  </a:lnTo>
                  <a:lnTo>
                    <a:pt x="15415" y="2231"/>
                  </a:lnTo>
                  <a:lnTo>
                    <a:pt x="14750" y="1722"/>
                  </a:lnTo>
                  <a:lnTo>
                    <a:pt x="14006" y="1253"/>
                  </a:lnTo>
                  <a:lnTo>
                    <a:pt x="13263" y="901"/>
                  </a:lnTo>
                  <a:lnTo>
                    <a:pt x="12441" y="549"/>
                  </a:lnTo>
                  <a:lnTo>
                    <a:pt x="11620" y="314"/>
                  </a:lnTo>
                  <a:lnTo>
                    <a:pt x="10798" y="157"/>
                  </a:lnTo>
                  <a:lnTo>
                    <a:pt x="9938" y="40"/>
                  </a:lnTo>
                  <a:lnTo>
                    <a:pt x="907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249;p75">
              <a:extLst>
                <a:ext uri="{FF2B5EF4-FFF2-40B4-BE49-F238E27FC236}">
                  <a16:creationId xmlns:a16="http://schemas.microsoft.com/office/drawing/2014/main" id="{297B01B2-796E-42EA-A678-294B07D0B985}"/>
                </a:ext>
              </a:extLst>
            </p:cNvPr>
            <p:cNvSpPr/>
            <p:nvPr/>
          </p:nvSpPr>
          <p:spPr>
            <a:xfrm>
              <a:off x="6391375" y="2680925"/>
              <a:ext cx="185850" cy="292475"/>
            </a:xfrm>
            <a:custGeom>
              <a:avLst/>
              <a:gdLst/>
              <a:ahLst/>
              <a:cxnLst/>
              <a:rect l="l" t="t" r="r" b="b"/>
              <a:pathLst>
                <a:path w="7434" h="11699" extrusionOk="0">
                  <a:moveTo>
                    <a:pt x="1683" y="1"/>
                  </a:moveTo>
                  <a:lnTo>
                    <a:pt x="1526" y="40"/>
                  </a:lnTo>
                  <a:lnTo>
                    <a:pt x="1409" y="118"/>
                  </a:lnTo>
                  <a:lnTo>
                    <a:pt x="1057" y="470"/>
                  </a:lnTo>
                  <a:lnTo>
                    <a:pt x="744" y="862"/>
                  </a:lnTo>
                  <a:lnTo>
                    <a:pt x="118" y="1644"/>
                  </a:lnTo>
                  <a:lnTo>
                    <a:pt x="40" y="1840"/>
                  </a:lnTo>
                  <a:lnTo>
                    <a:pt x="1" y="2035"/>
                  </a:lnTo>
                  <a:lnTo>
                    <a:pt x="79" y="2231"/>
                  </a:lnTo>
                  <a:lnTo>
                    <a:pt x="235" y="2387"/>
                  </a:lnTo>
                  <a:lnTo>
                    <a:pt x="900" y="2779"/>
                  </a:lnTo>
                  <a:lnTo>
                    <a:pt x="1253" y="2974"/>
                  </a:lnTo>
                  <a:lnTo>
                    <a:pt x="1605" y="3131"/>
                  </a:lnTo>
                  <a:lnTo>
                    <a:pt x="1800" y="3131"/>
                  </a:lnTo>
                  <a:lnTo>
                    <a:pt x="1918" y="3092"/>
                  </a:lnTo>
                  <a:lnTo>
                    <a:pt x="2035" y="3013"/>
                  </a:lnTo>
                  <a:lnTo>
                    <a:pt x="2113" y="2857"/>
                  </a:lnTo>
                  <a:lnTo>
                    <a:pt x="2152" y="2700"/>
                  </a:lnTo>
                  <a:lnTo>
                    <a:pt x="2152" y="2544"/>
                  </a:lnTo>
                  <a:lnTo>
                    <a:pt x="2074" y="2426"/>
                  </a:lnTo>
                  <a:lnTo>
                    <a:pt x="1957" y="2309"/>
                  </a:lnTo>
                  <a:lnTo>
                    <a:pt x="1839" y="2231"/>
                  </a:lnTo>
                  <a:lnTo>
                    <a:pt x="1839" y="2231"/>
                  </a:lnTo>
                  <a:lnTo>
                    <a:pt x="2583" y="2348"/>
                  </a:lnTo>
                  <a:lnTo>
                    <a:pt x="2935" y="2426"/>
                  </a:lnTo>
                  <a:lnTo>
                    <a:pt x="3287" y="2505"/>
                  </a:lnTo>
                  <a:lnTo>
                    <a:pt x="3678" y="2661"/>
                  </a:lnTo>
                  <a:lnTo>
                    <a:pt x="4069" y="2896"/>
                  </a:lnTo>
                  <a:lnTo>
                    <a:pt x="4421" y="3131"/>
                  </a:lnTo>
                  <a:lnTo>
                    <a:pt x="4774" y="3365"/>
                  </a:lnTo>
                  <a:lnTo>
                    <a:pt x="5087" y="3678"/>
                  </a:lnTo>
                  <a:lnTo>
                    <a:pt x="5400" y="3991"/>
                  </a:lnTo>
                  <a:lnTo>
                    <a:pt x="5673" y="4343"/>
                  </a:lnTo>
                  <a:lnTo>
                    <a:pt x="5908" y="4735"/>
                  </a:lnTo>
                  <a:lnTo>
                    <a:pt x="6104" y="5126"/>
                  </a:lnTo>
                  <a:lnTo>
                    <a:pt x="6260" y="5556"/>
                  </a:lnTo>
                  <a:lnTo>
                    <a:pt x="6378" y="5987"/>
                  </a:lnTo>
                  <a:lnTo>
                    <a:pt x="6456" y="6378"/>
                  </a:lnTo>
                  <a:lnTo>
                    <a:pt x="6456" y="6808"/>
                  </a:lnTo>
                  <a:lnTo>
                    <a:pt x="6456" y="7239"/>
                  </a:lnTo>
                  <a:lnTo>
                    <a:pt x="6417" y="7630"/>
                  </a:lnTo>
                  <a:lnTo>
                    <a:pt x="6299" y="8021"/>
                  </a:lnTo>
                  <a:lnTo>
                    <a:pt x="6182" y="8451"/>
                  </a:lnTo>
                  <a:lnTo>
                    <a:pt x="6025" y="8843"/>
                  </a:lnTo>
                  <a:lnTo>
                    <a:pt x="5869" y="9195"/>
                  </a:lnTo>
                  <a:lnTo>
                    <a:pt x="5634" y="9586"/>
                  </a:lnTo>
                  <a:lnTo>
                    <a:pt x="5400" y="9938"/>
                  </a:lnTo>
                  <a:lnTo>
                    <a:pt x="5126" y="10290"/>
                  </a:lnTo>
                  <a:lnTo>
                    <a:pt x="4852" y="10603"/>
                  </a:lnTo>
                  <a:lnTo>
                    <a:pt x="4539" y="10916"/>
                  </a:lnTo>
                  <a:lnTo>
                    <a:pt x="4461" y="11073"/>
                  </a:lnTo>
                  <a:lnTo>
                    <a:pt x="4421" y="11229"/>
                  </a:lnTo>
                  <a:lnTo>
                    <a:pt x="4461" y="11385"/>
                  </a:lnTo>
                  <a:lnTo>
                    <a:pt x="4539" y="11503"/>
                  </a:lnTo>
                  <a:lnTo>
                    <a:pt x="4656" y="11620"/>
                  </a:lnTo>
                  <a:lnTo>
                    <a:pt x="4774" y="11698"/>
                  </a:lnTo>
                  <a:lnTo>
                    <a:pt x="4930" y="11698"/>
                  </a:lnTo>
                  <a:lnTo>
                    <a:pt x="5126" y="11620"/>
                  </a:lnTo>
                  <a:lnTo>
                    <a:pt x="5517" y="11346"/>
                  </a:lnTo>
                  <a:lnTo>
                    <a:pt x="5869" y="10994"/>
                  </a:lnTo>
                  <a:lnTo>
                    <a:pt x="6221" y="10642"/>
                  </a:lnTo>
                  <a:lnTo>
                    <a:pt x="6495" y="10212"/>
                  </a:lnTo>
                  <a:lnTo>
                    <a:pt x="6769" y="9781"/>
                  </a:lnTo>
                  <a:lnTo>
                    <a:pt x="6964" y="9351"/>
                  </a:lnTo>
                  <a:lnTo>
                    <a:pt x="7160" y="8843"/>
                  </a:lnTo>
                  <a:lnTo>
                    <a:pt x="7277" y="8373"/>
                  </a:lnTo>
                  <a:lnTo>
                    <a:pt x="7356" y="7864"/>
                  </a:lnTo>
                  <a:lnTo>
                    <a:pt x="7434" y="7356"/>
                  </a:lnTo>
                  <a:lnTo>
                    <a:pt x="7434" y="6847"/>
                  </a:lnTo>
                  <a:lnTo>
                    <a:pt x="7395" y="6339"/>
                  </a:lnTo>
                  <a:lnTo>
                    <a:pt x="7356" y="5830"/>
                  </a:lnTo>
                  <a:lnTo>
                    <a:pt x="7238" y="5361"/>
                  </a:lnTo>
                  <a:lnTo>
                    <a:pt x="7082" y="4891"/>
                  </a:lnTo>
                  <a:lnTo>
                    <a:pt x="6886" y="4461"/>
                  </a:lnTo>
                  <a:lnTo>
                    <a:pt x="6651" y="3991"/>
                  </a:lnTo>
                  <a:lnTo>
                    <a:pt x="6338" y="3600"/>
                  </a:lnTo>
                  <a:lnTo>
                    <a:pt x="6025" y="3209"/>
                  </a:lnTo>
                  <a:lnTo>
                    <a:pt x="5673" y="2857"/>
                  </a:lnTo>
                  <a:lnTo>
                    <a:pt x="5282" y="2544"/>
                  </a:lnTo>
                  <a:lnTo>
                    <a:pt x="4891" y="2231"/>
                  </a:lnTo>
                  <a:lnTo>
                    <a:pt x="4461" y="1996"/>
                  </a:lnTo>
                  <a:lnTo>
                    <a:pt x="3991" y="1761"/>
                  </a:lnTo>
                  <a:lnTo>
                    <a:pt x="3522" y="1566"/>
                  </a:lnTo>
                  <a:lnTo>
                    <a:pt x="2857" y="1370"/>
                  </a:lnTo>
                  <a:lnTo>
                    <a:pt x="2544" y="1292"/>
                  </a:lnTo>
                  <a:lnTo>
                    <a:pt x="2191" y="1253"/>
                  </a:lnTo>
                  <a:lnTo>
                    <a:pt x="1878" y="1253"/>
                  </a:lnTo>
                  <a:lnTo>
                    <a:pt x="1566" y="1292"/>
                  </a:lnTo>
                  <a:lnTo>
                    <a:pt x="1800" y="940"/>
                  </a:lnTo>
                  <a:lnTo>
                    <a:pt x="2035" y="588"/>
                  </a:lnTo>
                  <a:lnTo>
                    <a:pt x="2074" y="431"/>
                  </a:lnTo>
                  <a:lnTo>
                    <a:pt x="2074" y="314"/>
                  </a:lnTo>
                  <a:lnTo>
                    <a:pt x="1996" y="197"/>
                  </a:lnTo>
                  <a:lnTo>
                    <a:pt x="1918" y="79"/>
                  </a:lnTo>
                  <a:lnTo>
                    <a:pt x="1800" y="40"/>
                  </a:lnTo>
                  <a:lnTo>
                    <a:pt x="168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250;p75">
              <a:extLst>
                <a:ext uri="{FF2B5EF4-FFF2-40B4-BE49-F238E27FC236}">
                  <a16:creationId xmlns:a16="http://schemas.microsoft.com/office/drawing/2014/main" id="{AAB27B38-8F51-4C25-8772-246C9FEF4475}"/>
                </a:ext>
              </a:extLst>
            </p:cNvPr>
            <p:cNvSpPr/>
            <p:nvPr/>
          </p:nvSpPr>
          <p:spPr>
            <a:xfrm>
              <a:off x="6274000" y="2748425"/>
              <a:ext cx="202500" cy="277800"/>
            </a:xfrm>
            <a:custGeom>
              <a:avLst/>
              <a:gdLst/>
              <a:ahLst/>
              <a:cxnLst/>
              <a:rect l="l" t="t" r="r" b="b"/>
              <a:pathLst>
                <a:path w="8100" h="11112" extrusionOk="0">
                  <a:moveTo>
                    <a:pt x="2661" y="0"/>
                  </a:moveTo>
                  <a:lnTo>
                    <a:pt x="2466" y="39"/>
                  </a:lnTo>
                  <a:lnTo>
                    <a:pt x="2270" y="79"/>
                  </a:lnTo>
                  <a:lnTo>
                    <a:pt x="2074" y="196"/>
                  </a:lnTo>
                  <a:lnTo>
                    <a:pt x="1879" y="313"/>
                  </a:lnTo>
                  <a:lnTo>
                    <a:pt x="1527" y="587"/>
                  </a:lnTo>
                  <a:lnTo>
                    <a:pt x="1214" y="939"/>
                  </a:lnTo>
                  <a:lnTo>
                    <a:pt x="940" y="1331"/>
                  </a:lnTo>
                  <a:lnTo>
                    <a:pt x="705" y="1722"/>
                  </a:lnTo>
                  <a:lnTo>
                    <a:pt x="510" y="2113"/>
                  </a:lnTo>
                  <a:lnTo>
                    <a:pt x="353" y="2504"/>
                  </a:lnTo>
                  <a:lnTo>
                    <a:pt x="197" y="2974"/>
                  </a:lnTo>
                  <a:lnTo>
                    <a:pt x="79" y="3482"/>
                  </a:lnTo>
                  <a:lnTo>
                    <a:pt x="40" y="3991"/>
                  </a:lnTo>
                  <a:lnTo>
                    <a:pt x="1" y="4499"/>
                  </a:lnTo>
                  <a:lnTo>
                    <a:pt x="40" y="5008"/>
                  </a:lnTo>
                  <a:lnTo>
                    <a:pt x="118" y="5477"/>
                  </a:lnTo>
                  <a:lnTo>
                    <a:pt x="275" y="5986"/>
                  </a:lnTo>
                  <a:lnTo>
                    <a:pt x="431" y="6456"/>
                  </a:lnTo>
                  <a:lnTo>
                    <a:pt x="666" y="6925"/>
                  </a:lnTo>
                  <a:lnTo>
                    <a:pt x="940" y="7355"/>
                  </a:lnTo>
                  <a:lnTo>
                    <a:pt x="1214" y="7747"/>
                  </a:lnTo>
                  <a:lnTo>
                    <a:pt x="1566" y="8138"/>
                  </a:lnTo>
                  <a:lnTo>
                    <a:pt x="1918" y="8490"/>
                  </a:lnTo>
                  <a:lnTo>
                    <a:pt x="2309" y="8803"/>
                  </a:lnTo>
                  <a:lnTo>
                    <a:pt x="2739" y="9116"/>
                  </a:lnTo>
                  <a:lnTo>
                    <a:pt x="3209" y="9351"/>
                  </a:lnTo>
                  <a:lnTo>
                    <a:pt x="3835" y="9624"/>
                  </a:lnTo>
                  <a:lnTo>
                    <a:pt x="4226" y="9703"/>
                  </a:lnTo>
                  <a:lnTo>
                    <a:pt x="4578" y="9820"/>
                  </a:lnTo>
                  <a:lnTo>
                    <a:pt x="4969" y="9859"/>
                  </a:lnTo>
                  <a:lnTo>
                    <a:pt x="5322" y="9898"/>
                  </a:lnTo>
                  <a:lnTo>
                    <a:pt x="5713" y="9937"/>
                  </a:lnTo>
                  <a:lnTo>
                    <a:pt x="6065" y="9898"/>
                  </a:lnTo>
                  <a:lnTo>
                    <a:pt x="6065" y="9898"/>
                  </a:lnTo>
                  <a:lnTo>
                    <a:pt x="5791" y="10172"/>
                  </a:lnTo>
                  <a:lnTo>
                    <a:pt x="5713" y="10250"/>
                  </a:lnTo>
                  <a:lnTo>
                    <a:pt x="5635" y="10368"/>
                  </a:lnTo>
                  <a:lnTo>
                    <a:pt x="5635" y="10446"/>
                  </a:lnTo>
                  <a:lnTo>
                    <a:pt x="5595" y="10563"/>
                  </a:lnTo>
                  <a:lnTo>
                    <a:pt x="5674" y="10759"/>
                  </a:lnTo>
                  <a:lnTo>
                    <a:pt x="5791" y="10915"/>
                  </a:lnTo>
                  <a:lnTo>
                    <a:pt x="5948" y="11033"/>
                  </a:lnTo>
                  <a:lnTo>
                    <a:pt x="6143" y="11111"/>
                  </a:lnTo>
                  <a:lnTo>
                    <a:pt x="6378" y="11072"/>
                  </a:lnTo>
                  <a:lnTo>
                    <a:pt x="6495" y="11033"/>
                  </a:lnTo>
                  <a:lnTo>
                    <a:pt x="6573" y="10955"/>
                  </a:lnTo>
                  <a:lnTo>
                    <a:pt x="7630" y="10016"/>
                  </a:lnTo>
                  <a:lnTo>
                    <a:pt x="7825" y="9820"/>
                  </a:lnTo>
                  <a:lnTo>
                    <a:pt x="7982" y="9585"/>
                  </a:lnTo>
                  <a:lnTo>
                    <a:pt x="8099" y="9351"/>
                  </a:lnTo>
                  <a:lnTo>
                    <a:pt x="8099" y="9233"/>
                  </a:lnTo>
                  <a:lnTo>
                    <a:pt x="8060" y="9077"/>
                  </a:lnTo>
                  <a:lnTo>
                    <a:pt x="8021" y="8920"/>
                  </a:lnTo>
                  <a:lnTo>
                    <a:pt x="7943" y="8803"/>
                  </a:lnTo>
                  <a:lnTo>
                    <a:pt x="7747" y="8568"/>
                  </a:lnTo>
                  <a:lnTo>
                    <a:pt x="7278" y="8216"/>
                  </a:lnTo>
                  <a:lnTo>
                    <a:pt x="6769" y="7825"/>
                  </a:lnTo>
                  <a:lnTo>
                    <a:pt x="6495" y="7668"/>
                  </a:lnTo>
                  <a:lnTo>
                    <a:pt x="6182" y="7551"/>
                  </a:lnTo>
                  <a:lnTo>
                    <a:pt x="5987" y="7551"/>
                  </a:lnTo>
                  <a:lnTo>
                    <a:pt x="5908" y="7590"/>
                  </a:lnTo>
                  <a:lnTo>
                    <a:pt x="5830" y="7668"/>
                  </a:lnTo>
                  <a:lnTo>
                    <a:pt x="5791" y="7786"/>
                  </a:lnTo>
                  <a:lnTo>
                    <a:pt x="5791" y="7864"/>
                  </a:lnTo>
                  <a:lnTo>
                    <a:pt x="5791" y="7981"/>
                  </a:lnTo>
                  <a:lnTo>
                    <a:pt x="5791" y="8060"/>
                  </a:lnTo>
                  <a:lnTo>
                    <a:pt x="6026" y="8412"/>
                  </a:lnTo>
                  <a:lnTo>
                    <a:pt x="6300" y="8725"/>
                  </a:lnTo>
                  <a:lnTo>
                    <a:pt x="6691" y="9116"/>
                  </a:lnTo>
                  <a:lnTo>
                    <a:pt x="6691" y="9116"/>
                  </a:lnTo>
                  <a:lnTo>
                    <a:pt x="5830" y="9077"/>
                  </a:lnTo>
                  <a:lnTo>
                    <a:pt x="5009" y="8998"/>
                  </a:lnTo>
                  <a:lnTo>
                    <a:pt x="4578" y="8920"/>
                  </a:lnTo>
                  <a:lnTo>
                    <a:pt x="4187" y="8842"/>
                  </a:lnTo>
                  <a:lnTo>
                    <a:pt x="3796" y="8685"/>
                  </a:lnTo>
                  <a:lnTo>
                    <a:pt x="3365" y="8490"/>
                  </a:lnTo>
                  <a:lnTo>
                    <a:pt x="2974" y="8255"/>
                  </a:lnTo>
                  <a:lnTo>
                    <a:pt x="2622" y="7981"/>
                  </a:lnTo>
                  <a:lnTo>
                    <a:pt x="2270" y="7668"/>
                  </a:lnTo>
                  <a:lnTo>
                    <a:pt x="1957" y="7355"/>
                  </a:lnTo>
                  <a:lnTo>
                    <a:pt x="1683" y="6964"/>
                  </a:lnTo>
                  <a:lnTo>
                    <a:pt x="1448" y="6573"/>
                  </a:lnTo>
                  <a:lnTo>
                    <a:pt x="1214" y="6182"/>
                  </a:lnTo>
                  <a:lnTo>
                    <a:pt x="1057" y="5751"/>
                  </a:lnTo>
                  <a:lnTo>
                    <a:pt x="940" y="5321"/>
                  </a:lnTo>
                  <a:lnTo>
                    <a:pt x="862" y="4852"/>
                  </a:lnTo>
                  <a:lnTo>
                    <a:pt x="862" y="4382"/>
                  </a:lnTo>
                  <a:lnTo>
                    <a:pt x="862" y="3952"/>
                  </a:lnTo>
                  <a:lnTo>
                    <a:pt x="940" y="3482"/>
                  </a:lnTo>
                  <a:lnTo>
                    <a:pt x="1057" y="3052"/>
                  </a:lnTo>
                  <a:lnTo>
                    <a:pt x="1214" y="2622"/>
                  </a:lnTo>
                  <a:lnTo>
                    <a:pt x="1409" y="2191"/>
                  </a:lnTo>
                  <a:lnTo>
                    <a:pt x="1683" y="1761"/>
                  </a:lnTo>
                  <a:lnTo>
                    <a:pt x="1996" y="1409"/>
                  </a:lnTo>
                  <a:lnTo>
                    <a:pt x="2387" y="1096"/>
                  </a:lnTo>
                  <a:lnTo>
                    <a:pt x="2779" y="822"/>
                  </a:lnTo>
                  <a:lnTo>
                    <a:pt x="2974" y="705"/>
                  </a:lnTo>
                  <a:lnTo>
                    <a:pt x="3013" y="626"/>
                  </a:lnTo>
                  <a:lnTo>
                    <a:pt x="3092" y="509"/>
                  </a:lnTo>
                  <a:lnTo>
                    <a:pt x="3052" y="313"/>
                  </a:lnTo>
                  <a:lnTo>
                    <a:pt x="3013" y="157"/>
                  </a:lnTo>
                  <a:lnTo>
                    <a:pt x="2935" y="79"/>
                  </a:lnTo>
                  <a:lnTo>
                    <a:pt x="2857" y="39"/>
                  </a:lnTo>
                  <a:lnTo>
                    <a:pt x="277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1" name="Google Shape;1262;p75">
            <a:extLst>
              <a:ext uri="{FF2B5EF4-FFF2-40B4-BE49-F238E27FC236}">
                <a16:creationId xmlns:a16="http://schemas.microsoft.com/office/drawing/2014/main" id="{918B1C48-0627-43F8-957B-C1E1398A1BAE}"/>
              </a:ext>
            </a:extLst>
          </p:cNvPr>
          <p:cNvSpPr/>
          <p:nvPr/>
        </p:nvSpPr>
        <p:spPr>
          <a:xfrm>
            <a:off x="2413950" y="132039"/>
            <a:ext cx="398199" cy="411127"/>
          </a:xfrm>
          <a:custGeom>
            <a:avLst/>
            <a:gdLst/>
            <a:ahLst/>
            <a:cxnLst/>
            <a:rect l="l" t="t" r="r" b="b"/>
            <a:pathLst>
              <a:path w="14476" h="14946" extrusionOk="0">
                <a:moveTo>
                  <a:pt x="13380" y="549"/>
                </a:moveTo>
                <a:lnTo>
                  <a:pt x="13536" y="588"/>
                </a:lnTo>
                <a:lnTo>
                  <a:pt x="13693" y="666"/>
                </a:lnTo>
                <a:lnTo>
                  <a:pt x="13771" y="783"/>
                </a:lnTo>
                <a:lnTo>
                  <a:pt x="13849" y="901"/>
                </a:lnTo>
                <a:lnTo>
                  <a:pt x="13888" y="1057"/>
                </a:lnTo>
                <a:lnTo>
                  <a:pt x="13849" y="1253"/>
                </a:lnTo>
                <a:lnTo>
                  <a:pt x="13771" y="1605"/>
                </a:lnTo>
                <a:lnTo>
                  <a:pt x="13615" y="1957"/>
                </a:lnTo>
                <a:lnTo>
                  <a:pt x="13028" y="1409"/>
                </a:lnTo>
                <a:lnTo>
                  <a:pt x="12402" y="940"/>
                </a:lnTo>
                <a:lnTo>
                  <a:pt x="12715" y="744"/>
                </a:lnTo>
                <a:lnTo>
                  <a:pt x="13028" y="588"/>
                </a:lnTo>
                <a:lnTo>
                  <a:pt x="13223" y="549"/>
                </a:lnTo>
                <a:close/>
                <a:moveTo>
                  <a:pt x="12089" y="1448"/>
                </a:moveTo>
                <a:lnTo>
                  <a:pt x="12676" y="1918"/>
                </a:lnTo>
                <a:lnTo>
                  <a:pt x="13184" y="2427"/>
                </a:lnTo>
                <a:lnTo>
                  <a:pt x="13145" y="2544"/>
                </a:lnTo>
                <a:lnTo>
                  <a:pt x="10289" y="5361"/>
                </a:lnTo>
                <a:lnTo>
                  <a:pt x="7472" y="8177"/>
                </a:lnTo>
                <a:lnTo>
                  <a:pt x="4577" y="11073"/>
                </a:lnTo>
                <a:lnTo>
                  <a:pt x="3130" y="12520"/>
                </a:lnTo>
                <a:lnTo>
                  <a:pt x="2817" y="12833"/>
                </a:lnTo>
                <a:lnTo>
                  <a:pt x="2660" y="13029"/>
                </a:lnTo>
                <a:lnTo>
                  <a:pt x="2582" y="13068"/>
                </a:lnTo>
                <a:lnTo>
                  <a:pt x="2504" y="13107"/>
                </a:lnTo>
                <a:lnTo>
                  <a:pt x="2386" y="13029"/>
                </a:lnTo>
                <a:lnTo>
                  <a:pt x="2230" y="12872"/>
                </a:lnTo>
                <a:lnTo>
                  <a:pt x="1917" y="12520"/>
                </a:lnTo>
                <a:lnTo>
                  <a:pt x="1956" y="12481"/>
                </a:lnTo>
                <a:lnTo>
                  <a:pt x="6964" y="6926"/>
                </a:lnTo>
                <a:lnTo>
                  <a:pt x="9507" y="4187"/>
                </a:lnTo>
                <a:lnTo>
                  <a:pt x="12089" y="1448"/>
                </a:lnTo>
                <a:close/>
                <a:moveTo>
                  <a:pt x="1252" y="12872"/>
                </a:moveTo>
                <a:lnTo>
                  <a:pt x="1291" y="12911"/>
                </a:lnTo>
                <a:lnTo>
                  <a:pt x="1604" y="13263"/>
                </a:lnTo>
                <a:lnTo>
                  <a:pt x="1878" y="13498"/>
                </a:lnTo>
                <a:lnTo>
                  <a:pt x="704" y="14163"/>
                </a:lnTo>
                <a:lnTo>
                  <a:pt x="704" y="14163"/>
                </a:lnTo>
                <a:lnTo>
                  <a:pt x="861" y="13733"/>
                </a:lnTo>
                <a:lnTo>
                  <a:pt x="1017" y="13342"/>
                </a:lnTo>
                <a:lnTo>
                  <a:pt x="1252" y="12872"/>
                </a:lnTo>
                <a:close/>
                <a:moveTo>
                  <a:pt x="13341" y="1"/>
                </a:moveTo>
                <a:lnTo>
                  <a:pt x="13028" y="40"/>
                </a:lnTo>
                <a:lnTo>
                  <a:pt x="12676" y="157"/>
                </a:lnTo>
                <a:lnTo>
                  <a:pt x="12363" y="353"/>
                </a:lnTo>
                <a:lnTo>
                  <a:pt x="12089" y="588"/>
                </a:lnTo>
                <a:lnTo>
                  <a:pt x="11854" y="822"/>
                </a:lnTo>
                <a:lnTo>
                  <a:pt x="11815" y="901"/>
                </a:lnTo>
                <a:lnTo>
                  <a:pt x="9820" y="2974"/>
                </a:lnTo>
                <a:lnTo>
                  <a:pt x="7825" y="5087"/>
                </a:lnTo>
                <a:lnTo>
                  <a:pt x="5829" y="7239"/>
                </a:lnTo>
                <a:lnTo>
                  <a:pt x="3912" y="9429"/>
                </a:lnTo>
                <a:lnTo>
                  <a:pt x="2543" y="10838"/>
                </a:lnTo>
                <a:lnTo>
                  <a:pt x="1682" y="11738"/>
                </a:lnTo>
                <a:lnTo>
                  <a:pt x="861" y="12677"/>
                </a:lnTo>
                <a:lnTo>
                  <a:pt x="665" y="12833"/>
                </a:lnTo>
                <a:lnTo>
                  <a:pt x="548" y="13029"/>
                </a:lnTo>
                <a:lnTo>
                  <a:pt x="430" y="13224"/>
                </a:lnTo>
                <a:lnTo>
                  <a:pt x="430" y="13342"/>
                </a:lnTo>
                <a:lnTo>
                  <a:pt x="430" y="13459"/>
                </a:lnTo>
                <a:lnTo>
                  <a:pt x="196" y="14007"/>
                </a:lnTo>
                <a:lnTo>
                  <a:pt x="0" y="14633"/>
                </a:lnTo>
                <a:lnTo>
                  <a:pt x="0" y="14711"/>
                </a:lnTo>
                <a:lnTo>
                  <a:pt x="39" y="14789"/>
                </a:lnTo>
                <a:lnTo>
                  <a:pt x="117" y="14867"/>
                </a:lnTo>
                <a:lnTo>
                  <a:pt x="235" y="14946"/>
                </a:lnTo>
                <a:lnTo>
                  <a:pt x="391" y="14907"/>
                </a:lnTo>
                <a:lnTo>
                  <a:pt x="1487" y="14398"/>
                </a:lnTo>
                <a:lnTo>
                  <a:pt x="2582" y="13811"/>
                </a:lnTo>
                <a:lnTo>
                  <a:pt x="2739" y="13772"/>
                </a:lnTo>
                <a:lnTo>
                  <a:pt x="2934" y="13655"/>
                </a:lnTo>
                <a:lnTo>
                  <a:pt x="3130" y="13537"/>
                </a:lnTo>
                <a:lnTo>
                  <a:pt x="3365" y="13342"/>
                </a:lnTo>
                <a:lnTo>
                  <a:pt x="5086" y="11620"/>
                </a:lnTo>
                <a:lnTo>
                  <a:pt x="6807" y="9899"/>
                </a:lnTo>
                <a:lnTo>
                  <a:pt x="10054" y="6613"/>
                </a:lnTo>
                <a:lnTo>
                  <a:pt x="13302" y="3326"/>
                </a:lnTo>
                <a:lnTo>
                  <a:pt x="13341" y="3522"/>
                </a:lnTo>
                <a:lnTo>
                  <a:pt x="13341" y="3678"/>
                </a:lnTo>
                <a:lnTo>
                  <a:pt x="13302" y="3874"/>
                </a:lnTo>
                <a:lnTo>
                  <a:pt x="13184" y="4031"/>
                </a:lnTo>
                <a:lnTo>
                  <a:pt x="12989" y="4265"/>
                </a:lnTo>
                <a:lnTo>
                  <a:pt x="12715" y="4500"/>
                </a:lnTo>
                <a:lnTo>
                  <a:pt x="12206" y="4891"/>
                </a:lnTo>
                <a:lnTo>
                  <a:pt x="11306" y="5713"/>
                </a:lnTo>
                <a:lnTo>
                  <a:pt x="10915" y="6143"/>
                </a:lnTo>
                <a:lnTo>
                  <a:pt x="10563" y="6613"/>
                </a:lnTo>
                <a:lnTo>
                  <a:pt x="10524" y="6691"/>
                </a:lnTo>
                <a:lnTo>
                  <a:pt x="10524" y="6769"/>
                </a:lnTo>
                <a:lnTo>
                  <a:pt x="10563" y="6847"/>
                </a:lnTo>
                <a:lnTo>
                  <a:pt x="10602" y="6926"/>
                </a:lnTo>
                <a:lnTo>
                  <a:pt x="10680" y="6965"/>
                </a:lnTo>
                <a:lnTo>
                  <a:pt x="10876" y="6965"/>
                </a:lnTo>
                <a:lnTo>
                  <a:pt x="10954" y="6886"/>
                </a:lnTo>
                <a:lnTo>
                  <a:pt x="11619" y="6339"/>
                </a:lnTo>
                <a:lnTo>
                  <a:pt x="12284" y="5752"/>
                </a:lnTo>
                <a:lnTo>
                  <a:pt x="12910" y="5126"/>
                </a:lnTo>
                <a:lnTo>
                  <a:pt x="13576" y="4539"/>
                </a:lnTo>
                <a:lnTo>
                  <a:pt x="13771" y="4383"/>
                </a:lnTo>
                <a:lnTo>
                  <a:pt x="13928" y="4187"/>
                </a:lnTo>
                <a:lnTo>
                  <a:pt x="14045" y="3991"/>
                </a:lnTo>
                <a:lnTo>
                  <a:pt x="14123" y="3757"/>
                </a:lnTo>
                <a:lnTo>
                  <a:pt x="14162" y="3561"/>
                </a:lnTo>
                <a:lnTo>
                  <a:pt x="14123" y="3326"/>
                </a:lnTo>
                <a:lnTo>
                  <a:pt x="14045" y="3092"/>
                </a:lnTo>
                <a:lnTo>
                  <a:pt x="13888" y="2857"/>
                </a:lnTo>
                <a:lnTo>
                  <a:pt x="13849" y="2779"/>
                </a:lnTo>
                <a:lnTo>
                  <a:pt x="13928" y="2700"/>
                </a:lnTo>
                <a:lnTo>
                  <a:pt x="13967" y="2622"/>
                </a:lnTo>
                <a:lnTo>
                  <a:pt x="14006" y="2544"/>
                </a:lnTo>
                <a:lnTo>
                  <a:pt x="14162" y="2309"/>
                </a:lnTo>
                <a:lnTo>
                  <a:pt x="14319" y="2035"/>
                </a:lnTo>
                <a:lnTo>
                  <a:pt x="14397" y="1761"/>
                </a:lnTo>
                <a:lnTo>
                  <a:pt x="14475" y="1448"/>
                </a:lnTo>
                <a:lnTo>
                  <a:pt x="14475" y="1175"/>
                </a:lnTo>
                <a:lnTo>
                  <a:pt x="14475" y="901"/>
                </a:lnTo>
                <a:lnTo>
                  <a:pt x="14397" y="627"/>
                </a:lnTo>
                <a:lnTo>
                  <a:pt x="14280" y="392"/>
                </a:lnTo>
                <a:lnTo>
                  <a:pt x="14123" y="275"/>
                </a:lnTo>
                <a:lnTo>
                  <a:pt x="14006" y="157"/>
                </a:lnTo>
                <a:lnTo>
                  <a:pt x="13849" y="79"/>
                </a:lnTo>
                <a:lnTo>
                  <a:pt x="13693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263;p75">
            <a:extLst>
              <a:ext uri="{FF2B5EF4-FFF2-40B4-BE49-F238E27FC236}">
                <a16:creationId xmlns:a16="http://schemas.microsoft.com/office/drawing/2014/main" id="{E4569217-71F2-481F-A25B-5284E65E3825}"/>
              </a:ext>
            </a:extLst>
          </p:cNvPr>
          <p:cNvSpPr/>
          <p:nvPr/>
        </p:nvSpPr>
        <p:spPr>
          <a:xfrm>
            <a:off x="1175839" y="96706"/>
            <a:ext cx="566104" cy="458468"/>
          </a:xfrm>
          <a:custGeom>
            <a:avLst/>
            <a:gdLst/>
            <a:ahLst/>
            <a:cxnLst/>
            <a:rect l="l" t="t" r="r" b="b"/>
            <a:pathLst>
              <a:path w="20580" h="16667" extrusionOk="0">
                <a:moveTo>
                  <a:pt x="16471" y="1878"/>
                </a:moveTo>
                <a:lnTo>
                  <a:pt x="18741" y="5908"/>
                </a:lnTo>
                <a:lnTo>
                  <a:pt x="19523" y="7277"/>
                </a:lnTo>
                <a:lnTo>
                  <a:pt x="18858" y="6847"/>
                </a:lnTo>
                <a:lnTo>
                  <a:pt x="18193" y="6456"/>
                </a:lnTo>
                <a:lnTo>
                  <a:pt x="16863" y="5712"/>
                </a:lnTo>
                <a:lnTo>
                  <a:pt x="15611" y="5086"/>
                </a:lnTo>
                <a:lnTo>
                  <a:pt x="14946" y="4813"/>
                </a:lnTo>
                <a:lnTo>
                  <a:pt x="14633" y="4695"/>
                </a:lnTo>
                <a:lnTo>
                  <a:pt x="14281" y="4578"/>
                </a:lnTo>
                <a:lnTo>
                  <a:pt x="15337" y="3209"/>
                </a:lnTo>
                <a:lnTo>
                  <a:pt x="16471" y="1878"/>
                </a:lnTo>
                <a:close/>
                <a:moveTo>
                  <a:pt x="15767" y="666"/>
                </a:moveTo>
                <a:lnTo>
                  <a:pt x="16237" y="1487"/>
                </a:lnTo>
                <a:lnTo>
                  <a:pt x="16198" y="1565"/>
                </a:lnTo>
                <a:lnTo>
                  <a:pt x="14828" y="3209"/>
                </a:lnTo>
                <a:lnTo>
                  <a:pt x="13498" y="4930"/>
                </a:lnTo>
                <a:lnTo>
                  <a:pt x="12872" y="5869"/>
                </a:lnTo>
                <a:lnTo>
                  <a:pt x="12207" y="6808"/>
                </a:lnTo>
                <a:lnTo>
                  <a:pt x="12012" y="7121"/>
                </a:lnTo>
                <a:lnTo>
                  <a:pt x="11816" y="7395"/>
                </a:lnTo>
                <a:lnTo>
                  <a:pt x="11699" y="7512"/>
                </a:lnTo>
                <a:lnTo>
                  <a:pt x="11581" y="7629"/>
                </a:lnTo>
                <a:lnTo>
                  <a:pt x="11425" y="7747"/>
                </a:lnTo>
                <a:lnTo>
                  <a:pt x="11229" y="7786"/>
                </a:lnTo>
                <a:lnTo>
                  <a:pt x="10955" y="7864"/>
                </a:lnTo>
                <a:lnTo>
                  <a:pt x="10642" y="7903"/>
                </a:lnTo>
                <a:lnTo>
                  <a:pt x="10016" y="7981"/>
                </a:lnTo>
                <a:lnTo>
                  <a:pt x="7512" y="8294"/>
                </a:lnTo>
                <a:lnTo>
                  <a:pt x="6261" y="8412"/>
                </a:lnTo>
                <a:lnTo>
                  <a:pt x="5009" y="8529"/>
                </a:lnTo>
                <a:lnTo>
                  <a:pt x="3952" y="8607"/>
                </a:lnTo>
                <a:lnTo>
                  <a:pt x="2896" y="8647"/>
                </a:lnTo>
                <a:lnTo>
                  <a:pt x="823" y="8647"/>
                </a:lnTo>
                <a:lnTo>
                  <a:pt x="823" y="8529"/>
                </a:lnTo>
                <a:lnTo>
                  <a:pt x="823" y="8451"/>
                </a:lnTo>
                <a:lnTo>
                  <a:pt x="783" y="8334"/>
                </a:lnTo>
                <a:lnTo>
                  <a:pt x="783" y="8255"/>
                </a:lnTo>
                <a:lnTo>
                  <a:pt x="4539" y="6377"/>
                </a:lnTo>
                <a:lnTo>
                  <a:pt x="8256" y="4460"/>
                </a:lnTo>
                <a:lnTo>
                  <a:pt x="12012" y="2543"/>
                </a:lnTo>
                <a:lnTo>
                  <a:pt x="15767" y="666"/>
                </a:lnTo>
                <a:close/>
                <a:moveTo>
                  <a:pt x="14124" y="4813"/>
                </a:moveTo>
                <a:lnTo>
                  <a:pt x="14828" y="5165"/>
                </a:lnTo>
                <a:lnTo>
                  <a:pt x="15533" y="5478"/>
                </a:lnTo>
                <a:lnTo>
                  <a:pt x="16237" y="5791"/>
                </a:lnTo>
                <a:lnTo>
                  <a:pt x="16941" y="6104"/>
                </a:lnTo>
                <a:lnTo>
                  <a:pt x="17645" y="6534"/>
                </a:lnTo>
                <a:lnTo>
                  <a:pt x="18388" y="7003"/>
                </a:lnTo>
                <a:lnTo>
                  <a:pt x="19758" y="7942"/>
                </a:lnTo>
                <a:lnTo>
                  <a:pt x="19680" y="8099"/>
                </a:lnTo>
                <a:lnTo>
                  <a:pt x="19523" y="8216"/>
                </a:lnTo>
                <a:lnTo>
                  <a:pt x="19210" y="8373"/>
                </a:lnTo>
                <a:lnTo>
                  <a:pt x="16276" y="9938"/>
                </a:lnTo>
                <a:lnTo>
                  <a:pt x="5439" y="15689"/>
                </a:lnTo>
                <a:lnTo>
                  <a:pt x="5517" y="14867"/>
                </a:lnTo>
                <a:lnTo>
                  <a:pt x="5595" y="14006"/>
                </a:lnTo>
                <a:lnTo>
                  <a:pt x="5635" y="13146"/>
                </a:lnTo>
                <a:lnTo>
                  <a:pt x="5713" y="12324"/>
                </a:lnTo>
                <a:lnTo>
                  <a:pt x="5869" y="11463"/>
                </a:lnTo>
                <a:lnTo>
                  <a:pt x="6026" y="10563"/>
                </a:lnTo>
                <a:lnTo>
                  <a:pt x="6182" y="9703"/>
                </a:lnTo>
                <a:lnTo>
                  <a:pt x="6300" y="8803"/>
                </a:lnTo>
                <a:lnTo>
                  <a:pt x="8451" y="8568"/>
                </a:lnTo>
                <a:lnTo>
                  <a:pt x="10525" y="8255"/>
                </a:lnTo>
                <a:lnTo>
                  <a:pt x="10877" y="8216"/>
                </a:lnTo>
                <a:lnTo>
                  <a:pt x="11268" y="8177"/>
                </a:lnTo>
                <a:lnTo>
                  <a:pt x="11620" y="8060"/>
                </a:lnTo>
                <a:lnTo>
                  <a:pt x="11777" y="7981"/>
                </a:lnTo>
                <a:lnTo>
                  <a:pt x="11933" y="7864"/>
                </a:lnTo>
                <a:lnTo>
                  <a:pt x="12090" y="7708"/>
                </a:lnTo>
                <a:lnTo>
                  <a:pt x="12285" y="7512"/>
                </a:lnTo>
                <a:lnTo>
                  <a:pt x="12559" y="7082"/>
                </a:lnTo>
                <a:lnTo>
                  <a:pt x="12833" y="6612"/>
                </a:lnTo>
                <a:lnTo>
                  <a:pt x="13146" y="6182"/>
                </a:lnTo>
                <a:lnTo>
                  <a:pt x="14124" y="4813"/>
                </a:lnTo>
                <a:close/>
                <a:moveTo>
                  <a:pt x="6104" y="8842"/>
                </a:moveTo>
                <a:lnTo>
                  <a:pt x="5869" y="9703"/>
                </a:lnTo>
                <a:lnTo>
                  <a:pt x="5674" y="10603"/>
                </a:lnTo>
                <a:lnTo>
                  <a:pt x="5517" y="11502"/>
                </a:lnTo>
                <a:lnTo>
                  <a:pt x="5400" y="12402"/>
                </a:lnTo>
                <a:lnTo>
                  <a:pt x="5165" y="14084"/>
                </a:lnTo>
                <a:lnTo>
                  <a:pt x="5087" y="14945"/>
                </a:lnTo>
                <a:lnTo>
                  <a:pt x="5087" y="15376"/>
                </a:lnTo>
                <a:lnTo>
                  <a:pt x="5087" y="15806"/>
                </a:lnTo>
                <a:lnTo>
                  <a:pt x="3913" y="14163"/>
                </a:lnTo>
                <a:lnTo>
                  <a:pt x="2857" y="12441"/>
                </a:lnTo>
                <a:lnTo>
                  <a:pt x="2270" y="11502"/>
                </a:lnTo>
                <a:lnTo>
                  <a:pt x="1722" y="10524"/>
                </a:lnTo>
                <a:lnTo>
                  <a:pt x="1214" y="9546"/>
                </a:lnTo>
                <a:lnTo>
                  <a:pt x="1018" y="9272"/>
                </a:lnTo>
                <a:lnTo>
                  <a:pt x="823" y="8881"/>
                </a:lnTo>
                <a:lnTo>
                  <a:pt x="823" y="8881"/>
                </a:lnTo>
                <a:lnTo>
                  <a:pt x="1448" y="8959"/>
                </a:lnTo>
                <a:lnTo>
                  <a:pt x="2114" y="8999"/>
                </a:lnTo>
                <a:lnTo>
                  <a:pt x="3444" y="8999"/>
                </a:lnTo>
                <a:lnTo>
                  <a:pt x="4774" y="8959"/>
                </a:lnTo>
                <a:lnTo>
                  <a:pt x="6104" y="8842"/>
                </a:lnTo>
                <a:close/>
                <a:moveTo>
                  <a:pt x="15728" y="0"/>
                </a:moveTo>
                <a:lnTo>
                  <a:pt x="11855" y="1917"/>
                </a:lnTo>
                <a:lnTo>
                  <a:pt x="7982" y="3834"/>
                </a:lnTo>
                <a:lnTo>
                  <a:pt x="6065" y="4813"/>
                </a:lnTo>
                <a:lnTo>
                  <a:pt x="4187" y="5830"/>
                </a:lnTo>
                <a:lnTo>
                  <a:pt x="2309" y="6886"/>
                </a:lnTo>
                <a:lnTo>
                  <a:pt x="431" y="7942"/>
                </a:lnTo>
                <a:lnTo>
                  <a:pt x="353" y="8021"/>
                </a:lnTo>
                <a:lnTo>
                  <a:pt x="314" y="8060"/>
                </a:lnTo>
                <a:lnTo>
                  <a:pt x="197" y="8138"/>
                </a:lnTo>
                <a:lnTo>
                  <a:pt x="118" y="8177"/>
                </a:lnTo>
                <a:lnTo>
                  <a:pt x="79" y="8255"/>
                </a:lnTo>
                <a:lnTo>
                  <a:pt x="40" y="8451"/>
                </a:lnTo>
                <a:lnTo>
                  <a:pt x="1" y="8647"/>
                </a:lnTo>
                <a:lnTo>
                  <a:pt x="40" y="8842"/>
                </a:lnTo>
                <a:lnTo>
                  <a:pt x="118" y="9038"/>
                </a:lnTo>
                <a:lnTo>
                  <a:pt x="314" y="9429"/>
                </a:lnTo>
                <a:lnTo>
                  <a:pt x="510" y="9781"/>
                </a:lnTo>
                <a:lnTo>
                  <a:pt x="1136" y="10955"/>
                </a:lnTo>
                <a:lnTo>
                  <a:pt x="1801" y="12089"/>
                </a:lnTo>
                <a:lnTo>
                  <a:pt x="2466" y="13224"/>
                </a:lnTo>
                <a:lnTo>
                  <a:pt x="3209" y="14319"/>
                </a:lnTo>
                <a:lnTo>
                  <a:pt x="3952" y="15415"/>
                </a:lnTo>
                <a:lnTo>
                  <a:pt x="4696" y="16471"/>
                </a:lnTo>
                <a:lnTo>
                  <a:pt x="4813" y="16588"/>
                </a:lnTo>
                <a:lnTo>
                  <a:pt x="4930" y="16627"/>
                </a:lnTo>
                <a:lnTo>
                  <a:pt x="5048" y="16667"/>
                </a:lnTo>
                <a:lnTo>
                  <a:pt x="5204" y="16627"/>
                </a:lnTo>
                <a:lnTo>
                  <a:pt x="17841" y="9898"/>
                </a:lnTo>
                <a:lnTo>
                  <a:pt x="19288" y="9155"/>
                </a:lnTo>
                <a:lnTo>
                  <a:pt x="19875" y="8842"/>
                </a:lnTo>
                <a:lnTo>
                  <a:pt x="20149" y="8686"/>
                </a:lnTo>
                <a:lnTo>
                  <a:pt x="20384" y="8451"/>
                </a:lnTo>
                <a:lnTo>
                  <a:pt x="20501" y="8334"/>
                </a:lnTo>
                <a:lnTo>
                  <a:pt x="20540" y="8216"/>
                </a:lnTo>
                <a:lnTo>
                  <a:pt x="20579" y="8060"/>
                </a:lnTo>
                <a:lnTo>
                  <a:pt x="20579" y="7903"/>
                </a:lnTo>
                <a:lnTo>
                  <a:pt x="20501" y="7590"/>
                </a:lnTo>
                <a:lnTo>
                  <a:pt x="20384" y="7277"/>
                </a:lnTo>
                <a:lnTo>
                  <a:pt x="20188" y="7003"/>
                </a:lnTo>
                <a:lnTo>
                  <a:pt x="19992" y="6690"/>
                </a:lnTo>
                <a:lnTo>
                  <a:pt x="19680" y="6182"/>
                </a:lnTo>
                <a:lnTo>
                  <a:pt x="17919" y="3169"/>
                </a:lnTo>
                <a:lnTo>
                  <a:pt x="16119" y="118"/>
                </a:lnTo>
                <a:lnTo>
                  <a:pt x="16041" y="40"/>
                </a:lnTo>
                <a:lnTo>
                  <a:pt x="1596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73" name="Google Shape;1264;p75">
            <a:extLst>
              <a:ext uri="{FF2B5EF4-FFF2-40B4-BE49-F238E27FC236}">
                <a16:creationId xmlns:a16="http://schemas.microsoft.com/office/drawing/2014/main" id="{BACC5A34-19FB-4694-B275-55A4FD5CC925}"/>
              </a:ext>
            </a:extLst>
          </p:cNvPr>
          <p:cNvGrpSpPr/>
          <p:nvPr/>
        </p:nvGrpSpPr>
        <p:grpSpPr>
          <a:xfrm>
            <a:off x="835906" y="3288787"/>
            <a:ext cx="702762" cy="415418"/>
            <a:chOff x="5815300" y="5256150"/>
            <a:chExt cx="638700" cy="377550"/>
          </a:xfrm>
        </p:grpSpPr>
        <p:sp>
          <p:nvSpPr>
            <p:cNvPr id="74" name="Google Shape;1265;p75">
              <a:extLst>
                <a:ext uri="{FF2B5EF4-FFF2-40B4-BE49-F238E27FC236}">
                  <a16:creationId xmlns:a16="http://schemas.microsoft.com/office/drawing/2014/main" id="{A95F442F-3836-44E5-9696-579340C39075}"/>
                </a:ext>
              </a:extLst>
            </p:cNvPr>
            <p:cNvSpPr/>
            <p:nvPr/>
          </p:nvSpPr>
          <p:spPr>
            <a:xfrm>
              <a:off x="5815300" y="5256150"/>
              <a:ext cx="638700" cy="377550"/>
            </a:xfrm>
            <a:custGeom>
              <a:avLst/>
              <a:gdLst/>
              <a:ahLst/>
              <a:cxnLst/>
              <a:rect l="l" t="t" r="r" b="b"/>
              <a:pathLst>
                <a:path w="25548" h="15102" extrusionOk="0">
                  <a:moveTo>
                    <a:pt x="12950" y="588"/>
                  </a:moveTo>
                  <a:lnTo>
                    <a:pt x="13380" y="627"/>
                  </a:lnTo>
                  <a:lnTo>
                    <a:pt x="13811" y="744"/>
                  </a:lnTo>
                  <a:lnTo>
                    <a:pt x="14202" y="940"/>
                  </a:lnTo>
                  <a:lnTo>
                    <a:pt x="14632" y="1135"/>
                  </a:lnTo>
                  <a:lnTo>
                    <a:pt x="15024" y="1370"/>
                  </a:lnTo>
                  <a:lnTo>
                    <a:pt x="15767" y="1800"/>
                  </a:lnTo>
                  <a:lnTo>
                    <a:pt x="18505" y="3287"/>
                  </a:lnTo>
                  <a:lnTo>
                    <a:pt x="23709" y="6026"/>
                  </a:lnTo>
                  <a:lnTo>
                    <a:pt x="18232" y="8999"/>
                  </a:lnTo>
                  <a:lnTo>
                    <a:pt x="15180" y="10642"/>
                  </a:lnTo>
                  <a:lnTo>
                    <a:pt x="14398" y="11112"/>
                  </a:lnTo>
                  <a:lnTo>
                    <a:pt x="14006" y="11307"/>
                  </a:lnTo>
                  <a:lnTo>
                    <a:pt x="13772" y="11425"/>
                  </a:lnTo>
                  <a:lnTo>
                    <a:pt x="13576" y="11464"/>
                  </a:lnTo>
                  <a:lnTo>
                    <a:pt x="13341" y="11503"/>
                  </a:lnTo>
                  <a:lnTo>
                    <a:pt x="13107" y="11464"/>
                  </a:lnTo>
                  <a:lnTo>
                    <a:pt x="12872" y="11346"/>
                  </a:lnTo>
                  <a:lnTo>
                    <a:pt x="12637" y="11229"/>
                  </a:lnTo>
                  <a:lnTo>
                    <a:pt x="12168" y="10955"/>
                  </a:lnTo>
                  <a:lnTo>
                    <a:pt x="11776" y="10642"/>
                  </a:lnTo>
                  <a:lnTo>
                    <a:pt x="10485" y="9860"/>
                  </a:lnTo>
                  <a:lnTo>
                    <a:pt x="9194" y="9077"/>
                  </a:lnTo>
                  <a:lnTo>
                    <a:pt x="7864" y="8373"/>
                  </a:lnTo>
                  <a:lnTo>
                    <a:pt x="6495" y="7669"/>
                  </a:lnTo>
                  <a:lnTo>
                    <a:pt x="5126" y="7043"/>
                  </a:lnTo>
                  <a:lnTo>
                    <a:pt x="3756" y="6417"/>
                  </a:lnTo>
                  <a:lnTo>
                    <a:pt x="2348" y="5869"/>
                  </a:lnTo>
                  <a:lnTo>
                    <a:pt x="900" y="5321"/>
                  </a:lnTo>
                  <a:lnTo>
                    <a:pt x="2348" y="4852"/>
                  </a:lnTo>
                  <a:lnTo>
                    <a:pt x="3795" y="4265"/>
                  </a:lnTo>
                  <a:lnTo>
                    <a:pt x="6651" y="3091"/>
                  </a:lnTo>
                  <a:lnTo>
                    <a:pt x="9546" y="1879"/>
                  </a:lnTo>
                  <a:lnTo>
                    <a:pt x="11033" y="1214"/>
                  </a:lnTo>
                  <a:lnTo>
                    <a:pt x="11776" y="901"/>
                  </a:lnTo>
                  <a:lnTo>
                    <a:pt x="12559" y="666"/>
                  </a:lnTo>
                  <a:lnTo>
                    <a:pt x="12754" y="627"/>
                  </a:lnTo>
                  <a:lnTo>
                    <a:pt x="12950" y="588"/>
                  </a:lnTo>
                  <a:close/>
                  <a:moveTo>
                    <a:pt x="23513" y="7004"/>
                  </a:moveTo>
                  <a:lnTo>
                    <a:pt x="23513" y="7082"/>
                  </a:lnTo>
                  <a:lnTo>
                    <a:pt x="23513" y="7512"/>
                  </a:lnTo>
                  <a:lnTo>
                    <a:pt x="23591" y="7904"/>
                  </a:lnTo>
                  <a:lnTo>
                    <a:pt x="21244" y="9038"/>
                  </a:lnTo>
                  <a:lnTo>
                    <a:pt x="18897" y="10212"/>
                  </a:lnTo>
                  <a:lnTo>
                    <a:pt x="16354" y="11464"/>
                  </a:lnTo>
                  <a:lnTo>
                    <a:pt x="15102" y="12090"/>
                  </a:lnTo>
                  <a:lnTo>
                    <a:pt x="13850" y="12755"/>
                  </a:lnTo>
                  <a:lnTo>
                    <a:pt x="13693" y="12207"/>
                  </a:lnTo>
                  <a:lnTo>
                    <a:pt x="13967" y="12129"/>
                  </a:lnTo>
                  <a:lnTo>
                    <a:pt x="14280" y="11972"/>
                  </a:lnTo>
                  <a:lnTo>
                    <a:pt x="14867" y="11659"/>
                  </a:lnTo>
                  <a:lnTo>
                    <a:pt x="18075" y="9938"/>
                  </a:lnTo>
                  <a:lnTo>
                    <a:pt x="23513" y="7004"/>
                  </a:lnTo>
                  <a:close/>
                  <a:moveTo>
                    <a:pt x="23709" y="8177"/>
                  </a:moveTo>
                  <a:lnTo>
                    <a:pt x="23865" y="8529"/>
                  </a:lnTo>
                  <a:lnTo>
                    <a:pt x="24100" y="8803"/>
                  </a:lnTo>
                  <a:lnTo>
                    <a:pt x="24374" y="9077"/>
                  </a:lnTo>
                  <a:lnTo>
                    <a:pt x="24687" y="9273"/>
                  </a:lnTo>
                  <a:lnTo>
                    <a:pt x="23357" y="10016"/>
                  </a:lnTo>
                  <a:lnTo>
                    <a:pt x="22026" y="10759"/>
                  </a:lnTo>
                  <a:lnTo>
                    <a:pt x="20696" y="11425"/>
                  </a:lnTo>
                  <a:lnTo>
                    <a:pt x="19327" y="12050"/>
                  </a:lnTo>
                  <a:lnTo>
                    <a:pt x="17723" y="12755"/>
                  </a:lnTo>
                  <a:lnTo>
                    <a:pt x="16080" y="13420"/>
                  </a:lnTo>
                  <a:lnTo>
                    <a:pt x="14984" y="13772"/>
                  </a:lnTo>
                  <a:lnTo>
                    <a:pt x="14437" y="13967"/>
                  </a:lnTo>
                  <a:lnTo>
                    <a:pt x="13889" y="14202"/>
                  </a:lnTo>
                  <a:lnTo>
                    <a:pt x="13889" y="14202"/>
                  </a:lnTo>
                  <a:lnTo>
                    <a:pt x="13928" y="13889"/>
                  </a:lnTo>
                  <a:lnTo>
                    <a:pt x="16315" y="12794"/>
                  </a:lnTo>
                  <a:lnTo>
                    <a:pt x="18662" y="11659"/>
                  </a:lnTo>
                  <a:lnTo>
                    <a:pt x="20970" y="10564"/>
                  </a:lnTo>
                  <a:lnTo>
                    <a:pt x="22066" y="10055"/>
                  </a:lnTo>
                  <a:lnTo>
                    <a:pt x="22809" y="9625"/>
                  </a:lnTo>
                  <a:lnTo>
                    <a:pt x="23200" y="9429"/>
                  </a:lnTo>
                  <a:lnTo>
                    <a:pt x="23552" y="9312"/>
                  </a:lnTo>
                  <a:lnTo>
                    <a:pt x="23474" y="9351"/>
                  </a:lnTo>
                  <a:lnTo>
                    <a:pt x="23474" y="9429"/>
                  </a:lnTo>
                  <a:lnTo>
                    <a:pt x="23513" y="9508"/>
                  </a:lnTo>
                  <a:lnTo>
                    <a:pt x="23630" y="9508"/>
                  </a:lnTo>
                  <a:lnTo>
                    <a:pt x="23709" y="9468"/>
                  </a:lnTo>
                  <a:lnTo>
                    <a:pt x="23787" y="9351"/>
                  </a:lnTo>
                  <a:lnTo>
                    <a:pt x="23787" y="9234"/>
                  </a:lnTo>
                  <a:lnTo>
                    <a:pt x="23748" y="9155"/>
                  </a:lnTo>
                  <a:lnTo>
                    <a:pt x="23670" y="9116"/>
                  </a:lnTo>
                  <a:lnTo>
                    <a:pt x="23591" y="9077"/>
                  </a:lnTo>
                  <a:lnTo>
                    <a:pt x="23513" y="9077"/>
                  </a:lnTo>
                  <a:lnTo>
                    <a:pt x="23317" y="9116"/>
                  </a:lnTo>
                  <a:lnTo>
                    <a:pt x="23004" y="9273"/>
                  </a:lnTo>
                  <a:lnTo>
                    <a:pt x="21127" y="10173"/>
                  </a:lnTo>
                  <a:lnTo>
                    <a:pt x="17527" y="11894"/>
                  </a:lnTo>
                  <a:lnTo>
                    <a:pt x="15728" y="12755"/>
                  </a:lnTo>
                  <a:lnTo>
                    <a:pt x="13928" y="13654"/>
                  </a:lnTo>
                  <a:lnTo>
                    <a:pt x="13928" y="13263"/>
                  </a:lnTo>
                  <a:lnTo>
                    <a:pt x="13889" y="12872"/>
                  </a:lnTo>
                  <a:lnTo>
                    <a:pt x="15141" y="12324"/>
                  </a:lnTo>
                  <a:lnTo>
                    <a:pt x="16393" y="11737"/>
                  </a:lnTo>
                  <a:lnTo>
                    <a:pt x="18897" y="10525"/>
                  </a:lnTo>
                  <a:lnTo>
                    <a:pt x="21322" y="9351"/>
                  </a:lnTo>
                  <a:lnTo>
                    <a:pt x="23709" y="8177"/>
                  </a:lnTo>
                  <a:close/>
                  <a:moveTo>
                    <a:pt x="783" y="6104"/>
                  </a:moveTo>
                  <a:lnTo>
                    <a:pt x="2309" y="6691"/>
                  </a:lnTo>
                  <a:lnTo>
                    <a:pt x="3835" y="7317"/>
                  </a:lnTo>
                  <a:lnTo>
                    <a:pt x="5321" y="7982"/>
                  </a:lnTo>
                  <a:lnTo>
                    <a:pt x="6769" y="8686"/>
                  </a:lnTo>
                  <a:lnTo>
                    <a:pt x="8294" y="9468"/>
                  </a:lnTo>
                  <a:lnTo>
                    <a:pt x="9781" y="10329"/>
                  </a:lnTo>
                  <a:lnTo>
                    <a:pt x="10446" y="10759"/>
                  </a:lnTo>
                  <a:lnTo>
                    <a:pt x="11111" y="11190"/>
                  </a:lnTo>
                  <a:lnTo>
                    <a:pt x="11815" y="11659"/>
                  </a:lnTo>
                  <a:lnTo>
                    <a:pt x="12520" y="12050"/>
                  </a:lnTo>
                  <a:lnTo>
                    <a:pt x="12754" y="12129"/>
                  </a:lnTo>
                  <a:lnTo>
                    <a:pt x="12950" y="12207"/>
                  </a:lnTo>
                  <a:lnTo>
                    <a:pt x="12950" y="12285"/>
                  </a:lnTo>
                  <a:lnTo>
                    <a:pt x="12989" y="12403"/>
                  </a:lnTo>
                  <a:lnTo>
                    <a:pt x="13146" y="12833"/>
                  </a:lnTo>
                  <a:lnTo>
                    <a:pt x="13224" y="13302"/>
                  </a:lnTo>
                  <a:lnTo>
                    <a:pt x="13224" y="13733"/>
                  </a:lnTo>
                  <a:lnTo>
                    <a:pt x="13146" y="14202"/>
                  </a:lnTo>
                  <a:lnTo>
                    <a:pt x="6221" y="10564"/>
                  </a:lnTo>
                  <a:lnTo>
                    <a:pt x="4460" y="9664"/>
                  </a:lnTo>
                  <a:lnTo>
                    <a:pt x="2739" y="8725"/>
                  </a:lnTo>
                  <a:lnTo>
                    <a:pt x="2348" y="8529"/>
                  </a:lnTo>
                  <a:lnTo>
                    <a:pt x="1996" y="8256"/>
                  </a:lnTo>
                  <a:lnTo>
                    <a:pt x="1644" y="7982"/>
                  </a:lnTo>
                  <a:lnTo>
                    <a:pt x="1331" y="7669"/>
                  </a:lnTo>
                  <a:lnTo>
                    <a:pt x="1057" y="7317"/>
                  </a:lnTo>
                  <a:lnTo>
                    <a:pt x="861" y="6965"/>
                  </a:lnTo>
                  <a:lnTo>
                    <a:pt x="822" y="6769"/>
                  </a:lnTo>
                  <a:lnTo>
                    <a:pt x="783" y="6573"/>
                  </a:lnTo>
                  <a:lnTo>
                    <a:pt x="783" y="6339"/>
                  </a:lnTo>
                  <a:lnTo>
                    <a:pt x="783" y="6104"/>
                  </a:lnTo>
                  <a:close/>
                  <a:moveTo>
                    <a:pt x="12872" y="1"/>
                  </a:moveTo>
                  <a:lnTo>
                    <a:pt x="12481" y="40"/>
                  </a:lnTo>
                  <a:lnTo>
                    <a:pt x="12128" y="157"/>
                  </a:lnTo>
                  <a:lnTo>
                    <a:pt x="11737" y="275"/>
                  </a:lnTo>
                  <a:lnTo>
                    <a:pt x="11385" y="431"/>
                  </a:lnTo>
                  <a:lnTo>
                    <a:pt x="10642" y="783"/>
                  </a:lnTo>
                  <a:lnTo>
                    <a:pt x="9938" y="1096"/>
                  </a:lnTo>
                  <a:lnTo>
                    <a:pt x="6769" y="2426"/>
                  </a:lnTo>
                  <a:lnTo>
                    <a:pt x="3600" y="3717"/>
                  </a:lnTo>
                  <a:lnTo>
                    <a:pt x="2074" y="4383"/>
                  </a:lnTo>
                  <a:lnTo>
                    <a:pt x="1292" y="4774"/>
                  </a:lnTo>
                  <a:lnTo>
                    <a:pt x="548" y="5165"/>
                  </a:lnTo>
                  <a:lnTo>
                    <a:pt x="509" y="5204"/>
                  </a:lnTo>
                  <a:lnTo>
                    <a:pt x="470" y="5243"/>
                  </a:lnTo>
                  <a:lnTo>
                    <a:pt x="353" y="5282"/>
                  </a:lnTo>
                  <a:lnTo>
                    <a:pt x="274" y="5321"/>
                  </a:lnTo>
                  <a:lnTo>
                    <a:pt x="157" y="5517"/>
                  </a:lnTo>
                  <a:lnTo>
                    <a:pt x="79" y="5752"/>
                  </a:lnTo>
                  <a:lnTo>
                    <a:pt x="40" y="5987"/>
                  </a:lnTo>
                  <a:lnTo>
                    <a:pt x="1" y="6221"/>
                  </a:lnTo>
                  <a:lnTo>
                    <a:pt x="1" y="6456"/>
                  </a:lnTo>
                  <a:lnTo>
                    <a:pt x="40" y="6886"/>
                  </a:lnTo>
                  <a:lnTo>
                    <a:pt x="157" y="7278"/>
                  </a:lnTo>
                  <a:lnTo>
                    <a:pt x="353" y="7669"/>
                  </a:lnTo>
                  <a:lnTo>
                    <a:pt x="626" y="8021"/>
                  </a:lnTo>
                  <a:lnTo>
                    <a:pt x="939" y="8373"/>
                  </a:lnTo>
                  <a:lnTo>
                    <a:pt x="1292" y="8686"/>
                  </a:lnTo>
                  <a:lnTo>
                    <a:pt x="1683" y="8960"/>
                  </a:lnTo>
                  <a:lnTo>
                    <a:pt x="2113" y="9234"/>
                  </a:lnTo>
                  <a:lnTo>
                    <a:pt x="2974" y="9703"/>
                  </a:lnTo>
                  <a:lnTo>
                    <a:pt x="4539" y="10486"/>
                  </a:lnTo>
                  <a:lnTo>
                    <a:pt x="13185" y="15024"/>
                  </a:lnTo>
                  <a:lnTo>
                    <a:pt x="13380" y="15102"/>
                  </a:lnTo>
                  <a:lnTo>
                    <a:pt x="13537" y="15063"/>
                  </a:lnTo>
                  <a:lnTo>
                    <a:pt x="13654" y="14946"/>
                  </a:lnTo>
                  <a:lnTo>
                    <a:pt x="13732" y="14828"/>
                  </a:lnTo>
                  <a:lnTo>
                    <a:pt x="13772" y="14672"/>
                  </a:lnTo>
                  <a:lnTo>
                    <a:pt x="14437" y="14515"/>
                  </a:lnTo>
                  <a:lnTo>
                    <a:pt x="15102" y="14320"/>
                  </a:lnTo>
                  <a:lnTo>
                    <a:pt x="16354" y="13811"/>
                  </a:lnTo>
                  <a:lnTo>
                    <a:pt x="17840" y="13224"/>
                  </a:lnTo>
                  <a:lnTo>
                    <a:pt x="19327" y="12598"/>
                  </a:lnTo>
                  <a:lnTo>
                    <a:pt x="20892" y="11894"/>
                  </a:lnTo>
                  <a:lnTo>
                    <a:pt x="22418" y="11112"/>
                  </a:lnTo>
                  <a:lnTo>
                    <a:pt x="23904" y="10329"/>
                  </a:lnTo>
                  <a:lnTo>
                    <a:pt x="25391" y="9468"/>
                  </a:lnTo>
                  <a:lnTo>
                    <a:pt x="25469" y="9429"/>
                  </a:lnTo>
                  <a:lnTo>
                    <a:pt x="25508" y="9351"/>
                  </a:lnTo>
                  <a:lnTo>
                    <a:pt x="25547" y="9195"/>
                  </a:lnTo>
                  <a:lnTo>
                    <a:pt x="25469" y="9077"/>
                  </a:lnTo>
                  <a:lnTo>
                    <a:pt x="25352" y="8960"/>
                  </a:lnTo>
                  <a:lnTo>
                    <a:pt x="25039" y="8803"/>
                  </a:lnTo>
                  <a:lnTo>
                    <a:pt x="24765" y="8608"/>
                  </a:lnTo>
                  <a:lnTo>
                    <a:pt x="24530" y="8373"/>
                  </a:lnTo>
                  <a:lnTo>
                    <a:pt x="24335" y="8099"/>
                  </a:lnTo>
                  <a:lnTo>
                    <a:pt x="24256" y="7904"/>
                  </a:lnTo>
                  <a:lnTo>
                    <a:pt x="24296" y="7825"/>
                  </a:lnTo>
                  <a:lnTo>
                    <a:pt x="24296" y="7747"/>
                  </a:lnTo>
                  <a:lnTo>
                    <a:pt x="24256" y="7669"/>
                  </a:lnTo>
                  <a:lnTo>
                    <a:pt x="24178" y="7630"/>
                  </a:lnTo>
                  <a:lnTo>
                    <a:pt x="24139" y="7434"/>
                  </a:lnTo>
                  <a:lnTo>
                    <a:pt x="24139" y="7278"/>
                  </a:lnTo>
                  <a:lnTo>
                    <a:pt x="24178" y="6965"/>
                  </a:lnTo>
                  <a:lnTo>
                    <a:pt x="24256" y="6730"/>
                  </a:lnTo>
                  <a:lnTo>
                    <a:pt x="24296" y="6691"/>
                  </a:lnTo>
                  <a:lnTo>
                    <a:pt x="24374" y="6691"/>
                  </a:lnTo>
                  <a:lnTo>
                    <a:pt x="24491" y="6730"/>
                  </a:lnTo>
                  <a:lnTo>
                    <a:pt x="24609" y="6691"/>
                  </a:lnTo>
                  <a:lnTo>
                    <a:pt x="24687" y="6612"/>
                  </a:lnTo>
                  <a:lnTo>
                    <a:pt x="24726" y="6495"/>
                  </a:lnTo>
                  <a:lnTo>
                    <a:pt x="24726" y="6339"/>
                  </a:lnTo>
                  <a:lnTo>
                    <a:pt x="24804" y="6260"/>
                  </a:lnTo>
                  <a:lnTo>
                    <a:pt x="24882" y="6182"/>
                  </a:lnTo>
                  <a:lnTo>
                    <a:pt x="24921" y="6104"/>
                  </a:lnTo>
                  <a:lnTo>
                    <a:pt x="24921" y="6026"/>
                  </a:lnTo>
                  <a:lnTo>
                    <a:pt x="24921" y="5908"/>
                  </a:lnTo>
                  <a:lnTo>
                    <a:pt x="24882" y="5830"/>
                  </a:lnTo>
                  <a:lnTo>
                    <a:pt x="24804" y="5752"/>
                  </a:lnTo>
                  <a:lnTo>
                    <a:pt x="24726" y="5674"/>
                  </a:lnTo>
                  <a:lnTo>
                    <a:pt x="18623" y="2505"/>
                  </a:lnTo>
                  <a:lnTo>
                    <a:pt x="15415" y="862"/>
                  </a:lnTo>
                  <a:lnTo>
                    <a:pt x="14828" y="549"/>
                  </a:lnTo>
                  <a:lnTo>
                    <a:pt x="14202" y="236"/>
                  </a:lnTo>
                  <a:lnTo>
                    <a:pt x="13850" y="118"/>
                  </a:lnTo>
                  <a:lnTo>
                    <a:pt x="13537" y="40"/>
                  </a:lnTo>
                  <a:lnTo>
                    <a:pt x="1318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266;p75">
              <a:extLst>
                <a:ext uri="{FF2B5EF4-FFF2-40B4-BE49-F238E27FC236}">
                  <a16:creationId xmlns:a16="http://schemas.microsoft.com/office/drawing/2014/main" id="{E24C1FBF-93E3-4CD1-8DF9-25718C11E85C}"/>
                </a:ext>
              </a:extLst>
            </p:cNvPr>
            <p:cNvSpPr/>
            <p:nvPr/>
          </p:nvSpPr>
          <p:spPr>
            <a:xfrm>
              <a:off x="6000150" y="5328525"/>
              <a:ext cx="164350" cy="78275"/>
            </a:xfrm>
            <a:custGeom>
              <a:avLst/>
              <a:gdLst/>
              <a:ahLst/>
              <a:cxnLst/>
              <a:rect l="l" t="t" r="r" b="b"/>
              <a:pathLst>
                <a:path w="6574" h="3131" extrusionOk="0">
                  <a:moveTo>
                    <a:pt x="6378" y="1"/>
                  </a:moveTo>
                  <a:lnTo>
                    <a:pt x="6026" y="79"/>
                  </a:lnTo>
                  <a:lnTo>
                    <a:pt x="5713" y="157"/>
                  </a:lnTo>
                  <a:lnTo>
                    <a:pt x="5126" y="431"/>
                  </a:lnTo>
                  <a:lnTo>
                    <a:pt x="3365" y="1214"/>
                  </a:lnTo>
                  <a:lnTo>
                    <a:pt x="1683" y="1918"/>
                  </a:lnTo>
                  <a:lnTo>
                    <a:pt x="861" y="2348"/>
                  </a:lnTo>
                  <a:lnTo>
                    <a:pt x="470" y="2544"/>
                  </a:lnTo>
                  <a:lnTo>
                    <a:pt x="79" y="2818"/>
                  </a:lnTo>
                  <a:lnTo>
                    <a:pt x="40" y="2857"/>
                  </a:lnTo>
                  <a:lnTo>
                    <a:pt x="1" y="2896"/>
                  </a:lnTo>
                  <a:lnTo>
                    <a:pt x="1" y="3013"/>
                  </a:lnTo>
                  <a:lnTo>
                    <a:pt x="79" y="3092"/>
                  </a:lnTo>
                  <a:lnTo>
                    <a:pt x="118" y="3131"/>
                  </a:lnTo>
                  <a:lnTo>
                    <a:pt x="196" y="3131"/>
                  </a:lnTo>
                  <a:lnTo>
                    <a:pt x="627" y="3013"/>
                  </a:lnTo>
                  <a:lnTo>
                    <a:pt x="1018" y="2896"/>
                  </a:lnTo>
                  <a:lnTo>
                    <a:pt x="1839" y="2583"/>
                  </a:lnTo>
                  <a:lnTo>
                    <a:pt x="3443" y="1879"/>
                  </a:lnTo>
                  <a:lnTo>
                    <a:pt x="5047" y="1175"/>
                  </a:lnTo>
                  <a:lnTo>
                    <a:pt x="5830" y="862"/>
                  </a:lnTo>
                  <a:lnTo>
                    <a:pt x="6182" y="666"/>
                  </a:lnTo>
                  <a:lnTo>
                    <a:pt x="6378" y="549"/>
                  </a:lnTo>
                  <a:lnTo>
                    <a:pt x="6534" y="392"/>
                  </a:lnTo>
                  <a:lnTo>
                    <a:pt x="6573" y="275"/>
                  </a:lnTo>
                  <a:lnTo>
                    <a:pt x="6573" y="157"/>
                  </a:lnTo>
                  <a:lnTo>
                    <a:pt x="6495" y="40"/>
                  </a:lnTo>
                  <a:lnTo>
                    <a:pt x="6417" y="40"/>
                  </a:lnTo>
                  <a:lnTo>
                    <a:pt x="637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267;p75">
              <a:extLst>
                <a:ext uri="{FF2B5EF4-FFF2-40B4-BE49-F238E27FC236}">
                  <a16:creationId xmlns:a16="http://schemas.microsoft.com/office/drawing/2014/main" id="{1165B4A8-2F21-4724-B0D4-2A80F8196F3D}"/>
                </a:ext>
              </a:extLst>
            </p:cNvPr>
            <p:cNvSpPr/>
            <p:nvPr/>
          </p:nvSpPr>
          <p:spPr>
            <a:xfrm>
              <a:off x="6056875" y="5358850"/>
              <a:ext cx="138925" cy="75350"/>
            </a:xfrm>
            <a:custGeom>
              <a:avLst/>
              <a:gdLst/>
              <a:ahLst/>
              <a:cxnLst/>
              <a:rect l="l" t="t" r="r" b="b"/>
              <a:pathLst>
                <a:path w="5557" h="3014" extrusionOk="0">
                  <a:moveTo>
                    <a:pt x="5243" y="1"/>
                  </a:moveTo>
                  <a:lnTo>
                    <a:pt x="4578" y="275"/>
                  </a:lnTo>
                  <a:lnTo>
                    <a:pt x="3952" y="548"/>
                  </a:lnTo>
                  <a:lnTo>
                    <a:pt x="2739" y="1253"/>
                  </a:lnTo>
                  <a:lnTo>
                    <a:pt x="1370" y="1918"/>
                  </a:lnTo>
                  <a:lnTo>
                    <a:pt x="705" y="2270"/>
                  </a:lnTo>
                  <a:lnTo>
                    <a:pt x="79" y="2661"/>
                  </a:lnTo>
                  <a:lnTo>
                    <a:pt x="40" y="2700"/>
                  </a:lnTo>
                  <a:lnTo>
                    <a:pt x="1" y="2778"/>
                  </a:lnTo>
                  <a:lnTo>
                    <a:pt x="1" y="2896"/>
                  </a:lnTo>
                  <a:lnTo>
                    <a:pt x="79" y="2974"/>
                  </a:lnTo>
                  <a:lnTo>
                    <a:pt x="157" y="3013"/>
                  </a:lnTo>
                  <a:lnTo>
                    <a:pt x="196" y="3013"/>
                  </a:lnTo>
                  <a:lnTo>
                    <a:pt x="861" y="2739"/>
                  </a:lnTo>
                  <a:lnTo>
                    <a:pt x="1487" y="2426"/>
                  </a:lnTo>
                  <a:lnTo>
                    <a:pt x="2739" y="1839"/>
                  </a:lnTo>
                  <a:lnTo>
                    <a:pt x="4109" y="1213"/>
                  </a:lnTo>
                  <a:lnTo>
                    <a:pt x="4813" y="861"/>
                  </a:lnTo>
                  <a:lnTo>
                    <a:pt x="5439" y="470"/>
                  </a:lnTo>
                  <a:lnTo>
                    <a:pt x="5517" y="392"/>
                  </a:lnTo>
                  <a:lnTo>
                    <a:pt x="5556" y="314"/>
                  </a:lnTo>
                  <a:lnTo>
                    <a:pt x="5556" y="235"/>
                  </a:lnTo>
                  <a:lnTo>
                    <a:pt x="5517" y="157"/>
                  </a:lnTo>
                  <a:lnTo>
                    <a:pt x="5478" y="79"/>
                  </a:lnTo>
                  <a:lnTo>
                    <a:pt x="543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268;p75">
              <a:extLst>
                <a:ext uri="{FF2B5EF4-FFF2-40B4-BE49-F238E27FC236}">
                  <a16:creationId xmlns:a16="http://schemas.microsoft.com/office/drawing/2014/main" id="{D86D427A-3FBE-4752-A6C3-4F32F31F3622}"/>
                </a:ext>
              </a:extLst>
            </p:cNvPr>
            <p:cNvSpPr/>
            <p:nvPr/>
          </p:nvSpPr>
          <p:spPr>
            <a:xfrm>
              <a:off x="6098950" y="5386250"/>
              <a:ext cx="143775" cy="73375"/>
            </a:xfrm>
            <a:custGeom>
              <a:avLst/>
              <a:gdLst/>
              <a:ahLst/>
              <a:cxnLst/>
              <a:rect l="l" t="t" r="r" b="b"/>
              <a:pathLst>
                <a:path w="5751" h="2935" extrusionOk="0">
                  <a:moveTo>
                    <a:pt x="5399" y="0"/>
                  </a:moveTo>
                  <a:lnTo>
                    <a:pt x="4695" y="235"/>
                  </a:lnTo>
                  <a:lnTo>
                    <a:pt x="4030" y="470"/>
                  </a:lnTo>
                  <a:lnTo>
                    <a:pt x="3325" y="783"/>
                  </a:lnTo>
                  <a:lnTo>
                    <a:pt x="2660" y="1096"/>
                  </a:lnTo>
                  <a:lnTo>
                    <a:pt x="1995" y="1408"/>
                  </a:lnTo>
                  <a:lnTo>
                    <a:pt x="1330" y="1761"/>
                  </a:lnTo>
                  <a:lnTo>
                    <a:pt x="704" y="2152"/>
                  </a:lnTo>
                  <a:lnTo>
                    <a:pt x="117" y="2582"/>
                  </a:lnTo>
                  <a:lnTo>
                    <a:pt x="39" y="2621"/>
                  </a:lnTo>
                  <a:lnTo>
                    <a:pt x="0" y="2700"/>
                  </a:lnTo>
                  <a:lnTo>
                    <a:pt x="0" y="2778"/>
                  </a:lnTo>
                  <a:lnTo>
                    <a:pt x="39" y="2856"/>
                  </a:lnTo>
                  <a:lnTo>
                    <a:pt x="78" y="2895"/>
                  </a:lnTo>
                  <a:lnTo>
                    <a:pt x="157" y="2934"/>
                  </a:lnTo>
                  <a:lnTo>
                    <a:pt x="235" y="2934"/>
                  </a:lnTo>
                  <a:lnTo>
                    <a:pt x="313" y="2895"/>
                  </a:lnTo>
                  <a:lnTo>
                    <a:pt x="1604" y="2269"/>
                  </a:lnTo>
                  <a:lnTo>
                    <a:pt x="2895" y="1682"/>
                  </a:lnTo>
                  <a:lnTo>
                    <a:pt x="4225" y="1096"/>
                  </a:lnTo>
                  <a:lnTo>
                    <a:pt x="5555" y="548"/>
                  </a:lnTo>
                  <a:lnTo>
                    <a:pt x="5673" y="509"/>
                  </a:lnTo>
                  <a:lnTo>
                    <a:pt x="5712" y="391"/>
                  </a:lnTo>
                  <a:lnTo>
                    <a:pt x="5751" y="313"/>
                  </a:lnTo>
                  <a:lnTo>
                    <a:pt x="5751" y="196"/>
                  </a:lnTo>
                  <a:lnTo>
                    <a:pt x="5673" y="117"/>
                  </a:lnTo>
                  <a:lnTo>
                    <a:pt x="5634" y="39"/>
                  </a:lnTo>
                  <a:lnTo>
                    <a:pt x="55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78" name="Google Shape;1164;p74">
            <a:extLst>
              <a:ext uri="{FF2B5EF4-FFF2-40B4-BE49-F238E27FC236}">
                <a16:creationId xmlns:a16="http://schemas.microsoft.com/office/drawing/2014/main" id="{8E5E5126-DBBB-446A-9F6F-ED583E1DACD1}"/>
              </a:ext>
            </a:extLst>
          </p:cNvPr>
          <p:cNvGrpSpPr/>
          <p:nvPr/>
        </p:nvGrpSpPr>
        <p:grpSpPr>
          <a:xfrm>
            <a:off x="2225884" y="3712207"/>
            <a:ext cx="763359" cy="783821"/>
            <a:chOff x="1541950" y="1831038"/>
            <a:chExt cx="1442750" cy="1481422"/>
          </a:xfrm>
        </p:grpSpPr>
        <p:sp>
          <p:nvSpPr>
            <p:cNvPr id="79" name="Google Shape;1165;p74">
              <a:extLst>
                <a:ext uri="{FF2B5EF4-FFF2-40B4-BE49-F238E27FC236}">
                  <a16:creationId xmlns:a16="http://schemas.microsoft.com/office/drawing/2014/main" id="{632F163A-C58D-4C2B-987E-8A62557F8D9F}"/>
                </a:ext>
              </a:extLst>
            </p:cNvPr>
            <p:cNvSpPr/>
            <p:nvPr/>
          </p:nvSpPr>
          <p:spPr>
            <a:xfrm>
              <a:off x="1667400" y="1996975"/>
              <a:ext cx="1317300" cy="1242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166;p74">
              <a:extLst>
                <a:ext uri="{FF2B5EF4-FFF2-40B4-BE49-F238E27FC236}">
                  <a16:creationId xmlns:a16="http://schemas.microsoft.com/office/drawing/2014/main" id="{C286DF38-9B22-40C7-8E26-3EC30EA0E3DC}"/>
                </a:ext>
              </a:extLst>
            </p:cNvPr>
            <p:cNvSpPr/>
            <p:nvPr/>
          </p:nvSpPr>
          <p:spPr>
            <a:xfrm>
              <a:off x="1541950" y="1831038"/>
              <a:ext cx="1442689" cy="1481422"/>
            </a:xfrm>
            <a:custGeom>
              <a:avLst/>
              <a:gdLst/>
              <a:ahLst/>
              <a:cxnLst/>
              <a:rect l="l" t="t" r="r" b="b"/>
              <a:pathLst>
                <a:path w="11621" h="11933" extrusionOk="0">
                  <a:moveTo>
                    <a:pt x="6612" y="900"/>
                  </a:moveTo>
                  <a:lnTo>
                    <a:pt x="7121" y="939"/>
                  </a:lnTo>
                  <a:lnTo>
                    <a:pt x="7591" y="1096"/>
                  </a:lnTo>
                  <a:lnTo>
                    <a:pt x="7160" y="1370"/>
                  </a:lnTo>
                  <a:lnTo>
                    <a:pt x="6886" y="1096"/>
                  </a:lnTo>
                  <a:lnTo>
                    <a:pt x="6612" y="900"/>
                  </a:lnTo>
                  <a:close/>
                  <a:moveTo>
                    <a:pt x="6299" y="861"/>
                  </a:moveTo>
                  <a:lnTo>
                    <a:pt x="6612" y="1213"/>
                  </a:lnTo>
                  <a:lnTo>
                    <a:pt x="6886" y="1526"/>
                  </a:lnTo>
                  <a:lnTo>
                    <a:pt x="6299" y="1878"/>
                  </a:lnTo>
                  <a:lnTo>
                    <a:pt x="5674" y="2230"/>
                  </a:lnTo>
                  <a:lnTo>
                    <a:pt x="5556" y="1604"/>
                  </a:lnTo>
                  <a:lnTo>
                    <a:pt x="5400" y="978"/>
                  </a:lnTo>
                  <a:lnTo>
                    <a:pt x="5869" y="900"/>
                  </a:lnTo>
                  <a:lnTo>
                    <a:pt x="6299" y="861"/>
                  </a:lnTo>
                  <a:close/>
                  <a:moveTo>
                    <a:pt x="3952" y="1526"/>
                  </a:moveTo>
                  <a:lnTo>
                    <a:pt x="3639" y="2074"/>
                  </a:lnTo>
                  <a:lnTo>
                    <a:pt x="3404" y="2661"/>
                  </a:lnTo>
                  <a:lnTo>
                    <a:pt x="3052" y="2621"/>
                  </a:lnTo>
                  <a:lnTo>
                    <a:pt x="2700" y="2504"/>
                  </a:lnTo>
                  <a:lnTo>
                    <a:pt x="2974" y="2191"/>
                  </a:lnTo>
                  <a:lnTo>
                    <a:pt x="3444" y="1839"/>
                  </a:lnTo>
                  <a:lnTo>
                    <a:pt x="3952" y="1526"/>
                  </a:lnTo>
                  <a:close/>
                  <a:moveTo>
                    <a:pt x="5243" y="1017"/>
                  </a:moveTo>
                  <a:lnTo>
                    <a:pt x="5282" y="1683"/>
                  </a:lnTo>
                  <a:lnTo>
                    <a:pt x="5361" y="2348"/>
                  </a:lnTo>
                  <a:lnTo>
                    <a:pt x="4930" y="2504"/>
                  </a:lnTo>
                  <a:lnTo>
                    <a:pt x="4539" y="2621"/>
                  </a:lnTo>
                  <a:lnTo>
                    <a:pt x="4109" y="2661"/>
                  </a:lnTo>
                  <a:lnTo>
                    <a:pt x="3717" y="2700"/>
                  </a:lnTo>
                  <a:lnTo>
                    <a:pt x="3952" y="2035"/>
                  </a:lnTo>
                  <a:lnTo>
                    <a:pt x="4226" y="1370"/>
                  </a:lnTo>
                  <a:lnTo>
                    <a:pt x="4735" y="1174"/>
                  </a:lnTo>
                  <a:lnTo>
                    <a:pt x="5243" y="1017"/>
                  </a:lnTo>
                  <a:close/>
                  <a:moveTo>
                    <a:pt x="7982" y="1213"/>
                  </a:moveTo>
                  <a:lnTo>
                    <a:pt x="8451" y="1448"/>
                  </a:lnTo>
                  <a:lnTo>
                    <a:pt x="8842" y="1761"/>
                  </a:lnTo>
                  <a:lnTo>
                    <a:pt x="9234" y="2074"/>
                  </a:lnTo>
                  <a:lnTo>
                    <a:pt x="9547" y="2465"/>
                  </a:lnTo>
                  <a:lnTo>
                    <a:pt x="9860" y="2856"/>
                  </a:lnTo>
                  <a:lnTo>
                    <a:pt x="10133" y="3326"/>
                  </a:lnTo>
                  <a:lnTo>
                    <a:pt x="10368" y="3795"/>
                  </a:lnTo>
                  <a:lnTo>
                    <a:pt x="10525" y="4265"/>
                  </a:lnTo>
                  <a:lnTo>
                    <a:pt x="10016" y="4304"/>
                  </a:lnTo>
                  <a:lnTo>
                    <a:pt x="9468" y="4343"/>
                  </a:lnTo>
                  <a:lnTo>
                    <a:pt x="8412" y="4538"/>
                  </a:lnTo>
                  <a:lnTo>
                    <a:pt x="8256" y="3795"/>
                  </a:lnTo>
                  <a:lnTo>
                    <a:pt x="8021" y="3052"/>
                  </a:lnTo>
                  <a:lnTo>
                    <a:pt x="7747" y="2348"/>
                  </a:lnTo>
                  <a:lnTo>
                    <a:pt x="7591" y="1996"/>
                  </a:lnTo>
                  <a:lnTo>
                    <a:pt x="7395" y="1683"/>
                  </a:lnTo>
                  <a:lnTo>
                    <a:pt x="7982" y="1252"/>
                  </a:lnTo>
                  <a:lnTo>
                    <a:pt x="7982" y="1213"/>
                  </a:lnTo>
                  <a:close/>
                  <a:moveTo>
                    <a:pt x="7121" y="1878"/>
                  </a:moveTo>
                  <a:lnTo>
                    <a:pt x="7434" y="2504"/>
                  </a:lnTo>
                  <a:lnTo>
                    <a:pt x="7708" y="3169"/>
                  </a:lnTo>
                  <a:lnTo>
                    <a:pt x="7943" y="3873"/>
                  </a:lnTo>
                  <a:lnTo>
                    <a:pt x="8099" y="4578"/>
                  </a:lnTo>
                  <a:lnTo>
                    <a:pt x="6221" y="4969"/>
                  </a:lnTo>
                  <a:lnTo>
                    <a:pt x="6026" y="5008"/>
                  </a:lnTo>
                  <a:lnTo>
                    <a:pt x="5830" y="3600"/>
                  </a:lnTo>
                  <a:lnTo>
                    <a:pt x="5713" y="2621"/>
                  </a:lnTo>
                  <a:lnTo>
                    <a:pt x="6417" y="2269"/>
                  </a:lnTo>
                  <a:lnTo>
                    <a:pt x="7121" y="1878"/>
                  </a:lnTo>
                  <a:close/>
                  <a:moveTo>
                    <a:pt x="5400" y="2739"/>
                  </a:moveTo>
                  <a:lnTo>
                    <a:pt x="5517" y="3404"/>
                  </a:lnTo>
                  <a:lnTo>
                    <a:pt x="5752" y="5086"/>
                  </a:lnTo>
                  <a:lnTo>
                    <a:pt x="4461" y="5360"/>
                  </a:lnTo>
                  <a:lnTo>
                    <a:pt x="3170" y="5673"/>
                  </a:lnTo>
                  <a:lnTo>
                    <a:pt x="3170" y="5673"/>
                  </a:lnTo>
                  <a:lnTo>
                    <a:pt x="3209" y="4969"/>
                  </a:lnTo>
                  <a:lnTo>
                    <a:pt x="3287" y="4304"/>
                  </a:lnTo>
                  <a:lnTo>
                    <a:pt x="3404" y="3639"/>
                  </a:lnTo>
                  <a:lnTo>
                    <a:pt x="3600" y="3013"/>
                  </a:lnTo>
                  <a:lnTo>
                    <a:pt x="4070" y="3013"/>
                  </a:lnTo>
                  <a:lnTo>
                    <a:pt x="4500" y="2974"/>
                  </a:lnTo>
                  <a:lnTo>
                    <a:pt x="4969" y="2856"/>
                  </a:lnTo>
                  <a:lnTo>
                    <a:pt x="5400" y="2739"/>
                  </a:lnTo>
                  <a:close/>
                  <a:moveTo>
                    <a:pt x="2505" y="2739"/>
                  </a:moveTo>
                  <a:lnTo>
                    <a:pt x="2896" y="2895"/>
                  </a:lnTo>
                  <a:lnTo>
                    <a:pt x="3287" y="2974"/>
                  </a:lnTo>
                  <a:lnTo>
                    <a:pt x="3091" y="3639"/>
                  </a:lnTo>
                  <a:lnTo>
                    <a:pt x="2935" y="4304"/>
                  </a:lnTo>
                  <a:lnTo>
                    <a:pt x="2857" y="5008"/>
                  </a:lnTo>
                  <a:lnTo>
                    <a:pt x="2857" y="5712"/>
                  </a:lnTo>
                  <a:lnTo>
                    <a:pt x="2153" y="5790"/>
                  </a:lnTo>
                  <a:lnTo>
                    <a:pt x="1448" y="5830"/>
                  </a:lnTo>
                  <a:lnTo>
                    <a:pt x="1487" y="5517"/>
                  </a:lnTo>
                  <a:lnTo>
                    <a:pt x="1527" y="5164"/>
                  </a:lnTo>
                  <a:lnTo>
                    <a:pt x="1605" y="4812"/>
                  </a:lnTo>
                  <a:lnTo>
                    <a:pt x="1840" y="4108"/>
                  </a:lnTo>
                  <a:lnTo>
                    <a:pt x="1957" y="3756"/>
                  </a:lnTo>
                  <a:lnTo>
                    <a:pt x="2113" y="3404"/>
                  </a:lnTo>
                  <a:lnTo>
                    <a:pt x="2309" y="3052"/>
                  </a:lnTo>
                  <a:lnTo>
                    <a:pt x="2505" y="2739"/>
                  </a:lnTo>
                  <a:close/>
                  <a:moveTo>
                    <a:pt x="901" y="5399"/>
                  </a:moveTo>
                  <a:lnTo>
                    <a:pt x="861" y="5908"/>
                  </a:lnTo>
                  <a:lnTo>
                    <a:pt x="861" y="6377"/>
                  </a:lnTo>
                  <a:lnTo>
                    <a:pt x="901" y="6847"/>
                  </a:lnTo>
                  <a:lnTo>
                    <a:pt x="979" y="7355"/>
                  </a:lnTo>
                  <a:lnTo>
                    <a:pt x="861" y="6847"/>
                  </a:lnTo>
                  <a:lnTo>
                    <a:pt x="822" y="6377"/>
                  </a:lnTo>
                  <a:lnTo>
                    <a:pt x="822" y="5869"/>
                  </a:lnTo>
                  <a:lnTo>
                    <a:pt x="901" y="5399"/>
                  </a:lnTo>
                  <a:close/>
                  <a:moveTo>
                    <a:pt x="8216" y="4969"/>
                  </a:moveTo>
                  <a:lnTo>
                    <a:pt x="8256" y="5204"/>
                  </a:lnTo>
                  <a:lnTo>
                    <a:pt x="8412" y="6064"/>
                  </a:lnTo>
                  <a:lnTo>
                    <a:pt x="8569" y="6886"/>
                  </a:lnTo>
                  <a:lnTo>
                    <a:pt x="8647" y="7707"/>
                  </a:lnTo>
                  <a:lnTo>
                    <a:pt x="8686" y="8568"/>
                  </a:lnTo>
                  <a:lnTo>
                    <a:pt x="8138" y="8529"/>
                  </a:lnTo>
                  <a:lnTo>
                    <a:pt x="7591" y="8568"/>
                  </a:lnTo>
                  <a:lnTo>
                    <a:pt x="7043" y="8646"/>
                  </a:lnTo>
                  <a:lnTo>
                    <a:pt x="6573" y="8764"/>
                  </a:lnTo>
                  <a:lnTo>
                    <a:pt x="6221" y="6260"/>
                  </a:lnTo>
                  <a:lnTo>
                    <a:pt x="6065" y="5321"/>
                  </a:lnTo>
                  <a:lnTo>
                    <a:pt x="7121" y="5125"/>
                  </a:lnTo>
                  <a:lnTo>
                    <a:pt x="8216" y="4969"/>
                  </a:lnTo>
                  <a:close/>
                  <a:moveTo>
                    <a:pt x="10642" y="4656"/>
                  </a:moveTo>
                  <a:lnTo>
                    <a:pt x="10720" y="5047"/>
                  </a:lnTo>
                  <a:lnTo>
                    <a:pt x="10799" y="5438"/>
                  </a:lnTo>
                  <a:lnTo>
                    <a:pt x="10838" y="5869"/>
                  </a:lnTo>
                  <a:lnTo>
                    <a:pt x="10838" y="6260"/>
                  </a:lnTo>
                  <a:lnTo>
                    <a:pt x="10799" y="6651"/>
                  </a:lnTo>
                  <a:lnTo>
                    <a:pt x="10759" y="7042"/>
                  </a:lnTo>
                  <a:lnTo>
                    <a:pt x="10681" y="7434"/>
                  </a:lnTo>
                  <a:lnTo>
                    <a:pt x="10564" y="7825"/>
                  </a:lnTo>
                  <a:lnTo>
                    <a:pt x="10446" y="8177"/>
                  </a:lnTo>
                  <a:lnTo>
                    <a:pt x="10290" y="8529"/>
                  </a:lnTo>
                  <a:lnTo>
                    <a:pt x="10094" y="8842"/>
                  </a:lnTo>
                  <a:lnTo>
                    <a:pt x="9899" y="9155"/>
                  </a:lnTo>
                  <a:lnTo>
                    <a:pt x="9899" y="9116"/>
                  </a:lnTo>
                  <a:lnTo>
                    <a:pt x="9821" y="9077"/>
                  </a:lnTo>
                  <a:lnTo>
                    <a:pt x="10133" y="8607"/>
                  </a:lnTo>
                  <a:lnTo>
                    <a:pt x="10133" y="8490"/>
                  </a:lnTo>
                  <a:lnTo>
                    <a:pt x="10094" y="8451"/>
                  </a:lnTo>
                  <a:lnTo>
                    <a:pt x="10016" y="8412"/>
                  </a:lnTo>
                  <a:lnTo>
                    <a:pt x="9938" y="8451"/>
                  </a:lnTo>
                  <a:lnTo>
                    <a:pt x="9547" y="8842"/>
                  </a:lnTo>
                  <a:lnTo>
                    <a:pt x="9312" y="8725"/>
                  </a:lnTo>
                  <a:lnTo>
                    <a:pt x="9038" y="8646"/>
                  </a:lnTo>
                  <a:lnTo>
                    <a:pt x="8999" y="7707"/>
                  </a:lnTo>
                  <a:lnTo>
                    <a:pt x="8882" y="6768"/>
                  </a:lnTo>
                  <a:lnTo>
                    <a:pt x="8725" y="5830"/>
                  </a:lnTo>
                  <a:lnTo>
                    <a:pt x="8490" y="4930"/>
                  </a:lnTo>
                  <a:lnTo>
                    <a:pt x="9586" y="4812"/>
                  </a:lnTo>
                  <a:lnTo>
                    <a:pt x="10094" y="4734"/>
                  </a:lnTo>
                  <a:lnTo>
                    <a:pt x="10642" y="4656"/>
                  </a:lnTo>
                  <a:close/>
                  <a:moveTo>
                    <a:pt x="8999" y="9077"/>
                  </a:moveTo>
                  <a:lnTo>
                    <a:pt x="9195" y="9155"/>
                  </a:lnTo>
                  <a:lnTo>
                    <a:pt x="8999" y="9351"/>
                  </a:lnTo>
                  <a:lnTo>
                    <a:pt x="8999" y="9077"/>
                  </a:lnTo>
                  <a:close/>
                  <a:moveTo>
                    <a:pt x="5791" y="5399"/>
                  </a:moveTo>
                  <a:lnTo>
                    <a:pt x="5908" y="6182"/>
                  </a:lnTo>
                  <a:lnTo>
                    <a:pt x="6260" y="8842"/>
                  </a:lnTo>
                  <a:lnTo>
                    <a:pt x="5713" y="8959"/>
                  </a:lnTo>
                  <a:lnTo>
                    <a:pt x="5165" y="9155"/>
                  </a:lnTo>
                  <a:lnTo>
                    <a:pt x="4617" y="9390"/>
                  </a:lnTo>
                  <a:lnTo>
                    <a:pt x="4109" y="9664"/>
                  </a:lnTo>
                  <a:lnTo>
                    <a:pt x="3835" y="9038"/>
                  </a:lnTo>
                  <a:lnTo>
                    <a:pt x="3600" y="8412"/>
                  </a:lnTo>
                  <a:lnTo>
                    <a:pt x="3404" y="7747"/>
                  </a:lnTo>
                  <a:lnTo>
                    <a:pt x="3287" y="7081"/>
                  </a:lnTo>
                  <a:lnTo>
                    <a:pt x="3209" y="6455"/>
                  </a:lnTo>
                  <a:lnTo>
                    <a:pt x="3170" y="5947"/>
                  </a:lnTo>
                  <a:lnTo>
                    <a:pt x="4500" y="5673"/>
                  </a:lnTo>
                  <a:lnTo>
                    <a:pt x="5791" y="5399"/>
                  </a:lnTo>
                  <a:close/>
                  <a:moveTo>
                    <a:pt x="2857" y="5986"/>
                  </a:moveTo>
                  <a:lnTo>
                    <a:pt x="2857" y="6534"/>
                  </a:lnTo>
                  <a:lnTo>
                    <a:pt x="2935" y="7042"/>
                  </a:lnTo>
                  <a:lnTo>
                    <a:pt x="3013" y="7590"/>
                  </a:lnTo>
                  <a:lnTo>
                    <a:pt x="3131" y="8099"/>
                  </a:lnTo>
                  <a:lnTo>
                    <a:pt x="3287" y="8529"/>
                  </a:lnTo>
                  <a:lnTo>
                    <a:pt x="3404" y="8998"/>
                  </a:lnTo>
                  <a:lnTo>
                    <a:pt x="3600" y="9429"/>
                  </a:lnTo>
                  <a:lnTo>
                    <a:pt x="3796" y="9820"/>
                  </a:lnTo>
                  <a:lnTo>
                    <a:pt x="3404" y="10133"/>
                  </a:lnTo>
                  <a:lnTo>
                    <a:pt x="3248" y="10016"/>
                  </a:lnTo>
                  <a:lnTo>
                    <a:pt x="2818" y="9624"/>
                  </a:lnTo>
                  <a:lnTo>
                    <a:pt x="2466" y="9194"/>
                  </a:lnTo>
                  <a:lnTo>
                    <a:pt x="2192" y="8725"/>
                  </a:lnTo>
                  <a:lnTo>
                    <a:pt x="1918" y="8216"/>
                  </a:lnTo>
                  <a:lnTo>
                    <a:pt x="1722" y="7707"/>
                  </a:lnTo>
                  <a:lnTo>
                    <a:pt x="1566" y="7199"/>
                  </a:lnTo>
                  <a:lnTo>
                    <a:pt x="1487" y="6651"/>
                  </a:lnTo>
                  <a:lnTo>
                    <a:pt x="1448" y="6064"/>
                  </a:lnTo>
                  <a:lnTo>
                    <a:pt x="2153" y="6064"/>
                  </a:lnTo>
                  <a:lnTo>
                    <a:pt x="2857" y="5986"/>
                  </a:lnTo>
                  <a:close/>
                  <a:moveTo>
                    <a:pt x="9547" y="9390"/>
                  </a:moveTo>
                  <a:lnTo>
                    <a:pt x="9586" y="9429"/>
                  </a:lnTo>
                  <a:lnTo>
                    <a:pt x="9703" y="9468"/>
                  </a:lnTo>
                  <a:lnTo>
                    <a:pt x="9312" y="9937"/>
                  </a:lnTo>
                  <a:lnTo>
                    <a:pt x="8842" y="10368"/>
                  </a:lnTo>
                  <a:lnTo>
                    <a:pt x="8842" y="10368"/>
                  </a:lnTo>
                  <a:lnTo>
                    <a:pt x="8882" y="10094"/>
                  </a:lnTo>
                  <a:lnTo>
                    <a:pt x="9234" y="9742"/>
                  </a:lnTo>
                  <a:lnTo>
                    <a:pt x="9547" y="9390"/>
                  </a:lnTo>
                  <a:close/>
                  <a:moveTo>
                    <a:pt x="3991" y="10211"/>
                  </a:moveTo>
                  <a:lnTo>
                    <a:pt x="4226" y="10642"/>
                  </a:lnTo>
                  <a:lnTo>
                    <a:pt x="3874" y="10485"/>
                  </a:lnTo>
                  <a:lnTo>
                    <a:pt x="3717" y="10368"/>
                  </a:lnTo>
                  <a:lnTo>
                    <a:pt x="3991" y="10211"/>
                  </a:lnTo>
                  <a:close/>
                  <a:moveTo>
                    <a:pt x="8177" y="8920"/>
                  </a:moveTo>
                  <a:lnTo>
                    <a:pt x="8686" y="8998"/>
                  </a:lnTo>
                  <a:lnTo>
                    <a:pt x="8608" y="9703"/>
                  </a:lnTo>
                  <a:lnTo>
                    <a:pt x="8177" y="10016"/>
                  </a:lnTo>
                  <a:lnTo>
                    <a:pt x="7747" y="10289"/>
                  </a:lnTo>
                  <a:lnTo>
                    <a:pt x="7317" y="10524"/>
                  </a:lnTo>
                  <a:lnTo>
                    <a:pt x="6847" y="10681"/>
                  </a:lnTo>
                  <a:lnTo>
                    <a:pt x="6612" y="9116"/>
                  </a:lnTo>
                  <a:lnTo>
                    <a:pt x="7121" y="9038"/>
                  </a:lnTo>
                  <a:lnTo>
                    <a:pt x="7630" y="8959"/>
                  </a:lnTo>
                  <a:lnTo>
                    <a:pt x="8177" y="8920"/>
                  </a:lnTo>
                  <a:close/>
                  <a:moveTo>
                    <a:pt x="6299" y="9194"/>
                  </a:moveTo>
                  <a:lnTo>
                    <a:pt x="6534" y="10798"/>
                  </a:lnTo>
                  <a:lnTo>
                    <a:pt x="6182" y="10876"/>
                  </a:lnTo>
                  <a:lnTo>
                    <a:pt x="5791" y="10915"/>
                  </a:lnTo>
                  <a:lnTo>
                    <a:pt x="5282" y="10876"/>
                  </a:lnTo>
                  <a:lnTo>
                    <a:pt x="4813" y="10798"/>
                  </a:lnTo>
                  <a:lnTo>
                    <a:pt x="4500" y="10329"/>
                  </a:lnTo>
                  <a:lnTo>
                    <a:pt x="4304" y="10016"/>
                  </a:lnTo>
                  <a:lnTo>
                    <a:pt x="5126" y="9585"/>
                  </a:lnTo>
                  <a:lnTo>
                    <a:pt x="5556" y="9429"/>
                  </a:lnTo>
                  <a:lnTo>
                    <a:pt x="6026" y="9272"/>
                  </a:lnTo>
                  <a:lnTo>
                    <a:pt x="6299" y="9194"/>
                  </a:lnTo>
                  <a:close/>
                  <a:moveTo>
                    <a:pt x="8412" y="10524"/>
                  </a:moveTo>
                  <a:lnTo>
                    <a:pt x="8373" y="10681"/>
                  </a:lnTo>
                  <a:lnTo>
                    <a:pt x="8060" y="10837"/>
                  </a:lnTo>
                  <a:lnTo>
                    <a:pt x="7747" y="10955"/>
                  </a:lnTo>
                  <a:lnTo>
                    <a:pt x="8099" y="10759"/>
                  </a:lnTo>
                  <a:lnTo>
                    <a:pt x="8412" y="10524"/>
                  </a:lnTo>
                  <a:close/>
                  <a:moveTo>
                    <a:pt x="5791" y="0"/>
                  </a:moveTo>
                  <a:lnTo>
                    <a:pt x="5439" y="79"/>
                  </a:lnTo>
                  <a:lnTo>
                    <a:pt x="5087" y="118"/>
                  </a:lnTo>
                  <a:lnTo>
                    <a:pt x="4383" y="352"/>
                  </a:lnTo>
                  <a:lnTo>
                    <a:pt x="3717" y="626"/>
                  </a:lnTo>
                  <a:lnTo>
                    <a:pt x="3052" y="978"/>
                  </a:lnTo>
                  <a:lnTo>
                    <a:pt x="2466" y="1409"/>
                  </a:lnTo>
                  <a:lnTo>
                    <a:pt x="1918" y="1917"/>
                  </a:lnTo>
                  <a:lnTo>
                    <a:pt x="1409" y="2465"/>
                  </a:lnTo>
                  <a:lnTo>
                    <a:pt x="979" y="3052"/>
                  </a:lnTo>
                  <a:lnTo>
                    <a:pt x="627" y="3678"/>
                  </a:lnTo>
                  <a:lnTo>
                    <a:pt x="314" y="4382"/>
                  </a:lnTo>
                  <a:lnTo>
                    <a:pt x="118" y="5047"/>
                  </a:lnTo>
                  <a:lnTo>
                    <a:pt x="79" y="5438"/>
                  </a:lnTo>
                  <a:lnTo>
                    <a:pt x="1" y="5790"/>
                  </a:lnTo>
                  <a:lnTo>
                    <a:pt x="1" y="6143"/>
                  </a:lnTo>
                  <a:lnTo>
                    <a:pt x="1" y="6495"/>
                  </a:lnTo>
                  <a:lnTo>
                    <a:pt x="40" y="6886"/>
                  </a:lnTo>
                  <a:lnTo>
                    <a:pt x="118" y="7238"/>
                  </a:lnTo>
                  <a:lnTo>
                    <a:pt x="196" y="7590"/>
                  </a:lnTo>
                  <a:lnTo>
                    <a:pt x="353" y="7942"/>
                  </a:lnTo>
                  <a:lnTo>
                    <a:pt x="509" y="8294"/>
                  </a:lnTo>
                  <a:lnTo>
                    <a:pt x="666" y="8646"/>
                  </a:lnTo>
                  <a:lnTo>
                    <a:pt x="901" y="8959"/>
                  </a:lnTo>
                  <a:lnTo>
                    <a:pt x="1135" y="9311"/>
                  </a:lnTo>
                  <a:lnTo>
                    <a:pt x="1409" y="9585"/>
                  </a:lnTo>
                  <a:lnTo>
                    <a:pt x="1683" y="9898"/>
                  </a:lnTo>
                  <a:lnTo>
                    <a:pt x="1957" y="10172"/>
                  </a:lnTo>
                  <a:lnTo>
                    <a:pt x="2270" y="10407"/>
                  </a:lnTo>
                  <a:lnTo>
                    <a:pt x="2622" y="10681"/>
                  </a:lnTo>
                  <a:lnTo>
                    <a:pt x="2935" y="10876"/>
                  </a:lnTo>
                  <a:lnTo>
                    <a:pt x="3287" y="11072"/>
                  </a:lnTo>
                  <a:lnTo>
                    <a:pt x="3639" y="11228"/>
                  </a:lnTo>
                  <a:lnTo>
                    <a:pt x="4030" y="11385"/>
                  </a:lnTo>
                  <a:lnTo>
                    <a:pt x="4383" y="11502"/>
                  </a:lnTo>
                  <a:lnTo>
                    <a:pt x="4735" y="11620"/>
                  </a:lnTo>
                  <a:lnTo>
                    <a:pt x="5126" y="11737"/>
                  </a:lnTo>
                  <a:lnTo>
                    <a:pt x="5282" y="11815"/>
                  </a:lnTo>
                  <a:lnTo>
                    <a:pt x="5439" y="11815"/>
                  </a:lnTo>
                  <a:lnTo>
                    <a:pt x="5947" y="11893"/>
                  </a:lnTo>
                  <a:lnTo>
                    <a:pt x="6456" y="11933"/>
                  </a:lnTo>
                  <a:lnTo>
                    <a:pt x="6808" y="11893"/>
                  </a:lnTo>
                  <a:lnTo>
                    <a:pt x="7121" y="11854"/>
                  </a:lnTo>
                  <a:lnTo>
                    <a:pt x="7434" y="11815"/>
                  </a:lnTo>
                  <a:lnTo>
                    <a:pt x="7786" y="11698"/>
                  </a:lnTo>
                  <a:lnTo>
                    <a:pt x="8373" y="11463"/>
                  </a:lnTo>
                  <a:lnTo>
                    <a:pt x="8960" y="11150"/>
                  </a:lnTo>
                  <a:lnTo>
                    <a:pt x="9468" y="10759"/>
                  </a:lnTo>
                  <a:lnTo>
                    <a:pt x="9938" y="10329"/>
                  </a:lnTo>
                  <a:lnTo>
                    <a:pt x="10368" y="9820"/>
                  </a:lnTo>
                  <a:lnTo>
                    <a:pt x="10759" y="9272"/>
                  </a:lnTo>
                  <a:lnTo>
                    <a:pt x="11072" y="8646"/>
                  </a:lnTo>
                  <a:lnTo>
                    <a:pt x="11307" y="7981"/>
                  </a:lnTo>
                  <a:lnTo>
                    <a:pt x="11503" y="7277"/>
                  </a:lnTo>
                  <a:lnTo>
                    <a:pt x="11581" y="6573"/>
                  </a:lnTo>
                  <a:lnTo>
                    <a:pt x="11620" y="5830"/>
                  </a:lnTo>
                  <a:lnTo>
                    <a:pt x="11542" y="5125"/>
                  </a:lnTo>
                  <a:lnTo>
                    <a:pt x="11425" y="4421"/>
                  </a:lnTo>
                  <a:lnTo>
                    <a:pt x="11229" y="3756"/>
                  </a:lnTo>
                  <a:lnTo>
                    <a:pt x="10994" y="3091"/>
                  </a:lnTo>
                  <a:lnTo>
                    <a:pt x="10642" y="2465"/>
                  </a:lnTo>
                  <a:lnTo>
                    <a:pt x="10251" y="1917"/>
                  </a:lnTo>
                  <a:lnTo>
                    <a:pt x="9781" y="1409"/>
                  </a:lnTo>
                  <a:lnTo>
                    <a:pt x="9547" y="1174"/>
                  </a:lnTo>
                  <a:lnTo>
                    <a:pt x="9273" y="939"/>
                  </a:lnTo>
                  <a:lnTo>
                    <a:pt x="8960" y="744"/>
                  </a:lnTo>
                  <a:lnTo>
                    <a:pt x="8647" y="587"/>
                  </a:lnTo>
                  <a:lnTo>
                    <a:pt x="8334" y="431"/>
                  </a:lnTo>
                  <a:lnTo>
                    <a:pt x="7982" y="274"/>
                  </a:lnTo>
                  <a:lnTo>
                    <a:pt x="7630" y="196"/>
                  </a:lnTo>
                  <a:lnTo>
                    <a:pt x="7278" y="79"/>
                  </a:lnTo>
                  <a:lnTo>
                    <a:pt x="6886" y="39"/>
                  </a:lnTo>
                  <a:lnTo>
                    <a:pt x="653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" name="Google Shape;1201;p74">
            <a:extLst>
              <a:ext uri="{FF2B5EF4-FFF2-40B4-BE49-F238E27FC236}">
                <a16:creationId xmlns:a16="http://schemas.microsoft.com/office/drawing/2014/main" id="{9DF3A3A5-4B24-4BA6-A33D-887E12671945}"/>
              </a:ext>
            </a:extLst>
          </p:cNvPr>
          <p:cNvSpPr/>
          <p:nvPr/>
        </p:nvSpPr>
        <p:spPr>
          <a:xfrm>
            <a:off x="6142857" y="3829163"/>
            <a:ext cx="560900" cy="549911"/>
          </a:xfrm>
          <a:custGeom>
            <a:avLst/>
            <a:gdLst/>
            <a:ahLst/>
            <a:cxnLst/>
            <a:rect l="l" t="t" r="r" b="b"/>
            <a:pathLst>
              <a:path w="20059" h="19666" extrusionOk="0">
                <a:moveTo>
                  <a:pt x="9265" y="1"/>
                </a:moveTo>
                <a:lnTo>
                  <a:pt x="9177" y="88"/>
                </a:lnTo>
                <a:lnTo>
                  <a:pt x="9090" y="132"/>
                </a:lnTo>
                <a:lnTo>
                  <a:pt x="9003" y="219"/>
                </a:lnTo>
                <a:lnTo>
                  <a:pt x="8566" y="1137"/>
                </a:lnTo>
                <a:lnTo>
                  <a:pt x="8172" y="2098"/>
                </a:lnTo>
                <a:lnTo>
                  <a:pt x="7779" y="3016"/>
                </a:lnTo>
                <a:lnTo>
                  <a:pt x="7473" y="3978"/>
                </a:lnTo>
                <a:lnTo>
                  <a:pt x="7167" y="4939"/>
                </a:lnTo>
                <a:lnTo>
                  <a:pt x="6905" y="5900"/>
                </a:lnTo>
                <a:lnTo>
                  <a:pt x="6687" y="6905"/>
                </a:lnTo>
                <a:lnTo>
                  <a:pt x="6468" y="7910"/>
                </a:lnTo>
                <a:lnTo>
                  <a:pt x="6468" y="7998"/>
                </a:lnTo>
                <a:lnTo>
                  <a:pt x="5725" y="8042"/>
                </a:lnTo>
                <a:lnTo>
                  <a:pt x="4939" y="8085"/>
                </a:lnTo>
                <a:lnTo>
                  <a:pt x="3365" y="8304"/>
                </a:lnTo>
                <a:lnTo>
                  <a:pt x="1836" y="8566"/>
                </a:lnTo>
                <a:lnTo>
                  <a:pt x="306" y="8916"/>
                </a:lnTo>
                <a:lnTo>
                  <a:pt x="175" y="9003"/>
                </a:lnTo>
                <a:lnTo>
                  <a:pt x="88" y="9090"/>
                </a:lnTo>
                <a:lnTo>
                  <a:pt x="1" y="9178"/>
                </a:lnTo>
                <a:lnTo>
                  <a:pt x="1" y="9309"/>
                </a:lnTo>
                <a:lnTo>
                  <a:pt x="1" y="9484"/>
                </a:lnTo>
                <a:lnTo>
                  <a:pt x="44" y="9615"/>
                </a:lnTo>
                <a:lnTo>
                  <a:pt x="132" y="9702"/>
                </a:lnTo>
                <a:lnTo>
                  <a:pt x="219" y="9789"/>
                </a:lnTo>
                <a:lnTo>
                  <a:pt x="1399" y="10532"/>
                </a:lnTo>
                <a:lnTo>
                  <a:pt x="2011" y="10838"/>
                </a:lnTo>
                <a:lnTo>
                  <a:pt x="2623" y="11144"/>
                </a:lnTo>
                <a:lnTo>
                  <a:pt x="3234" y="11363"/>
                </a:lnTo>
                <a:lnTo>
                  <a:pt x="3846" y="11581"/>
                </a:lnTo>
                <a:lnTo>
                  <a:pt x="4152" y="11712"/>
                </a:lnTo>
                <a:lnTo>
                  <a:pt x="4458" y="11843"/>
                </a:lnTo>
                <a:lnTo>
                  <a:pt x="4676" y="12018"/>
                </a:lnTo>
                <a:lnTo>
                  <a:pt x="4851" y="12237"/>
                </a:lnTo>
                <a:lnTo>
                  <a:pt x="4939" y="12368"/>
                </a:lnTo>
                <a:lnTo>
                  <a:pt x="5026" y="12543"/>
                </a:lnTo>
                <a:lnTo>
                  <a:pt x="5070" y="12936"/>
                </a:lnTo>
                <a:lnTo>
                  <a:pt x="5070" y="13329"/>
                </a:lnTo>
                <a:lnTo>
                  <a:pt x="5026" y="13810"/>
                </a:lnTo>
                <a:lnTo>
                  <a:pt x="4895" y="14684"/>
                </a:lnTo>
                <a:lnTo>
                  <a:pt x="4764" y="15470"/>
                </a:lnTo>
                <a:lnTo>
                  <a:pt x="4414" y="19185"/>
                </a:lnTo>
                <a:lnTo>
                  <a:pt x="4414" y="19360"/>
                </a:lnTo>
                <a:lnTo>
                  <a:pt x="4502" y="19491"/>
                </a:lnTo>
                <a:lnTo>
                  <a:pt x="4589" y="19578"/>
                </a:lnTo>
                <a:lnTo>
                  <a:pt x="4720" y="19622"/>
                </a:lnTo>
                <a:lnTo>
                  <a:pt x="4851" y="19665"/>
                </a:lnTo>
                <a:lnTo>
                  <a:pt x="5026" y="19665"/>
                </a:lnTo>
                <a:lnTo>
                  <a:pt x="5157" y="19622"/>
                </a:lnTo>
                <a:lnTo>
                  <a:pt x="5288" y="19534"/>
                </a:lnTo>
                <a:lnTo>
                  <a:pt x="9352" y="15339"/>
                </a:lnTo>
                <a:lnTo>
                  <a:pt x="9352" y="15296"/>
                </a:lnTo>
                <a:lnTo>
                  <a:pt x="10051" y="15776"/>
                </a:lnTo>
                <a:lnTo>
                  <a:pt x="10751" y="16213"/>
                </a:lnTo>
                <a:lnTo>
                  <a:pt x="12236" y="17087"/>
                </a:lnTo>
                <a:lnTo>
                  <a:pt x="13722" y="17830"/>
                </a:lnTo>
                <a:lnTo>
                  <a:pt x="15252" y="18573"/>
                </a:lnTo>
                <a:lnTo>
                  <a:pt x="15383" y="18573"/>
                </a:lnTo>
                <a:lnTo>
                  <a:pt x="15514" y="18617"/>
                </a:lnTo>
                <a:lnTo>
                  <a:pt x="15645" y="18573"/>
                </a:lnTo>
                <a:lnTo>
                  <a:pt x="15732" y="18529"/>
                </a:lnTo>
                <a:lnTo>
                  <a:pt x="15863" y="18486"/>
                </a:lnTo>
                <a:lnTo>
                  <a:pt x="15907" y="18398"/>
                </a:lnTo>
                <a:lnTo>
                  <a:pt x="15951" y="18267"/>
                </a:lnTo>
                <a:lnTo>
                  <a:pt x="15951" y="18136"/>
                </a:lnTo>
                <a:lnTo>
                  <a:pt x="15863" y="17393"/>
                </a:lnTo>
                <a:lnTo>
                  <a:pt x="15732" y="16650"/>
                </a:lnTo>
                <a:lnTo>
                  <a:pt x="15558" y="15951"/>
                </a:lnTo>
                <a:lnTo>
                  <a:pt x="15339" y="15252"/>
                </a:lnTo>
                <a:lnTo>
                  <a:pt x="15164" y="14771"/>
                </a:lnTo>
                <a:lnTo>
                  <a:pt x="14946" y="14291"/>
                </a:lnTo>
                <a:lnTo>
                  <a:pt x="14552" y="13504"/>
                </a:lnTo>
                <a:lnTo>
                  <a:pt x="14421" y="13111"/>
                </a:lnTo>
                <a:lnTo>
                  <a:pt x="14378" y="12674"/>
                </a:lnTo>
                <a:lnTo>
                  <a:pt x="14378" y="12193"/>
                </a:lnTo>
                <a:lnTo>
                  <a:pt x="14465" y="11669"/>
                </a:lnTo>
                <a:lnTo>
                  <a:pt x="14596" y="11188"/>
                </a:lnTo>
                <a:lnTo>
                  <a:pt x="14815" y="10751"/>
                </a:lnTo>
                <a:lnTo>
                  <a:pt x="15077" y="10314"/>
                </a:lnTo>
                <a:lnTo>
                  <a:pt x="15339" y="9877"/>
                </a:lnTo>
                <a:lnTo>
                  <a:pt x="15645" y="9484"/>
                </a:lnTo>
                <a:lnTo>
                  <a:pt x="15995" y="9047"/>
                </a:lnTo>
                <a:lnTo>
                  <a:pt x="16781" y="8260"/>
                </a:lnTo>
                <a:lnTo>
                  <a:pt x="17568" y="7473"/>
                </a:lnTo>
                <a:lnTo>
                  <a:pt x="18398" y="6731"/>
                </a:lnTo>
                <a:lnTo>
                  <a:pt x="19185" y="6031"/>
                </a:lnTo>
                <a:lnTo>
                  <a:pt x="19884" y="5332"/>
                </a:lnTo>
                <a:lnTo>
                  <a:pt x="20015" y="5201"/>
                </a:lnTo>
                <a:lnTo>
                  <a:pt x="20059" y="5026"/>
                </a:lnTo>
                <a:lnTo>
                  <a:pt x="20015" y="4895"/>
                </a:lnTo>
                <a:lnTo>
                  <a:pt x="19971" y="4764"/>
                </a:lnTo>
                <a:lnTo>
                  <a:pt x="19840" y="4633"/>
                </a:lnTo>
                <a:lnTo>
                  <a:pt x="19709" y="4546"/>
                </a:lnTo>
                <a:lnTo>
                  <a:pt x="19578" y="4502"/>
                </a:lnTo>
                <a:lnTo>
                  <a:pt x="19403" y="4502"/>
                </a:lnTo>
                <a:lnTo>
                  <a:pt x="11974" y="6381"/>
                </a:lnTo>
                <a:lnTo>
                  <a:pt x="11581" y="4808"/>
                </a:lnTo>
                <a:lnTo>
                  <a:pt x="11056" y="3235"/>
                </a:lnTo>
                <a:lnTo>
                  <a:pt x="10488" y="1705"/>
                </a:lnTo>
                <a:lnTo>
                  <a:pt x="9789" y="219"/>
                </a:lnTo>
                <a:lnTo>
                  <a:pt x="9746" y="132"/>
                </a:lnTo>
                <a:lnTo>
                  <a:pt x="9614" y="45"/>
                </a:lnTo>
                <a:lnTo>
                  <a:pt x="9527" y="1"/>
                </a:lnTo>
                <a:close/>
              </a:path>
            </a:pathLst>
          </a:custGeom>
          <a:solidFill>
            <a:srgbClr val="92D050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258;p38">
            <a:extLst>
              <a:ext uri="{FF2B5EF4-FFF2-40B4-BE49-F238E27FC236}">
                <a16:creationId xmlns:a16="http://schemas.microsoft.com/office/drawing/2014/main" id="{7512F4CD-6C49-4EC0-84DC-B27E2805488D}"/>
              </a:ext>
            </a:extLst>
          </p:cNvPr>
          <p:cNvSpPr/>
          <p:nvPr/>
        </p:nvSpPr>
        <p:spPr>
          <a:xfrm>
            <a:off x="2852478" y="3419098"/>
            <a:ext cx="575041" cy="563726"/>
          </a:xfrm>
          <a:custGeom>
            <a:avLst/>
            <a:gdLst/>
            <a:ahLst/>
            <a:cxnLst/>
            <a:rect l="l" t="t" r="r" b="b"/>
            <a:pathLst>
              <a:path w="20059" h="19666" extrusionOk="0">
                <a:moveTo>
                  <a:pt x="9265" y="1"/>
                </a:moveTo>
                <a:lnTo>
                  <a:pt x="9177" y="88"/>
                </a:lnTo>
                <a:lnTo>
                  <a:pt x="9090" y="132"/>
                </a:lnTo>
                <a:lnTo>
                  <a:pt x="9003" y="219"/>
                </a:lnTo>
                <a:lnTo>
                  <a:pt x="8566" y="1137"/>
                </a:lnTo>
                <a:lnTo>
                  <a:pt x="8172" y="2098"/>
                </a:lnTo>
                <a:lnTo>
                  <a:pt x="7779" y="3016"/>
                </a:lnTo>
                <a:lnTo>
                  <a:pt x="7473" y="3978"/>
                </a:lnTo>
                <a:lnTo>
                  <a:pt x="7167" y="4939"/>
                </a:lnTo>
                <a:lnTo>
                  <a:pt x="6905" y="5900"/>
                </a:lnTo>
                <a:lnTo>
                  <a:pt x="6687" y="6905"/>
                </a:lnTo>
                <a:lnTo>
                  <a:pt x="6468" y="7910"/>
                </a:lnTo>
                <a:lnTo>
                  <a:pt x="6468" y="7998"/>
                </a:lnTo>
                <a:lnTo>
                  <a:pt x="5725" y="8042"/>
                </a:lnTo>
                <a:lnTo>
                  <a:pt x="4939" y="8085"/>
                </a:lnTo>
                <a:lnTo>
                  <a:pt x="3365" y="8304"/>
                </a:lnTo>
                <a:lnTo>
                  <a:pt x="1836" y="8566"/>
                </a:lnTo>
                <a:lnTo>
                  <a:pt x="306" y="8916"/>
                </a:lnTo>
                <a:lnTo>
                  <a:pt x="175" y="9003"/>
                </a:lnTo>
                <a:lnTo>
                  <a:pt x="88" y="9090"/>
                </a:lnTo>
                <a:lnTo>
                  <a:pt x="1" y="9178"/>
                </a:lnTo>
                <a:lnTo>
                  <a:pt x="1" y="9309"/>
                </a:lnTo>
                <a:lnTo>
                  <a:pt x="1" y="9484"/>
                </a:lnTo>
                <a:lnTo>
                  <a:pt x="44" y="9615"/>
                </a:lnTo>
                <a:lnTo>
                  <a:pt x="132" y="9702"/>
                </a:lnTo>
                <a:lnTo>
                  <a:pt x="219" y="9789"/>
                </a:lnTo>
                <a:lnTo>
                  <a:pt x="1399" y="10532"/>
                </a:lnTo>
                <a:lnTo>
                  <a:pt x="2011" y="10838"/>
                </a:lnTo>
                <a:lnTo>
                  <a:pt x="2623" y="11144"/>
                </a:lnTo>
                <a:lnTo>
                  <a:pt x="3234" y="11363"/>
                </a:lnTo>
                <a:lnTo>
                  <a:pt x="3846" y="11581"/>
                </a:lnTo>
                <a:lnTo>
                  <a:pt x="4152" y="11712"/>
                </a:lnTo>
                <a:lnTo>
                  <a:pt x="4458" y="11843"/>
                </a:lnTo>
                <a:lnTo>
                  <a:pt x="4676" y="12018"/>
                </a:lnTo>
                <a:lnTo>
                  <a:pt x="4851" y="12237"/>
                </a:lnTo>
                <a:lnTo>
                  <a:pt x="4939" y="12368"/>
                </a:lnTo>
                <a:lnTo>
                  <a:pt x="5026" y="12543"/>
                </a:lnTo>
                <a:lnTo>
                  <a:pt x="5070" y="12936"/>
                </a:lnTo>
                <a:lnTo>
                  <a:pt x="5070" y="13329"/>
                </a:lnTo>
                <a:lnTo>
                  <a:pt x="5026" y="13810"/>
                </a:lnTo>
                <a:lnTo>
                  <a:pt x="4895" y="14684"/>
                </a:lnTo>
                <a:lnTo>
                  <a:pt x="4764" y="15470"/>
                </a:lnTo>
                <a:lnTo>
                  <a:pt x="4414" y="19185"/>
                </a:lnTo>
                <a:lnTo>
                  <a:pt x="4414" y="19360"/>
                </a:lnTo>
                <a:lnTo>
                  <a:pt x="4502" y="19491"/>
                </a:lnTo>
                <a:lnTo>
                  <a:pt x="4589" y="19578"/>
                </a:lnTo>
                <a:lnTo>
                  <a:pt x="4720" y="19622"/>
                </a:lnTo>
                <a:lnTo>
                  <a:pt x="4851" y="19665"/>
                </a:lnTo>
                <a:lnTo>
                  <a:pt x="5026" y="19665"/>
                </a:lnTo>
                <a:lnTo>
                  <a:pt x="5157" y="19622"/>
                </a:lnTo>
                <a:lnTo>
                  <a:pt x="5288" y="19534"/>
                </a:lnTo>
                <a:lnTo>
                  <a:pt x="9352" y="15339"/>
                </a:lnTo>
                <a:lnTo>
                  <a:pt x="9352" y="15296"/>
                </a:lnTo>
                <a:lnTo>
                  <a:pt x="10051" y="15776"/>
                </a:lnTo>
                <a:lnTo>
                  <a:pt x="10751" y="16213"/>
                </a:lnTo>
                <a:lnTo>
                  <a:pt x="12236" y="17087"/>
                </a:lnTo>
                <a:lnTo>
                  <a:pt x="13722" y="17830"/>
                </a:lnTo>
                <a:lnTo>
                  <a:pt x="15252" y="18573"/>
                </a:lnTo>
                <a:lnTo>
                  <a:pt x="15383" y="18573"/>
                </a:lnTo>
                <a:lnTo>
                  <a:pt x="15514" y="18617"/>
                </a:lnTo>
                <a:lnTo>
                  <a:pt x="15645" y="18573"/>
                </a:lnTo>
                <a:lnTo>
                  <a:pt x="15732" y="18529"/>
                </a:lnTo>
                <a:lnTo>
                  <a:pt x="15863" y="18486"/>
                </a:lnTo>
                <a:lnTo>
                  <a:pt x="15907" y="18398"/>
                </a:lnTo>
                <a:lnTo>
                  <a:pt x="15951" y="18267"/>
                </a:lnTo>
                <a:lnTo>
                  <a:pt x="15951" y="18136"/>
                </a:lnTo>
                <a:lnTo>
                  <a:pt x="15863" y="17393"/>
                </a:lnTo>
                <a:lnTo>
                  <a:pt x="15732" y="16650"/>
                </a:lnTo>
                <a:lnTo>
                  <a:pt x="15558" y="15951"/>
                </a:lnTo>
                <a:lnTo>
                  <a:pt x="15339" y="15252"/>
                </a:lnTo>
                <a:lnTo>
                  <a:pt x="15164" y="14771"/>
                </a:lnTo>
                <a:lnTo>
                  <a:pt x="14946" y="14291"/>
                </a:lnTo>
                <a:lnTo>
                  <a:pt x="14552" y="13504"/>
                </a:lnTo>
                <a:lnTo>
                  <a:pt x="14421" y="13111"/>
                </a:lnTo>
                <a:lnTo>
                  <a:pt x="14378" y="12674"/>
                </a:lnTo>
                <a:lnTo>
                  <a:pt x="14378" y="12193"/>
                </a:lnTo>
                <a:lnTo>
                  <a:pt x="14465" y="11669"/>
                </a:lnTo>
                <a:lnTo>
                  <a:pt x="14596" y="11188"/>
                </a:lnTo>
                <a:lnTo>
                  <a:pt x="14815" y="10751"/>
                </a:lnTo>
                <a:lnTo>
                  <a:pt x="15077" y="10314"/>
                </a:lnTo>
                <a:lnTo>
                  <a:pt x="15339" y="9877"/>
                </a:lnTo>
                <a:lnTo>
                  <a:pt x="15645" y="9484"/>
                </a:lnTo>
                <a:lnTo>
                  <a:pt x="15995" y="9047"/>
                </a:lnTo>
                <a:lnTo>
                  <a:pt x="16781" y="8260"/>
                </a:lnTo>
                <a:lnTo>
                  <a:pt x="17568" y="7473"/>
                </a:lnTo>
                <a:lnTo>
                  <a:pt x="18398" y="6731"/>
                </a:lnTo>
                <a:lnTo>
                  <a:pt x="19185" y="6031"/>
                </a:lnTo>
                <a:lnTo>
                  <a:pt x="19884" y="5332"/>
                </a:lnTo>
                <a:lnTo>
                  <a:pt x="20015" y="5201"/>
                </a:lnTo>
                <a:lnTo>
                  <a:pt x="20059" y="5026"/>
                </a:lnTo>
                <a:lnTo>
                  <a:pt x="20015" y="4895"/>
                </a:lnTo>
                <a:lnTo>
                  <a:pt x="19971" y="4764"/>
                </a:lnTo>
                <a:lnTo>
                  <a:pt x="19840" y="4633"/>
                </a:lnTo>
                <a:lnTo>
                  <a:pt x="19709" y="4546"/>
                </a:lnTo>
                <a:lnTo>
                  <a:pt x="19578" y="4502"/>
                </a:lnTo>
                <a:lnTo>
                  <a:pt x="19403" y="4502"/>
                </a:lnTo>
                <a:lnTo>
                  <a:pt x="11974" y="6381"/>
                </a:lnTo>
                <a:lnTo>
                  <a:pt x="11581" y="4808"/>
                </a:lnTo>
                <a:lnTo>
                  <a:pt x="11056" y="3235"/>
                </a:lnTo>
                <a:lnTo>
                  <a:pt x="10488" y="1705"/>
                </a:lnTo>
                <a:lnTo>
                  <a:pt x="9789" y="219"/>
                </a:lnTo>
                <a:lnTo>
                  <a:pt x="9746" y="132"/>
                </a:lnTo>
                <a:lnTo>
                  <a:pt x="9614" y="45"/>
                </a:lnTo>
                <a:lnTo>
                  <a:pt x="9527" y="1"/>
                </a:lnTo>
                <a:close/>
              </a:path>
            </a:pathLst>
          </a:custGeom>
          <a:solidFill>
            <a:srgbClr val="92D050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258;p38">
            <a:extLst>
              <a:ext uri="{FF2B5EF4-FFF2-40B4-BE49-F238E27FC236}">
                <a16:creationId xmlns:a16="http://schemas.microsoft.com/office/drawing/2014/main" id="{7D5144A1-0721-4898-B7E4-58CA54791FD4}"/>
              </a:ext>
            </a:extLst>
          </p:cNvPr>
          <p:cNvSpPr/>
          <p:nvPr/>
        </p:nvSpPr>
        <p:spPr>
          <a:xfrm>
            <a:off x="8380663" y="776124"/>
            <a:ext cx="575041" cy="563726"/>
          </a:xfrm>
          <a:custGeom>
            <a:avLst/>
            <a:gdLst/>
            <a:ahLst/>
            <a:cxnLst/>
            <a:rect l="l" t="t" r="r" b="b"/>
            <a:pathLst>
              <a:path w="20059" h="19666" extrusionOk="0">
                <a:moveTo>
                  <a:pt x="9265" y="1"/>
                </a:moveTo>
                <a:lnTo>
                  <a:pt x="9177" y="88"/>
                </a:lnTo>
                <a:lnTo>
                  <a:pt x="9090" y="132"/>
                </a:lnTo>
                <a:lnTo>
                  <a:pt x="9003" y="219"/>
                </a:lnTo>
                <a:lnTo>
                  <a:pt x="8566" y="1137"/>
                </a:lnTo>
                <a:lnTo>
                  <a:pt x="8172" y="2098"/>
                </a:lnTo>
                <a:lnTo>
                  <a:pt x="7779" y="3016"/>
                </a:lnTo>
                <a:lnTo>
                  <a:pt x="7473" y="3978"/>
                </a:lnTo>
                <a:lnTo>
                  <a:pt x="7167" y="4939"/>
                </a:lnTo>
                <a:lnTo>
                  <a:pt x="6905" y="5900"/>
                </a:lnTo>
                <a:lnTo>
                  <a:pt x="6687" y="6905"/>
                </a:lnTo>
                <a:lnTo>
                  <a:pt x="6468" y="7910"/>
                </a:lnTo>
                <a:lnTo>
                  <a:pt x="6468" y="7998"/>
                </a:lnTo>
                <a:lnTo>
                  <a:pt x="5725" y="8042"/>
                </a:lnTo>
                <a:lnTo>
                  <a:pt x="4939" y="8085"/>
                </a:lnTo>
                <a:lnTo>
                  <a:pt x="3365" y="8304"/>
                </a:lnTo>
                <a:lnTo>
                  <a:pt x="1836" y="8566"/>
                </a:lnTo>
                <a:lnTo>
                  <a:pt x="306" y="8916"/>
                </a:lnTo>
                <a:lnTo>
                  <a:pt x="175" y="9003"/>
                </a:lnTo>
                <a:lnTo>
                  <a:pt x="88" y="9090"/>
                </a:lnTo>
                <a:lnTo>
                  <a:pt x="1" y="9178"/>
                </a:lnTo>
                <a:lnTo>
                  <a:pt x="1" y="9309"/>
                </a:lnTo>
                <a:lnTo>
                  <a:pt x="1" y="9484"/>
                </a:lnTo>
                <a:lnTo>
                  <a:pt x="44" y="9615"/>
                </a:lnTo>
                <a:lnTo>
                  <a:pt x="132" y="9702"/>
                </a:lnTo>
                <a:lnTo>
                  <a:pt x="219" y="9789"/>
                </a:lnTo>
                <a:lnTo>
                  <a:pt x="1399" y="10532"/>
                </a:lnTo>
                <a:lnTo>
                  <a:pt x="2011" y="10838"/>
                </a:lnTo>
                <a:lnTo>
                  <a:pt x="2623" y="11144"/>
                </a:lnTo>
                <a:lnTo>
                  <a:pt x="3234" y="11363"/>
                </a:lnTo>
                <a:lnTo>
                  <a:pt x="3846" y="11581"/>
                </a:lnTo>
                <a:lnTo>
                  <a:pt x="4152" y="11712"/>
                </a:lnTo>
                <a:lnTo>
                  <a:pt x="4458" y="11843"/>
                </a:lnTo>
                <a:lnTo>
                  <a:pt x="4676" y="12018"/>
                </a:lnTo>
                <a:lnTo>
                  <a:pt x="4851" y="12237"/>
                </a:lnTo>
                <a:lnTo>
                  <a:pt x="4939" y="12368"/>
                </a:lnTo>
                <a:lnTo>
                  <a:pt x="5026" y="12543"/>
                </a:lnTo>
                <a:lnTo>
                  <a:pt x="5070" y="12936"/>
                </a:lnTo>
                <a:lnTo>
                  <a:pt x="5070" y="13329"/>
                </a:lnTo>
                <a:lnTo>
                  <a:pt x="5026" y="13810"/>
                </a:lnTo>
                <a:lnTo>
                  <a:pt x="4895" y="14684"/>
                </a:lnTo>
                <a:lnTo>
                  <a:pt x="4764" y="15470"/>
                </a:lnTo>
                <a:lnTo>
                  <a:pt x="4414" y="19185"/>
                </a:lnTo>
                <a:lnTo>
                  <a:pt x="4414" y="19360"/>
                </a:lnTo>
                <a:lnTo>
                  <a:pt x="4502" y="19491"/>
                </a:lnTo>
                <a:lnTo>
                  <a:pt x="4589" y="19578"/>
                </a:lnTo>
                <a:lnTo>
                  <a:pt x="4720" y="19622"/>
                </a:lnTo>
                <a:lnTo>
                  <a:pt x="4851" y="19665"/>
                </a:lnTo>
                <a:lnTo>
                  <a:pt x="5026" y="19665"/>
                </a:lnTo>
                <a:lnTo>
                  <a:pt x="5157" y="19622"/>
                </a:lnTo>
                <a:lnTo>
                  <a:pt x="5288" y="19534"/>
                </a:lnTo>
                <a:lnTo>
                  <a:pt x="9352" y="15339"/>
                </a:lnTo>
                <a:lnTo>
                  <a:pt x="9352" y="15296"/>
                </a:lnTo>
                <a:lnTo>
                  <a:pt x="10051" y="15776"/>
                </a:lnTo>
                <a:lnTo>
                  <a:pt x="10751" y="16213"/>
                </a:lnTo>
                <a:lnTo>
                  <a:pt x="12236" y="17087"/>
                </a:lnTo>
                <a:lnTo>
                  <a:pt x="13722" y="17830"/>
                </a:lnTo>
                <a:lnTo>
                  <a:pt x="15252" y="18573"/>
                </a:lnTo>
                <a:lnTo>
                  <a:pt x="15383" y="18573"/>
                </a:lnTo>
                <a:lnTo>
                  <a:pt x="15514" y="18617"/>
                </a:lnTo>
                <a:lnTo>
                  <a:pt x="15645" y="18573"/>
                </a:lnTo>
                <a:lnTo>
                  <a:pt x="15732" y="18529"/>
                </a:lnTo>
                <a:lnTo>
                  <a:pt x="15863" y="18486"/>
                </a:lnTo>
                <a:lnTo>
                  <a:pt x="15907" y="18398"/>
                </a:lnTo>
                <a:lnTo>
                  <a:pt x="15951" y="18267"/>
                </a:lnTo>
                <a:lnTo>
                  <a:pt x="15951" y="18136"/>
                </a:lnTo>
                <a:lnTo>
                  <a:pt x="15863" y="17393"/>
                </a:lnTo>
                <a:lnTo>
                  <a:pt x="15732" y="16650"/>
                </a:lnTo>
                <a:lnTo>
                  <a:pt x="15558" y="15951"/>
                </a:lnTo>
                <a:lnTo>
                  <a:pt x="15339" y="15252"/>
                </a:lnTo>
                <a:lnTo>
                  <a:pt x="15164" y="14771"/>
                </a:lnTo>
                <a:lnTo>
                  <a:pt x="14946" y="14291"/>
                </a:lnTo>
                <a:lnTo>
                  <a:pt x="14552" y="13504"/>
                </a:lnTo>
                <a:lnTo>
                  <a:pt x="14421" y="13111"/>
                </a:lnTo>
                <a:lnTo>
                  <a:pt x="14378" y="12674"/>
                </a:lnTo>
                <a:lnTo>
                  <a:pt x="14378" y="12193"/>
                </a:lnTo>
                <a:lnTo>
                  <a:pt x="14465" y="11669"/>
                </a:lnTo>
                <a:lnTo>
                  <a:pt x="14596" y="11188"/>
                </a:lnTo>
                <a:lnTo>
                  <a:pt x="14815" y="10751"/>
                </a:lnTo>
                <a:lnTo>
                  <a:pt x="15077" y="10314"/>
                </a:lnTo>
                <a:lnTo>
                  <a:pt x="15339" y="9877"/>
                </a:lnTo>
                <a:lnTo>
                  <a:pt x="15645" y="9484"/>
                </a:lnTo>
                <a:lnTo>
                  <a:pt x="15995" y="9047"/>
                </a:lnTo>
                <a:lnTo>
                  <a:pt x="16781" y="8260"/>
                </a:lnTo>
                <a:lnTo>
                  <a:pt x="17568" y="7473"/>
                </a:lnTo>
                <a:lnTo>
                  <a:pt x="18398" y="6731"/>
                </a:lnTo>
                <a:lnTo>
                  <a:pt x="19185" y="6031"/>
                </a:lnTo>
                <a:lnTo>
                  <a:pt x="19884" y="5332"/>
                </a:lnTo>
                <a:lnTo>
                  <a:pt x="20015" y="5201"/>
                </a:lnTo>
                <a:lnTo>
                  <a:pt x="20059" y="5026"/>
                </a:lnTo>
                <a:lnTo>
                  <a:pt x="20015" y="4895"/>
                </a:lnTo>
                <a:lnTo>
                  <a:pt x="19971" y="4764"/>
                </a:lnTo>
                <a:lnTo>
                  <a:pt x="19840" y="4633"/>
                </a:lnTo>
                <a:lnTo>
                  <a:pt x="19709" y="4546"/>
                </a:lnTo>
                <a:lnTo>
                  <a:pt x="19578" y="4502"/>
                </a:lnTo>
                <a:lnTo>
                  <a:pt x="19403" y="4502"/>
                </a:lnTo>
                <a:lnTo>
                  <a:pt x="11974" y="6381"/>
                </a:lnTo>
                <a:lnTo>
                  <a:pt x="11581" y="4808"/>
                </a:lnTo>
                <a:lnTo>
                  <a:pt x="11056" y="3235"/>
                </a:lnTo>
                <a:lnTo>
                  <a:pt x="10488" y="1705"/>
                </a:lnTo>
                <a:lnTo>
                  <a:pt x="9789" y="219"/>
                </a:lnTo>
                <a:lnTo>
                  <a:pt x="9746" y="132"/>
                </a:lnTo>
                <a:lnTo>
                  <a:pt x="9614" y="45"/>
                </a:lnTo>
                <a:lnTo>
                  <a:pt x="9527" y="1"/>
                </a:lnTo>
                <a:close/>
              </a:path>
            </a:pathLst>
          </a:custGeom>
          <a:solidFill>
            <a:srgbClr val="92D050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258;p38">
            <a:extLst>
              <a:ext uri="{FF2B5EF4-FFF2-40B4-BE49-F238E27FC236}">
                <a16:creationId xmlns:a16="http://schemas.microsoft.com/office/drawing/2014/main" id="{07D17813-5AEA-4FE7-A3E8-3CE4E6E25579}"/>
              </a:ext>
            </a:extLst>
          </p:cNvPr>
          <p:cNvSpPr/>
          <p:nvPr/>
        </p:nvSpPr>
        <p:spPr>
          <a:xfrm>
            <a:off x="1504727" y="407571"/>
            <a:ext cx="575041" cy="563726"/>
          </a:xfrm>
          <a:custGeom>
            <a:avLst/>
            <a:gdLst/>
            <a:ahLst/>
            <a:cxnLst/>
            <a:rect l="l" t="t" r="r" b="b"/>
            <a:pathLst>
              <a:path w="20059" h="19666" extrusionOk="0">
                <a:moveTo>
                  <a:pt x="9265" y="1"/>
                </a:moveTo>
                <a:lnTo>
                  <a:pt x="9177" y="88"/>
                </a:lnTo>
                <a:lnTo>
                  <a:pt x="9090" y="132"/>
                </a:lnTo>
                <a:lnTo>
                  <a:pt x="9003" y="219"/>
                </a:lnTo>
                <a:lnTo>
                  <a:pt x="8566" y="1137"/>
                </a:lnTo>
                <a:lnTo>
                  <a:pt x="8172" y="2098"/>
                </a:lnTo>
                <a:lnTo>
                  <a:pt x="7779" y="3016"/>
                </a:lnTo>
                <a:lnTo>
                  <a:pt x="7473" y="3978"/>
                </a:lnTo>
                <a:lnTo>
                  <a:pt x="7167" y="4939"/>
                </a:lnTo>
                <a:lnTo>
                  <a:pt x="6905" y="5900"/>
                </a:lnTo>
                <a:lnTo>
                  <a:pt x="6687" y="6905"/>
                </a:lnTo>
                <a:lnTo>
                  <a:pt x="6468" y="7910"/>
                </a:lnTo>
                <a:lnTo>
                  <a:pt x="6468" y="7998"/>
                </a:lnTo>
                <a:lnTo>
                  <a:pt x="5725" y="8042"/>
                </a:lnTo>
                <a:lnTo>
                  <a:pt x="4939" y="8085"/>
                </a:lnTo>
                <a:lnTo>
                  <a:pt x="3365" y="8304"/>
                </a:lnTo>
                <a:lnTo>
                  <a:pt x="1836" y="8566"/>
                </a:lnTo>
                <a:lnTo>
                  <a:pt x="306" y="8916"/>
                </a:lnTo>
                <a:lnTo>
                  <a:pt x="175" y="9003"/>
                </a:lnTo>
                <a:lnTo>
                  <a:pt x="88" y="9090"/>
                </a:lnTo>
                <a:lnTo>
                  <a:pt x="1" y="9178"/>
                </a:lnTo>
                <a:lnTo>
                  <a:pt x="1" y="9309"/>
                </a:lnTo>
                <a:lnTo>
                  <a:pt x="1" y="9484"/>
                </a:lnTo>
                <a:lnTo>
                  <a:pt x="44" y="9615"/>
                </a:lnTo>
                <a:lnTo>
                  <a:pt x="132" y="9702"/>
                </a:lnTo>
                <a:lnTo>
                  <a:pt x="219" y="9789"/>
                </a:lnTo>
                <a:lnTo>
                  <a:pt x="1399" y="10532"/>
                </a:lnTo>
                <a:lnTo>
                  <a:pt x="2011" y="10838"/>
                </a:lnTo>
                <a:lnTo>
                  <a:pt x="2623" y="11144"/>
                </a:lnTo>
                <a:lnTo>
                  <a:pt x="3234" y="11363"/>
                </a:lnTo>
                <a:lnTo>
                  <a:pt x="3846" y="11581"/>
                </a:lnTo>
                <a:lnTo>
                  <a:pt x="4152" y="11712"/>
                </a:lnTo>
                <a:lnTo>
                  <a:pt x="4458" y="11843"/>
                </a:lnTo>
                <a:lnTo>
                  <a:pt x="4676" y="12018"/>
                </a:lnTo>
                <a:lnTo>
                  <a:pt x="4851" y="12237"/>
                </a:lnTo>
                <a:lnTo>
                  <a:pt x="4939" y="12368"/>
                </a:lnTo>
                <a:lnTo>
                  <a:pt x="5026" y="12543"/>
                </a:lnTo>
                <a:lnTo>
                  <a:pt x="5070" y="12936"/>
                </a:lnTo>
                <a:lnTo>
                  <a:pt x="5070" y="13329"/>
                </a:lnTo>
                <a:lnTo>
                  <a:pt x="5026" y="13810"/>
                </a:lnTo>
                <a:lnTo>
                  <a:pt x="4895" y="14684"/>
                </a:lnTo>
                <a:lnTo>
                  <a:pt x="4764" y="15470"/>
                </a:lnTo>
                <a:lnTo>
                  <a:pt x="4414" y="19185"/>
                </a:lnTo>
                <a:lnTo>
                  <a:pt x="4414" y="19360"/>
                </a:lnTo>
                <a:lnTo>
                  <a:pt x="4502" y="19491"/>
                </a:lnTo>
                <a:lnTo>
                  <a:pt x="4589" y="19578"/>
                </a:lnTo>
                <a:lnTo>
                  <a:pt x="4720" y="19622"/>
                </a:lnTo>
                <a:lnTo>
                  <a:pt x="4851" y="19665"/>
                </a:lnTo>
                <a:lnTo>
                  <a:pt x="5026" y="19665"/>
                </a:lnTo>
                <a:lnTo>
                  <a:pt x="5157" y="19622"/>
                </a:lnTo>
                <a:lnTo>
                  <a:pt x="5288" y="19534"/>
                </a:lnTo>
                <a:lnTo>
                  <a:pt x="9352" y="15339"/>
                </a:lnTo>
                <a:lnTo>
                  <a:pt x="9352" y="15296"/>
                </a:lnTo>
                <a:lnTo>
                  <a:pt x="10051" y="15776"/>
                </a:lnTo>
                <a:lnTo>
                  <a:pt x="10751" y="16213"/>
                </a:lnTo>
                <a:lnTo>
                  <a:pt x="12236" y="17087"/>
                </a:lnTo>
                <a:lnTo>
                  <a:pt x="13722" y="17830"/>
                </a:lnTo>
                <a:lnTo>
                  <a:pt x="15252" y="18573"/>
                </a:lnTo>
                <a:lnTo>
                  <a:pt x="15383" y="18573"/>
                </a:lnTo>
                <a:lnTo>
                  <a:pt x="15514" y="18617"/>
                </a:lnTo>
                <a:lnTo>
                  <a:pt x="15645" y="18573"/>
                </a:lnTo>
                <a:lnTo>
                  <a:pt x="15732" y="18529"/>
                </a:lnTo>
                <a:lnTo>
                  <a:pt x="15863" y="18486"/>
                </a:lnTo>
                <a:lnTo>
                  <a:pt x="15907" y="18398"/>
                </a:lnTo>
                <a:lnTo>
                  <a:pt x="15951" y="18267"/>
                </a:lnTo>
                <a:lnTo>
                  <a:pt x="15951" y="18136"/>
                </a:lnTo>
                <a:lnTo>
                  <a:pt x="15863" y="17393"/>
                </a:lnTo>
                <a:lnTo>
                  <a:pt x="15732" y="16650"/>
                </a:lnTo>
                <a:lnTo>
                  <a:pt x="15558" y="15951"/>
                </a:lnTo>
                <a:lnTo>
                  <a:pt x="15339" y="15252"/>
                </a:lnTo>
                <a:lnTo>
                  <a:pt x="15164" y="14771"/>
                </a:lnTo>
                <a:lnTo>
                  <a:pt x="14946" y="14291"/>
                </a:lnTo>
                <a:lnTo>
                  <a:pt x="14552" y="13504"/>
                </a:lnTo>
                <a:lnTo>
                  <a:pt x="14421" y="13111"/>
                </a:lnTo>
                <a:lnTo>
                  <a:pt x="14378" y="12674"/>
                </a:lnTo>
                <a:lnTo>
                  <a:pt x="14378" y="12193"/>
                </a:lnTo>
                <a:lnTo>
                  <a:pt x="14465" y="11669"/>
                </a:lnTo>
                <a:lnTo>
                  <a:pt x="14596" y="11188"/>
                </a:lnTo>
                <a:lnTo>
                  <a:pt x="14815" y="10751"/>
                </a:lnTo>
                <a:lnTo>
                  <a:pt x="15077" y="10314"/>
                </a:lnTo>
                <a:lnTo>
                  <a:pt x="15339" y="9877"/>
                </a:lnTo>
                <a:lnTo>
                  <a:pt x="15645" y="9484"/>
                </a:lnTo>
                <a:lnTo>
                  <a:pt x="15995" y="9047"/>
                </a:lnTo>
                <a:lnTo>
                  <a:pt x="16781" y="8260"/>
                </a:lnTo>
                <a:lnTo>
                  <a:pt x="17568" y="7473"/>
                </a:lnTo>
                <a:lnTo>
                  <a:pt x="18398" y="6731"/>
                </a:lnTo>
                <a:lnTo>
                  <a:pt x="19185" y="6031"/>
                </a:lnTo>
                <a:lnTo>
                  <a:pt x="19884" y="5332"/>
                </a:lnTo>
                <a:lnTo>
                  <a:pt x="20015" y="5201"/>
                </a:lnTo>
                <a:lnTo>
                  <a:pt x="20059" y="5026"/>
                </a:lnTo>
                <a:lnTo>
                  <a:pt x="20015" y="4895"/>
                </a:lnTo>
                <a:lnTo>
                  <a:pt x="19971" y="4764"/>
                </a:lnTo>
                <a:lnTo>
                  <a:pt x="19840" y="4633"/>
                </a:lnTo>
                <a:lnTo>
                  <a:pt x="19709" y="4546"/>
                </a:lnTo>
                <a:lnTo>
                  <a:pt x="19578" y="4502"/>
                </a:lnTo>
                <a:lnTo>
                  <a:pt x="19403" y="4502"/>
                </a:lnTo>
                <a:lnTo>
                  <a:pt x="11974" y="6381"/>
                </a:lnTo>
                <a:lnTo>
                  <a:pt x="11581" y="4808"/>
                </a:lnTo>
                <a:lnTo>
                  <a:pt x="11056" y="3235"/>
                </a:lnTo>
                <a:lnTo>
                  <a:pt x="10488" y="1705"/>
                </a:lnTo>
                <a:lnTo>
                  <a:pt x="9789" y="219"/>
                </a:lnTo>
                <a:lnTo>
                  <a:pt x="9746" y="132"/>
                </a:lnTo>
                <a:lnTo>
                  <a:pt x="9614" y="45"/>
                </a:lnTo>
                <a:lnTo>
                  <a:pt x="9527" y="1"/>
                </a:lnTo>
                <a:close/>
              </a:path>
            </a:pathLst>
          </a:custGeom>
          <a:solidFill>
            <a:srgbClr val="92D050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109" name="Google Shape;361;p42">
            <a:extLst>
              <a:ext uri="{FF2B5EF4-FFF2-40B4-BE49-F238E27FC236}">
                <a16:creationId xmlns:a16="http://schemas.microsoft.com/office/drawing/2014/main" id="{443D9B9E-0649-4699-AD34-676962F6A456}"/>
              </a:ext>
            </a:extLst>
          </p:cNvPr>
          <p:cNvGrpSpPr/>
          <p:nvPr/>
        </p:nvGrpSpPr>
        <p:grpSpPr>
          <a:xfrm rot="18843418">
            <a:off x="1311262" y="2880119"/>
            <a:ext cx="704617" cy="729277"/>
            <a:chOff x="3498975" y="1029000"/>
            <a:chExt cx="335500" cy="347225"/>
          </a:xfrm>
        </p:grpSpPr>
        <p:sp>
          <p:nvSpPr>
            <p:cNvPr id="110" name="Google Shape;362;p42">
              <a:extLst>
                <a:ext uri="{FF2B5EF4-FFF2-40B4-BE49-F238E27FC236}">
                  <a16:creationId xmlns:a16="http://schemas.microsoft.com/office/drawing/2014/main" id="{A33284F3-5F27-4AD5-9590-146BF4D27098}"/>
                </a:ext>
              </a:extLst>
            </p:cNvPr>
            <p:cNvSpPr/>
            <p:nvPr/>
          </p:nvSpPr>
          <p:spPr>
            <a:xfrm>
              <a:off x="3795325" y="1161025"/>
              <a:ext cx="39150" cy="26450"/>
            </a:xfrm>
            <a:custGeom>
              <a:avLst/>
              <a:gdLst/>
              <a:ahLst/>
              <a:cxnLst/>
              <a:rect l="l" t="t" r="r" b="b"/>
              <a:pathLst>
                <a:path w="1566" h="1058" extrusionOk="0">
                  <a:moveTo>
                    <a:pt x="1056" y="1"/>
                  </a:moveTo>
                  <a:lnTo>
                    <a:pt x="939" y="40"/>
                  </a:lnTo>
                  <a:lnTo>
                    <a:pt x="470" y="157"/>
                  </a:lnTo>
                  <a:lnTo>
                    <a:pt x="274" y="236"/>
                  </a:lnTo>
                  <a:lnTo>
                    <a:pt x="78" y="392"/>
                  </a:lnTo>
                  <a:lnTo>
                    <a:pt x="0" y="510"/>
                  </a:lnTo>
                  <a:lnTo>
                    <a:pt x="0" y="627"/>
                  </a:lnTo>
                  <a:lnTo>
                    <a:pt x="0" y="744"/>
                  </a:lnTo>
                  <a:lnTo>
                    <a:pt x="78" y="862"/>
                  </a:lnTo>
                  <a:lnTo>
                    <a:pt x="196" y="940"/>
                  </a:lnTo>
                  <a:lnTo>
                    <a:pt x="313" y="979"/>
                  </a:lnTo>
                  <a:lnTo>
                    <a:pt x="548" y="1057"/>
                  </a:lnTo>
                  <a:lnTo>
                    <a:pt x="822" y="1057"/>
                  </a:lnTo>
                  <a:lnTo>
                    <a:pt x="1096" y="1018"/>
                  </a:lnTo>
                  <a:lnTo>
                    <a:pt x="1291" y="979"/>
                  </a:lnTo>
                  <a:lnTo>
                    <a:pt x="1448" y="862"/>
                  </a:lnTo>
                  <a:lnTo>
                    <a:pt x="1565" y="666"/>
                  </a:lnTo>
                  <a:lnTo>
                    <a:pt x="1565" y="588"/>
                  </a:lnTo>
                  <a:lnTo>
                    <a:pt x="1565" y="470"/>
                  </a:lnTo>
                  <a:lnTo>
                    <a:pt x="1565" y="353"/>
                  </a:lnTo>
                  <a:lnTo>
                    <a:pt x="1487" y="236"/>
                  </a:lnTo>
                  <a:lnTo>
                    <a:pt x="1369" y="79"/>
                  </a:lnTo>
                  <a:lnTo>
                    <a:pt x="1252" y="40"/>
                  </a:lnTo>
                  <a:lnTo>
                    <a:pt x="117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363;p42">
              <a:extLst>
                <a:ext uri="{FF2B5EF4-FFF2-40B4-BE49-F238E27FC236}">
                  <a16:creationId xmlns:a16="http://schemas.microsoft.com/office/drawing/2014/main" id="{12E82067-9D30-4182-81CF-911CBD0A62F9}"/>
                </a:ext>
              </a:extLst>
            </p:cNvPr>
            <p:cNvSpPr/>
            <p:nvPr/>
          </p:nvSpPr>
          <p:spPr>
            <a:xfrm>
              <a:off x="3498975" y="1105275"/>
              <a:ext cx="274850" cy="270950"/>
            </a:xfrm>
            <a:custGeom>
              <a:avLst/>
              <a:gdLst/>
              <a:ahLst/>
              <a:cxnLst/>
              <a:rect l="l" t="t" r="r" b="b"/>
              <a:pathLst>
                <a:path w="10994" h="10838" extrusionOk="0">
                  <a:moveTo>
                    <a:pt x="7081" y="862"/>
                  </a:moveTo>
                  <a:lnTo>
                    <a:pt x="7433" y="940"/>
                  </a:lnTo>
                  <a:lnTo>
                    <a:pt x="7785" y="1018"/>
                  </a:lnTo>
                  <a:lnTo>
                    <a:pt x="8138" y="1175"/>
                  </a:lnTo>
                  <a:lnTo>
                    <a:pt x="8451" y="1370"/>
                  </a:lnTo>
                  <a:lnTo>
                    <a:pt x="8764" y="1566"/>
                  </a:lnTo>
                  <a:lnTo>
                    <a:pt x="9037" y="1840"/>
                  </a:lnTo>
                  <a:lnTo>
                    <a:pt x="9272" y="2114"/>
                  </a:lnTo>
                  <a:lnTo>
                    <a:pt x="9507" y="2427"/>
                  </a:lnTo>
                  <a:lnTo>
                    <a:pt x="9702" y="2740"/>
                  </a:lnTo>
                  <a:lnTo>
                    <a:pt x="9859" y="3092"/>
                  </a:lnTo>
                  <a:lnTo>
                    <a:pt x="9976" y="3444"/>
                  </a:lnTo>
                  <a:lnTo>
                    <a:pt x="10055" y="3874"/>
                  </a:lnTo>
                  <a:lnTo>
                    <a:pt x="10094" y="4304"/>
                  </a:lnTo>
                  <a:lnTo>
                    <a:pt x="10055" y="4735"/>
                  </a:lnTo>
                  <a:lnTo>
                    <a:pt x="9976" y="5126"/>
                  </a:lnTo>
                  <a:lnTo>
                    <a:pt x="9781" y="5478"/>
                  </a:lnTo>
                  <a:lnTo>
                    <a:pt x="9546" y="5791"/>
                  </a:lnTo>
                  <a:lnTo>
                    <a:pt x="9272" y="6104"/>
                  </a:lnTo>
                  <a:lnTo>
                    <a:pt x="8881" y="6378"/>
                  </a:lnTo>
                  <a:lnTo>
                    <a:pt x="8294" y="6691"/>
                  </a:lnTo>
                  <a:lnTo>
                    <a:pt x="7707" y="6926"/>
                  </a:lnTo>
                  <a:lnTo>
                    <a:pt x="7081" y="7121"/>
                  </a:lnTo>
                  <a:lnTo>
                    <a:pt x="6455" y="7278"/>
                  </a:lnTo>
                  <a:lnTo>
                    <a:pt x="5829" y="7434"/>
                  </a:lnTo>
                  <a:lnTo>
                    <a:pt x="5203" y="7630"/>
                  </a:lnTo>
                  <a:lnTo>
                    <a:pt x="4577" y="7865"/>
                  </a:lnTo>
                  <a:lnTo>
                    <a:pt x="3991" y="8138"/>
                  </a:lnTo>
                  <a:lnTo>
                    <a:pt x="3912" y="8021"/>
                  </a:lnTo>
                  <a:lnTo>
                    <a:pt x="4773" y="7199"/>
                  </a:lnTo>
                  <a:lnTo>
                    <a:pt x="5555" y="6456"/>
                  </a:lnTo>
                  <a:lnTo>
                    <a:pt x="5947" y="6104"/>
                  </a:lnTo>
                  <a:lnTo>
                    <a:pt x="6103" y="5987"/>
                  </a:lnTo>
                  <a:lnTo>
                    <a:pt x="6260" y="5869"/>
                  </a:lnTo>
                  <a:lnTo>
                    <a:pt x="6338" y="5830"/>
                  </a:lnTo>
                  <a:lnTo>
                    <a:pt x="6416" y="5752"/>
                  </a:lnTo>
                  <a:lnTo>
                    <a:pt x="6455" y="5713"/>
                  </a:lnTo>
                  <a:lnTo>
                    <a:pt x="6455" y="5595"/>
                  </a:lnTo>
                  <a:lnTo>
                    <a:pt x="6455" y="5556"/>
                  </a:lnTo>
                  <a:lnTo>
                    <a:pt x="6455" y="5478"/>
                  </a:lnTo>
                  <a:lnTo>
                    <a:pt x="6377" y="5400"/>
                  </a:lnTo>
                  <a:lnTo>
                    <a:pt x="6299" y="5322"/>
                  </a:lnTo>
                  <a:lnTo>
                    <a:pt x="6181" y="5282"/>
                  </a:lnTo>
                  <a:lnTo>
                    <a:pt x="6103" y="5322"/>
                  </a:lnTo>
                  <a:lnTo>
                    <a:pt x="6025" y="5322"/>
                  </a:lnTo>
                  <a:lnTo>
                    <a:pt x="5829" y="5439"/>
                  </a:lnTo>
                  <a:lnTo>
                    <a:pt x="5555" y="5713"/>
                  </a:lnTo>
                  <a:lnTo>
                    <a:pt x="4421" y="6847"/>
                  </a:lnTo>
                  <a:lnTo>
                    <a:pt x="3991" y="7278"/>
                  </a:lnTo>
                  <a:lnTo>
                    <a:pt x="3560" y="7747"/>
                  </a:lnTo>
                  <a:lnTo>
                    <a:pt x="3404" y="7630"/>
                  </a:lnTo>
                  <a:lnTo>
                    <a:pt x="3286" y="7552"/>
                  </a:lnTo>
                  <a:lnTo>
                    <a:pt x="3599" y="7278"/>
                  </a:lnTo>
                  <a:lnTo>
                    <a:pt x="3834" y="6965"/>
                  </a:lnTo>
                  <a:lnTo>
                    <a:pt x="4108" y="6652"/>
                  </a:lnTo>
                  <a:lnTo>
                    <a:pt x="4343" y="6378"/>
                  </a:lnTo>
                  <a:lnTo>
                    <a:pt x="5125" y="5556"/>
                  </a:lnTo>
                  <a:lnTo>
                    <a:pt x="5477" y="5243"/>
                  </a:lnTo>
                  <a:lnTo>
                    <a:pt x="5595" y="5087"/>
                  </a:lnTo>
                  <a:lnTo>
                    <a:pt x="5673" y="4852"/>
                  </a:lnTo>
                  <a:lnTo>
                    <a:pt x="5673" y="4774"/>
                  </a:lnTo>
                  <a:lnTo>
                    <a:pt x="5634" y="4696"/>
                  </a:lnTo>
                  <a:lnTo>
                    <a:pt x="5595" y="4657"/>
                  </a:lnTo>
                  <a:lnTo>
                    <a:pt x="5516" y="4617"/>
                  </a:lnTo>
                  <a:lnTo>
                    <a:pt x="5282" y="4696"/>
                  </a:lnTo>
                  <a:lnTo>
                    <a:pt x="5047" y="4813"/>
                  </a:lnTo>
                  <a:lnTo>
                    <a:pt x="4851" y="4970"/>
                  </a:lnTo>
                  <a:lnTo>
                    <a:pt x="4617" y="5165"/>
                  </a:lnTo>
                  <a:lnTo>
                    <a:pt x="4264" y="5595"/>
                  </a:lnTo>
                  <a:lnTo>
                    <a:pt x="3912" y="5987"/>
                  </a:lnTo>
                  <a:lnTo>
                    <a:pt x="3521" y="6417"/>
                  </a:lnTo>
                  <a:lnTo>
                    <a:pt x="3130" y="6886"/>
                  </a:lnTo>
                  <a:lnTo>
                    <a:pt x="3325" y="6456"/>
                  </a:lnTo>
                  <a:lnTo>
                    <a:pt x="3482" y="5987"/>
                  </a:lnTo>
                  <a:lnTo>
                    <a:pt x="3599" y="5400"/>
                  </a:lnTo>
                  <a:lnTo>
                    <a:pt x="3717" y="4813"/>
                  </a:lnTo>
                  <a:lnTo>
                    <a:pt x="3951" y="3639"/>
                  </a:lnTo>
                  <a:lnTo>
                    <a:pt x="4147" y="2974"/>
                  </a:lnTo>
                  <a:lnTo>
                    <a:pt x="4264" y="2622"/>
                  </a:lnTo>
                  <a:lnTo>
                    <a:pt x="4382" y="2348"/>
                  </a:lnTo>
                  <a:lnTo>
                    <a:pt x="4577" y="2035"/>
                  </a:lnTo>
                  <a:lnTo>
                    <a:pt x="4773" y="1761"/>
                  </a:lnTo>
                  <a:lnTo>
                    <a:pt x="5008" y="1527"/>
                  </a:lnTo>
                  <a:lnTo>
                    <a:pt x="5282" y="1331"/>
                  </a:lnTo>
                  <a:lnTo>
                    <a:pt x="5595" y="1136"/>
                  </a:lnTo>
                  <a:lnTo>
                    <a:pt x="5947" y="1018"/>
                  </a:lnTo>
                  <a:lnTo>
                    <a:pt x="6299" y="901"/>
                  </a:lnTo>
                  <a:lnTo>
                    <a:pt x="6690" y="862"/>
                  </a:lnTo>
                  <a:close/>
                  <a:moveTo>
                    <a:pt x="2504" y="7708"/>
                  </a:moveTo>
                  <a:lnTo>
                    <a:pt x="2856" y="7943"/>
                  </a:lnTo>
                  <a:lnTo>
                    <a:pt x="3208" y="8217"/>
                  </a:lnTo>
                  <a:lnTo>
                    <a:pt x="3169" y="8295"/>
                  </a:lnTo>
                  <a:lnTo>
                    <a:pt x="3130" y="8412"/>
                  </a:lnTo>
                  <a:lnTo>
                    <a:pt x="2856" y="8138"/>
                  </a:lnTo>
                  <a:lnTo>
                    <a:pt x="2465" y="7747"/>
                  </a:lnTo>
                  <a:lnTo>
                    <a:pt x="2504" y="7708"/>
                  </a:lnTo>
                  <a:close/>
                  <a:moveTo>
                    <a:pt x="3443" y="8451"/>
                  </a:moveTo>
                  <a:lnTo>
                    <a:pt x="3482" y="8491"/>
                  </a:lnTo>
                  <a:lnTo>
                    <a:pt x="3404" y="8608"/>
                  </a:lnTo>
                  <a:lnTo>
                    <a:pt x="3365" y="8569"/>
                  </a:lnTo>
                  <a:lnTo>
                    <a:pt x="3404" y="8530"/>
                  </a:lnTo>
                  <a:lnTo>
                    <a:pt x="3404" y="8491"/>
                  </a:lnTo>
                  <a:lnTo>
                    <a:pt x="3404" y="8451"/>
                  </a:lnTo>
                  <a:close/>
                  <a:moveTo>
                    <a:pt x="1917" y="8021"/>
                  </a:moveTo>
                  <a:lnTo>
                    <a:pt x="2269" y="8451"/>
                  </a:lnTo>
                  <a:lnTo>
                    <a:pt x="2465" y="8686"/>
                  </a:lnTo>
                  <a:lnTo>
                    <a:pt x="2660" y="8882"/>
                  </a:lnTo>
                  <a:lnTo>
                    <a:pt x="2426" y="9195"/>
                  </a:lnTo>
                  <a:lnTo>
                    <a:pt x="2230" y="9429"/>
                  </a:lnTo>
                  <a:lnTo>
                    <a:pt x="1995" y="8921"/>
                  </a:lnTo>
                  <a:lnTo>
                    <a:pt x="1761" y="8138"/>
                  </a:lnTo>
                  <a:lnTo>
                    <a:pt x="1917" y="8021"/>
                  </a:lnTo>
                  <a:close/>
                  <a:moveTo>
                    <a:pt x="1526" y="8451"/>
                  </a:moveTo>
                  <a:lnTo>
                    <a:pt x="1526" y="8803"/>
                  </a:lnTo>
                  <a:lnTo>
                    <a:pt x="1604" y="9156"/>
                  </a:lnTo>
                  <a:lnTo>
                    <a:pt x="1721" y="9469"/>
                  </a:lnTo>
                  <a:lnTo>
                    <a:pt x="1917" y="9782"/>
                  </a:lnTo>
                  <a:lnTo>
                    <a:pt x="1761" y="9899"/>
                  </a:lnTo>
                  <a:lnTo>
                    <a:pt x="1604" y="10016"/>
                  </a:lnTo>
                  <a:lnTo>
                    <a:pt x="1526" y="9703"/>
                  </a:lnTo>
                  <a:lnTo>
                    <a:pt x="1408" y="9390"/>
                  </a:lnTo>
                  <a:lnTo>
                    <a:pt x="1291" y="9116"/>
                  </a:lnTo>
                  <a:lnTo>
                    <a:pt x="1135" y="8843"/>
                  </a:lnTo>
                  <a:lnTo>
                    <a:pt x="1526" y="8451"/>
                  </a:lnTo>
                  <a:close/>
                  <a:moveTo>
                    <a:pt x="900" y="9156"/>
                  </a:moveTo>
                  <a:lnTo>
                    <a:pt x="1135" y="10134"/>
                  </a:lnTo>
                  <a:lnTo>
                    <a:pt x="978" y="10134"/>
                  </a:lnTo>
                  <a:lnTo>
                    <a:pt x="822" y="10055"/>
                  </a:lnTo>
                  <a:lnTo>
                    <a:pt x="704" y="9938"/>
                  </a:lnTo>
                  <a:lnTo>
                    <a:pt x="665" y="9742"/>
                  </a:lnTo>
                  <a:lnTo>
                    <a:pt x="665" y="9586"/>
                  </a:lnTo>
                  <a:lnTo>
                    <a:pt x="743" y="9469"/>
                  </a:lnTo>
                  <a:lnTo>
                    <a:pt x="900" y="9156"/>
                  </a:lnTo>
                  <a:close/>
                  <a:moveTo>
                    <a:pt x="6729" y="1"/>
                  </a:moveTo>
                  <a:lnTo>
                    <a:pt x="6338" y="40"/>
                  </a:lnTo>
                  <a:lnTo>
                    <a:pt x="5986" y="118"/>
                  </a:lnTo>
                  <a:lnTo>
                    <a:pt x="5634" y="197"/>
                  </a:lnTo>
                  <a:lnTo>
                    <a:pt x="5282" y="314"/>
                  </a:lnTo>
                  <a:lnTo>
                    <a:pt x="4969" y="470"/>
                  </a:lnTo>
                  <a:lnTo>
                    <a:pt x="4656" y="705"/>
                  </a:lnTo>
                  <a:lnTo>
                    <a:pt x="4382" y="940"/>
                  </a:lnTo>
                  <a:lnTo>
                    <a:pt x="4108" y="1175"/>
                  </a:lnTo>
                  <a:lnTo>
                    <a:pt x="3873" y="1488"/>
                  </a:lnTo>
                  <a:lnTo>
                    <a:pt x="3678" y="1801"/>
                  </a:lnTo>
                  <a:lnTo>
                    <a:pt x="3521" y="2153"/>
                  </a:lnTo>
                  <a:lnTo>
                    <a:pt x="3365" y="2505"/>
                  </a:lnTo>
                  <a:lnTo>
                    <a:pt x="3247" y="2896"/>
                  </a:lnTo>
                  <a:lnTo>
                    <a:pt x="3091" y="3639"/>
                  </a:lnTo>
                  <a:lnTo>
                    <a:pt x="2934" y="4383"/>
                  </a:lnTo>
                  <a:lnTo>
                    <a:pt x="2856" y="5009"/>
                  </a:lnTo>
                  <a:lnTo>
                    <a:pt x="2739" y="5674"/>
                  </a:lnTo>
                  <a:lnTo>
                    <a:pt x="2582" y="6339"/>
                  </a:lnTo>
                  <a:lnTo>
                    <a:pt x="2465" y="6691"/>
                  </a:lnTo>
                  <a:lnTo>
                    <a:pt x="2347" y="7004"/>
                  </a:lnTo>
                  <a:lnTo>
                    <a:pt x="2230" y="7004"/>
                  </a:lnTo>
                  <a:lnTo>
                    <a:pt x="2152" y="7082"/>
                  </a:lnTo>
                  <a:lnTo>
                    <a:pt x="2074" y="7199"/>
                  </a:lnTo>
                  <a:lnTo>
                    <a:pt x="2074" y="7278"/>
                  </a:lnTo>
                  <a:lnTo>
                    <a:pt x="1917" y="7278"/>
                  </a:lnTo>
                  <a:lnTo>
                    <a:pt x="1839" y="7317"/>
                  </a:lnTo>
                  <a:lnTo>
                    <a:pt x="1761" y="7356"/>
                  </a:lnTo>
                  <a:lnTo>
                    <a:pt x="1721" y="7473"/>
                  </a:lnTo>
                  <a:lnTo>
                    <a:pt x="1721" y="7630"/>
                  </a:lnTo>
                  <a:lnTo>
                    <a:pt x="1643" y="7669"/>
                  </a:lnTo>
                  <a:lnTo>
                    <a:pt x="1252" y="7865"/>
                  </a:lnTo>
                  <a:lnTo>
                    <a:pt x="861" y="8178"/>
                  </a:lnTo>
                  <a:lnTo>
                    <a:pt x="509" y="8608"/>
                  </a:lnTo>
                  <a:lnTo>
                    <a:pt x="352" y="8803"/>
                  </a:lnTo>
                  <a:lnTo>
                    <a:pt x="235" y="9038"/>
                  </a:lnTo>
                  <a:lnTo>
                    <a:pt x="117" y="9273"/>
                  </a:lnTo>
                  <a:lnTo>
                    <a:pt x="39" y="9508"/>
                  </a:lnTo>
                  <a:lnTo>
                    <a:pt x="0" y="9742"/>
                  </a:lnTo>
                  <a:lnTo>
                    <a:pt x="0" y="9977"/>
                  </a:lnTo>
                  <a:lnTo>
                    <a:pt x="78" y="10173"/>
                  </a:lnTo>
                  <a:lnTo>
                    <a:pt x="196" y="10368"/>
                  </a:lnTo>
                  <a:lnTo>
                    <a:pt x="352" y="10525"/>
                  </a:lnTo>
                  <a:lnTo>
                    <a:pt x="587" y="10681"/>
                  </a:lnTo>
                  <a:lnTo>
                    <a:pt x="783" y="10760"/>
                  </a:lnTo>
                  <a:lnTo>
                    <a:pt x="978" y="10799"/>
                  </a:lnTo>
                  <a:lnTo>
                    <a:pt x="1213" y="10838"/>
                  </a:lnTo>
                  <a:lnTo>
                    <a:pt x="1408" y="10799"/>
                  </a:lnTo>
                  <a:lnTo>
                    <a:pt x="1604" y="10760"/>
                  </a:lnTo>
                  <a:lnTo>
                    <a:pt x="1839" y="10642"/>
                  </a:lnTo>
                  <a:lnTo>
                    <a:pt x="1995" y="10564"/>
                  </a:lnTo>
                  <a:lnTo>
                    <a:pt x="2191" y="10447"/>
                  </a:lnTo>
                  <a:lnTo>
                    <a:pt x="2426" y="10212"/>
                  </a:lnTo>
                  <a:lnTo>
                    <a:pt x="2621" y="10016"/>
                  </a:lnTo>
                  <a:lnTo>
                    <a:pt x="3052" y="9547"/>
                  </a:lnTo>
                  <a:lnTo>
                    <a:pt x="3286" y="9234"/>
                  </a:lnTo>
                  <a:lnTo>
                    <a:pt x="3834" y="9234"/>
                  </a:lnTo>
                  <a:lnTo>
                    <a:pt x="3951" y="9156"/>
                  </a:lnTo>
                  <a:lnTo>
                    <a:pt x="4304" y="8921"/>
                  </a:lnTo>
                  <a:lnTo>
                    <a:pt x="4734" y="8725"/>
                  </a:lnTo>
                  <a:lnTo>
                    <a:pt x="5125" y="8569"/>
                  </a:lnTo>
                  <a:lnTo>
                    <a:pt x="5555" y="8412"/>
                  </a:lnTo>
                  <a:lnTo>
                    <a:pt x="6416" y="8178"/>
                  </a:lnTo>
                  <a:lnTo>
                    <a:pt x="7277" y="7943"/>
                  </a:lnTo>
                  <a:lnTo>
                    <a:pt x="8138" y="7708"/>
                  </a:lnTo>
                  <a:lnTo>
                    <a:pt x="8568" y="7552"/>
                  </a:lnTo>
                  <a:lnTo>
                    <a:pt x="8959" y="7356"/>
                  </a:lnTo>
                  <a:lnTo>
                    <a:pt x="9350" y="7121"/>
                  </a:lnTo>
                  <a:lnTo>
                    <a:pt x="9702" y="6886"/>
                  </a:lnTo>
                  <a:lnTo>
                    <a:pt x="10055" y="6574"/>
                  </a:lnTo>
                  <a:lnTo>
                    <a:pt x="10368" y="6261"/>
                  </a:lnTo>
                  <a:lnTo>
                    <a:pt x="10602" y="5908"/>
                  </a:lnTo>
                  <a:lnTo>
                    <a:pt x="10759" y="5556"/>
                  </a:lnTo>
                  <a:lnTo>
                    <a:pt x="10876" y="5204"/>
                  </a:lnTo>
                  <a:lnTo>
                    <a:pt x="10954" y="4852"/>
                  </a:lnTo>
                  <a:lnTo>
                    <a:pt x="10993" y="4461"/>
                  </a:lnTo>
                  <a:lnTo>
                    <a:pt x="10993" y="4070"/>
                  </a:lnTo>
                  <a:lnTo>
                    <a:pt x="10954" y="3678"/>
                  </a:lnTo>
                  <a:lnTo>
                    <a:pt x="10837" y="3326"/>
                  </a:lnTo>
                  <a:lnTo>
                    <a:pt x="10720" y="2935"/>
                  </a:lnTo>
                  <a:lnTo>
                    <a:pt x="10563" y="2583"/>
                  </a:lnTo>
                  <a:lnTo>
                    <a:pt x="10407" y="2231"/>
                  </a:lnTo>
                  <a:lnTo>
                    <a:pt x="10211" y="1879"/>
                  </a:lnTo>
                  <a:lnTo>
                    <a:pt x="9976" y="1566"/>
                  </a:lnTo>
                  <a:lnTo>
                    <a:pt x="9702" y="1292"/>
                  </a:lnTo>
                  <a:lnTo>
                    <a:pt x="9429" y="1018"/>
                  </a:lnTo>
                  <a:lnTo>
                    <a:pt x="9155" y="783"/>
                  </a:lnTo>
                  <a:lnTo>
                    <a:pt x="8842" y="549"/>
                  </a:lnTo>
                  <a:lnTo>
                    <a:pt x="8490" y="392"/>
                  </a:lnTo>
                  <a:lnTo>
                    <a:pt x="8138" y="236"/>
                  </a:lnTo>
                  <a:lnTo>
                    <a:pt x="7785" y="118"/>
                  </a:lnTo>
                  <a:lnTo>
                    <a:pt x="7433" y="40"/>
                  </a:lnTo>
                  <a:lnTo>
                    <a:pt x="708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364;p42">
              <a:extLst>
                <a:ext uri="{FF2B5EF4-FFF2-40B4-BE49-F238E27FC236}">
                  <a16:creationId xmlns:a16="http://schemas.microsoft.com/office/drawing/2014/main" id="{EF4A2FD7-3F3F-4A33-9605-F9B860774AF8}"/>
                </a:ext>
              </a:extLst>
            </p:cNvPr>
            <p:cNvSpPr/>
            <p:nvPr/>
          </p:nvSpPr>
          <p:spPr>
            <a:xfrm>
              <a:off x="3512650" y="1134625"/>
              <a:ext cx="45025" cy="29375"/>
            </a:xfrm>
            <a:custGeom>
              <a:avLst/>
              <a:gdLst/>
              <a:ahLst/>
              <a:cxnLst/>
              <a:rect l="l" t="t" r="r" b="b"/>
              <a:pathLst>
                <a:path w="1801" h="1175" extrusionOk="0">
                  <a:moveTo>
                    <a:pt x="470" y="1"/>
                  </a:moveTo>
                  <a:lnTo>
                    <a:pt x="275" y="40"/>
                  </a:lnTo>
                  <a:lnTo>
                    <a:pt x="118" y="196"/>
                  </a:lnTo>
                  <a:lnTo>
                    <a:pt x="40" y="353"/>
                  </a:lnTo>
                  <a:lnTo>
                    <a:pt x="1" y="587"/>
                  </a:lnTo>
                  <a:lnTo>
                    <a:pt x="79" y="744"/>
                  </a:lnTo>
                  <a:lnTo>
                    <a:pt x="196" y="900"/>
                  </a:lnTo>
                  <a:lnTo>
                    <a:pt x="392" y="1018"/>
                  </a:lnTo>
                  <a:lnTo>
                    <a:pt x="666" y="1096"/>
                  </a:lnTo>
                  <a:lnTo>
                    <a:pt x="901" y="1135"/>
                  </a:lnTo>
                  <a:lnTo>
                    <a:pt x="1448" y="1174"/>
                  </a:lnTo>
                  <a:lnTo>
                    <a:pt x="1605" y="1135"/>
                  </a:lnTo>
                  <a:lnTo>
                    <a:pt x="1683" y="1096"/>
                  </a:lnTo>
                  <a:lnTo>
                    <a:pt x="1761" y="1018"/>
                  </a:lnTo>
                  <a:lnTo>
                    <a:pt x="1800" y="900"/>
                  </a:lnTo>
                  <a:lnTo>
                    <a:pt x="1800" y="783"/>
                  </a:lnTo>
                  <a:lnTo>
                    <a:pt x="1800" y="666"/>
                  </a:lnTo>
                  <a:lnTo>
                    <a:pt x="1722" y="548"/>
                  </a:lnTo>
                  <a:lnTo>
                    <a:pt x="1644" y="470"/>
                  </a:lnTo>
                  <a:lnTo>
                    <a:pt x="1174" y="196"/>
                  </a:lnTo>
                  <a:lnTo>
                    <a:pt x="940" y="79"/>
                  </a:lnTo>
                  <a:lnTo>
                    <a:pt x="66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365;p42">
              <a:extLst>
                <a:ext uri="{FF2B5EF4-FFF2-40B4-BE49-F238E27FC236}">
                  <a16:creationId xmlns:a16="http://schemas.microsoft.com/office/drawing/2014/main" id="{3A9D8EA1-4395-4778-9F58-41591D7272F4}"/>
                </a:ext>
              </a:extLst>
            </p:cNvPr>
            <p:cNvSpPr/>
            <p:nvPr/>
          </p:nvSpPr>
          <p:spPr>
            <a:xfrm>
              <a:off x="3562550" y="1076925"/>
              <a:ext cx="34250" cy="27400"/>
            </a:xfrm>
            <a:custGeom>
              <a:avLst/>
              <a:gdLst/>
              <a:ahLst/>
              <a:cxnLst/>
              <a:rect l="l" t="t" r="r" b="b"/>
              <a:pathLst>
                <a:path w="1370" h="1096" extrusionOk="0">
                  <a:moveTo>
                    <a:pt x="274" y="0"/>
                  </a:moveTo>
                  <a:lnTo>
                    <a:pt x="117" y="79"/>
                  </a:lnTo>
                  <a:lnTo>
                    <a:pt x="39" y="235"/>
                  </a:lnTo>
                  <a:lnTo>
                    <a:pt x="0" y="313"/>
                  </a:lnTo>
                  <a:lnTo>
                    <a:pt x="39" y="392"/>
                  </a:lnTo>
                  <a:lnTo>
                    <a:pt x="117" y="587"/>
                  </a:lnTo>
                  <a:lnTo>
                    <a:pt x="235" y="705"/>
                  </a:lnTo>
                  <a:lnTo>
                    <a:pt x="352" y="861"/>
                  </a:lnTo>
                  <a:lnTo>
                    <a:pt x="548" y="939"/>
                  </a:lnTo>
                  <a:lnTo>
                    <a:pt x="626" y="1018"/>
                  </a:lnTo>
                  <a:lnTo>
                    <a:pt x="782" y="1096"/>
                  </a:lnTo>
                  <a:lnTo>
                    <a:pt x="900" y="1096"/>
                  </a:lnTo>
                  <a:lnTo>
                    <a:pt x="1056" y="1057"/>
                  </a:lnTo>
                  <a:lnTo>
                    <a:pt x="1213" y="978"/>
                  </a:lnTo>
                  <a:lnTo>
                    <a:pt x="1330" y="861"/>
                  </a:lnTo>
                  <a:lnTo>
                    <a:pt x="1369" y="705"/>
                  </a:lnTo>
                  <a:lnTo>
                    <a:pt x="1369" y="548"/>
                  </a:lnTo>
                  <a:lnTo>
                    <a:pt x="1330" y="392"/>
                  </a:lnTo>
                  <a:lnTo>
                    <a:pt x="1252" y="274"/>
                  </a:lnTo>
                  <a:lnTo>
                    <a:pt x="1095" y="157"/>
                  </a:lnTo>
                  <a:lnTo>
                    <a:pt x="900" y="157"/>
                  </a:lnTo>
                  <a:lnTo>
                    <a:pt x="782" y="118"/>
                  </a:lnTo>
                  <a:lnTo>
                    <a:pt x="704" y="118"/>
                  </a:lnTo>
                  <a:lnTo>
                    <a:pt x="43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366;p42">
              <a:extLst>
                <a:ext uri="{FF2B5EF4-FFF2-40B4-BE49-F238E27FC236}">
                  <a16:creationId xmlns:a16="http://schemas.microsoft.com/office/drawing/2014/main" id="{02368B9B-E9AF-418A-A553-7B78E088098D}"/>
                </a:ext>
              </a:extLst>
            </p:cNvPr>
            <p:cNvSpPr/>
            <p:nvPr/>
          </p:nvSpPr>
          <p:spPr>
            <a:xfrm>
              <a:off x="3661325" y="1029000"/>
              <a:ext cx="25450" cy="43050"/>
            </a:xfrm>
            <a:custGeom>
              <a:avLst/>
              <a:gdLst/>
              <a:ahLst/>
              <a:cxnLst/>
              <a:rect l="l" t="t" r="r" b="b"/>
              <a:pathLst>
                <a:path w="1018" h="1722" extrusionOk="0">
                  <a:moveTo>
                    <a:pt x="353" y="0"/>
                  </a:moveTo>
                  <a:lnTo>
                    <a:pt x="235" y="79"/>
                  </a:lnTo>
                  <a:lnTo>
                    <a:pt x="157" y="235"/>
                  </a:lnTo>
                  <a:lnTo>
                    <a:pt x="79" y="431"/>
                  </a:lnTo>
                  <a:lnTo>
                    <a:pt x="79" y="666"/>
                  </a:lnTo>
                  <a:lnTo>
                    <a:pt x="40" y="1096"/>
                  </a:lnTo>
                  <a:lnTo>
                    <a:pt x="0" y="1331"/>
                  </a:lnTo>
                  <a:lnTo>
                    <a:pt x="79" y="1526"/>
                  </a:lnTo>
                  <a:lnTo>
                    <a:pt x="235" y="1644"/>
                  </a:lnTo>
                  <a:lnTo>
                    <a:pt x="313" y="1722"/>
                  </a:lnTo>
                  <a:lnTo>
                    <a:pt x="665" y="1722"/>
                  </a:lnTo>
                  <a:lnTo>
                    <a:pt x="861" y="1604"/>
                  </a:lnTo>
                  <a:lnTo>
                    <a:pt x="978" y="1448"/>
                  </a:lnTo>
                  <a:lnTo>
                    <a:pt x="1018" y="1331"/>
                  </a:lnTo>
                  <a:lnTo>
                    <a:pt x="1018" y="1252"/>
                  </a:lnTo>
                  <a:lnTo>
                    <a:pt x="1018" y="939"/>
                  </a:lnTo>
                  <a:lnTo>
                    <a:pt x="939" y="626"/>
                  </a:lnTo>
                  <a:lnTo>
                    <a:pt x="861" y="353"/>
                  </a:lnTo>
                  <a:lnTo>
                    <a:pt x="783" y="196"/>
                  </a:lnTo>
                  <a:lnTo>
                    <a:pt x="665" y="79"/>
                  </a:lnTo>
                  <a:lnTo>
                    <a:pt x="50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367;p42">
              <a:extLst>
                <a:ext uri="{FF2B5EF4-FFF2-40B4-BE49-F238E27FC236}">
                  <a16:creationId xmlns:a16="http://schemas.microsoft.com/office/drawing/2014/main" id="{5BC45600-8646-4375-A9A3-80C960F1BCB8}"/>
                </a:ext>
              </a:extLst>
            </p:cNvPr>
            <p:cNvSpPr/>
            <p:nvPr/>
          </p:nvSpPr>
          <p:spPr>
            <a:xfrm>
              <a:off x="3762075" y="1074975"/>
              <a:ext cx="34250" cy="42075"/>
            </a:xfrm>
            <a:custGeom>
              <a:avLst/>
              <a:gdLst/>
              <a:ahLst/>
              <a:cxnLst/>
              <a:rect l="l" t="t" r="r" b="b"/>
              <a:pathLst>
                <a:path w="1370" h="1683" extrusionOk="0">
                  <a:moveTo>
                    <a:pt x="1017" y="0"/>
                  </a:moveTo>
                  <a:lnTo>
                    <a:pt x="939" y="39"/>
                  </a:lnTo>
                  <a:lnTo>
                    <a:pt x="665" y="196"/>
                  </a:lnTo>
                  <a:lnTo>
                    <a:pt x="430" y="431"/>
                  </a:lnTo>
                  <a:lnTo>
                    <a:pt x="156" y="744"/>
                  </a:lnTo>
                  <a:lnTo>
                    <a:pt x="78" y="900"/>
                  </a:lnTo>
                  <a:lnTo>
                    <a:pt x="0" y="1056"/>
                  </a:lnTo>
                  <a:lnTo>
                    <a:pt x="0" y="1213"/>
                  </a:lnTo>
                  <a:lnTo>
                    <a:pt x="0" y="1330"/>
                  </a:lnTo>
                  <a:lnTo>
                    <a:pt x="78" y="1487"/>
                  </a:lnTo>
                  <a:lnTo>
                    <a:pt x="196" y="1565"/>
                  </a:lnTo>
                  <a:lnTo>
                    <a:pt x="313" y="1643"/>
                  </a:lnTo>
                  <a:lnTo>
                    <a:pt x="430" y="1682"/>
                  </a:lnTo>
                  <a:lnTo>
                    <a:pt x="587" y="1682"/>
                  </a:lnTo>
                  <a:lnTo>
                    <a:pt x="704" y="1604"/>
                  </a:lnTo>
                  <a:lnTo>
                    <a:pt x="861" y="1487"/>
                  </a:lnTo>
                  <a:lnTo>
                    <a:pt x="978" y="1330"/>
                  </a:lnTo>
                  <a:lnTo>
                    <a:pt x="1174" y="1017"/>
                  </a:lnTo>
                  <a:lnTo>
                    <a:pt x="1291" y="704"/>
                  </a:lnTo>
                  <a:lnTo>
                    <a:pt x="1330" y="548"/>
                  </a:lnTo>
                  <a:lnTo>
                    <a:pt x="1369" y="352"/>
                  </a:lnTo>
                  <a:lnTo>
                    <a:pt x="1330" y="196"/>
                  </a:lnTo>
                  <a:lnTo>
                    <a:pt x="1252" y="78"/>
                  </a:lnTo>
                  <a:lnTo>
                    <a:pt x="1174" y="39"/>
                  </a:lnTo>
                  <a:lnTo>
                    <a:pt x="109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368;p42">
              <a:extLst>
                <a:ext uri="{FF2B5EF4-FFF2-40B4-BE49-F238E27FC236}">
                  <a16:creationId xmlns:a16="http://schemas.microsoft.com/office/drawing/2014/main" id="{35B5E0F4-01F5-4D47-8AA4-126A3797B686}"/>
                </a:ext>
              </a:extLst>
            </p:cNvPr>
            <p:cNvSpPr/>
            <p:nvPr/>
          </p:nvSpPr>
          <p:spPr>
            <a:xfrm>
              <a:off x="3780650" y="1255900"/>
              <a:ext cx="51850" cy="33275"/>
            </a:xfrm>
            <a:custGeom>
              <a:avLst/>
              <a:gdLst/>
              <a:ahLst/>
              <a:cxnLst/>
              <a:rect l="l" t="t" r="r" b="b"/>
              <a:pathLst>
                <a:path w="2074" h="1331" extrusionOk="0">
                  <a:moveTo>
                    <a:pt x="470" y="1"/>
                  </a:moveTo>
                  <a:lnTo>
                    <a:pt x="235" y="40"/>
                  </a:lnTo>
                  <a:lnTo>
                    <a:pt x="157" y="40"/>
                  </a:lnTo>
                  <a:lnTo>
                    <a:pt x="118" y="118"/>
                  </a:lnTo>
                  <a:lnTo>
                    <a:pt x="0" y="275"/>
                  </a:lnTo>
                  <a:lnTo>
                    <a:pt x="0" y="431"/>
                  </a:lnTo>
                  <a:lnTo>
                    <a:pt x="39" y="509"/>
                  </a:lnTo>
                  <a:lnTo>
                    <a:pt x="118" y="588"/>
                  </a:lnTo>
                  <a:lnTo>
                    <a:pt x="235" y="705"/>
                  </a:lnTo>
                  <a:lnTo>
                    <a:pt x="392" y="783"/>
                  </a:lnTo>
                  <a:lnTo>
                    <a:pt x="744" y="979"/>
                  </a:lnTo>
                  <a:lnTo>
                    <a:pt x="1096" y="1174"/>
                  </a:lnTo>
                  <a:lnTo>
                    <a:pt x="1252" y="1253"/>
                  </a:lnTo>
                  <a:lnTo>
                    <a:pt x="1448" y="1331"/>
                  </a:lnTo>
                  <a:lnTo>
                    <a:pt x="1604" y="1331"/>
                  </a:lnTo>
                  <a:lnTo>
                    <a:pt x="1761" y="1292"/>
                  </a:lnTo>
                  <a:lnTo>
                    <a:pt x="1917" y="1174"/>
                  </a:lnTo>
                  <a:lnTo>
                    <a:pt x="1996" y="1057"/>
                  </a:lnTo>
                  <a:lnTo>
                    <a:pt x="2074" y="940"/>
                  </a:lnTo>
                  <a:lnTo>
                    <a:pt x="2074" y="783"/>
                  </a:lnTo>
                  <a:lnTo>
                    <a:pt x="2035" y="627"/>
                  </a:lnTo>
                  <a:lnTo>
                    <a:pt x="1917" y="470"/>
                  </a:lnTo>
                  <a:lnTo>
                    <a:pt x="1761" y="353"/>
                  </a:lnTo>
                  <a:lnTo>
                    <a:pt x="1565" y="236"/>
                  </a:lnTo>
                  <a:lnTo>
                    <a:pt x="1135" y="79"/>
                  </a:lnTo>
                  <a:lnTo>
                    <a:pt x="900" y="40"/>
                  </a:lnTo>
                  <a:lnTo>
                    <a:pt x="66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369;p42">
              <a:extLst>
                <a:ext uri="{FF2B5EF4-FFF2-40B4-BE49-F238E27FC236}">
                  <a16:creationId xmlns:a16="http://schemas.microsoft.com/office/drawing/2014/main" id="{41E1CE3E-039B-4998-9903-4994EF53C72F}"/>
                </a:ext>
              </a:extLst>
            </p:cNvPr>
            <p:cNvSpPr/>
            <p:nvPr/>
          </p:nvSpPr>
          <p:spPr>
            <a:xfrm>
              <a:off x="3722950" y="1314600"/>
              <a:ext cx="26425" cy="43050"/>
            </a:xfrm>
            <a:custGeom>
              <a:avLst/>
              <a:gdLst/>
              <a:ahLst/>
              <a:cxnLst/>
              <a:rect l="l" t="t" r="r" b="b"/>
              <a:pathLst>
                <a:path w="1057" h="1722" extrusionOk="0">
                  <a:moveTo>
                    <a:pt x="157" y="0"/>
                  </a:moveTo>
                  <a:lnTo>
                    <a:pt x="78" y="78"/>
                  </a:lnTo>
                  <a:lnTo>
                    <a:pt x="39" y="157"/>
                  </a:lnTo>
                  <a:lnTo>
                    <a:pt x="0" y="274"/>
                  </a:lnTo>
                  <a:lnTo>
                    <a:pt x="0" y="391"/>
                  </a:lnTo>
                  <a:lnTo>
                    <a:pt x="0" y="509"/>
                  </a:lnTo>
                  <a:lnTo>
                    <a:pt x="39" y="587"/>
                  </a:lnTo>
                  <a:lnTo>
                    <a:pt x="39" y="743"/>
                  </a:lnTo>
                  <a:lnTo>
                    <a:pt x="39" y="822"/>
                  </a:lnTo>
                  <a:lnTo>
                    <a:pt x="39" y="939"/>
                  </a:lnTo>
                  <a:lnTo>
                    <a:pt x="78" y="978"/>
                  </a:lnTo>
                  <a:lnTo>
                    <a:pt x="78" y="1017"/>
                  </a:lnTo>
                  <a:lnTo>
                    <a:pt x="78" y="1174"/>
                  </a:lnTo>
                  <a:lnTo>
                    <a:pt x="157" y="1409"/>
                  </a:lnTo>
                  <a:lnTo>
                    <a:pt x="274" y="1604"/>
                  </a:lnTo>
                  <a:lnTo>
                    <a:pt x="352" y="1682"/>
                  </a:lnTo>
                  <a:lnTo>
                    <a:pt x="470" y="1722"/>
                  </a:lnTo>
                  <a:lnTo>
                    <a:pt x="704" y="1722"/>
                  </a:lnTo>
                  <a:lnTo>
                    <a:pt x="822" y="1643"/>
                  </a:lnTo>
                  <a:lnTo>
                    <a:pt x="939" y="1565"/>
                  </a:lnTo>
                  <a:lnTo>
                    <a:pt x="1017" y="1487"/>
                  </a:lnTo>
                  <a:lnTo>
                    <a:pt x="1056" y="1369"/>
                  </a:lnTo>
                  <a:lnTo>
                    <a:pt x="1056" y="1252"/>
                  </a:lnTo>
                  <a:lnTo>
                    <a:pt x="1056" y="1135"/>
                  </a:lnTo>
                  <a:lnTo>
                    <a:pt x="1017" y="939"/>
                  </a:lnTo>
                  <a:lnTo>
                    <a:pt x="900" y="704"/>
                  </a:lnTo>
                  <a:lnTo>
                    <a:pt x="783" y="509"/>
                  </a:lnTo>
                  <a:lnTo>
                    <a:pt x="743" y="470"/>
                  </a:lnTo>
                  <a:lnTo>
                    <a:pt x="665" y="352"/>
                  </a:lnTo>
                  <a:lnTo>
                    <a:pt x="665" y="313"/>
                  </a:lnTo>
                  <a:lnTo>
                    <a:pt x="626" y="274"/>
                  </a:lnTo>
                  <a:lnTo>
                    <a:pt x="548" y="157"/>
                  </a:lnTo>
                  <a:lnTo>
                    <a:pt x="470" y="78"/>
                  </a:lnTo>
                  <a:lnTo>
                    <a:pt x="391" y="39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370;p42">
              <a:extLst>
                <a:ext uri="{FF2B5EF4-FFF2-40B4-BE49-F238E27FC236}">
                  <a16:creationId xmlns:a16="http://schemas.microsoft.com/office/drawing/2014/main" id="{75C50191-5ADB-45FE-999E-5606D6D95BEF}"/>
                </a:ext>
              </a:extLst>
            </p:cNvPr>
            <p:cNvSpPr/>
            <p:nvPr/>
          </p:nvSpPr>
          <p:spPr>
            <a:xfrm>
              <a:off x="3723925" y="1334150"/>
              <a:ext cx="25" cy="1000"/>
            </a:xfrm>
            <a:custGeom>
              <a:avLst/>
              <a:gdLst/>
              <a:ahLst/>
              <a:cxnLst/>
              <a:rect l="l" t="t" r="r" b="b"/>
              <a:pathLst>
                <a:path w="1" h="40" extrusionOk="0">
                  <a:moveTo>
                    <a:pt x="0" y="40"/>
                  </a:moveTo>
                  <a:lnTo>
                    <a:pt x="0" y="4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371;p42">
              <a:extLst>
                <a:ext uri="{FF2B5EF4-FFF2-40B4-BE49-F238E27FC236}">
                  <a16:creationId xmlns:a16="http://schemas.microsoft.com/office/drawing/2014/main" id="{EA201C57-701A-4A4B-8109-B363B9F5EF5E}"/>
                </a:ext>
              </a:extLst>
            </p:cNvPr>
            <p:cNvSpPr/>
            <p:nvPr/>
          </p:nvSpPr>
          <p:spPr>
            <a:xfrm>
              <a:off x="3650575" y="1338075"/>
              <a:ext cx="22500" cy="33275"/>
            </a:xfrm>
            <a:custGeom>
              <a:avLst/>
              <a:gdLst/>
              <a:ahLst/>
              <a:cxnLst/>
              <a:rect l="l" t="t" r="r" b="b"/>
              <a:pathLst>
                <a:path w="900" h="1331" extrusionOk="0">
                  <a:moveTo>
                    <a:pt x="313" y="0"/>
                  </a:moveTo>
                  <a:lnTo>
                    <a:pt x="235" y="39"/>
                  </a:lnTo>
                  <a:lnTo>
                    <a:pt x="157" y="117"/>
                  </a:lnTo>
                  <a:lnTo>
                    <a:pt x="117" y="235"/>
                  </a:lnTo>
                  <a:lnTo>
                    <a:pt x="78" y="391"/>
                  </a:lnTo>
                  <a:lnTo>
                    <a:pt x="39" y="665"/>
                  </a:lnTo>
                  <a:lnTo>
                    <a:pt x="0" y="783"/>
                  </a:lnTo>
                  <a:lnTo>
                    <a:pt x="0" y="900"/>
                  </a:lnTo>
                  <a:lnTo>
                    <a:pt x="0" y="1017"/>
                  </a:lnTo>
                  <a:lnTo>
                    <a:pt x="78" y="1135"/>
                  </a:lnTo>
                  <a:lnTo>
                    <a:pt x="157" y="1252"/>
                  </a:lnTo>
                  <a:lnTo>
                    <a:pt x="274" y="1330"/>
                  </a:lnTo>
                  <a:lnTo>
                    <a:pt x="548" y="1330"/>
                  </a:lnTo>
                  <a:lnTo>
                    <a:pt x="704" y="1291"/>
                  </a:lnTo>
                  <a:lnTo>
                    <a:pt x="783" y="1213"/>
                  </a:lnTo>
                  <a:lnTo>
                    <a:pt x="861" y="1096"/>
                  </a:lnTo>
                  <a:lnTo>
                    <a:pt x="900" y="978"/>
                  </a:lnTo>
                  <a:lnTo>
                    <a:pt x="900" y="861"/>
                  </a:lnTo>
                  <a:lnTo>
                    <a:pt x="861" y="743"/>
                  </a:lnTo>
                  <a:lnTo>
                    <a:pt x="822" y="665"/>
                  </a:lnTo>
                  <a:lnTo>
                    <a:pt x="743" y="587"/>
                  </a:lnTo>
                  <a:lnTo>
                    <a:pt x="665" y="391"/>
                  </a:lnTo>
                  <a:lnTo>
                    <a:pt x="587" y="235"/>
                  </a:lnTo>
                  <a:lnTo>
                    <a:pt x="509" y="78"/>
                  </a:lnTo>
                  <a:lnTo>
                    <a:pt x="391" y="39"/>
                  </a:lnTo>
                  <a:lnTo>
                    <a:pt x="31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372;p42">
              <a:extLst>
                <a:ext uri="{FF2B5EF4-FFF2-40B4-BE49-F238E27FC236}">
                  <a16:creationId xmlns:a16="http://schemas.microsoft.com/office/drawing/2014/main" id="{66C57466-090B-4CBD-8A8F-A470A59D3E8C}"/>
                </a:ext>
              </a:extLst>
            </p:cNvPr>
            <p:cNvSpPr/>
            <p:nvPr/>
          </p:nvSpPr>
          <p:spPr>
            <a:xfrm>
              <a:off x="3503850" y="1224600"/>
              <a:ext cx="30350" cy="18625"/>
            </a:xfrm>
            <a:custGeom>
              <a:avLst/>
              <a:gdLst/>
              <a:ahLst/>
              <a:cxnLst/>
              <a:rect l="l" t="t" r="r" b="b"/>
              <a:pathLst>
                <a:path w="1214" h="745" extrusionOk="0">
                  <a:moveTo>
                    <a:pt x="822" y="1"/>
                  </a:moveTo>
                  <a:lnTo>
                    <a:pt x="744" y="40"/>
                  </a:lnTo>
                  <a:lnTo>
                    <a:pt x="588" y="40"/>
                  </a:lnTo>
                  <a:lnTo>
                    <a:pt x="392" y="79"/>
                  </a:lnTo>
                  <a:lnTo>
                    <a:pt x="235" y="118"/>
                  </a:lnTo>
                  <a:lnTo>
                    <a:pt x="79" y="197"/>
                  </a:lnTo>
                  <a:lnTo>
                    <a:pt x="1" y="197"/>
                  </a:lnTo>
                  <a:lnTo>
                    <a:pt x="1" y="275"/>
                  </a:lnTo>
                  <a:lnTo>
                    <a:pt x="1" y="314"/>
                  </a:lnTo>
                  <a:lnTo>
                    <a:pt x="40" y="353"/>
                  </a:lnTo>
                  <a:lnTo>
                    <a:pt x="196" y="470"/>
                  </a:lnTo>
                  <a:lnTo>
                    <a:pt x="314" y="549"/>
                  </a:lnTo>
                  <a:lnTo>
                    <a:pt x="509" y="627"/>
                  </a:lnTo>
                  <a:lnTo>
                    <a:pt x="666" y="705"/>
                  </a:lnTo>
                  <a:lnTo>
                    <a:pt x="744" y="744"/>
                  </a:lnTo>
                  <a:lnTo>
                    <a:pt x="822" y="744"/>
                  </a:lnTo>
                  <a:lnTo>
                    <a:pt x="1018" y="705"/>
                  </a:lnTo>
                  <a:lnTo>
                    <a:pt x="1135" y="588"/>
                  </a:lnTo>
                  <a:lnTo>
                    <a:pt x="1213" y="431"/>
                  </a:lnTo>
                  <a:lnTo>
                    <a:pt x="1213" y="314"/>
                  </a:lnTo>
                  <a:lnTo>
                    <a:pt x="1174" y="236"/>
                  </a:lnTo>
                  <a:lnTo>
                    <a:pt x="1096" y="118"/>
                  </a:lnTo>
                  <a:lnTo>
                    <a:pt x="940" y="40"/>
                  </a:lnTo>
                  <a:lnTo>
                    <a:pt x="82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1" name="Google Shape;296;p39">
            <a:extLst>
              <a:ext uri="{FF2B5EF4-FFF2-40B4-BE49-F238E27FC236}">
                <a16:creationId xmlns:a16="http://schemas.microsoft.com/office/drawing/2014/main" id="{7DE1B343-CBE1-4EC1-A29B-38DA5A59211C}"/>
              </a:ext>
            </a:extLst>
          </p:cNvPr>
          <p:cNvSpPr/>
          <p:nvPr/>
        </p:nvSpPr>
        <p:spPr>
          <a:xfrm>
            <a:off x="8498722" y="4565993"/>
            <a:ext cx="575041" cy="563726"/>
          </a:xfrm>
          <a:custGeom>
            <a:avLst/>
            <a:gdLst/>
            <a:ahLst/>
            <a:cxnLst/>
            <a:rect l="l" t="t" r="r" b="b"/>
            <a:pathLst>
              <a:path w="20059" h="19666" extrusionOk="0">
                <a:moveTo>
                  <a:pt x="9265" y="1"/>
                </a:moveTo>
                <a:lnTo>
                  <a:pt x="9177" y="88"/>
                </a:lnTo>
                <a:lnTo>
                  <a:pt x="9090" y="132"/>
                </a:lnTo>
                <a:lnTo>
                  <a:pt x="9003" y="219"/>
                </a:lnTo>
                <a:lnTo>
                  <a:pt x="8566" y="1137"/>
                </a:lnTo>
                <a:lnTo>
                  <a:pt x="8172" y="2098"/>
                </a:lnTo>
                <a:lnTo>
                  <a:pt x="7779" y="3016"/>
                </a:lnTo>
                <a:lnTo>
                  <a:pt x="7473" y="3978"/>
                </a:lnTo>
                <a:lnTo>
                  <a:pt x="7167" y="4939"/>
                </a:lnTo>
                <a:lnTo>
                  <a:pt x="6905" y="5900"/>
                </a:lnTo>
                <a:lnTo>
                  <a:pt x="6687" y="6905"/>
                </a:lnTo>
                <a:lnTo>
                  <a:pt x="6468" y="7910"/>
                </a:lnTo>
                <a:lnTo>
                  <a:pt x="6468" y="7998"/>
                </a:lnTo>
                <a:lnTo>
                  <a:pt x="5725" y="8042"/>
                </a:lnTo>
                <a:lnTo>
                  <a:pt x="4939" y="8085"/>
                </a:lnTo>
                <a:lnTo>
                  <a:pt x="3365" y="8304"/>
                </a:lnTo>
                <a:lnTo>
                  <a:pt x="1836" y="8566"/>
                </a:lnTo>
                <a:lnTo>
                  <a:pt x="306" y="8916"/>
                </a:lnTo>
                <a:lnTo>
                  <a:pt x="175" y="9003"/>
                </a:lnTo>
                <a:lnTo>
                  <a:pt x="88" y="9090"/>
                </a:lnTo>
                <a:lnTo>
                  <a:pt x="1" y="9178"/>
                </a:lnTo>
                <a:lnTo>
                  <a:pt x="1" y="9309"/>
                </a:lnTo>
                <a:lnTo>
                  <a:pt x="1" y="9484"/>
                </a:lnTo>
                <a:lnTo>
                  <a:pt x="44" y="9615"/>
                </a:lnTo>
                <a:lnTo>
                  <a:pt x="132" y="9702"/>
                </a:lnTo>
                <a:lnTo>
                  <a:pt x="219" y="9789"/>
                </a:lnTo>
                <a:lnTo>
                  <a:pt x="1399" y="10532"/>
                </a:lnTo>
                <a:lnTo>
                  <a:pt x="2011" y="10838"/>
                </a:lnTo>
                <a:lnTo>
                  <a:pt x="2623" y="11144"/>
                </a:lnTo>
                <a:lnTo>
                  <a:pt x="3234" y="11363"/>
                </a:lnTo>
                <a:lnTo>
                  <a:pt x="3846" y="11581"/>
                </a:lnTo>
                <a:lnTo>
                  <a:pt x="4152" y="11712"/>
                </a:lnTo>
                <a:lnTo>
                  <a:pt x="4458" y="11843"/>
                </a:lnTo>
                <a:lnTo>
                  <a:pt x="4676" y="12018"/>
                </a:lnTo>
                <a:lnTo>
                  <a:pt x="4851" y="12237"/>
                </a:lnTo>
                <a:lnTo>
                  <a:pt x="4939" y="12368"/>
                </a:lnTo>
                <a:lnTo>
                  <a:pt x="5026" y="12543"/>
                </a:lnTo>
                <a:lnTo>
                  <a:pt x="5070" y="12936"/>
                </a:lnTo>
                <a:lnTo>
                  <a:pt x="5070" y="13329"/>
                </a:lnTo>
                <a:lnTo>
                  <a:pt x="5026" y="13810"/>
                </a:lnTo>
                <a:lnTo>
                  <a:pt x="4895" y="14684"/>
                </a:lnTo>
                <a:lnTo>
                  <a:pt x="4764" y="15470"/>
                </a:lnTo>
                <a:lnTo>
                  <a:pt x="4414" y="19185"/>
                </a:lnTo>
                <a:lnTo>
                  <a:pt x="4414" y="19360"/>
                </a:lnTo>
                <a:lnTo>
                  <a:pt x="4502" y="19491"/>
                </a:lnTo>
                <a:lnTo>
                  <a:pt x="4589" y="19578"/>
                </a:lnTo>
                <a:lnTo>
                  <a:pt x="4720" y="19622"/>
                </a:lnTo>
                <a:lnTo>
                  <a:pt x="4851" y="19665"/>
                </a:lnTo>
                <a:lnTo>
                  <a:pt x="5026" y="19665"/>
                </a:lnTo>
                <a:lnTo>
                  <a:pt x="5157" y="19622"/>
                </a:lnTo>
                <a:lnTo>
                  <a:pt x="5288" y="19534"/>
                </a:lnTo>
                <a:lnTo>
                  <a:pt x="9352" y="15339"/>
                </a:lnTo>
                <a:lnTo>
                  <a:pt x="9352" y="15296"/>
                </a:lnTo>
                <a:lnTo>
                  <a:pt x="10051" y="15776"/>
                </a:lnTo>
                <a:lnTo>
                  <a:pt x="10751" y="16213"/>
                </a:lnTo>
                <a:lnTo>
                  <a:pt x="12236" y="17087"/>
                </a:lnTo>
                <a:lnTo>
                  <a:pt x="13722" y="17830"/>
                </a:lnTo>
                <a:lnTo>
                  <a:pt x="15252" y="18573"/>
                </a:lnTo>
                <a:lnTo>
                  <a:pt x="15383" y="18573"/>
                </a:lnTo>
                <a:lnTo>
                  <a:pt x="15514" y="18617"/>
                </a:lnTo>
                <a:lnTo>
                  <a:pt x="15645" y="18573"/>
                </a:lnTo>
                <a:lnTo>
                  <a:pt x="15732" y="18529"/>
                </a:lnTo>
                <a:lnTo>
                  <a:pt x="15863" y="18486"/>
                </a:lnTo>
                <a:lnTo>
                  <a:pt x="15907" y="18398"/>
                </a:lnTo>
                <a:lnTo>
                  <a:pt x="15951" y="18267"/>
                </a:lnTo>
                <a:lnTo>
                  <a:pt x="15951" y="18136"/>
                </a:lnTo>
                <a:lnTo>
                  <a:pt x="15863" y="17393"/>
                </a:lnTo>
                <a:lnTo>
                  <a:pt x="15732" y="16650"/>
                </a:lnTo>
                <a:lnTo>
                  <a:pt x="15558" y="15951"/>
                </a:lnTo>
                <a:lnTo>
                  <a:pt x="15339" y="15252"/>
                </a:lnTo>
                <a:lnTo>
                  <a:pt x="15164" y="14771"/>
                </a:lnTo>
                <a:lnTo>
                  <a:pt x="14946" y="14291"/>
                </a:lnTo>
                <a:lnTo>
                  <a:pt x="14552" y="13504"/>
                </a:lnTo>
                <a:lnTo>
                  <a:pt x="14421" y="13111"/>
                </a:lnTo>
                <a:lnTo>
                  <a:pt x="14378" y="12674"/>
                </a:lnTo>
                <a:lnTo>
                  <a:pt x="14378" y="12193"/>
                </a:lnTo>
                <a:lnTo>
                  <a:pt x="14465" y="11669"/>
                </a:lnTo>
                <a:lnTo>
                  <a:pt x="14596" y="11188"/>
                </a:lnTo>
                <a:lnTo>
                  <a:pt x="14815" y="10751"/>
                </a:lnTo>
                <a:lnTo>
                  <a:pt x="15077" y="10314"/>
                </a:lnTo>
                <a:lnTo>
                  <a:pt x="15339" y="9877"/>
                </a:lnTo>
                <a:lnTo>
                  <a:pt x="15645" y="9484"/>
                </a:lnTo>
                <a:lnTo>
                  <a:pt x="15995" y="9047"/>
                </a:lnTo>
                <a:lnTo>
                  <a:pt x="16781" y="8260"/>
                </a:lnTo>
                <a:lnTo>
                  <a:pt x="17568" y="7473"/>
                </a:lnTo>
                <a:lnTo>
                  <a:pt x="18398" y="6731"/>
                </a:lnTo>
                <a:lnTo>
                  <a:pt x="19185" y="6031"/>
                </a:lnTo>
                <a:lnTo>
                  <a:pt x="19884" y="5332"/>
                </a:lnTo>
                <a:lnTo>
                  <a:pt x="20015" y="5201"/>
                </a:lnTo>
                <a:lnTo>
                  <a:pt x="20059" y="5026"/>
                </a:lnTo>
                <a:lnTo>
                  <a:pt x="20015" y="4895"/>
                </a:lnTo>
                <a:lnTo>
                  <a:pt x="19971" y="4764"/>
                </a:lnTo>
                <a:lnTo>
                  <a:pt x="19840" y="4633"/>
                </a:lnTo>
                <a:lnTo>
                  <a:pt x="19709" y="4546"/>
                </a:lnTo>
                <a:lnTo>
                  <a:pt x="19578" y="4502"/>
                </a:lnTo>
                <a:lnTo>
                  <a:pt x="19403" y="4502"/>
                </a:lnTo>
                <a:lnTo>
                  <a:pt x="11974" y="6381"/>
                </a:lnTo>
                <a:lnTo>
                  <a:pt x="11581" y="4808"/>
                </a:lnTo>
                <a:lnTo>
                  <a:pt x="11056" y="3235"/>
                </a:lnTo>
                <a:lnTo>
                  <a:pt x="10488" y="1705"/>
                </a:lnTo>
                <a:lnTo>
                  <a:pt x="9789" y="219"/>
                </a:lnTo>
                <a:lnTo>
                  <a:pt x="9746" y="132"/>
                </a:lnTo>
                <a:lnTo>
                  <a:pt x="9614" y="45"/>
                </a:lnTo>
                <a:lnTo>
                  <a:pt x="9527" y="1"/>
                </a:lnTo>
                <a:close/>
              </a:path>
            </a:pathLst>
          </a:custGeom>
          <a:solidFill>
            <a:srgbClr val="92D050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7" name="Google Shape;1241;p75">
            <a:extLst>
              <a:ext uri="{FF2B5EF4-FFF2-40B4-BE49-F238E27FC236}">
                <a16:creationId xmlns:a16="http://schemas.microsoft.com/office/drawing/2014/main" id="{50EC7999-2CDD-40B6-A663-C9ED7B6D8B81}"/>
              </a:ext>
            </a:extLst>
          </p:cNvPr>
          <p:cNvGrpSpPr/>
          <p:nvPr/>
        </p:nvGrpSpPr>
        <p:grpSpPr>
          <a:xfrm rot="2705063">
            <a:off x="1938618" y="120748"/>
            <a:ext cx="479978" cy="392835"/>
            <a:chOff x="4247275" y="2152875"/>
            <a:chExt cx="436225" cy="357025"/>
          </a:xfrm>
        </p:grpSpPr>
        <p:sp>
          <p:nvSpPr>
            <p:cNvPr id="128" name="Google Shape;1242;p75">
              <a:extLst>
                <a:ext uri="{FF2B5EF4-FFF2-40B4-BE49-F238E27FC236}">
                  <a16:creationId xmlns:a16="http://schemas.microsoft.com/office/drawing/2014/main" id="{8D053A12-DDE2-4AC4-A342-FA21C899FB82}"/>
                </a:ext>
              </a:extLst>
            </p:cNvPr>
            <p:cNvSpPr/>
            <p:nvPr/>
          </p:nvSpPr>
          <p:spPr>
            <a:xfrm>
              <a:off x="4247275" y="2152875"/>
              <a:ext cx="436225" cy="357025"/>
            </a:xfrm>
            <a:custGeom>
              <a:avLst/>
              <a:gdLst/>
              <a:ahLst/>
              <a:cxnLst/>
              <a:rect l="l" t="t" r="r" b="b"/>
              <a:pathLst>
                <a:path w="17449" h="14281" extrusionOk="0">
                  <a:moveTo>
                    <a:pt x="11659" y="822"/>
                  </a:moveTo>
                  <a:lnTo>
                    <a:pt x="12050" y="861"/>
                  </a:lnTo>
                  <a:lnTo>
                    <a:pt x="12441" y="940"/>
                  </a:lnTo>
                  <a:lnTo>
                    <a:pt x="12832" y="1057"/>
                  </a:lnTo>
                  <a:lnTo>
                    <a:pt x="13224" y="1174"/>
                  </a:lnTo>
                  <a:lnTo>
                    <a:pt x="13576" y="1331"/>
                  </a:lnTo>
                  <a:lnTo>
                    <a:pt x="13928" y="1526"/>
                  </a:lnTo>
                  <a:lnTo>
                    <a:pt x="14241" y="1722"/>
                  </a:lnTo>
                  <a:lnTo>
                    <a:pt x="14554" y="1957"/>
                  </a:lnTo>
                  <a:lnTo>
                    <a:pt x="14828" y="2192"/>
                  </a:lnTo>
                  <a:lnTo>
                    <a:pt x="15102" y="2426"/>
                  </a:lnTo>
                  <a:lnTo>
                    <a:pt x="15336" y="2700"/>
                  </a:lnTo>
                  <a:lnTo>
                    <a:pt x="15571" y="2974"/>
                  </a:lnTo>
                  <a:lnTo>
                    <a:pt x="15767" y="3287"/>
                  </a:lnTo>
                  <a:lnTo>
                    <a:pt x="16119" y="3874"/>
                  </a:lnTo>
                  <a:lnTo>
                    <a:pt x="16353" y="4539"/>
                  </a:lnTo>
                  <a:lnTo>
                    <a:pt x="16549" y="5204"/>
                  </a:lnTo>
                  <a:lnTo>
                    <a:pt x="16627" y="5869"/>
                  </a:lnTo>
                  <a:lnTo>
                    <a:pt x="16627" y="6573"/>
                  </a:lnTo>
                  <a:lnTo>
                    <a:pt x="16549" y="7238"/>
                  </a:lnTo>
                  <a:lnTo>
                    <a:pt x="16393" y="7903"/>
                  </a:lnTo>
                  <a:lnTo>
                    <a:pt x="16119" y="8568"/>
                  </a:lnTo>
                  <a:lnTo>
                    <a:pt x="15962" y="8881"/>
                  </a:lnTo>
                  <a:lnTo>
                    <a:pt x="15767" y="9194"/>
                  </a:lnTo>
                  <a:lnTo>
                    <a:pt x="15571" y="9507"/>
                  </a:lnTo>
                  <a:lnTo>
                    <a:pt x="15336" y="9781"/>
                  </a:lnTo>
                  <a:lnTo>
                    <a:pt x="15102" y="10055"/>
                  </a:lnTo>
                  <a:lnTo>
                    <a:pt x="14828" y="10290"/>
                  </a:lnTo>
                  <a:lnTo>
                    <a:pt x="14554" y="10564"/>
                  </a:lnTo>
                  <a:lnTo>
                    <a:pt x="14241" y="10798"/>
                  </a:lnTo>
                  <a:lnTo>
                    <a:pt x="14123" y="10877"/>
                  </a:lnTo>
                  <a:lnTo>
                    <a:pt x="14045" y="10994"/>
                  </a:lnTo>
                  <a:lnTo>
                    <a:pt x="14006" y="11111"/>
                  </a:lnTo>
                  <a:lnTo>
                    <a:pt x="14045" y="11268"/>
                  </a:lnTo>
                  <a:lnTo>
                    <a:pt x="14358" y="11894"/>
                  </a:lnTo>
                  <a:lnTo>
                    <a:pt x="14710" y="12481"/>
                  </a:lnTo>
                  <a:lnTo>
                    <a:pt x="15180" y="12989"/>
                  </a:lnTo>
                  <a:lnTo>
                    <a:pt x="15688" y="13420"/>
                  </a:lnTo>
                  <a:lnTo>
                    <a:pt x="15688" y="13420"/>
                  </a:lnTo>
                  <a:lnTo>
                    <a:pt x="15258" y="13381"/>
                  </a:lnTo>
                  <a:lnTo>
                    <a:pt x="14867" y="13263"/>
                  </a:lnTo>
                  <a:lnTo>
                    <a:pt x="14476" y="13107"/>
                  </a:lnTo>
                  <a:lnTo>
                    <a:pt x="14123" y="12911"/>
                  </a:lnTo>
                  <a:lnTo>
                    <a:pt x="13771" y="12676"/>
                  </a:lnTo>
                  <a:lnTo>
                    <a:pt x="13458" y="12402"/>
                  </a:lnTo>
                  <a:lnTo>
                    <a:pt x="13185" y="12089"/>
                  </a:lnTo>
                  <a:lnTo>
                    <a:pt x="12911" y="11737"/>
                  </a:lnTo>
                  <a:lnTo>
                    <a:pt x="12793" y="11620"/>
                  </a:lnTo>
                  <a:lnTo>
                    <a:pt x="12637" y="11542"/>
                  </a:lnTo>
                  <a:lnTo>
                    <a:pt x="12441" y="11581"/>
                  </a:lnTo>
                  <a:lnTo>
                    <a:pt x="12285" y="11659"/>
                  </a:lnTo>
                  <a:lnTo>
                    <a:pt x="11659" y="12129"/>
                  </a:lnTo>
                  <a:lnTo>
                    <a:pt x="10994" y="12520"/>
                  </a:lnTo>
                  <a:lnTo>
                    <a:pt x="10329" y="12833"/>
                  </a:lnTo>
                  <a:lnTo>
                    <a:pt x="9585" y="13068"/>
                  </a:lnTo>
                  <a:lnTo>
                    <a:pt x="8842" y="13263"/>
                  </a:lnTo>
                  <a:lnTo>
                    <a:pt x="8059" y="13381"/>
                  </a:lnTo>
                  <a:lnTo>
                    <a:pt x="7277" y="13381"/>
                  </a:lnTo>
                  <a:lnTo>
                    <a:pt x="6495" y="13341"/>
                  </a:lnTo>
                  <a:lnTo>
                    <a:pt x="5751" y="13263"/>
                  </a:lnTo>
                  <a:lnTo>
                    <a:pt x="5008" y="13068"/>
                  </a:lnTo>
                  <a:lnTo>
                    <a:pt x="4265" y="12794"/>
                  </a:lnTo>
                  <a:lnTo>
                    <a:pt x="3600" y="12442"/>
                  </a:lnTo>
                  <a:lnTo>
                    <a:pt x="2934" y="12050"/>
                  </a:lnTo>
                  <a:lnTo>
                    <a:pt x="2621" y="11816"/>
                  </a:lnTo>
                  <a:lnTo>
                    <a:pt x="2348" y="11542"/>
                  </a:lnTo>
                  <a:lnTo>
                    <a:pt x="2074" y="11268"/>
                  </a:lnTo>
                  <a:lnTo>
                    <a:pt x="1839" y="10994"/>
                  </a:lnTo>
                  <a:lnTo>
                    <a:pt x="1565" y="10681"/>
                  </a:lnTo>
                  <a:lnTo>
                    <a:pt x="1370" y="10368"/>
                  </a:lnTo>
                  <a:lnTo>
                    <a:pt x="1135" y="9938"/>
                  </a:lnTo>
                  <a:lnTo>
                    <a:pt x="978" y="9507"/>
                  </a:lnTo>
                  <a:lnTo>
                    <a:pt x="861" y="9077"/>
                  </a:lnTo>
                  <a:lnTo>
                    <a:pt x="783" y="8647"/>
                  </a:lnTo>
                  <a:lnTo>
                    <a:pt x="783" y="8216"/>
                  </a:lnTo>
                  <a:lnTo>
                    <a:pt x="783" y="7747"/>
                  </a:lnTo>
                  <a:lnTo>
                    <a:pt x="861" y="7317"/>
                  </a:lnTo>
                  <a:lnTo>
                    <a:pt x="978" y="6886"/>
                  </a:lnTo>
                  <a:lnTo>
                    <a:pt x="1096" y="6456"/>
                  </a:lnTo>
                  <a:lnTo>
                    <a:pt x="1291" y="6026"/>
                  </a:lnTo>
                  <a:lnTo>
                    <a:pt x="1487" y="5595"/>
                  </a:lnTo>
                  <a:lnTo>
                    <a:pt x="1722" y="5204"/>
                  </a:lnTo>
                  <a:lnTo>
                    <a:pt x="1956" y="4813"/>
                  </a:lnTo>
                  <a:lnTo>
                    <a:pt x="2230" y="4422"/>
                  </a:lnTo>
                  <a:lnTo>
                    <a:pt x="2817" y="3756"/>
                  </a:lnTo>
                  <a:lnTo>
                    <a:pt x="3169" y="3404"/>
                  </a:lnTo>
                  <a:lnTo>
                    <a:pt x="3560" y="3052"/>
                  </a:lnTo>
                  <a:lnTo>
                    <a:pt x="4460" y="2544"/>
                  </a:lnTo>
                  <a:lnTo>
                    <a:pt x="5360" y="2074"/>
                  </a:lnTo>
                  <a:lnTo>
                    <a:pt x="6338" y="1683"/>
                  </a:lnTo>
                  <a:lnTo>
                    <a:pt x="7316" y="1409"/>
                  </a:lnTo>
                  <a:lnTo>
                    <a:pt x="8099" y="1213"/>
                  </a:lnTo>
                  <a:lnTo>
                    <a:pt x="8881" y="1018"/>
                  </a:lnTo>
                  <a:lnTo>
                    <a:pt x="9663" y="901"/>
                  </a:lnTo>
                  <a:lnTo>
                    <a:pt x="10485" y="822"/>
                  </a:lnTo>
                  <a:close/>
                  <a:moveTo>
                    <a:pt x="10329" y="1"/>
                  </a:moveTo>
                  <a:lnTo>
                    <a:pt x="9429" y="118"/>
                  </a:lnTo>
                  <a:lnTo>
                    <a:pt x="8529" y="235"/>
                  </a:lnTo>
                  <a:lnTo>
                    <a:pt x="7668" y="431"/>
                  </a:lnTo>
                  <a:lnTo>
                    <a:pt x="6651" y="744"/>
                  </a:lnTo>
                  <a:lnTo>
                    <a:pt x="5634" y="1135"/>
                  </a:lnTo>
                  <a:lnTo>
                    <a:pt x="4969" y="1448"/>
                  </a:lnTo>
                  <a:lnTo>
                    <a:pt x="4265" y="1800"/>
                  </a:lnTo>
                  <a:lnTo>
                    <a:pt x="3639" y="2231"/>
                  </a:lnTo>
                  <a:lnTo>
                    <a:pt x="3013" y="2700"/>
                  </a:lnTo>
                  <a:lnTo>
                    <a:pt x="2426" y="3248"/>
                  </a:lnTo>
                  <a:lnTo>
                    <a:pt x="1878" y="3796"/>
                  </a:lnTo>
                  <a:lnTo>
                    <a:pt x="1409" y="4422"/>
                  </a:lnTo>
                  <a:lnTo>
                    <a:pt x="978" y="5047"/>
                  </a:lnTo>
                  <a:lnTo>
                    <a:pt x="626" y="5713"/>
                  </a:lnTo>
                  <a:lnTo>
                    <a:pt x="313" y="6378"/>
                  </a:lnTo>
                  <a:lnTo>
                    <a:pt x="118" y="7082"/>
                  </a:lnTo>
                  <a:lnTo>
                    <a:pt x="79" y="7434"/>
                  </a:lnTo>
                  <a:lnTo>
                    <a:pt x="0" y="7786"/>
                  </a:lnTo>
                  <a:lnTo>
                    <a:pt x="0" y="8138"/>
                  </a:lnTo>
                  <a:lnTo>
                    <a:pt x="0" y="8490"/>
                  </a:lnTo>
                  <a:lnTo>
                    <a:pt x="39" y="8842"/>
                  </a:lnTo>
                  <a:lnTo>
                    <a:pt x="118" y="9194"/>
                  </a:lnTo>
                  <a:lnTo>
                    <a:pt x="196" y="9547"/>
                  </a:lnTo>
                  <a:lnTo>
                    <a:pt x="313" y="9899"/>
                  </a:lnTo>
                  <a:lnTo>
                    <a:pt x="470" y="10251"/>
                  </a:lnTo>
                  <a:lnTo>
                    <a:pt x="626" y="10603"/>
                  </a:lnTo>
                  <a:lnTo>
                    <a:pt x="861" y="10994"/>
                  </a:lnTo>
                  <a:lnTo>
                    <a:pt x="1096" y="11346"/>
                  </a:lnTo>
                  <a:lnTo>
                    <a:pt x="1370" y="11659"/>
                  </a:lnTo>
                  <a:lnTo>
                    <a:pt x="1643" y="11972"/>
                  </a:lnTo>
                  <a:lnTo>
                    <a:pt x="1956" y="12246"/>
                  </a:lnTo>
                  <a:lnTo>
                    <a:pt x="2269" y="12520"/>
                  </a:lnTo>
                  <a:lnTo>
                    <a:pt x="2621" y="12794"/>
                  </a:lnTo>
                  <a:lnTo>
                    <a:pt x="2974" y="12989"/>
                  </a:lnTo>
                  <a:lnTo>
                    <a:pt x="3326" y="13224"/>
                  </a:lnTo>
                  <a:lnTo>
                    <a:pt x="3678" y="13420"/>
                  </a:lnTo>
                  <a:lnTo>
                    <a:pt x="4460" y="13693"/>
                  </a:lnTo>
                  <a:lnTo>
                    <a:pt x="5282" y="13928"/>
                  </a:lnTo>
                  <a:lnTo>
                    <a:pt x="6103" y="14085"/>
                  </a:lnTo>
                  <a:lnTo>
                    <a:pt x="6925" y="14163"/>
                  </a:lnTo>
                  <a:lnTo>
                    <a:pt x="7786" y="14163"/>
                  </a:lnTo>
                  <a:lnTo>
                    <a:pt x="8607" y="14085"/>
                  </a:lnTo>
                  <a:lnTo>
                    <a:pt x="9468" y="13928"/>
                  </a:lnTo>
                  <a:lnTo>
                    <a:pt x="10250" y="13693"/>
                  </a:lnTo>
                  <a:lnTo>
                    <a:pt x="11033" y="13381"/>
                  </a:lnTo>
                  <a:lnTo>
                    <a:pt x="11776" y="12989"/>
                  </a:lnTo>
                  <a:lnTo>
                    <a:pt x="12480" y="12520"/>
                  </a:lnTo>
                  <a:lnTo>
                    <a:pt x="12676" y="12794"/>
                  </a:lnTo>
                  <a:lnTo>
                    <a:pt x="12911" y="13028"/>
                  </a:lnTo>
                  <a:lnTo>
                    <a:pt x="13145" y="13263"/>
                  </a:lnTo>
                  <a:lnTo>
                    <a:pt x="13419" y="13459"/>
                  </a:lnTo>
                  <a:lnTo>
                    <a:pt x="13693" y="13615"/>
                  </a:lnTo>
                  <a:lnTo>
                    <a:pt x="13967" y="13772"/>
                  </a:lnTo>
                  <a:lnTo>
                    <a:pt x="14554" y="14046"/>
                  </a:lnTo>
                  <a:lnTo>
                    <a:pt x="15180" y="14202"/>
                  </a:lnTo>
                  <a:lnTo>
                    <a:pt x="15493" y="14241"/>
                  </a:lnTo>
                  <a:lnTo>
                    <a:pt x="15806" y="14280"/>
                  </a:lnTo>
                  <a:lnTo>
                    <a:pt x="16158" y="14280"/>
                  </a:lnTo>
                  <a:lnTo>
                    <a:pt x="16471" y="14241"/>
                  </a:lnTo>
                  <a:lnTo>
                    <a:pt x="16823" y="14202"/>
                  </a:lnTo>
                  <a:lnTo>
                    <a:pt x="17136" y="14124"/>
                  </a:lnTo>
                  <a:lnTo>
                    <a:pt x="17292" y="14085"/>
                  </a:lnTo>
                  <a:lnTo>
                    <a:pt x="17371" y="13967"/>
                  </a:lnTo>
                  <a:lnTo>
                    <a:pt x="17449" y="13889"/>
                  </a:lnTo>
                  <a:lnTo>
                    <a:pt x="17449" y="13733"/>
                  </a:lnTo>
                  <a:lnTo>
                    <a:pt x="17410" y="13615"/>
                  </a:lnTo>
                  <a:lnTo>
                    <a:pt x="17371" y="13498"/>
                  </a:lnTo>
                  <a:lnTo>
                    <a:pt x="17253" y="13381"/>
                  </a:lnTo>
                  <a:lnTo>
                    <a:pt x="17136" y="13341"/>
                  </a:lnTo>
                  <a:lnTo>
                    <a:pt x="16784" y="13146"/>
                  </a:lnTo>
                  <a:lnTo>
                    <a:pt x="16471" y="12989"/>
                  </a:lnTo>
                  <a:lnTo>
                    <a:pt x="16158" y="12755"/>
                  </a:lnTo>
                  <a:lnTo>
                    <a:pt x="15845" y="12520"/>
                  </a:lnTo>
                  <a:lnTo>
                    <a:pt x="15610" y="12246"/>
                  </a:lnTo>
                  <a:lnTo>
                    <a:pt x="15375" y="11933"/>
                  </a:lnTo>
                  <a:lnTo>
                    <a:pt x="15141" y="11620"/>
                  </a:lnTo>
                  <a:lnTo>
                    <a:pt x="14984" y="11307"/>
                  </a:lnTo>
                  <a:lnTo>
                    <a:pt x="15297" y="11033"/>
                  </a:lnTo>
                  <a:lnTo>
                    <a:pt x="15571" y="10759"/>
                  </a:lnTo>
                  <a:lnTo>
                    <a:pt x="15845" y="10485"/>
                  </a:lnTo>
                  <a:lnTo>
                    <a:pt x="16080" y="10172"/>
                  </a:lnTo>
                  <a:lnTo>
                    <a:pt x="16510" y="9547"/>
                  </a:lnTo>
                  <a:lnTo>
                    <a:pt x="16862" y="8881"/>
                  </a:lnTo>
                  <a:lnTo>
                    <a:pt x="17136" y="8216"/>
                  </a:lnTo>
                  <a:lnTo>
                    <a:pt x="17331" y="7473"/>
                  </a:lnTo>
                  <a:lnTo>
                    <a:pt x="17449" y="6769"/>
                  </a:lnTo>
                  <a:lnTo>
                    <a:pt x="17449" y="6026"/>
                  </a:lnTo>
                  <a:lnTo>
                    <a:pt x="17410" y="5282"/>
                  </a:lnTo>
                  <a:lnTo>
                    <a:pt x="17253" y="4578"/>
                  </a:lnTo>
                  <a:lnTo>
                    <a:pt x="17019" y="3874"/>
                  </a:lnTo>
                  <a:lnTo>
                    <a:pt x="16706" y="3209"/>
                  </a:lnTo>
                  <a:lnTo>
                    <a:pt x="16275" y="2544"/>
                  </a:lnTo>
                  <a:lnTo>
                    <a:pt x="16040" y="2270"/>
                  </a:lnTo>
                  <a:lnTo>
                    <a:pt x="15806" y="1957"/>
                  </a:lnTo>
                  <a:lnTo>
                    <a:pt x="15532" y="1683"/>
                  </a:lnTo>
                  <a:lnTo>
                    <a:pt x="15219" y="1409"/>
                  </a:lnTo>
                  <a:lnTo>
                    <a:pt x="14906" y="1174"/>
                  </a:lnTo>
                  <a:lnTo>
                    <a:pt x="14554" y="940"/>
                  </a:lnTo>
                  <a:lnTo>
                    <a:pt x="14163" y="705"/>
                  </a:lnTo>
                  <a:lnTo>
                    <a:pt x="13771" y="509"/>
                  </a:lnTo>
                  <a:lnTo>
                    <a:pt x="13380" y="353"/>
                  </a:lnTo>
                  <a:lnTo>
                    <a:pt x="12950" y="235"/>
                  </a:lnTo>
                  <a:lnTo>
                    <a:pt x="12519" y="118"/>
                  </a:lnTo>
                  <a:lnTo>
                    <a:pt x="12089" y="79"/>
                  </a:lnTo>
                  <a:lnTo>
                    <a:pt x="1165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43;p75">
              <a:extLst>
                <a:ext uri="{FF2B5EF4-FFF2-40B4-BE49-F238E27FC236}">
                  <a16:creationId xmlns:a16="http://schemas.microsoft.com/office/drawing/2014/main" id="{375B569F-DF29-4CDE-A1E1-A01C71C7D497}"/>
                </a:ext>
              </a:extLst>
            </p:cNvPr>
            <p:cNvSpPr/>
            <p:nvPr/>
          </p:nvSpPr>
          <p:spPr>
            <a:xfrm>
              <a:off x="4372450" y="2365125"/>
              <a:ext cx="20575" cy="20550"/>
            </a:xfrm>
            <a:custGeom>
              <a:avLst/>
              <a:gdLst/>
              <a:ahLst/>
              <a:cxnLst/>
              <a:rect l="l" t="t" r="r" b="b"/>
              <a:pathLst>
                <a:path w="823" h="822" extrusionOk="0">
                  <a:moveTo>
                    <a:pt x="314" y="0"/>
                  </a:moveTo>
                  <a:lnTo>
                    <a:pt x="197" y="39"/>
                  </a:lnTo>
                  <a:lnTo>
                    <a:pt x="118" y="118"/>
                  </a:lnTo>
                  <a:lnTo>
                    <a:pt x="40" y="196"/>
                  </a:lnTo>
                  <a:lnTo>
                    <a:pt x="1" y="313"/>
                  </a:lnTo>
                  <a:lnTo>
                    <a:pt x="1" y="431"/>
                  </a:lnTo>
                  <a:lnTo>
                    <a:pt x="40" y="548"/>
                  </a:lnTo>
                  <a:lnTo>
                    <a:pt x="157" y="704"/>
                  </a:lnTo>
                  <a:lnTo>
                    <a:pt x="236" y="783"/>
                  </a:lnTo>
                  <a:lnTo>
                    <a:pt x="353" y="822"/>
                  </a:lnTo>
                  <a:lnTo>
                    <a:pt x="470" y="822"/>
                  </a:lnTo>
                  <a:lnTo>
                    <a:pt x="549" y="783"/>
                  </a:lnTo>
                  <a:lnTo>
                    <a:pt x="705" y="704"/>
                  </a:lnTo>
                  <a:lnTo>
                    <a:pt x="823" y="548"/>
                  </a:lnTo>
                  <a:lnTo>
                    <a:pt x="823" y="470"/>
                  </a:lnTo>
                  <a:lnTo>
                    <a:pt x="823" y="352"/>
                  </a:lnTo>
                  <a:lnTo>
                    <a:pt x="783" y="235"/>
                  </a:lnTo>
                  <a:lnTo>
                    <a:pt x="744" y="157"/>
                  </a:lnTo>
                  <a:lnTo>
                    <a:pt x="549" y="39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244;p75">
              <a:extLst>
                <a:ext uri="{FF2B5EF4-FFF2-40B4-BE49-F238E27FC236}">
                  <a16:creationId xmlns:a16="http://schemas.microsoft.com/office/drawing/2014/main" id="{7C296D69-5BDC-4BCE-A201-286F9000A92A}"/>
                </a:ext>
              </a:extLst>
            </p:cNvPr>
            <p:cNvSpPr/>
            <p:nvPr/>
          </p:nvSpPr>
          <p:spPr>
            <a:xfrm>
              <a:off x="4424300" y="2347525"/>
              <a:ext cx="28375" cy="29350"/>
            </a:xfrm>
            <a:custGeom>
              <a:avLst/>
              <a:gdLst/>
              <a:ahLst/>
              <a:cxnLst/>
              <a:rect l="l" t="t" r="r" b="b"/>
              <a:pathLst>
                <a:path w="1135" h="1174" extrusionOk="0">
                  <a:moveTo>
                    <a:pt x="392" y="0"/>
                  </a:moveTo>
                  <a:lnTo>
                    <a:pt x="313" y="39"/>
                  </a:lnTo>
                  <a:lnTo>
                    <a:pt x="196" y="117"/>
                  </a:lnTo>
                  <a:lnTo>
                    <a:pt x="79" y="274"/>
                  </a:lnTo>
                  <a:lnTo>
                    <a:pt x="0" y="509"/>
                  </a:lnTo>
                  <a:lnTo>
                    <a:pt x="0" y="626"/>
                  </a:lnTo>
                  <a:lnTo>
                    <a:pt x="0" y="743"/>
                  </a:lnTo>
                  <a:lnTo>
                    <a:pt x="118" y="939"/>
                  </a:lnTo>
                  <a:lnTo>
                    <a:pt x="274" y="1095"/>
                  </a:lnTo>
                  <a:lnTo>
                    <a:pt x="509" y="1135"/>
                  </a:lnTo>
                  <a:lnTo>
                    <a:pt x="587" y="1174"/>
                  </a:lnTo>
                  <a:lnTo>
                    <a:pt x="705" y="1135"/>
                  </a:lnTo>
                  <a:lnTo>
                    <a:pt x="939" y="1017"/>
                  </a:lnTo>
                  <a:lnTo>
                    <a:pt x="1057" y="861"/>
                  </a:lnTo>
                  <a:lnTo>
                    <a:pt x="1135" y="665"/>
                  </a:lnTo>
                  <a:lnTo>
                    <a:pt x="1135" y="548"/>
                  </a:lnTo>
                  <a:lnTo>
                    <a:pt x="1135" y="430"/>
                  </a:lnTo>
                  <a:lnTo>
                    <a:pt x="1096" y="352"/>
                  </a:lnTo>
                  <a:lnTo>
                    <a:pt x="1057" y="235"/>
                  </a:lnTo>
                  <a:lnTo>
                    <a:pt x="978" y="157"/>
                  </a:lnTo>
                  <a:lnTo>
                    <a:pt x="900" y="78"/>
                  </a:lnTo>
                  <a:lnTo>
                    <a:pt x="783" y="39"/>
                  </a:lnTo>
                  <a:lnTo>
                    <a:pt x="58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245;p75">
              <a:extLst>
                <a:ext uri="{FF2B5EF4-FFF2-40B4-BE49-F238E27FC236}">
                  <a16:creationId xmlns:a16="http://schemas.microsoft.com/office/drawing/2014/main" id="{B77CBAB4-96B1-4F67-A953-BBA933187915}"/>
                </a:ext>
              </a:extLst>
            </p:cNvPr>
            <p:cNvSpPr/>
            <p:nvPr/>
          </p:nvSpPr>
          <p:spPr>
            <a:xfrm>
              <a:off x="4472225" y="2332850"/>
              <a:ext cx="26425" cy="26425"/>
            </a:xfrm>
            <a:custGeom>
              <a:avLst/>
              <a:gdLst/>
              <a:ahLst/>
              <a:cxnLst/>
              <a:rect l="l" t="t" r="r" b="b"/>
              <a:pathLst>
                <a:path w="1057" h="1057" extrusionOk="0">
                  <a:moveTo>
                    <a:pt x="392" y="0"/>
                  </a:moveTo>
                  <a:lnTo>
                    <a:pt x="313" y="39"/>
                  </a:lnTo>
                  <a:lnTo>
                    <a:pt x="157" y="157"/>
                  </a:lnTo>
                  <a:lnTo>
                    <a:pt x="40" y="352"/>
                  </a:lnTo>
                  <a:lnTo>
                    <a:pt x="0" y="548"/>
                  </a:lnTo>
                  <a:lnTo>
                    <a:pt x="40" y="744"/>
                  </a:lnTo>
                  <a:lnTo>
                    <a:pt x="157" y="900"/>
                  </a:lnTo>
                  <a:lnTo>
                    <a:pt x="313" y="1017"/>
                  </a:lnTo>
                  <a:lnTo>
                    <a:pt x="392" y="1057"/>
                  </a:lnTo>
                  <a:lnTo>
                    <a:pt x="665" y="1057"/>
                  </a:lnTo>
                  <a:lnTo>
                    <a:pt x="744" y="1017"/>
                  </a:lnTo>
                  <a:lnTo>
                    <a:pt x="939" y="900"/>
                  </a:lnTo>
                  <a:lnTo>
                    <a:pt x="1018" y="744"/>
                  </a:lnTo>
                  <a:lnTo>
                    <a:pt x="1057" y="548"/>
                  </a:lnTo>
                  <a:lnTo>
                    <a:pt x="1018" y="352"/>
                  </a:lnTo>
                  <a:lnTo>
                    <a:pt x="939" y="157"/>
                  </a:lnTo>
                  <a:lnTo>
                    <a:pt x="744" y="39"/>
                  </a:lnTo>
                  <a:lnTo>
                    <a:pt x="66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246;p75">
              <a:extLst>
                <a:ext uri="{FF2B5EF4-FFF2-40B4-BE49-F238E27FC236}">
                  <a16:creationId xmlns:a16="http://schemas.microsoft.com/office/drawing/2014/main" id="{B555CE2A-2873-4600-B311-0DA66E46CB1F}"/>
                </a:ext>
              </a:extLst>
            </p:cNvPr>
            <p:cNvSpPr/>
            <p:nvPr/>
          </p:nvSpPr>
          <p:spPr>
            <a:xfrm>
              <a:off x="4527975" y="2315250"/>
              <a:ext cx="22525" cy="23475"/>
            </a:xfrm>
            <a:custGeom>
              <a:avLst/>
              <a:gdLst/>
              <a:ahLst/>
              <a:cxnLst/>
              <a:rect l="l" t="t" r="r" b="b"/>
              <a:pathLst>
                <a:path w="901" h="939" extrusionOk="0">
                  <a:moveTo>
                    <a:pt x="431" y="0"/>
                  </a:moveTo>
                  <a:lnTo>
                    <a:pt x="235" y="39"/>
                  </a:lnTo>
                  <a:lnTo>
                    <a:pt x="79" y="156"/>
                  </a:lnTo>
                  <a:lnTo>
                    <a:pt x="0" y="313"/>
                  </a:lnTo>
                  <a:lnTo>
                    <a:pt x="0" y="469"/>
                  </a:lnTo>
                  <a:lnTo>
                    <a:pt x="0" y="665"/>
                  </a:lnTo>
                  <a:lnTo>
                    <a:pt x="79" y="822"/>
                  </a:lnTo>
                  <a:lnTo>
                    <a:pt x="235" y="900"/>
                  </a:lnTo>
                  <a:lnTo>
                    <a:pt x="431" y="939"/>
                  </a:lnTo>
                  <a:lnTo>
                    <a:pt x="626" y="900"/>
                  </a:lnTo>
                  <a:lnTo>
                    <a:pt x="783" y="822"/>
                  </a:lnTo>
                  <a:lnTo>
                    <a:pt x="861" y="665"/>
                  </a:lnTo>
                  <a:lnTo>
                    <a:pt x="900" y="469"/>
                  </a:lnTo>
                  <a:lnTo>
                    <a:pt x="861" y="313"/>
                  </a:lnTo>
                  <a:lnTo>
                    <a:pt x="783" y="156"/>
                  </a:lnTo>
                  <a:lnTo>
                    <a:pt x="626" y="39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3" name="Google Shape;1251;p75">
            <a:extLst>
              <a:ext uri="{FF2B5EF4-FFF2-40B4-BE49-F238E27FC236}">
                <a16:creationId xmlns:a16="http://schemas.microsoft.com/office/drawing/2014/main" id="{980B0667-45F3-4694-8486-B9D20DF4C6FC}"/>
              </a:ext>
            </a:extLst>
          </p:cNvPr>
          <p:cNvSpPr/>
          <p:nvPr/>
        </p:nvSpPr>
        <p:spPr>
          <a:xfrm>
            <a:off x="6595032" y="95751"/>
            <a:ext cx="266905" cy="448785"/>
          </a:xfrm>
          <a:custGeom>
            <a:avLst/>
            <a:gdLst/>
            <a:ahLst/>
            <a:cxnLst/>
            <a:rect l="l" t="t" r="r" b="b"/>
            <a:pathLst>
              <a:path w="9703" h="16315" extrusionOk="0">
                <a:moveTo>
                  <a:pt x="900" y="10994"/>
                </a:moveTo>
                <a:lnTo>
                  <a:pt x="1604" y="11346"/>
                </a:lnTo>
                <a:lnTo>
                  <a:pt x="939" y="11150"/>
                </a:lnTo>
                <a:lnTo>
                  <a:pt x="861" y="10994"/>
                </a:lnTo>
                <a:close/>
                <a:moveTo>
                  <a:pt x="5830" y="861"/>
                </a:moveTo>
                <a:lnTo>
                  <a:pt x="6025" y="900"/>
                </a:lnTo>
                <a:lnTo>
                  <a:pt x="6729" y="1057"/>
                </a:lnTo>
                <a:lnTo>
                  <a:pt x="7042" y="1135"/>
                </a:lnTo>
                <a:lnTo>
                  <a:pt x="7394" y="1252"/>
                </a:lnTo>
                <a:lnTo>
                  <a:pt x="7864" y="1487"/>
                </a:lnTo>
                <a:lnTo>
                  <a:pt x="7551" y="1957"/>
                </a:lnTo>
                <a:lnTo>
                  <a:pt x="7316" y="2426"/>
                </a:lnTo>
                <a:lnTo>
                  <a:pt x="7082" y="2935"/>
                </a:lnTo>
                <a:lnTo>
                  <a:pt x="6886" y="3443"/>
                </a:lnTo>
                <a:lnTo>
                  <a:pt x="6299" y="5047"/>
                </a:lnTo>
                <a:lnTo>
                  <a:pt x="5634" y="6612"/>
                </a:lnTo>
                <a:lnTo>
                  <a:pt x="4969" y="7942"/>
                </a:lnTo>
                <a:lnTo>
                  <a:pt x="4304" y="9233"/>
                </a:lnTo>
                <a:lnTo>
                  <a:pt x="3560" y="10603"/>
                </a:lnTo>
                <a:lnTo>
                  <a:pt x="3091" y="11307"/>
                </a:lnTo>
                <a:lnTo>
                  <a:pt x="2974" y="11502"/>
                </a:lnTo>
                <a:lnTo>
                  <a:pt x="2543" y="11229"/>
                </a:lnTo>
                <a:lnTo>
                  <a:pt x="2074" y="10994"/>
                </a:lnTo>
                <a:lnTo>
                  <a:pt x="1604" y="10798"/>
                </a:lnTo>
                <a:lnTo>
                  <a:pt x="1135" y="10642"/>
                </a:lnTo>
                <a:lnTo>
                  <a:pt x="1800" y="9390"/>
                </a:lnTo>
                <a:lnTo>
                  <a:pt x="2426" y="8099"/>
                </a:lnTo>
                <a:lnTo>
                  <a:pt x="3052" y="6808"/>
                </a:lnTo>
                <a:lnTo>
                  <a:pt x="3600" y="5517"/>
                </a:lnTo>
                <a:lnTo>
                  <a:pt x="4186" y="4187"/>
                </a:lnTo>
                <a:lnTo>
                  <a:pt x="4773" y="2896"/>
                </a:lnTo>
                <a:lnTo>
                  <a:pt x="5243" y="1957"/>
                </a:lnTo>
                <a:lnTo>
                  <a:pt x="5477" y="1448"/>
                </a:lnTo>
                <a:lnTo>
                  <a:pt x="5634" y="939"/>
                </a:lnTo>
                <a:lnTo>
                  <a:pt x="5830" y="861"/>
                </a:lnTo>
                <a:close/>
                <a:moveTo>
                  <a:pt x="8099" y="1644"/>
                </a:moveTo>
                <a:lnTo>
                  <a:pt x="8373" y="1800"/>
                </a:lnTo>
                <a:lnTo>
                  <a:pt x="8607" y="2035"/>
                </a:lnTo>
                <a:lnTo>
                  <a:pt x="8842" y="2230"/>
                </a:lnTo>
                <a:lnTo>
                  <a:pt x="8881" y="2387"/>
                </a:lnTo>
                <a:lnTo>
                  <a:pt x="8920" y="2426"/>
                </a:lnTo>
                <a:lnTo>
                  <a:pt x="8764" y="2622"/>
                </a:lnTo>
                <a:lnTo>
                  <a:pt x="8646" y="2778"/>
                </a:lnTo>
                <a:lnTo>
                  <a:pt x="8412" y="3169"/>
                </a:lnTo>
                <a:lnTo>
                  <a:pt x="8020" y="3991"/>
                </a:lnTo>
                <a:lnTo>
                  <a:pt x="7355" y="5478"/>
                </a:lnTo>
                <a:lnTo>
                  <a:pt x="6651" y="6925"/>
                </a:lnTo>
                <a:lnTo>
                  <a:pt x="5986" y="8216"/>
                </a:lnTo>
                <a:lnTo>
                  <a:pt x="5282" y="9546"/>
                </a:lnTo>
                <a:lnTo>
                  <a:pt x="3834" y="12128"/>
                </a:lnTo>
                <a:lnTo>
                  <a:pt x="3248" y="11659"/>
                </a:lnTo>
                <a:lnTo>
                  <a:pt x="3248" y="11620"/>
                </a:lnTo>
                <a:lnTo>
                  <a:pt x="3991" y="10446"/>
                </a:lnTo>
                <a:lnTo>
                  <a:pt x="4656" y="9233"/>
                </a:lnTo>
                <a:lnTo>
                  <a:pt x="5282" y="8021"/>
                </a:lnTo>
                <a:lnTo>
                  <a:pt x="5869" y="6769"/>
                </a:lnTo>
                <a:lnTo>
                  <a:pt x="6338" y="5634"/>
                </a:lnTo>
                <a:lnTo>
                  <a:pt x="6808" y="4500"/>
                </a:lnTo>
                <a:lnTo>
                  <a:pt x="7042" y="3756"/>
                </a:lnTo>
                <a:lnTo>
                  <a:pt x="7316" y="3013"/>
                </a:lnTo>
                <a:lnTo>
                  <a:pt x="7473" y="2661"/>
                </a:lnTo>
                <a:lnTo>
                  <a:pt x="7668" y="2309"/>
                </a:lnTo>
                <a:lnTo>
                  <a:pt x="7864" y="1957"/>
                </a:lnTo>
                <a:lnTo>
                  <a:pt x="8099" y="1644"/>
                </a:lnTo>
                <a:close/>
                <a:moveTo>
                  <a:pt x="1018" y="11385"/>
                </a:moveTo>
                <a:lnTo>
                  <a:pt x="1683" y="11659"/>
                </a:lnTo>
                <a:lnTo>
                  <a:pt x="2309" y="12011"/>
                </a:lnTo>
                <a:lnTo>
                  <a:pt x="2426" y="12089"/>
                </a:lnTo>
                <a:lnTo>
                  <a:pt x="2582" y="12168"/>
                </a:lnTo>
                <a:lnTo>
                  <a:pt x="3404" y="12715"/>
                </a:lnTo>
                <a:lnTo>
                  <a:pt x="1956" y="14124"/>
                </a:lnTo>
                <a:lnTo>
                  <a:pt x="1878" y="13967"/>
                </a:lnTo>
                <a:lnTo>
                  <a:pt x="1761" y="13850"/>
                </a:lnTo>
                <a:lnTo>
                  <a:pt x="1487" y="13654"/>
                </a:lnTo>
                <a:lnTo>
                  <a:pt x="1135" y="13537"/>
                </a:lnTo>
                <a:lnTo>
                  <a:pt x="822" y="13498"/>
                </a:lnTo>
                <a:lnTo>
                  <a:pt x="861" y="12911"/>
                </a:lnTo>
                <a:lnTo>
                  <a:pt x="900" y="12520"/>
                </a:lnTo>
                <a:lnTo>
                  <a:pt x="978" y="12128"/>
                </a:lnTo>
                <a:lnTo>
                  <a:pt x="1018" y="11737"/>
                </a:lnTo>
                <a:lnTo>
                  <a:pt x="1018" y="11385"/>
                </a:lnTo>
                <a:close/>
                <a:moveTo>
                  <a:pt x="6925" y="1"/>
                </a:moveTo>
                <a:lnTo>
                  <a:pt x="6651" y="40"/>
                </a:lnTo>
                <a:lnTo>
                  <a:pt x="6377" y="79"/>
                </a:lnTo>
                <a:lnTo>
                  <a:pt x="6143" y="157"/>
                </a:lnTo>
                <a:lnTo>
                  <a:pt x="5869" y="274"/>
                </a:lnTo>
                <a:lnTo>
                  <a:pt x="5712" y="313"/>
                </a:lnTo>
                <a:lnTo>
                  <a:pt x="5595" y="392"/>
                </a:lnTo>
                <a:lnTo>
                  <a:pt x="5438" y="470"/>
                </a:lnTo>
                <a:lnTo>
                  <a:pt x="5321" y="587"/>
                </a:lnTo>
                <a:lnTo>
                  <a:pt x="5360" y="626"/>
                </a:lnTo>
                <a:lnTo>
                  <a:pt x="5047" y="1057"/>
                </a:lnTo>
                <a:lnTo>
                  <a:pt x="4773" y="1487"/>
                </a:lnTo>
                <a:lnTo>
                  <a:pt x="4343" y="2426"/>
                </a:lnTo>
                <a:lnTo>
                  <a:pt x="3678" y="3795"/>
                </a:lnTo>
                <a:lnTo>
                  <a:pt x="3013" y="5165"/>
                </a:lnTo>
                <a:lnTo>
                  <a:pt x="2426" y="6534"/>
                </a:lnTo>
                <a:lnTo>
                  <a:pt x="1800" y="7903"/>
                </a:lnTo>
                <a:lnTo>
                  <a:pt x="1135" y="9233"/>
                </a:lnTo>
                <a:lnTo>
                  <a:pt x="392" y="10524"/>
                </a:lnTo>
                <a:lnTo>
                  <a:pt x="352" y="10681"/>
                </a:lnTo>
                <a:lnTo>
                  <a:pt x="352" y="10798"/>
                </a:lnTo>
                <a:lnTo>
                  <a:pt x="313" y="10876"/>
                </a:lnTo>
                <a:lnTo>
                  <a:pt x="274" y="10955"/>
                </a:lnTo>
                <a:lnTo>
                  <a:pt x="274" y="11072"/>
                </a:lnTo>
                <a:lnTo>
                  <a:pt x="274" y="11150"/>
                </a:lnTo>
                <a:lnTo>
                  <a:pt x="274" y="11268"/>
                </a:lnTo>
                <a:lnTo>
                  <a:pt x="274" y="11346"/>
                </a:lnTo>
                <a:lnTo>
                  <a:pt x="274" y="11463"/>
                </a:lnTo>
                <a:lnTo>
                  <a:pt x="313" y="11581"/>
                </a:lnTo>
                <a:lnTo>
                  <a:pt x="274" y="11894"/>
                </a:lnTo>
                <a:lnTo>
                  <a:pt x="235" y="12168"/>
                </a:lnTo>
                <a:lnTo>
                  <a:pt x="196" y="12715"/>
                </a:lnTo>
                <a:lnTo>
                  <a:pt x="118" y="13537"/>
                </a:lnTo>
                <a:lnTo>
                  <a:pt x="39" y="14358"/>
                </a:lnTo>
                <a:lnTo>
                  <a:pt x="0" y="15962"/>
                </a:lnTo>
                <a:lnTo>
                  <a:pt x="39" y="16080"/>
                </a:lnTo>
                <a:lnTo>
                  <a:pt x="79" y="16158"/>
                </a:lnTo>
                <a:lnTo>
                  <a:pt x="118" y="16236"/>
                </a:lnTo>
                <a:lnTo>
                  <a:pt x="235" y="16275"/>
                </a:lnTo>
                <a:lnTo>
                  <a:pt x="313" y="16314"/>
                </a:lnTo>
                <a:lnTo>
                  <a:pt x="431" y="16314"/>
                </a:lnTo>
                <a:lnTo>
                  <a:pt x="509" y="16275"/>
                </a:lnTo>
                <a:lnTo>
                  <a:pt x="587" y="16236"/>
                </a:lnTo>
                <a:lnTo>
                  <a:pt x="1526" y="15415"/>
                </a:lnTo>
                <a:lnTo>
                  <a:pt x="2426" y="14632"/>
                </a:lnTo>
                <a:lnTo>
                  <a:pt x="3326" y="13772"/>
                </a:lnTo>
                <a:lnTo>
                  <a:pt x="4186" y="12950"/>
                </a:lnTo>
                <a:lnTo>
                  <a:pt x="4265" y="12872"/>
                </a:lnTo>
                <a:lnTo>
                  <a:pt x="4304" y="12793"/>
                </a:lnTo>
                <a:lnTo>
                  <a:pt x="5204" y="11307"/>
                </a:lnTo>
                <a:lnTo>
                  <a:pt x="6064" y="9781"/>
                </a:lnTo>
                <a:lnTo>
                  <a:pt x="6847" y="8216"/>
                </a:lnTo>
                <a:lnTo>
                  <a:pt x="7629" y="6651"/>
                </a:lnTo>
                <a:lnTo>
                  <a:pt x="8333" y="5086"/>
                </a:lnTo>
                <a:lnTo>
                  <a:pt x="9038" y="3561"/>
                </a:lnTo>
                <a:lnTo>
                  <a:pt x="9311" y="3130"/>
                </a:lnTo>
                <a:lnTo>
                  <a:pt x="9507" y="2856"/>
                </a:lnTo>
                <a:lnTo>
                  <a:pt x="9585" y="2583"/>
                </a:lnTo>
                <a:lnTo>
                  <a:pt x="9703" y="2504"/>
                </a:lnTo>
                <a:lnTo>
                  <a:pt x="9703" y="2387"/>
                </a:lnTo>
                <a:lnTo>
                  <a:pt x="9664" y="2191"/>
                </a:lnTo>
                <a:lnTo>
                  <a:pt x="9624" y="2035"/>
                </a:lnTo>
                <a:lnTo>
                  <a:pt x="9429" y="1722"/>
                </a:lnTo>
                <a:lnTo>
                  <a:pt x="9351" y="1487"/>
                </a:lnTo>
                <a:lnTo>
                  <a:pt x="9233" y="1213"/>
                </a:lnTo>
                <a:lnTo>
                  <a:pt x="9077" y="979"/>
                </a:lnTo>
                <a:lnTo>
                  <a:pt x="8881" y="783"/>
                </a:lnTo>
                <a:lnTo>
                  <a:pt x="8686" y="587"/>
                </a:lnTo>
                <a:lnTo>
                  <a:pt x="8451" y="392"/>
                </a:lnTo>
                <a:lnTo>
                  <a:pt x="8216" y="274"/>
                </a:lnTo>
                <a:lnTo>
                  <a:pt x="7981" y="157"/>
                </a:lnTo>
                <a:lnTo>
                  <a:pt x="7747" y="79"/>
                </a:lnTo>
                <a:lnTo>
                  <a:pt x="7473" y="40"/>
                </a:lnTo>
                <a:lnTo>
                  <a:pt x="7199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253;p75">
            <a:extLst>
              <a:ext uri="{FF2B5EF4-FFF2-40B4-BE49-F238E27FC236}">
                <a16:creationId xmlns:a16="http://schemas.microsoft.com/office/drawing/2014/main" id="{0F0B29FD-2278-4AEA-BF86-9697A5694E1E}"/>
              </a:ext>
            </a:extLst>
          </p:cNvPr>
          <p:cNvSpPr/>
          <p:nvPr/>
        </p:nvSpPr>
        <p:spPr>
          <a:xfrm>
            <a:off x="6293146" y="3352805"/>
            <a:ext cx="632810" cy="320710"/>
          </a:xfrm>
          <a:custGeom>
            <a:avLst/>
            <a:gdLst/>
            <a:ahLst/>
            <a:cxnLst/>
            <a:rect l="l" t="t" r="r" b="b"/>
            <a:pathLst>
              <a:path w="23005" h="11659" extrusionOk="0">
                <a:moveTo>
                  <a:pt x="901" y="3365"/>
                </a:moveTo>
                <a:lnTo>
                  <a:pt x="1136" y="3912"/>
                </a:lnTo>
                <a:lnTo>
                  <a:pt x="1409" y="4460"/>
                </a:lnTo>
                <a:lnTo>
                  <a:pt x="1722" y="5008"/>
                </a:lnTo>
                <a:lnTo>
                  <a:pt x="2035" y="5555"/>
                </a:lnTo>
                <a:lnTo>
                  <a:pt x="2740" y="6573"/>
                </a:lnTo>
                <a:lnTo>
                  <a:pt x="3444" y="7551"/>
                </a:lnTo>
                <a:lnTo>
                  <a:pt x="4031" y="8255"/>
                </a:lnTo>
                <a:lnTo>
                  <a:pt x="4657" y="8998"/>
                </a:lnTo>
                <a:lnTo>
                  <a:pt x="4226" y="8646"/>
                </a:lnTo>
                <a:lnTo>
                  <a:pt x="3796" y="8294"/>
                </a:lnTo>
                <a:lnTo>
                  <a:pt x="3405" y="7903"/>
                </a:lnTo>
                <a:lnTo>
                  <a:pt x="3013" y="7512"/>
                </a:lnTo>
                <a:lnTo>
                  <a:pt x="2661" y="7081"/>
                </a:lnTo>
                <a:lnTo>
                  <a:pt x="2348" y="6651"/>
                </a:lnTo>
                <a:lnTo>
                  <a:pt x="2074" y="6181"/>
                </a:lnTo>
                <a:lnTo>
                  <a:pt x="1801" y="5712"/>
                </a:lnTo>
                <a:lnTo>
                  <a:pt x="1527" y="5203"/>
                </a:lnTo>
                <a:lnTo>
                  <a:pt x="1331" y="4734"/>
                </a:lnTo>
                <a:lnTo>
                  <a:pt x="1057" y="4030"/>
                </a:lnTo>
                <a:lnTo>
                  <a:pt x="901" y="3365"/>
                </a:lnTo>
                <a:close/>
                <a:moveTo>
                  <a:pt x="627" y="1604"/>
                </a:moveTo>
                <a:lnTo>
                  <a:pt x="862" y="1878"/>
                </a:lnTo>
                <a:lnTo>
                  <a:pt x="1175" y="2113"/>
                </a:lnTo>
                <a:lnTo>
                  <a:pt x="1488" y="2308"/>
                </a:lnTo>
                <a:lnTo>
                  <a:pt x="1840" y="2504"/>
                </a:lnTo>
                <a:lnTo>
                  <a:pt x="2192" y="2660"/>
                </a:lnTo>
                <a:lnTo>
                  <a:pt x="2583" y="2817"/>
                </a:lnTo>
                <a:lnTo>
                  <a:pt x="3405" y="3091"/>
                </a:lnTo>
                <a:lnTo>
                  <a:pt x="4226" y="3286"/>
                </a:lnTo>
                <a:lnTo>
                  <a:pt x="5048" y="3482"/>
                </a:lnTo>
                <a:lnTo>
                  <a:pt x="5791" y="3678"/>
                </a:lnTo>
                <a:lnTo>
                  <a:pt x="6495" y="3873"/>
                </a:lnTo>
                <a:lnTo>
                  <a:pt x="7082" y="4108"/>
                </a:lnTo>
                <a:lnTo>
                  <a:pt x="7669" y="4382"/>
                </a:lnTo>
                <a:lnTo>
                  <a:pt x="8217" y="4656"/>
                </a:lnTo>
                <a:lnTo>
                  <a:pt x="8725" y="4969"/>
                </a:lnTo>
                <a:lnTo>
                  <a:pt x="9234" y="5321"/>
                </a:lnTo>
                <a:lnTo>
                  <a:pt x="9742" y="5751"/>
                </a:lnTo>
                <a:lnTo>
                  <a:pt x="10173" y="6181"/>
                </a:lnTo>
                <a:lnTo>
                  <a:pt x="10603" y="6651"/>
                </a:lnTo>
                <a:lnTo>
                  <a:pt x="10916" y="7081"/>
                </a:lnTo>
                <a:lnTo>
                  <a:pt x="11190" y="7512"/>
                </a:lnTo>
                <a:lnTo>
                  <a:pt x="11386" y="7981"/>
                </a:lnTo>
                <a:lnTo>
                  <a:pt x="11620" y="8411"/>
                </a:lnTo>
                <a:lnTo>
                  <a:pt x="11933" y="9350"/>
                </a:lnTo>
                <a:lnTo>
                  <a:pt x="12246" y="10328"/>
                </a:lnTo>
                <a:lnTo>
                  <a:pt x="11464" y="10055"/>
                </a:lnTo>
                <a:lnTo>
                  <a:pt x="10721" y="9742"/>
                </a:lnTo>
                <a:lnTo>
                  <a:pt x="10721" y="9585"/>
                </a:lnTo>
                <a:lnTo>
                  <a:pt x="10681" y="9429"/>
                </a:lnTo>
                <a:lnTo>
                  <a:pt x="10603" y="9116"/>
                </a:lnTo>
                <a:lnTo>
                  <a:pt x="10486" y="8451"/>
                </a:lnTo>
                <a:lnTo>
                  <a:pt x="10329" y="7825"/>
                </a:lnTo>
                <a:lnTo>
                  <a:pt x="10290" y="7785"/>
                </a:lnTo>
                <a:lnTo>
                  <a:pt x="10251" y="7825"/>
                </a:lnTo>
                <a:lnTo>
                  <a:pt x="10212" y="8138"/>
                </a:lnTo>
                <a:lnTo>
                  <a:pt x="10212" y="8451"/>
                </a:lnTo>
                <a:lnTo>
                  <a:pt x="10251" y="9076"/>
                </a:lnTo>
                <a:lnTo>
                  <a:pt x="10251" y="9546"/>
                </a:lnTo>
                <a:lnTo>
                  <a:pt x="9273" y="9076"/>
                </a:lnTo>
                <a:lnTo>
                  <a:pt x="8334" y="8568"/>
                </a:lnTo>
                <a:lnTo>
                  <a:pt x="7865" y="6964"/>
                </a:lnTo>
                <a:lnTo>
                  <a:pt x="7669" y="6181"/>
                </a:lnTo>
                <a:lnTo>
                  <a:pt x="7512" y="5360"/>
                </a:lnTo>
                <a:lnTo>
                  <a:pt x="7473" y="5360"/>
                </a:lnTo>
                <a:lnTo>
                  <a:pt x="7434" y="5321"/>
                </a:lnTo>
                <a:lnTo>
                  <a:pt x="7434" y="5360"/>
                </a:lnTo>
                <a:lnTo>
                  <a:pt x="7395" y="5399"/>
                </a:lnTo>
                <a:lnTo>
                  <a:pt x="7473" y="6103"/>
                </a:lnTo>
                <a:lnTo>
                  <a:pt x="7552" y="6846"/>
                </a:lnTo>
                <a:lnTo>
                  <a:pt x="7669" y="7551"/>
                </a:lnTo>
                <a:lnTo>
                  <a:pt x="7825" y="8294"/>
                </a:lnTo>
                <a:lnTo>
                  <a:pt x="7199" y="7903"/>
                </a:lnTo>
                <a:lnTo>
                  <a:pt x="5987" y="7081"/>
                </a:lnTo>
                <a:lnTo>
                  <a:pt x="4813" y="6221"/>
                </a:lnTo>
                <a:lnTo>
                  <a:pt x="4226" y="5790"/>
                </a:lnTo>
                <a:lnTo>
                  <a:pt x="3522" y="5203"/>
                </a:lnTo>
                <a:lnTo>
                  <a:pt x="3170" y="4890"/>
                </a:lnTo>
                <a:lnTo>
                  <a:pt x="2896" y="4538"/>
                </a:lnTo>
                <a:lnTo>
                  <a:pt x="2700" y="4225"/>
                </a:lnTo>
                <a:lnTo>
                  <a:pt x="2622" y="4069"/>
                </a:lnTo>
                <a:lnTo>
                  <a:pt x="2583" y="3912"/>
                </a:lnTo>
                <a:lnTo>
                  <a:pt x="2583" y="3873"/>
                </a:lnTo>
                <a:lnTo>
                  <a:pt x="2505" y="3873"/>
                </a:lnTo>
                <a:lnTo>
                  <a:pt x="2505" y="3912"/>
                </a:lnTo>
                <a:lnTo>
                  <a:pt x="2544" y="4225"/>
                </a:lnTo>
                <a:lnTo>
                  <a:pt x="2661" y="4499"/>
                </a:lnTo>
                <a:lnTo>
                  <a:pt x="2818" y="4773"/>
                </a:lnTo>
                <a:lnTo>
                  <a:pt x="3053" y="5008"/>
                </a:lnTo>
                <a:lnTo>
                  <a:pt x="3561" y="5477"/>
                </a:lnTo>
                <a:lnTo>
                  <a:pt x="3991" y="5908"/>
                </a:lnTo>
                <a:lnTo>
                  <a:pt x="4578" y="6416"/>
                </a:lnTo>
                <a:lnTo>
                  <a:pt x="5165" y="6925"/>
                </a:lnTo>
                <a:lnTo>
                  <a:pt x="5791" y="7433"/>
                </a:lnTo>
                <a:lnTo>
                  <a:pt x="6417" y="7903"/>
                </a:lnTo>
                <a:lnTo>
                  <a:pt x="7082" y="8333"/>
                </a:lnTo>
                <a:lnTo>
                  <a:pt x="7747" y="8763"/>
                </a:lnTo>
                <a:lnTo>
                  <a:pt x="8412" y="9155"/>
                </a:lnTo>
                <a:lnTo>
                  <a:pt x="9116" y="9507"/>
                </a:lnTo>
                <a:lnTo>
                  <a:pt x="9821" y="9859"/>
                </a:lnTo>
                <a:lnTo>
                  <a:pt x="10525" y="10211"/>
                </a:lnTo>
                <a:lnTo>
                  <a:pt x="11229" y="10485"/>
                </a:lnTo>
                <a:lnTo>
                  <a:pt x="11972" y="10798"/>
                </a:lnTo>
                <a:lnTo>
                  <a:pt x="11268" y="10876"/>
                </a:lnTo>
                <a:lnTo>
                  <a:pt x="10525" y="10876"/>
                </a:lnTo>
                <a:lnTo>
                  <a:pt x="9782" y="10837"/>
                </a:lnTo>
                <a:lnTo>
                  <a:pt x="9077" y="10759"/>
                </a:lnTo>
                <a:lnTo>
                  <a:pt x="8334" y="10641"/>
                </a:lnTo>
                <a:lnTo>
                  <a:pt x="7630" y="10446"/>
                </a:lnTo>
                <a:lnTo>
                  <a:pt x="6965" y="10211"/>
                </a:lnTo>
                <a:lnTo>
                  <a:pt x="6300" y="9937"/>
                </a:lnTo>
                <a:lnTo>
                  <a:pt x="5830" y="9663"/>
                </a:lnTo>
                <a:lnTo>
                  <a:pt x="5400" y="9350"/>
                </a:lnTo>
                <a:lnTo>
                  <a:pt x="5009" y="8998"/>
                </a:lnTo>
                <a:lnTo>
                  <a:pt x="4617" y="8646"/>
                </a:lnTo>
                <a:lnTo>
                  <a:pt x="4265" y="8255"/>
                </a:lnTo>
                <a:lnTo>
                  <a:pt x="3913" y="7825"/>
                </a:lnTo>
                <a:lnTo>
                  <a:pt x="3209" y="6925"/>
                </a:lnTo>
                <a:lnTo>
                  <a:pt x="2818" y="6338"/>
                </a:lnTo>
                <a:lnTo>
                  <a:pt x="2427" y="5790"/>
                </a:lnTo>
                <a:lnTo>
                  <a:pt x="2074" y="5203"/>
                </a:lnTo>
                <a:lnTo>
                  <a:pt x="1761" y="4577"/>
                </a:lnTo>
                <a:lnTo>
                  <a:pt x="1448" y="3991"/>
                </a:lnTo>
                <a:lnTo>
                  <a:pt x="1175" y="3365"/>
                </a:lnTo>
                <a:lnTo>
                  <a:pt x="901" y="2700"/>
                </a:lnTo>
                <a:lnTo>
                  <a:pt x="666" y="2074"/>
                </a:lnTo>
                <a:lnTo>
                  <a:pt x="627" y="1604"/>
                </a:lnTo>
                <a:close/>
                <a:moveTo>
                  <a:pt x="22457" y="4695"/>
                </a:moveTo>
                <a:lnTo>
                  <a:pt x="22027" y="5829"/>
                </a:lnTo>
                <a:lnTo>
                  <a:pt x="21792" y="6377"/>
                </a:lnTo>
                <a:lnTo>
                  <a:pt x="21518" y="6925"/>
                </a:lnTo>
                <a:lnTo>
                  <a:pt x="21049" y="7629"/>
                </a:lnTo>
                <a:lnTo>
                  <a:pt x="20501" y="8333"/>
                </a:lnTo>
                <a:lnTo>
                  <a:pt x="19875" y="8920"/>
                </a:lnTo>
                <a:lnTo>
                  <a:pt x="19562" y="9194"/>
                </a:lnTo>
                <a:lnTo>
                  <a:pt x="19210" y="9468"/>
                </a:lnTo>
                <a:lnTo>
                  <a:pt x="18545" y="9898"/>
                </a:lnTo>
                <a:lnTo>
                  <a:pt x="17802" y="10328"/>
                </a:lnTo>
                <a:lnTo>
                  <a:pt x="16941" y="10680"/>
                </a:lnTo>
                <a:lnTo>
                  <a:pt x="16550" y="10798"/>
                </a:lnTo>
                <a:lnTo>
                  <a:pt x="16080" y="10915"/>
                </a:lnTo>
                <a:lnTo>
                  <a:pt x="15650" y="11033"/>
                </a:lnTo>
                <a:lnTo>
                  <a:pt x="15220" y="11072"/>
                </a:lnTo>
                <a:lnTo>
                  <a:pt x="14789" y="11111"/>
                </a:lnTo>
                <a:lnTo>
                  <a:pt x="14359" y="11111"/>
                </a:lnTo>
                <a:lnTo>
                  <a:pt x="13929" y="11072"/>
                </a:lnTo>
                <a:lnTo>
                  <a:pt x="13537" y="10993"/>
                </a:lnTo>
                <a:lnTo>
                  <a:pt x="13146" y="10876"/>
                </a:lnTo>
                <a:lnTo>
                  <a:pt x="12755" y="10680"/>
                </a:lnTo>
                <a:lnTo>
                  <a:pt x="12833" y="10680"/>
                </a:lnTo>
                <a:lnTo>
                  <a:pt x="13146" y="10602"/>
                </a:lnTo>
                <a:lnTo>
                  <a:pt x="13498" y="10485"/>
                </a:lnTo>
                <a:lnTo>
                  <a:pt x="14163" y="10172"/>
                </a:lnTo>
                <a:lnTo>
                  <a:pt x="14789" y="9859"/>
                </a:lnTo>
                <a:lnTo>
                  <a:pt x="15415" y="9507"/>
                </a:lnTo>
                <a:lnTo>
                  <a:pt x="16745" y="8724"/>
                </a:lnTo>
                <a:lnTo>
                  <a:pt x="18036" y="7903"/>
                </a:lnTo>
                <a:lnTo>
                  <a:pt x="18076" y="7903"/>
                </a:lnTo>
                <a:lnTo>
                  <a:pt x="18076" y="7864"/>
                </a:lnTo>
                <a:lnTo>
                  <a:pt x="18036" y="7825"/>
                </a:lnTo>
                <a:lnTo>
                  <a:pt x="17997" y="7825"/>
                </a:lnTo>
                <a:lnTo>
                  <a:pt x="16471" y="8568"/>
                </a:lnTo>
                <a:lnTo>
                  <a:pt x="16589" y="8294"/>
                </a:lnTo>
                <a:lnTo>
                  <a:pt x="16628" y="8020"/>
                </a:lnTo>
                <a:lnTo>
                  <a:pt x="16667" y="7707"/>
                </a:lnTo>
                <a:lnTo>
                  <a:pt x="16589" y="7394"/>
                </a:lnTo>
                <a:lnTo>
                  <a:pt x="16550" y="7355"/>
                </a:lnTo>
                <a:lnTo>
                  <a:pt x="16471" y="7355"/>
                </a:lnTo>
                <a:lnTo>
                  <a:pt x="16432" y="7433"/>
                </a:lnTo>
                <a:lnTo>
                  <a:pt x="16432" y="7707"/>
                </a:lnTo>
                <a:lnTo>
                  <a:pt x="16354" y="7981"/>
                </a:lnTo>
                <a:lnTo>
                  <a:pt x="16237" y="8216"/>
                </a:lnTo>
                <a:lnTo>
                  <a:pt x="16119" y="8490"/>
                </a:lnTo>
                <a:lnTo>
                  <a:pt x="16080" y="8607"/>
                </a:lnTo>
                <a:lnTo>
                  <a:pt x="16159" y="8724"/>
                </a:lnTo>
                <a:lnTo>
                  <a:pt x="15337" y="9116"/>
                </a:lnTo>
                <a:lnTo>
                  <a:pt x="14946" y="9272"/>
                </a:lnTo>
                <a:lnTo>
                  <a:pt x="14946" y="9233"/>
                </a:lnTo>
                <a:lnTo>
                  <a:pt x="15063" y="8881"/>
                </a:lnTo>
                <a:lnTo>
                  <a:pt x="15141" y="8451"/>
                </a:lnTo>
                <a:lnTo>
                  <a:pt x="15220" y="8059"/>
                </a:lnTo>
                <a:lnTo>
                  <a:pt x="15220" y="7668"/>
                </a:lnTo>
                <a:lnTo>
                  <a:pt x="15220" y="7629"/>
                </a:lnTo>
                <a:lnTo>
                  <a:pt x="15180" y="7590"/>
                </a:lnTo>
                <a:lnTo>
                  <a:pt x="15141" y="7629"/>
                </a:lnTo>
                <a:lnTo>
                  <a:pt x="15102" y="7629"/>
                </a:lnTo>
                <a:lnTo>
                  <a:pt x="14867" y="8411"/>
                </a:lnTo>
                <a:lnTo>
                  <a:pt x="14672" y="9155"/>
                </a:lnTo>
                <a:lnTo>
                  <a:pt x="14672" y="9233"/>
                </a:lnTo>
                <a:lnTo>
                  <a:pt x="14672" y="9272"/>
                </a:lnTo>
                <a:lnTo>
                  <a:pt x="14789" y="9350"/>
                </a:lnTo>
                <a:lnTo>
                  <a:pt x="13772" y="9742"/>
                </a:lnTo>
                <a:lnTo>
                  <a:pt x="13263" y="9976"/>
                </a:lnTo>
                <a:lnTo>
                  <a:pt x="12833" y="10211"/>
                </a:lnTo>
                <a:lnTo>
                  <a:pt x="12950" y="9820"/>
                </a:lnTo>
                <a:lnTo>
                  <a:pt x="13107" y="9429"/>
                </a:lnTo>
                <a:lnTo>
                  <a:pt x="13263" y="9076"/>
                </a:lnTo>
                <a:lnTo>
                  <a:pt x="13459" y="8724"/>
                </a:lnTo>
                <a:lnTo>
                  <a:pt x="13694" y="8411"/>
                </a:lnTo>
                <a:lnTo>
                  <a:pt x="13929" y="8098"/>
                </a:lnTo>
                <a:lnTo>
                  <a:pt x="14163" y="7785"/>
                </a:lnTo>
                <a:lnTo>
                  <a:pt x="14437" y="7512"/>
                </a:lnTo>
                <a:lnTo>
                  <a:pt x="14750" y="7238"/>
                </a:lnTo>
                <a:lnTo>
                  <a:pt x="15063" y="7003"/>
                </a:lnTo>
                <a:lnTo>
                  <a:pt x="15376" y="6807"/>
                </a:lnTo>
                <a:lnTo>
                  <a:pt x="15728" y="6612"/>
                </a:lnTo>
                <a:lnTo>
                  <a:pt x="16080" y="6455"/>
                </a:lnTo>
                <a:lnTo>
                  <a:pt x="16471" y="6299"/>
                </a:lnTo>
                <a:lnTo>
                  <a:pt x="16863" y="6181"/>
                </a:lnTo>
                <a:lnTo>
                  <a:pt x="17293" y="6103"/>
                </a:lnTo>
                <a:lnTo>
                  <a:pt x="17958" y="5986"/>
                </a:lnTo>
                <a:lnTo>
                  <a:pt x="18662" y="5908"/>
                </a:lnTo>
                <a:lnTo>
                  <a:pt x="19327" y="5829"/>
                </a:lnTo>
                <a:lnTo>
                  <a:pt x="20032" y="5751"/>
                </a:lnTo>
                <a:lnTo>
                  <a:pt x="20658" y="5595"/>
                </a:lnTo>
                <a:lnTo>
                  <a:pt x="21323" y="5360"/>
                </a:lnTo>
                <a:lnTo>
                  <a:pt x="21597" y="5242"/>
                </a:lnTo>
                <a:lnTo>
                  <a:pt x="21910" y="5086"/>
                </a:lnTo>
                <a:lnTo>
                  <a:pt x="22183" y="4890"/>
                </a:lnTo>
                <a:lnTo>
                  <a:pt x="22457" y="4695"/>
                </a:lnTo>
                <a:close/>
                <a:moveTo>
                  <a:pt x="197" y="0"/>
                </a:moveTo>
                <a:lnTo>
                  <a:pt x="40" y="39"/>
                </a:lnTo>
                <a:lnTo>
                  <a:pt x="40" y="117"/>
                </a:lnTo>
                <a:lnTo>
                  <a:pt x="1" y="196"/>
                </a:lnTo>
                <a:lnTo>
                  <a:pt x="118" y="626"/>
                </a:lnTo>
                <a:lnTo>
                  <a:pt x="40" y="1135"/>
                </a:lnTo>
                <a:lnTo>
                  <a:pt x="79" y="1682"/>
                </a:lnTo>
                <a:lnTo>
                  <a:pt x="118" y="2269"/>
                </a:lnTo>
                <a:lnTo>
                  <a:pt x="197" y="2817"/>
                </a:lnTo>
                <a:lnTo>
                  <a:pt x="314" y="3365"/>
                </a:lnTo>
                <a:lnTo>
                  <a:pt x="470" y="3873"/>
                </a:lnTo>
                <a:lnTo>
                  <a:pt x="627" y="4382"/>
                </a:lnTo>
                <a:lnTo>
                  <a:pt x="823" y="4890"/>
                </a:lnTo>
                <a:lnTo>
                  <a:pt x="1057" y="5438"/>
                </a:lnTo>
                <a:lnTo>
                  <a:pt x="1331" y="5947"/>
                </a:lnTo>
                <a:lnTo>
                  <a:pt x="1605" y="6494"/>
                </a:lnTo>
                <a:lnTo>
                  <a:pt x="1918" y="6964"/>
                </a:lnTo>
                <a:lnTo>
                  <a:pt x="2270" y="7472"/>
                </a:lnTo>
                <a:lnTo>
                  <a:pt x="2661" y="7903"/>
                </a:lnTo>
                <a:lnTo>
                  <a:pt x="3053" y="8333"/>
                </a:lnTo>
                <a:lnTo>
                  <a:pt x="3483" y="8763"/>
                </a:lnTo>
                <a:lnTo>
                  <a:pt x="3952" y="9155"/>
                </a:lnTo>
                <a:lnTo>
                  <a:pt x="4461" y="9546"/>
                </a:lnTo>
                <a:lnTo>
                  <a:pt x="4970" y="9859"/>
                </a:lnTo>
                <a:lnTo>
                  <a:pt x="5517" y="10172"/>
                </a:lnTo>
                <a:lnTo>
                  <a:pt x="6065" y="10446"/>
                </a:lnTo>
                <a:lnTo>
                  <a:pt x="6613" y="10680"/>
                </a:lnTo>
                <a:lnTo>
                  <a:pt x="7199" y="10876"/>
                </a:lnTo>
                <a:lnTo>
                  <a:pt x="7786" y="11072"/>
                </a:lnTo>
                <a:lnTo>
                  <a:pt x="8373" y="11189"/>
                </a:lnTo>
                <a:lnTo>
                  <a:pt x="8960" y="11306"/>
                </a:lnTo>
                <a:lnTo>
                  <a:pt x="9586" y="11385"/>
                </a:lnTo>
                <a:lnTo>
                  <a:pt x="10173" y="11424"/>
                </a:lnTo>
                <a:lnTo>
                  <a:pt x="10799" y="11424"/>
                </a:lnTo>
                <a:lnTo>
                  <a:pt x="11386" y="11385"/>
                </a:lnTo>
                <a:lnTo>
                  <a:pt x="12012" y="11346"/>
                </a:lnTo>
                <a:lnTo>
                  <a:pt x="12637" y="11228"/>
                </a:lnTo>
                <a:lnTo>
                  <a:pt x="13029" y="11424"/>
                </a:lnTo>
                <a:lnTo>
                  <a:pt x="13459" y="11541"/>
                </a:lnTo>
                <a:lnTo>
                  <a:pt x="13889" y="11619"/>
                </a:lnTo>
                <a:lnTo>
                  <a:pt x="14320" y="11659"/>
                </a:lnTo>
                <a:lnTo>
                  <a:pt x="14750" y="11659"/>
                </a:lnTo>
                <a:lnTo>
                  <a:pt x="15220" y="11619"/>
                </a:lnTo>
                <a:lnTo>
                  <a:pt x="15650" y="11541"/>
                </a:lnTo>
                <a:lnTo>
                  <a:pt x="16119" y="11463"/>
                </a:lnTo>
                <a:lnTo>
                  <a:pt x="16589" y="11346"/>
                </a:lnTo>
                <a:lnTo>
                  <a:pt x="17019" y="11189"/>
                </a:lnTo>
                <a:lnTo>
                  <a:pt x="17880" y="10837"/>
                </a:lnTo>
                <a:lnTo>
                  <a:pt x="18662" y="10446"/>
                </a:lnTo>
                <a:lnTo>
                  <a:pt x="19367" y="9976"/>
                </a:lnTo>
                <a:lnTo>
                  <a:pt x="20071" y="9429"/>
                </a:lnTo>
                <a:lnTo>
                  <a:pt x="20697" y="8803"/>
                </a:lnTo>
                <a:lnTo>
                  <a:pt x="21323" y="8098"/>
                </a:lnTo>
                <a:lnTo>
                  <a:pt x="21597" y="7746"/>
                </a:lnTo>
                <a:lnTo>
                  <a:pt x="21870" y="7355"/>
                </a:lnTo>
                <a:lnTo>
                  <a:pt x="22105" y="6925"/>
                </a:lnTo>
                <a:lnTo>
                  <a:pt x="22340" y="6534"/>
                </a:lnTo>
                <a:lnTo>
                  <a:pt x="22535" y="6103"/>
                </a:lnTo>
                <a:lnTo>
                  <a:pt x="22692" y="5673"/>
                </a:lnTo>
                <a:lnTo>
                  <a:pt x="22809" y="5242"/>
                </a:lnTo>
                <a:lnTo>
                  <a:pt x="22927" y="4812"/>
                </a:lnTo>
                <a:lnTo>
                  <a:pt x="23005" y="4343"/>
                </a:lnTo>
                <a:lnTo>
                  <a:pt x="23005" y="3912"/>
                </a:lnTo>
                <a:lnTo>
                  <a:pt x="23005" y="3834"/>
                </a:lnTo>
                <a:lnTo>
                  <a:pt x="22966" y="3795"/>
                </a:lnTo>
                <a:lnTo>
                  <a:pt x="22692" y="3795"/>
                </a:lnTo>
                <a:lnTo>
                  <a:pt x="22614" y="3873"/>
                </a:lnTo>
                <a:lnTo>
                  <a:pt x="22262" y="4264"/>
                </a:lnTo>
                <a:lnTo>
                  <a:pt x="21910" y="4577"/>
                </a:lnTo>
                <a:lnTo>
                  <a:pt x="21518" y="4812"/>
                </a:lnTo>
                <a:lnTo>
                  <a:pt x="21127" y="5008"/>
                </a:lnTo>
                <a:lnTo>
                  <a:pt x="20697" y="5164"/>
                </a:lnTo>
                <a:lnTo>
                  <a:pt x="20227" y="5282"/>
                </a:lnTo>
                <a:lnTo>
                  <a:pt x="19758" y="5360"/>
                </a:lnTo>
                <a:lnTo>
                  <a:pt x="19288" y="5438"/>
                </a:lnTo>
                <a:lnTo>
                  <a:pt x="18310" y="5555"/>
                </a:lnTo>
                <a:lnTo>
                  <a:pt x="17332" y="5673"/>
                </a:lnTo>
                <a:lnTo>
                  <a:pt x="16863" y="5751"/>
                </a:lnTo>
                <a:lnTo>
                  <a:pt x="16393" y="5868"/>
                </a:lnTo>
                <a:lnTo>
                  <a:pt x="15963" y="5986"/>
                </a:lnTo>
                <a:lnTo>
                  <a:pt x="15533" y="6181"/>
                </a:lnTo>
                <a:lnTo>
                  <a:pt x="15063" y="6416"/>
                </a:lnTo>
                <a:lnTo>
                  <a:pt x="14594" y="6729"/>
                </a:lnTo>
                <a:lnTo>
                  <a:pt x="14163" y="7081"/>
                </a:lnTo>
                <a:lnTo>
                  <a:pt x="13772" y="7472"/>
                </a:lnTo>
                <a:lnTo>
                  <a:pt x="13420" y="7903"/>
                </a:lnTo>
                <a:lnTo>
                  <a:pt x="13107" y="8333"/>
                </a:lnTo>
                <a:lnTo>
                  <a:pt x="12833" y="8803"/>
                </a:lnTo>
                <a:lnTo>
                  <a:pt x="12598" y="9311"/>
                </a:lnTo>
                <a:lnTo>
                  <a:pt x="12520" y="8920"/>
                </a:lnTo>
                <a:lnTo>
                  <a:pt x="12403" y="8568"/>
                </a:lnTo>
                <a:lnTo>
                  <a:pt x="12246" y="8177"/>
                </a:lnTo>
                <a:lnTo>
                  <a:pt x="12051" y="7785"/>
                </a:lnTo>
                <a:lnTo>
                  <a:pt x="11620" y="7081"/>
                </a:lnTo>
                <a:lnTo>
                  <a:pt x="11151" y="6416"/>
                </a:lnTo>
                <a:lnTo>
                  <a:pt x="10603" y="5790"/>
                </a:lnTo>
                <a:lnTo>
                  <a:pt x="10016" y="5203"/>
                </a:lnTo>
                <a:lnTo>
                  <a:pt x="9390" y="4695"/>
                </a:lnTo>
                <a:lnTo>
                  <a:pt x="8764" y="4264"/>
                </a:lnTo>
                <a:lnTo>
                  <a:pt x="8256" y="3991"/>
                </a:lnTo>
                <a:lnTo>
                  <a:pt x="7747" y="3756"/>
                </a:lnTo>
                <a:lnTo>
                  <a:pt x="7239" y="3521"/>
                </a:lnTo>
                <a:lnTo>
                  <a:pt x="6691" y="3325"/>
                </a:lnTo>
                <a:lnTo>
                  <a:pt x="5595" y="2973"/>
                </a:lnTo>
                <a:lnTo>
                  <a:pt x="4461" y="2700"/>
                </a:lnTo>
                <a:lnTo>
                  <a:pt x="3287" y="2426"/>
                </a:lnTo>
                <a:lnTo>
                  <a:pt x="2661" y="2230"/>
                </a:lnTo>
                <a:lnTo>
                  <a:pt x="2074" y="1995"/>
                </a:lnTo>
                <a:lnTo>
                  <a:pt x="1801" y="1878"/>
                </a:lnTo>
                <a:lnTo>
                  <a:pt x="1566" y="1721"/>
                </a:lnTo>
                <a:lnTo>
                  <a:pt x="1331" y="1565"/>
                </a:lnTo>
                <a:lnTo>
                  <a:pt x="1096" y="1369"/>
                </a:lnTo>
                <a:lnTo>
                  <a:pt x="901" y="1135"/>
                </a:lnTo>
                <a:lnTo>
                  <a:pt x="705" y="900"/>
                </a:lnTo>
                <a:lnTo>
                  <a:pt x="588" y="626"/>
                </a:lnTo>
                <a:lnTo>
                  <a:pt x="470" y="313"/>
                </a:lnTo>
                <a:lnTo>
                  <a:pt x="470" y="196"/>
                </a:lnTo>
                <a:lnTo>
                  <a:pt x="431" y="78"/>
                </a:lnTo>
                <a:lnTo>
                  <a:pt x="392" y="39"/>
                </a:lnTo>
                <a:lnTo>
                  <a:pt x="31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5" name="Google Shape;1255;p75">
            <a:extLst>
              <a:ext uri="{FF2B5EF4-FFF2-40B4-BE49-F238E27FC236}">
                <a16:creationId xmlns:a16="http://schemas.microsoft.com/office/drawing/2014/main" id="{EA7F9E29-3C1E-4A47-86E1-E825723E0791}"/>
              </a:ext>
            </a:extLst>
          </p:cNvPr>
          <p:cNvGrpSpPr/>
          <p:nvPr/>
        </p:nvGrpSpPr>
        <p:grpSpPr>
          <a:xfrm rot="20132563">
            <a:off x="171013" y="2704853"/>
            <a:ext cx="440175" cy="600516"/>
            <a:chOff x="3686075" y="3266800"/>
            <a:chExt cx="400050" cy="545775"/>
          </a:xfrm>
        </p:grpSpPr>
        <p:sp>
          <p:nvSpPr>
            <p:cNvPr id="136" name="Google Shape;1256;p75">
              <a:extLst>
                <a:ext uri="{FF2B5EF4-FFF2-40B4-BE49-F238E27FC236}">
                  <a16:creationId xmlns:a16="http://schemas.microsoft.com/office/drawing/2014/main" id="{F291510D-42DA-40B3-88C1-B7EFD094D063}"/>
                </a:ext>
              </a:extLst>
            </p:cNvPr>
            <p:cNvSpPr/>
            <p:nvPr/>
          </p:nvSpPr>
          <p:spPr>
            <a:xfrm>
              <a:off x="3686075" y="3266800"/>
              <a:ext cx="400050" cy="545775"/>
            </a:xfrm>
            <a:custGeom>
              <a:avLst/>
              <a:gdLst/>
              <a:ahLst/>
              <a:cxnLst/>
              <a:rect l="l" t="t" r="r" b="b"/>
              <a:pathLst>
                <a:path w="16002" h="21831" extrusionOk="0">
                  <a:moveTo>
                    <a:pt x="7472" y="704"/>
                  </a:moveTo>
                  <a:lnTo>
                    <a:pt x="7590" y="900"/>
                  </a:lnTo>
                  <a:lnTo>
                    <a:pt x="7394" y="1252"/>
                  </a:lnTo>
                  <a:lnTo>
                    <a:pt x="7355" y="1448"/>
                  </a:lnTo>
                  <a:lnTo>
                    <a:pt x="7316" y="1604"/>
                  </a:lnTo>
                  <a:lnTo>
                    <a:pt x="7277" y="1487"/>
                  </a:lnTo>
                  <a:lnTo>
                    <a:pt x="7277" y="1330"/>
                  </a:lnTo>
                  <a:lnTo>
                    <a:pt x="7355" y="1017"/>
                  </a:lnTo>
                  <a:lnTo>
                    <a:pt x="7472" y="704"/>
                  </a:lnTo>
                  <a:close/>
                  <a:moveTo>
                    <a:pt x="8294" y="939"/>
                  </a:moveTo>
                  <a:lnTo>
                    <a:pt x="10211" y="1839"/>
                  </a:lnTo>
                  <a:lnTo>
                    <a:pt x="12128" y="2660"/>
                  </a:lnTo>
                  <a:lnTo>
                    <a:pt x="13184" y="3052"/>
                  </a:lnTo>
                  <a:lnTo>
                    <a:pt x="14201" y="3443"/>
                  </a:lnTo>
                  <a:lnTo>
                    <a:pt x="14788" y="3560"/>
                  </a:lnTo>
                  <a:lnTo>
                    <a:pt x="15101" y="3678"/>
                  </a:lnTo>
                  <a:lnTo>
                    <a:pt x="15219" y="3717"/>
                  </a:lnTo>
                  <a:lnTo>
                    <a:pt x="15258" y="3795"/>
                  </a:lnTo>
                  <a:lnTo>
                    <a:pt x="15297" y="3873"/>
                  </a:lnTo>
                  <a:lnTo>
                    <a:pt x="15297" y="4030"/>
                  </a:lnTo>
                  <a:lnTo>
                    <a:pt x="15258" y="4304"/>
                  </a:lnTo>
                  <a:lnTo>
                    <a:pt x="15140" y="4656"/>
                  </a:lnTo>
                  <a:lnTo>
                    <a:pt x="15023" y="4969"/>
                  </a:lnTo>
                  <a:lnTo>
                    <a:pt x="13106" y="3991"/>
                  </a:lnTo>
                  <a:lnTo>
                    <a:pt x="11150" y="3091"/>
                  </a:lnTo>
                  <a:lnTo>
                    <a:pt x="9116" y="2191"/>
                  </a:lnTo>
                  <a:lnTo>
                    <a:pt x="8372" y="1956"/>
                  </a:lnTo>
                  <a:lnTo>
                    <a:pt x="8372" y="1839"/>
                  </a:lnTo>
                  <a:lnTo>
                    <a:pt x="8294" y="1761"/>
                  </a:lnTo>
                  <a:lnTo>
                    <a:pt x="8177" y="1722"/>
                  </a:lnTo>
                  <a:lnTo>
                    <a:pt x="8098" y="1682"/>
                  </a:lnTo>
                  <a:lnTo>
                    <a:pt x="8098" y="1487"/>
                  </a:lnTo>
                  <a:lnTo>
                    <a:pt x="8138" y="1330"/>
                  </a:lnTo>
                  <a:lnTo>
                    <a:pt x="8177" y="1213"/>
                  </a:lnTo>
                  <a:lnTo>
                    <a:pt x="8255" y="1056"/>
                  </a:lnTo>
                  <a:lnTo>
                    <a:pt x="8294" y="939"/>
                  </a:lnTo>
                  <a:close/>
                  <a:moveTo>
                    <a:pt x="8138" y="2504"/>
                  </a:moveTo>
                  <a:lnTo>
                    <a:pt x="8294" y="2543"/>
                  </a:lnTo>
                  <a:lnTo>
                    <a:pt x="8881" y="2778"/>
                  </a:lnTo>
                  <a:lnTo>
                    <a:pt x="9389" y="2934"/>
                  </a:lnTo>
                  <a:lnTo>
                    <a:pt x="11698" y="3991"/>
                  </a:lnTo>
                  <a:lnTo>
                    <a:pt x="13928" y="5125"/>
                  </a:lnTo>
                  <a:lnTo>
                    <a:pt x="13067" y="7120"/>
                  </a:lnTo>
                  <a:lnTo>
                    <a:pt x="12832" y="7707"/>
                  </a:lnTo>
                  <a:lnTo>
                    <a:pt x="12519" y="8255"/>
                  </a:lnTo>
                  <a:lnTo>
                    <a:pt x="12245" y="8764"/>
                  </a:lnTo>
                  <a:lnTo>
                    <a:pt x="11893" y="9272"/>
                  </a:lnTo>
                  <a:lnTo>
                    <a:pt x="11580" y="9702"/>
                  </a:lnTo>
                  <a:lnTo>
                    <a:pt x="11189" y="10094"/>
                  </a:lnTo>
                  <a:lnTo>
                    <a:pt x="10798" y="10407"/>
                  </a:lnTo>
                  <a:lnTo>
                    <a:pt x="10563" y="10524"/>
                  </a:lnTo>
                  <a:lnTo>
                    <a:pt x="10367" y="10602"/>
                  </a:lnTo>
                  <a:lnTo>
                    <a:pt x="10133" y="10681"/>
                  </a:lnTo>
                  <a:lnTo>
                    <a:pt x="9898" y="10720"/>
                  </a:lnTo>
                  <a:lnTo>
                    <a:pt x="9663" y="10720"/>
                  </a:lnTo>
                  <a:lnTo>
                    <a:pt x="9389" y="10681"/>
                  </a:lnTo>
                  <a:lnTo>
                    <a:pt x="9155" y="10602"/>
                  </a:lnTo>
                  <a:lnTo>
                    <a:pt x="8881" y="10524"/>
                  </a:lnTo>
                  <a:lnTo>
                    <a:pt x="8607" y="10368"/>
                  </a:lnTo>
                  <a:lnTo>
                    <a:pt x="8294" y="10211"/>
                  </a:lnTo>
                  <a:lnTo>
                    <a:pt x="7825" y="9820"/>
                  </a:lnTo>
                  <a:lnTo>
                    <a:pt x="7433" y="9429"/>
                  </a:lnTo>
                  <a:lnTo>
                    <a:pt x="7120" y="8998"/>
                  </a:lnTo>
                  <a:lnTo>
                    <a:pt x="6886" y="8529"/>
                  </a:lnTo>
                  <a:lnTo>
                    <a:pt x="6768" y="8020"/>
                  </a:lnTo>
                  <a:lnTo>
                    <a:pt x="6690" y="7512"/>
                  </a:lnTo>
                  <a:lnTo>
                    <a:pt x="6729" y="6964"/>
                  </a:lnTo>
                  <a:lnTo>
                    <a:pt x="6807" y="6338"/>
                  </a:lnTo>
                  <a:lnTo>
                    <a:pt x="7042" y="5360"/>
                  </a:lnTo>
                  <a:lnTo>
                    <a:pt x="7355" y="4382"/>
                  </a:lnTo>
                  <a:lnTo>
                    <a:pt x="7746" y="3443"/>
                  </a:lnTo>
                  <a:lnTo>
                    <a:pt x="8138" y="2504"/>
                  </a:lnTo>
                  <a:close/>
                  <a:moveTo>
                    <a:pt x="1056" y="16940"/>
                  </a:moveTo>
                  <a:lnTo>
                    <a:pt x="1213" y="17018"/>
                  </a:lnTo>
                  <a:lnTo>
                    <a:pt x="1056" y="17292"/>
                  </a:lnTo>
                  <a:lnTo>
                    <a:pt x="978" y="17410"/>
                  </a:lnTo>
                  <a:lnTo>
                    <a:pt x="743" y="17214"/>
                  </a:lnTo>
                  <a:lnTo>
                    <a:pt x="861" y="17214"/>
                  </a:lnTo>
                  <a:lnTo>
                    <a:pt x="978" y="17136"/>
                  </a:lnTo>
                  <a:lnTo>
                    <a:pt x="1017" y="17018"/>
                  </a:lnTo>
                  <a:lnTo>
                    <a:pt x="1056" y="16940"/>
                  </a:lnTo>
                  <a:close/>
                  <a:moveTo>
                    <a:pt x="6925" y="10915"/>
                  </a:moveTo>
                  <a:lnTo>
                    <a:pt x="7355" y="10954"/>
                  </a:lnTo>
                  <a:lnTo>
                    <a:pt x="8138" y="10954"/>
                  </a:lnTo>
                  <a:lnTo>
                    <a:pt x="8842" y="11306"/>
                  </a:lnTo>
                  <a:lnTo>
                    <a:pt x="9194" y="11541"/>
                  </a:lnTo>
                  <a:lnTo>
                    <a:pt x="9546" y="11776"/>
                  </a:lnTo>
                  <a:lnTo>
                    <a:pt x="9585" y="12715"/>
                  </a:lnTo>
                  <a:lnTo>
                    <a:pt x="9585" y="13615"/>
                  </a:lnTo>
                  <a:lnTo>
                    <a:pt x="9507" y="14554"/>
                  </a:lnTo>
                  <a:lnTo>
                    <a:pt x="9429" y="15453"/>
                  </a:lnTo>
                  <a:lnTo>
                    <a:pt x="9272" y="16314"/>
                  </a:lnTo>
                  <a:lnTo>
                    <a:pt x="9037" y="17214"/>
                  </a:lnTo>
                  <a:lnTo>
                    <a:pt x="8724" y="18075"/>
                  </a:lnTo>
                  <a:lnTo>
                    <a:pt x="8372" y="18935"/>
                  </a:lnTo>
                  <a:lnTo>
                    <a:pt x="6925" y="18348"/>
                  </a:lnTo>
                  <a:lnTo>
                    <a:pt x="5438" y="17801"/>
                  </a:lnTo>
                  <a:lnTo>
                    <a:pt x="3951" y="17292"/>
                  </a:lnTo>
                  <a:lnTo>
                    <a:pt x="3208" y="17057"/>
                  </a:lnTo>
                  <a:lnTo>
                    <a:pt x="2426" y="16862"/>
                  </a:lnTo>
                  <a:lnTo>
                    <a:pt x="2621" y="16236"/>
                  </a:lnTo>
                  <a:lnTo>
                    <a:pt x="2817" y="15610"/>
                  </a:lnTo>
                  <a:lnTo>
                    <a:pt x="3130" y="14436"/>
                  </a:lnTo>
                  <a:lnTo>
                    <a:pt x="3365" y="13849"/>
                  </a:lnTo>
                  <a:lnTo>
                    <a:pt x="3638" y="13302"/>
                  </a:lnTo>
                  <a:lnTo>
                    <a:pt x="3951" y="12754"/>
                  </a:lnTo>
                  <a:lnTo>
                    <a:pt x="4382" y="12245"/>
                  </a:lnTo>
                  <a:lnTo>
                    <a:pt x="4851" y="11776"/>
                  </a:lnTo>
                  <a:lnTo>
                    <a:pt x="5086" y="11619"/>
                  </a:lnTo>
                  <a:lnTo>
                    <a:pt x="5360" y="11424"/>
                  </a:lnTo>
                  <a:lnTo>
                    <a:pt x="5634" y="11267"/>
                  </a:lnTo>
                  <a:lnTo>
                    <a:pt x="5947" y="11150"/>
                  </a:lnTo>
                  <a:lnTo>
                    <a:pt x="6221" y="11033"/>
                  </a:lnTo>
                  <a:lnTo>
                    <a:pt x="6533" y="10954"/>
                  </a:lnTo>
                  <a:lnTo>
                    <a:pt x="6925" y="10915"/>
                  </a:lnTo>
                  <a:close/>
                  <a:moveTo>
                    <a:pt x="9624" y="11854"/>
                  </a:moveTo>
                  <a:lnTo>
                    <a:pt x="9781" y="12011"/>
                  </a:lnTo>
                  <a:lnTo>
                    <a:pt x="9898" y="12167"/>
                  </a:lnTo>
                  <a:lnTo>
                    <a:pt x="10055" y="12441"/>
                  </a:lnTo>
                  <a:lnTo>
                    <a:pt x="10133" y="12754"/>
                  </a:lnTo>
                  <a:lnTo>
                    <a:pt x="10172" y="13106"/>
                  </a:lnTo>
                  <a:lnTo>
                    <a:pt x="10172" y="13419"/>
                  </a:lnTo>
                  <a:lnTo>
                    <a:pt x="10094" y="14123"/>
                  </a:lnTo>
                  <a:lnTo>
                    <a:pt x="9976" y="14749"/>
                  </a:lnTo>
                  <a:lnTo>
                    <a:pt x="9898" y="15375"/>
                  </a:lnTo>
                  <a:lnTo>
                    <a:pt x="9742" y="16040"/>
                  </a:lnTo>
                  <a:lnTo>
                    <a:pt x="9585" y="16627"/>
                  </a:lnTo>
                  <a:lnTo>
                    <a:pt x="9350" y="17253"/>
                  </a:lnTo>
                  <a:lnTo>
                    <a:pt x="9194" y="17723"/>
                  </a:lnTo>
                  <a:lnTo>
                    <a:pt x="8998" y="18153"/>
                  </a:lnTo>
                  <a:lnTo>
                    <a:pt x="8607" y="19014"/>
                  </a:lnTo>
                  <a:lnTo>
                    <a:pt x="8568" y="19014"/>
                  </a:lnTo>
                  <a:lnTo>
                    <a:pt x="8920" y="18153"/>
                  </a:lnTo>
                  <a:lnTo>
                    <a:pt x="9194" y="17292"/>
                  </a:lnTo>
                  <a:lnTo>
                    <a:pt x="9468" y="16392"/>
                  </a:lnTo>
                  <a:lnTo>
                    <a:pt x="9624" y="15493"/>
                  </a:lnTo>
                  <a:lnTo>
                    <a:pt x="9742" y="14593"/>
                  </a:lnTo>
                  <a:lnTo>
                    <a:pt x="9781" y="13693"/>
                  </a:lnTo>
                  <a:lnTo>
                    <a:pt x="9742" y="12754"/>
                  </a:lnTo>
                  <a:lnTo>
                    <a:pt x="9624" y="11854"/>
                  </a:lnTo>
                  <a:close/>
                  <a:moveTo>
                    <a:pt x="1565" y="17018"/>
                  </a:moveTo>
                  <a:lnTo>
                    <a:pt x="2465" y="17449"/>
                  </a:lnTo>
                  <a:lnTo>
                    <a:pt x="3404" y="17879"/>
                  </a:lnTo>
                  <a:lnTo>
                    <a:pt x="5360" y="18622"/>
                  </a:lnTo>
                  <a:lnTo>
                    <a:pt x="7277" y="19327"/>
                  </a:lnTo>
                  <a:lnTo>
                    <a:pt x="9233" y="20031"/>
                  </a:lnTo>
                  <a:lnTo>
                    <a:pt x="8803" y="20970"/>
                  </a:lnTo>
                  <a:lnTo>
                    <a:pt x="6925" y="19992"/>
                  </a:lnTo>
                  <a:lnTo>
                    <a:pt x="5008" y="19053"/>
                  </a:lnTo>
                  <a:lnTo>
                    <a:pt x="3012" y="18192"/>
                  </a:lnTo>
                  <a:lnTo>
                    <a:pt x="1956" y="17801"/>
                  </a:lnTo>
                  <a:lnTo>
                    <a:pt x="1448" y="17566"/>
                  </a:lnTo>
                  <a:lnTo>
                    <a:pt x="1330" y="17527"/>
                  </a:lnTo>
                  <a:lnTo>
                    <a:pt x="1408" y="17331"/>
                  </a:lnTo>
                  <a:lnTo>
                    <a:pt x="1448" y="17214"/>
                  </a:lnTo>
                  <a:lnTo>
                    <a:pt x="1526" y="17097"/>
                  </a:lnTo>
                  <a:lnTo>
                    <a:pt x="1565" y="17018"/>
                  </a:lnTo>
                  <a:close/>
                  <a:moveTo>
                    <a:pt x="7903" y="0"/>
                  </a:moveTo>
                  <a:lnTo>
                    <a:pt x="7785" y="39"/>
                  </a:lnTo>
                  <a:lnTo>
                    <a:pt x="7668" y="118"/>
                  </a:lnTo>
                  <a:lnTo>
                    <a:pt x="7590" y="235"/>
                  </a:lnTo>
                  <a:lnTo>
                    <a:pt x="7512" y="157"/>
                  </a:lnTo>
                  <a:lnTo>
                    <a:pt x="7433" y="196"/>
                  </a:lnTo>
                  <a:lnTo>
                    <a:pt x="7394" y="235"/>
                  </a:lnTo>
                  <a:lnTo>
                    <a:pt x="7159" y="665"/>
                  </a:lnTo>
                  <a:lnTo>
                    <a:pt x="6964" y="1135"/>
                  </a:lnTo>
                  <a:lnTo>
                    <a:pt x="6886" y="1487"/>
                  </a:lnTo>
                  <a:lnTo>
                    <a:pt x="6846" y="1682"/>
                  </a:lnTo>
                  <a:lnTo>
                    <a:pt x="6886" y="1839"/>
                  </a:lnTo>
                  <a:lnTo>
                    <a:pt x="7003" y="1995"/>
                  </a:lnTo>
                  <a:lnTo>
                    <a:pt x="7159" y="2113"/>
                  </a:lnTo>
                  <a:lnTo>
                    <a:pt x="7512" y="2230"/>
                  </a:lnTo>
                  <a:lnTo>
                    <a:pt x="7629" y="2308"/>
                  </a:lnTo>
                  <a:lnTo>
                    <a:pt x="7316" y="2856"/>
                  </a:lnTo>
                  <a:lnTo>
                    <a:pt x="7042" y="3443"/>
                  </a:lnTo>
                  <a:lnTo>
                    <a:pt x="6807" y="4030"/>
                  </a:lnTo>
                  <a:lnTo>
                    <a:pt x="6573" y="4656"/>
                  </a:lnTo>
                  <a:lnTo>
                    <a:pt x="6377" y="5282"/>
                  </a:lnTo>
                  <a:lnTo>
                    <a:pt x="6221" y="5908"/>
                  </a:lnTo>
                  <a:lnTo>
                    <a:pt x="6142" y="6534"/>
                  </a:lnTo>
                  <a:lnTo>
                    <a:pt x="6064" y="7160"/>
                  </a:lnTo>
                  <a:lnTo>
                    <a:pt x="6064" y="7629"/>
                  </a:lnTo>
                  <a:lnTo>
                    <a:pt x="6103" y="8098"/>
                  </a:lnTo>
                  <a:lnTo>
                    <a:pt x="6221" y="8529"/>
                  </a:lnTo>
                  <a:lnTo>
                    <a:pt x="6377" y="8920"/>
                  </a:lnTo>
                  <a:lnTo>
                    <a:pt x="6573" y="9311"/>
                  </a:lnTo>
                  <a:lnTo>
                    <a:pt x="6807" y="9663"/>
                  </a:lnTo>
                  <a:lnTo>
                    <a:pt x="7081" y="9976"/>
                  </a:lnTo>
                  <a:lnTo>
                    <a:pt x="7394" y="10289"/>
                  </a:lnTo>
                  <a:lnTo>
                    <a:pt x="6964" y="10289"/>
                  </a:lnTo>
                  <a:lnTo>
                    <a:pt x="6533" y="10368"/>
                  </a:lnTo>
                  <a:lnTo>
                    <a:pt x="6103" y="10446"/>
                  </a:lnTo>
                  <a:lnTo>
                    <a:pt x="5673" y="10602"/>
                  </a:lnTo>
                  <a:lnTo>
                    <a:pt x="5282" y="10798"/>
                  </a:lnTo>
                  <a:lnTo>
                    <a:pt x="4929" y="10994"/>
                  </a:lnTo>
                  <a:lnTo>
                    <a:pt x="4577" y="11189"/>
                  </a:lnTo>
                  <a:lnTo>
                    <a:pt x="4304" y="11385"/>
                  </a:lnTo>
                  <a:lnTo>
                    <a:pt x="4030" y="11619"/>
                  </a:lnTo>
                  <a:lnTo>
                    <a:pt x="3795" y="11893"/>
                  </a:lnTo>
                  <a:lnTo>
                    <a:pt x="3325" y="12480"/>
                  </a:lnTo>
                  <a:lnTo>
                    <a:pt x="2934" y="13106"/>
                  </a:lnTo>
                  <a:lnTo>
                    <a:pt x="2582" y="13771"/>
                  </a:lnTo>
                  <a:lnTo>
                    <a:pt x="2269" y="14515"/>
                  </a:lnTo>
                  <a:lnTo>
                    <a:pt x="2074" y="15258"/>
                  </a:lnTo>
                  <a:lnTo>
                    <a:pt x="1917" y="16001"/>
                  </a:lnTo>
                  <a:lnTo>
                    <a:pt x="1839" y="16705"/>
                  </a:lnTo>
                  <a:lnTo>
                    <a:pt x="1565" y="16627"/>
                  </a:lnTo>
                  <a:lnTo>
                    <a:pt x="1448" y="16666"/>
                  </a:lnTo>
                  <a:lnTo>
                    <a:pt x="1408" y="16705"/>
                  </a:lnTo>
                  <a:lnTo>
                    <a:pt x="1291" y="16588"/>
                  </a:lnTo>
                  <a:lnTo>
                    <a:pt x="1174" y="16510"/>
                  </a:lnTo>
                  <a:lnTo>
                    <a:pt x="1017" y="16431"/>
                  </a:lnTo>
                  <a:lnTo>
                    <a:pt x="861" y="16392"/>
                  </a:lnTo>
                  <a:lnTo>
                    <a:pt x="743" y="16392"/>
                  </a:lnTo>
                  <a:lnTo>
                    <a:pt x="626" y="16471"/>
                  </a:lnTo>
                  <a:lnTo>
                    <a:pt x="548" y="16588"/>
                  </a:lnTo>
                  <a:lnTo>
                    <a:pt x="313" y="16666"/>
                  </a:lnTo>
                  <a:lnTo>
                    <a:pt x="235" y="16744"/>
                  </a:lnTo>
                  <a:lnTo>
                    <a:pt x="157" y="16823"/>
                  </a:lnTo>
                  <a:lnTo>
                    <a:pt x="78" y="16940"/>
                  </a:lnTo>
                  <a:lnTo>
                    <a:pt x="39" y="17057"/>
                  </a:lnTo>
                  <a:lnTo>
                    <a:pt x="0" y="17175"/>
                  </a:lnTo>
                  <a:lnTo>
                    <a:pt x="0" y="17331"/>
                  </a:lnTo>
                  <a:lnTo>
                    <a:pt x="39" y="17449"/>
                  </a:lnTo>
                  <a:lnTo>
                    <a:pt x="78" y="17605"/>
                  </a:lnTo>
                  <a:lnTo>
                    <a:pt x="274" y="17801"/>
                  </a:lnTo>
                  <a:lnTo>
                    <a:pt x="509" y="17996"/>
                  </a:lnTo>
                  <a:lnTo>
                    <a:pt x="743" y="18114"/>
                  </a:lnTo>
                  <a:lnTo>
                    <a:pt x="1369" y="18348"/>
                  </a:lnTo>
                  <a:lnTo>
                    <a:pt x="1878" y="18505"/>
                  </a:lnTo>
                  <a:lnTo>
                    <a:pt x="3638" y="19248"/>
                  </a:lnTo>
                  <a:lnTo>
                    <a:pt x="5399" y="20031"/>
                  </a:lnTo>
                  <a:lnTo>
                    <a:pt x="7159" y="20891"/>
                  </a:lnTo>
                  <a:lnTo>
                    <a:pt x="8842" y="21791"/>
                  </a:lnTo>
                  <a:lnTo>
                    <a:pt x="8998" y="21830"/>
                  </a:lnTo>
                  <a:lnTo>
                    <a:pt x="9116" y="21791"/>
                  </a:lnTo>
                  <a:lnTo>
                    <a:pt x="9233" y="21713"/>
                  </a:lnTo>
                  <a:lnTo>
                    <a:pt x="9311" y="21596"/>
                  </a:lnTo>
                  <a:lnTo>
                    <a:pt x="9663" y="20774"/>
                  </a:lnTo>
                  <a:lnTo>
                    <a:pt x="10015" y="19992"/>
                  </a:lnTo>
                  <a:lnTo>
                    <a:pt x="10055" y="19835"/>
                  </a:lnTo>
                  <a:lnTo>
                    <a:pt x="10015" y="19718"/>
                  </a:lnTo>
                  <a:lnTo>
                    <a:pt x="9937" y="19600"/>
                  </a:lnTo>
                  <a:lnTo>
                    <a:pt x="9820" y="19522"/>
                  </a:lnTo>
                  <a:lnTo>
                    <a:pt x="9272" y="19287"/>
                  </a:lnTo>
                  <a:lnTo>
                    <a:pt x="9624" y="18661"/>
                  </a:lnTo>
                  <a:lnTo>
                    <a:pt x="9937" y="17957"/>
                  </a:lnTo>
                  <a:lnTo>
                    <a:pt x="10211" y="17253"/>
                  </a:lnTo>
                  <a:lnTo>
                    <a:pt x="10407" y="16471"/>
                  </a:lnTo>
                  <a:lnTo>
                    <a:pt x="10602" y="15727"/>
                  </a:lnTo>
                  <a:lnTo>
                    <a:pt x="10720" y="14945"/>
                  </a:lnTo>
                  <a:lnTo>
                    <a:pt x="10798" y="14202"/>
                  </a:lnTo>
                  <a:lnTo>
                    <a:pt x="10837" y="13497"/>
                  </a:lnTo>
                  <a:lnTo>
                    <a:pt x="10837" y="13145"/>
                  </a:lnTo>
                  <a:lnTo>
                    <a:pt x="10798" y="12832"/>
                  </a:lnTo>
                  <a:lnTo>
                    <a:pt x="10720" y="12519"/>
                  </a:lnTo>
                  <a:lnTo>
                    <a:pt x="10641" y="12245"/>
                  </a:lnTo>
                  <a:lnTo>
                    <a:pt x="10485" y="12011"/>
                  </a:lnTo>
                  <a:lnTo>
                    <a:pt x="10328" y="11776"/>
                  </a:lnTo>
                  <a:lnTo>
                    <a:pt x="10172" y="11541"/>
                  </a:lnTo>
                  <a:lnTo>
                    <a:pt x="9937" y="11346"/>
                  </a:lnTo>
                  <a:lnTo>
                    <a:pt x="10211" y="11306"/>
                  </a:lnTo>
                  <a:lnTo>
                    <a:pt x="10485" y="11267"/>
                  </a:lnTo>
                  <a:lnTo>
                    <a:pt x="10720" y="11150"/>
                  </a:lnTo>
                  <a:lnTo>
                    <a:pt x="10993" y="11033"/>
                  </a:lnTo>
                  <a:lnTo>
                    <a:pt x="11228" y="10876"/>
                  </a:lnTo>
                  <a:lnTo>
                    <a:pt x="11463" y="10720"/>
                  </a:lnTo>
                  <a:lnTo>
                    <a:pt x="11698" y="10485"/>
                  </a:lnTo>
                  <a:lnTo>
                    <a:pt x="11893" y="10250"/>
                  </a:lnTo>
                  <a:lnTo>
                    <a:pt x="12324" y="9742"/>
                  </a:lnTo>
                  <a:lnTo>
                    <a:pt x="12715" y="9194"/>
                  </a:lnTo>
                  <a:lnTo>
                    <a:pt x="13067" y="8607"/>
                  </a:lnTo>
                  <a:lnTo>
                    <a:pt x="13419" y="7981"/>
                  </a:lnTo>
                  <a:lnTo>
                    <a:pt x="13732" y="7355"/>
                  </a:lnTo>
                  <a:lnTo>
                    <a:pt x="14045" y="6690"/>
                  </a:lnTo>
                  <a:lnTo>
                    <a:pt x="14280" y="6025"/>
                  </a:lnTo>
                  <a:lnTo>
                    <a:pt x="14475" y="5399"/>
                  </a:lnTo>
                  <a:lnTo>
                    <a:pt x="15062" y="5712"/>
                  </a:lnTo>
                  <a:lnTo>
                    <a:pt x="15297" y="5712"/>
                  </a:lnTo>
                  <a:lnTo>
                    <a:pt x="15414" y="5634"/>
                  </a:lnTo>
                  <a:lnTo>
                    <a:pt x="15453" y="5516"/>
                  </a:lnTo>
                  <a:lnTo>
                    <a:pt x="15649" y="5086"/>
                  </a:lnTo>
                  <a:lnTo>
                    <a:pt x="15845" y="4577"/>
                  </a:lnTo>
                  <a:lnTo>
                    <a:pt x="15923" y="4304"/>
                  </a:lnTo>
                  <a:lnTo>
                    <a:pt x="16001" y="4069"/>
                  </a:lnTo>
                  <a:lnTo>
                    <a:pt x="16001" y="3834"/>
                  </a:lnTo>
                  <a:lnTo>
                    <a:pt x="15962" y="3599"/>
                  </a:lnTo>
                  <a:lnTo>
                    <a:pt x="15884" y="3482"/>
                  </a:lnTo>
                  <a:lnTo>
                    <a:pt x="15806" y="3365"/>
                  </a:lnTo>
                  <a:lnTo>
                    <a:pt x="15610" y="3208"/>
                  </a:lnTo>
                  <a:lnTo>
                    <a:pt x="15375" y="3052"/>
                  </a:lnTo>
                  <a:lnTo>
                    <a:pt x="15062" y="2934"/>
                  </a:lnTo>
                  <a:lnTo>
                    <a:pt x="14475" y="2778"/>
                  </a:lnTo>
                  <a:lnTo>
                    <a:pt x="13967" y="2621"/>
                  </a:lnTo>
                  <a:lnTo>
                    <a:pt x="12441" y="2035"/>
                  </a:lnTo>
                  <a:lnTo>
                    <a:pt x="10954" y="1409"/>
                  </a:lnTo>
                  <a:lnTo>
                    <a:pt x="9507" y="743"/>
                  </a:lnTo>
                  <a:lnTo>
                    <a:pt x="8020" y="39"/>
                  </a:lnTo>
                  <a:lnTo>
                    <a:pt x="790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257;p75">
              <a:extLst>
                <a:ext uri="{FF2B5EF4-FFF2-40B4-BE49-F238E27FC236}">
                  <a16:creationId xmlns:a16="http://schemas.microsoft.com/office/drawing/2014/main" id="{94FD0D95-147B-4DE8-8590-9D1CEA7FF2B1}"/>
                </a:ext>
              </a:extLst>
            </p:cNvPr>
            <p:cNvSpPr/>
            <p:nvPr/>
          </p:nvSpPr>
          <p:spPr>
            <a:xfrm>
              <a:off x="3867975" y="3399800"/>
              <a:ext cx="26450" cy="89025"/>
            </a:xfrm>
            <a:custGeom>
              <a:avLst/>
              <a:gdLst/>
              <a:ahLst/>
              <a:cxnLst/>
              <a:rect l="l" t="t" r="r" b="b"/>
              <a:pathLst>
                <a:path w="1058" h="3561" extrusionOk="0">
                  <a:moveTo>
                    <a:pt x="666" y="1"/>
                  </a:moveTo>
                  <a:lnTo>
                    <a:pt x="627" y="40"/>
                  </a:lnTo>
                  <a:lnTo>
                    <a:pt x="353" y="431"/>
                  </a:lnTo>
                  <a:lnTo>
                    <a:pt x="157" y="822"/>
                  </a:lnTo>
                  <a:lnTo>
                    <a:pt x="40" y="1292"/>
                  </a:lnTo>
                  <a:lnTo>
                    <a:pt x="1" y="1761"/>
                  </a:lnTo>
                  <a:lnTo>
                    <a:pt x="40" y="2231"/>
                  </a:lnTo>
                  <a:lnTo>
                    <a:pt x="118" y="2505"/>
                  </a:lnTo>
                  <a:lnTo>
                    <a:pt x="157" y="2739"/>
                  </a:lnTo>
                  <a:lnTo>
                    <a:pt x="275" y="2974"/>
                  </a:lnTo>
                  <a:lnTo>
                    <a:pt x="392" y="3170"/>
                  </a:lnTo>
                  <a:lnTo>
                    <a:pt x="549" y="3365"/>
                  </a:lnTo>
                  <a:lnTo>
                    <a:pt x="744" y="3522"/>
                  </a:lnTo>
                  <a:lnTo>
                    <a:pt x="862" y="3561"/>
                  </a:lnTo>
                  <a:lnTo>
                    <a:pt x="979" y="3522"/>
                  </a:lnTo>
                  <a:lnTo>
                    <a:pt x="1057" y="3404"/>
                  </a:lnTo>
                  <a:lnTo>
                    <a:pt x="1057" y="3365"/>
                  </a:lnTo>
                  <a:lnTo>
                    <a:pt x="1018" y="3287"/>
                  </a:lnTo>
                  <a:lnTo>
                    <a:pt x="822" y="2935"/>
                  </a:lnTo>
                  <a:lnTo>
                    <a:pt x="627" y="2622"/>
                  </a:lnTo>
                  <a:lnTo>
                    <a:pt x="431" y="2270"/>
                  </a:lnTo>
                  <a:lnTo>
                    <a:pt x="353" y="2074"/>
                  </a:lnTo>
                  <a:lnTo>
                    <a:pt x="314" y="1879"/>
                  </a:lnTo>
                  <a:lnTo>
                    <a:pt x="275" y="1409"/>
                  </a:lnTo>
                  <a:lnTo>
                    <a:pt x="314" y="940"/>
                  </a:lnTo>
                  <a:lnTo>
                    <a:pt x="470" y="470"/>
                  </a:lnTo>
                  <a:lnTo>
                    <a:pt x="666" y="79"/>
                  </a:lnTo>
                  <a:lnTo>
                    <a:pt x="66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258;p75">
              <a:extLst>
                <a:ext uri="{FF2B5EF4-FFF2-40B4-BE49-F238E27FC236}">
                  <a16:creationId xmlns:a16="http://schemas.microsoft.com/office/drawing/2014/main" id="{1DE0A091-6CB8-4F08-A48C-73A12BF2EA73}"/>
                </a:ext>
              </a:extLst>
            </p:cNvPr>
            <p:cNvSpPr/>
            <p:nvPr/>
          </p:nvSpPr>
          <p:spPr>
            <a:xfrm>
              <a:off x="3777025" y="3570000"/>
              <a:ext cx="65550" cy="58700"/>
            </a:xfrm>
            <a:custGeom>
              <a:avLst/>
              <a:gdLst/>
              <a:ahLst/>
              <a:cxnLst/>
              <a:rect l="l" t="t" r="r" b="b"/>
              <a:pathLst>
                <a:path w="2622" h="2348" extrusionOk="0">
                  <a:moveTo>
                    <a:pt x="2152" y="0"/>
                  </a:moveTo>
                  <a:lnTo>
                    <a:pt x="1722" y="117"/>
                  </a:lnTo>
                  <a:lnTo>
                    <a:pt x="1291" y="352"/>
                  </a:lnTo>
                  <a:lnTo>
                    <a:pt x="900" y="626"/>
                  </a:lnTo>
                  <a:lnTo>
                    <a:pt x="587" y="939"/>
                  </a:lnTo>
                  <a:lnTo>
                    <a:pt x="313" y="1291"/>
                  </a:lnTo>
                  <a:lnTo>
                    <a:pt x="196" y="1487"/>
                  </a:lnTo>
                  <a:lnTo>
                    <a:pt x="118" y="1721"/>
                  </a:lnTo>
                  <a:lnTo>
                    <a:pt x="40" y="1917"/>
                  </a:lnTo>
                  <a:lnTo>
                    <a:pt x="0" y="2113"/>
                  </a:lnTo>
                  <a:lnTo>
                    <a:pt x="40" y="2191"/>
                  </a:lnTo>
                  <a:lnTo>
                    <a:pt x="40" y="2269"/>
                  </a:lnTo>
                  <a:lnTo>
                    <a:pt x="157" y="2347"/>
                  </a:lnTo>
                  <a:lnTo>
                    <a:pt x="313" y="2347"/>
                  </a:lnTo>
                  <a:lnTo>
                    <a:pt x="392" y="2308"/>
                  </a:lnTo>
                  <a:lnTo>
                    <a:pt x="431" y="2230"/>
                  </a:lnTo>
                  <a:lnTo>
                    <a:pt x="548" y="1839"/>
                  </a:lnTo>
                  <a:lnTo>
                    <a:pt x="705" y="1448"/>
                  </a:lnTo>
                  <a:lnTo>
                    <a:pt x="900" y="1135"/>
                  </a:lnTo>
                  <a:lnTo>
                    <a:pt x="1057" y="939"/>
                  </a:lnTo>
                  <a:lnTo>
                    <a:pt x="1213" y="782"/>
                  </a:lnTo>
                  <a:lnTo>
                    <a:pt x="1526" y="548"/>
                  </a:lnTo>
                  <a:lnTo>
                    <a:pt x="1839" y="391"/>
                  </a:lnTo>
                  <a:lnTo>
                    <a:pt x="2191" y="235"/>
                  </a:lnTo>
                  <a:lnTo>
                    <a:pt x="2583" y="78"/>
                  </a:lnTo>
                  <a:lnTo>
                    <a:pt x="2622" y="39"/>
                  </a:lnTo>
                  <a:lnTo>
                    <a:pt x="258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" name="Google Shape;1273;p75">
            <a:extLst>
              <a:ext uri="{FF2B5EF4-FFF2-40B4-BE49-F238E27FC236}">
                <a16:creationId xmlns:a16="http://schemas.microsoft.com/office/drawing/2014/main" id="{3CE8F7C9-E3B1-4DCE-9168-14F138FC51D7}"/>
              </a:ext>
            </a:extLst>
          </p:cNvPr>
          <p:cNvSpPr/>
          <p:nvPr/>
        </p:nvSpPr>
        <p:spPr>
          <a:xfrm>
            <a:off x="1150809" y="3162105"/>
            <a:ext cx="222811" cy="173297"/>
          </a:xfrm>
          <a:custGeom>
            <a:avLst/>
            <a:gdLst/>
            <a:ahLst/>
            <a:cxnLst/>
            <a:rect l="l" t="t" r="r" b="b"/>
            <a:pathLst>
              <a:path w="8100" h="6300" extrusionOk="0">
                <a:moveTo>
                  <a:pt x="6300" y="1"/>
                </a:moveTo>
                <a:lnTo>
                  <a:pt x="5948" y="79"/>
                </a:lnTo>
                <a:lnTo>
                  <a:pt x="5595" y="157"/>
                </a:lnTo>
                <a:lnTo>
                  <a:pt x="5282" y="275"/>
                </a:lnTo>
                <a:lnTo>
                  <a:pt x="4970" y="392"/>
                </a:lnTo>
                <a:lnTo>
                  <a:pt x="3209" y="1253"/>
                </a:lnTo>
                <a:lnTo>
                  <a:pt x="2348" y="1683"/>
                </a:lnTo>
                <a:lnTo>
                  <a:pt x="1527" y="2192"/>
                </a:lnTo>
                <a:lnTo>
                  <a:pt x="1214" y="2426"/>
                </a:lnTo>
                <a:lnTo>
                  <a:pt x="901" y="2661"/>
                </a:lnTo>
                <a:lnTo>
                  <a:pt x="627" y="2935"/>
                </a:lnTo>
                <a:lnTo>
                  <a:pt x="431" y="3248"/>
                </a:lnTo>
                <a:lnTo>
                  <a:pt x="236" y="3561"/>
                </a:lnTo>
                <a:lnTo>
                  <a:pt x="79" y="3913"/>
                </a:lnTo>
                <a:lnTo>
                  <a:pt x="40" y="4304"/>
                </a:lnTo>
                <a:lnTo>
                  <a:pt x="1" y="4696"/>
                </a:lnTo>
                <a:lnTo>
                  <a:pt x="40" y="4969"/>
                </a:lnTo>
                <a:lnTo>
                  <a:pt x="79" y="5204"/>
                </a:lnTo>
                <a:lnTo>
                  <a:pt x="157" y="5439"/>
                </a:lnTo>
                <a:lnTo>
                  <a:pt x="236" y="5595"/>
                </a:lnTo>
                <a:lnTo>
                  <a:pt x="353" y="5791"/>
                </a:lnTo>
                <a:lnTo>
                  <a:pt x="470" y="5908"/>
                </a:lnTo>
                <a:lnTo>
                  <a:pt x="588" y="6026"/>
                </a:lnTo>
                <a:lnTo>
                  <a:pt x="744" y="6104"/>
                </a:lnTo>
                <a:lnTo>
                  <a:pt x="1096" y="6260"/>
                </a:lnTo>
                <a:lnTo>
                  <a:pt x="1488" y="6300"/>
                </a:lnTo>
                <a:lnTo>
                  <a:pt x="1879" y="6260"/>
                </a:lnTo>
                <a:lnTo>
                  <a:pt x="2309" y="6221"/>
                </a:lnTo>
                <a:lnTo>
                  <a:pt x="2779" y="6104"/>
                </a:lnTo>
                <a:lnTo>
                  <a:pt x="3209" y="5947"/>
                </a:lnTo>
                <a:lnTo>
                  <a:pt x="4109" y="5595"/>
                </a:lnTo>
                <a:lnTo>
                  <a:pt x="5517" y="4930"/>
                </a:lnTo>
                <a:lnTo>
                  <a:pt x="5595" y="4852"/>
                </a:lnTo>
                <a:lnTo>
                  <a:pt x="5674" y="4735"/>
                </a:lnTo>
                <a:lnTo>
                  <a:pt x="5713" y="4617"/>
                </a:lnTo>
                <a:lnTo>
                  <a:pt x="5674" y="4500"/>
                </a:lnTo>
                <a:lnTo>
                  <a:pt x="5635" y="4383"/>
                </a:lnTo>
                <a:lnTo>
                  <a:pt x="5556" y="4343"/>
                </a:lnTo>
                <a:lnTo>
                  <a:pt x="5439" y="4304"/>
                </a:lnTo>
                <a:lnTo>
                  <a:pt x="5282" y="4343"/>
                </a:lnTo>
                <a:lnTo>
                  <a:pt x="3952" y="4930"/>
                </a:lnTo>
                <a:lnTo>
                  <a:pt x="3287" y="5243"/>
                </a:lnTo>
                <a:lnTo>
                  <a:pt x="2583" y="5517"/>
                </a:lnTo>
                <a:lnTo>
                  <a:pt x="2231" y="5635"/>
                </a:lnTo>
                <a:lnTo>
                  <a:pt x="1488" y="5635"/>
                </a:lnTo>
                <a:lnTo>
                  <a:pt x="1214" y="5517"/>
                </a:lnTo>
                <a:lnTo>
                  <a:pt x="1057" y="5439"/>
                </a:lnTo>
                <a:lnTo>
                  <a:pt x="940" y="5361"/>
                </a:lnTo>
                <a:lnTo>
                  <a:pt x="823" y="5243"/>
                </a:lnTo>
                <a:lnTo>
                  <a:pt x="744" y="5087"/>
                </a:lnTo>
                <a:lnTo>
                  <a:pt x="705" y="4930"/>
                </a:lnTo>
                <a:lnTo>
                  <a:pt x="666" y="4735"/>
                </a:lnTo>
                <a:lnTo>
                  <a:pt x="666" y="4539"/>
                </a:lnTo>
                <a:lnTo>
                  <a:pt x="666" y="4304"/>
                </a:lnTo>
                <a:lnTo>
                  <a:pt x="705" y="4109"/>
                </a:lnTo>
                <a:lnTo>
                  <a:pt x="783" y="3913"/>
                </a:lnTo>
                <a:lnTo>
                  <a:pt x="979" y="3561"/>
                </a:lnTo>
                <a:lnTo>
                  <a:pt x="1214" y="3248"/>
                </a:lnTo>
                <a:lnTo>
                  <a:pt x="1527" y="2974"/>
                </a:lnTo>
                <a:lnTo>
                  <a:pt x="1840" y="2739"/>
                </a:lnTo>
                <a:lnTo>
                  <a:pt x="2231" y="2505"/>
                </a:lnTo>
                <a:lnTo>
                  <a:pt x="2935" y="2153"/>
                </a:lnTo>
                <a:lnTo>
                  <a:pt x="4265" y="1448"/>
                </a:lnTo>
                <a:lnTo>
                  <a:pt x="4930" y="1096"/>
                </a:lnTo>
                <a:lnTo>
                  <a:pt x="5595" y="822"/>
                </a:lnTo>
                <a:lnTo>
                  <a:pt x="5987" y="705"/>
                </a:lnTo>
                <a:lnTo>
                  <a:pt x="6378" y="666"/>
                </a:lnTo>
                <a:lnTo>
                  <a:pt x="6574" y="666"/>
                </a:lnTo>
                <a:lnTo>
                  <a:pt x="6769" y="705"/>
                </a:lnTo>
                <a:lnTo>
                  <a:pt x="6965" y="744"/>
                </a:lnTo>
                <a:lnTo>
                  <a:pt x="7121" y="862"/>
                </a:lnTo>
                <a:lnTo>
                  <a:pt x="7356" y="1057"/>
                </a:lnTo>
                <a:lnTo>
                  <a:pt x="7434" y="1253"/>
                </a:lnTo>
                <a:lnTo>
                  <a:pt x="7473" y="1448"/>
                </a:lnTo>
                <a:lnTo>
                  <a:pt x="7434" y="1683"/>
                </a:lnTo>
                <a:lnTo>
                  <a:pt x="7356" y="1840"/>
                </a:lnTo>
                <a:lnTo>
                  <a:pt x="7199" y="2035"/>
                </a:lnTo>
                <a:lnTo>
                  <a:pt x="7043" y="2192"/>
                </a:lnTo>
                <a:lnTo>
                  <a:pt x="6808" y="2348"/>
                </a:lnTo>
                <a:lnTo>
                  <a:pt x="6143" y="2739"/>
                </a:lnTo>
                <a:lnTo>
                  <a:pt x="5478" y="3092"/>
                </a:lnTo>
                <a:lnTo>
                  <a:pt x="4031" y="3718"/>
                </a:lnTo>
                <a:lnTo>
                  <a:pt x="3718" y="3835"/>
                </a:lnTo>
                <a:lnTo>
                  <a:pt x="3131" y="4031"/>
                </a:lnTo>
                <a:lnTo>
                  <a:pt x="2857" y="4109"/>
                </a:lnTo>
                <a:lnTo>
                  <a:pt x="2622" y="4109"/>
                </a:lnTo>
                <a:lnTo>
                  <a:pt x="2544" y="4070"/>
                </a:lnTo>
                <a:lnTo>
                  <a:pt x="2505" y="3991"/>
                </a:lnTo>
                <a:lnTo>
                  <a:pt x="2466" y="3913"/>
                </a:lnTo>
                <a:lnTo>
                  <a:pt x="2466" y="3796"/>
                </a:lnTo>
                <a:lnTo>
                  <a:pt x="2544" y="3718"/>
                </a:lnTo>
                <a:lnTo>
                  <a:pt x="2661" y="3600"/>
                </a:lnTo>
                <a:lnTo>
                  <a:pt x="3013" y="3405"/>
                </a:lnTo>
                <a:lnTo>
                  <a:pt x="3639" y="3131"/>
                </a:lnTo>
                <a:lnTo>
                  <a:pt x="5087" y="2426"/>
                </a:lnTo>
                <a:lnTo>
                  <a:pt x="5791" y="2035"/>
                </a:lnTo>
                <a:lnTo>
                  <a:pt x="6495" y="1644"/>
                </a:lnTo>
                <a:lnTo>
                  <a:pt x="6574" y="1566"/>
                </a:lnTo>
                <a:lnTo>
                  <a:pt x="6574" y="1527"/>
                </a:lnTo>
                <a:lnTo>
                  <a:pt x="6574" y="1448"/>
                </a:lnTo>
                <a:lnTo>
                  <a:pt x="6574" y="1370"/>
                </a:lnTo>
                <a:lnTo>
                  <a:pt x="6534" y="1292"/>
                </a:lnTo>
                <a:lnTo>
                  <a:pt x="6456" y="1253"/>
                </a:lnTo>
                <a:lnTo>
                  <a:pt x="6300" y="1253"/>
                </a:lnTo>
                <a:lnTo>
                  <a:pt x="5322" y="1605"/>
                </a:lnTo>
                <a:lnTo>
                  <a:pt x="4344" y="2035"/>
                </a:lnTo>
                <a:lnTo>
                  <a:pt x="3405" y="2505"/>
                </a:lnTo>
                <a:lnTo>
                  <a:pt x="2505" y="3013"/>
                </a:lnTo>
                <a:lnTo>
                  <a:pt x="2309" y="3131"/>
                </a:lnTo>
                <a:lnTo>
                  <a:pt x="2114" y="3287"/>
                </a:lnTo>
                <a:lnTo>
                  <a:pt x="1918" y="3483"/>
                </a:lnTo>
                <a:lnTo>
                  <a:pt x="1801" y="3678"/>
                </a:lnTo>
                <a:lnTo>
                  <a:pt x="1683" y="3913"/>
                </a:lnTo>
                <a:lnTo>
                  <a:pt x="1683" y="4148"/>
                </a:lnTo>
                <a:lnTo>
                  <a:pt x="1761" y="4343"/>
                </a:lnTo>
                <a:lnTo>
                  <a:pt x="1801" y="4461"/>
                </a:lnTo>
                <a:lnTo>
                  <a:pt x="1918" y="4578"/>
                </a:lnTo>
                <a:lnTo>
                  <a:pt x="2074" y="4696"/>
                </a:lnTo>
                <a:lnTo>
                  <a:pt x="2231" y="4774"/>
                </a:lnTo>
                <a:lnTo>
                  <a:pt x="2387" y="4813"/>
                </a:lnTo>
                <a:lnTo>
                  <a:pt x="2583" y="4852"/>
                </a:lnTo>
                <a:lnTo>
                  <a:pt x="2974" y="4813"/>
                </a:lnTo>
                <a:lnTo>
                  <a:pt x="3365" y="4735"/>
                </a:lnTo>
                <a:lnTo>
                  <a:pt x="3757" y="4578"/>
                </a:lnTo>
                <a:lnTo>
                  <a:pt x="4148" y="4383"/>
                </a:lnTo>
                <a:lnTo>
                  <a:pt x="4774" y="4070"/>
                </a:lnTo>
                <a:lnTo>
                  <a:pt x="5556" y="3718"/>
                </a:lnTo>
                <a:lnTo>
                  <a:pt x="6339" y="3326"/>
                </a:lnTo>
                <a:lnTo>
                  <a:pt x="6730" y="3131"/>
                </a:lnTo>
                <a:lnTo>
                  <a:pt x="7121" y="2896"/>
                </a:lnTo>
                <a:lnTo>
                  <a:pt x="7473" y="2622"/>
                </a:lnTo>
                <a:lnTo>
                  <a:pt x="7747" y="2348"/>
                </a:lnTo>
                <a:lnTo>
                  <a:pt x="7904" y="2114"/>
                </a:lnTo>
                <a:lnTo>
                  <a:pt x="8021" y="1879"/>
                </a:lnTo>
                <a:lnTo>
                  <a:pt x="8099" y="1605"/>
                </a:lnTo>
                <a:lnTo>
                  <a:pt x="8099" y="1331"/>
                </a:lnTo>
                <a:lnTo>
                  <a:pt x="8060" y="1096"/>
                </a:lnTo>
                <a:lnTo>
                  <a:pt x="7943" y="862"/>
                </a:lnTo>
                <a:lnTo>
                  <a:pt x="7786" y="627"/>
                </a:lnTo>
                <a:lnTo>
                  <a:pt x="7591" y="431"/>
                </a:lnTo>
                <a:lnTo>
                  <a:pt x="7278" y="197"/>
                </a:lnTo>
                <a:lnTo>
                  <a:pt x="6965" y="79"/>
                </a:lnTo>
                <a:lnTo>
                  <a:pt x="6652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275;p75">
            <a:extLst>
              <a:ext uri="{FF2B5EF4-FFF2-40B4-BE49-F238E27FC236}">
                <a16:creationId xmlns:a16="http://schemas.microsoft.com/office/drawing/2014/main" id="{999B9121-3BF7-40E7-B1BA-73EEEB2679A1}"/>
              </a:ext>
            </a:extLst>
          </p:cNvPr>
          <p:cNvSpPr/>
          <p:nvPr/>
        </p:nvSpPr>
        <p:spPr>
          <a:xfrm>
            <a:off x="6126269" y="3475147"/>
            <a:ext cx="180807" cy="217419"/>
          </a:xfrm>
          <a:custGeom>
            <a:avLst/>
            <a:gdLst/>
            <a:ahLst/>
            <a:cxnLst/>
            <a:rect l="l" t="t" r="r" b="b"/>
            <a:pathLst>
              <a:path w="6573" h="7904" extrusionOk="0">
                <a:moveTo>
                  <a:pt x="1917" y="1"/>
                </a:moveTo>
                <a:lnTo>
                  <a:pt x="1487" y="40"/>
                </a:lnTo>
                <a:lnTo>
                  <a:pt x="1213" y="79"/>
                </a:lnTo>
                <a:lnTo>
                  <a:pt x="978" y="118"/>
                </a:lnTo>
                <a:lnTo>
                  <a:pt x="783" y="235"/>
                </a:lnTo>
                <a:lnTo>
                  <a:pt x="587" y="314"/>
                </a:lnTo>
                <a:lnTo>
                  <a:pt x="431" y="431"/>
                </a:lnTo>
                <a:lnTo>
                  <a:pt x="313" y="548"/>
                </a:lnTo>
                <a:lnTo>
                  <a:pt x="196" y="705"/>
                </a:lnTo>
                <a:lnTo>
                  <a:pt x="118" y="861"/>
                </a:lnTo>
                <a:lnTo>
                  <a:pt x="0" y="1213"/>
                </a:lnTo>
                <a:lnTo>
                  <a:pt x="0" y="1565"/>
                </a:lnTo>
                <a:lnTo>
                  <a:pt x="39" y="1996"/>
                </a:lnTo>
                <a:lnTo>
                  <a:pt x="118" y="2426"/>
                </a:lnTo>
                <a:lnTo>
                  <a:pt x="274" y="2857"/>
                </a:lnTo>
                <a:lnTo>
                  <a:pt x="431" y="3287"/>
                </a:lnTo>
                <a:lnTo>
                  <a:pt x="822" y="4148"/>
                </a:lnTo>
                <a:lnTo>
                  <a:pt x="1565" y="5517"/>
                </a:lnTo>
                <a:lnTo>
                  <a:pt x="1683" y="5634"/>
                </a:lnTo>
                <a:lnTo>
                  <a:pt x="1800" y="5673"/>
                </a:lnTo>
                <a:lnTo>
                  <a:pt x="1917" y="5712"/>
                </a:lnTo>
                <a:lnTo>
                  <a:pt x="2035" y="5673"/>
                </a:lnTo>
                <a:lnTo>
                  <a:pt x="2113" y="5595"/>
                </a:lnTo>
                <a:lnTo>
                  <a:pt x="2191" y="5517"/>
                </a:lnTo>
                <a:lnTo>
                  <a:pt x="2230" y="5399"/>
                </a:lnTo>
                <a:lnTo>
                  <a:pt x="2191" y="5282"/>
                </a:lnTo>
                <a:lnTo>
                  <a:pt x="1487" y="3991"/>
                </a:lnTo>
                <a:lnTo>
                  <a:pt x="1135" y="3326"/>
                </a:lnTo>
                <a:lnTo>
                  <a:pt x="822" y="2661"/>
                </a:lnTo>
                <a:lnTo>
                  <a:pt x="705" y="2270"/>
                </a:lnTo>
                <a:lnTo>
                  <a:pt x="665" y="1918"/>
                </a:lnTo>
                <a:lnTo>
                  <a:pt x="665" y="1565"/>
                </a:lnTo>
                <a:lnTo>
                  <a:pt x="744" y="1252"/>
                </a:lnTo>
                <a:lnTo>
                  <a:pt x="822" y="1135"/>
                </a:lnTo>
                <a:lnTo>
                  <a:pt x="900" y="979"/>
                </a:lnTo>
                <a:lnTo>
                  <a:pt x="1018" y="900"/>
                </a:lnTo>
                <a:lnTo>
                  <a:pt x="1135" y="783"/>
                </a:lnTo>
                <a:lnTo>
                  <a:pt x="1291" y="744"/>
                </a:lnTo>
                <a:lnTo>
                  <a:pt x="1487" y="666"/>
                </a:lnTo>
                <a:lnTo>
                  <a:pt x="1917" y="666"/>
                </a:lnTo>
                <a:lnTo>
                  <a:pt x="2113" y="705"/>
                </a:lnTo>
                <a:lnTo>
                  <a:pt x="2309" y="744"/>
                </a:lnTo>
                <a:lnTo>
                  <a:pt x="2700" y="900"/>
                </a:lnTo>
                <a:lnTo>
                  <a:pt x="3013" y="1135"/>
                </a:lnTo>
                <a:lnTo>
                  <a:pt x="3287" y="1448"/>
                </a:lnTo>
                <a:lnTo>
                  <a:pt x="3560" y="1761"/>
                </a:lnTo>
                <a:lnTo>
                  <a:pt x="3795" y="2113"/>
                </a:lnTo>
                <a:lnTo>
                  <a:pt x="4226" y="2778"/>
                </a:lnTo>
                <a:lnTo>
                  <a:pt x="5008" y="4069"/>
                </a:lnTo>
                <a:lnTo>
                  <a:pt x="5360" y="4734"/>
                </a:lnTo>
                <a:lnTo>
                  <a:pt x="5712" y="5399"/>
                </a:lnTo>
                <a:lnTo>
                  <a:pt x="5830" y="5752"/>
                </a:lnTo>
                <a:lnTo>
                  <a:pt x="5908" y="6143"/>
                </a:lnTo>
                <a:lnTo>
                  <a:pt x="5908" y="6338"/>
                </a:lnTo>
                <a:lnTo>
                  <a:pt x="5908" y="6534"/>
                </a:lnTo>
                <a:lnTo>
                  <a:pt x="5830" y="6730"/>
                </a:lnTo>
                <a:lnTo>
                  <a:pt x="5751" y="6925"/>
                </a:lnTo>
                <a:lnTo>
                  <a:pt x="5556" y="7121"/>
                </a:lnTo>
                <a:lnTo>
                  <a:pt x="5360" y="7238"/>
                </a:lnTo>
                <a:lnTo>
                  <a:pt x="5165" y="7277"/>
                </a:lnTo>
                <a:lnTo>
                  <a:pt x="4969" y="7277"/>
                </a:lnTo>
                <a:lnTo>
                  <a:pt x="4773" y="7199"/>
                </a:lnTo>
                <a:lnTo>
                  <a:pt x="4578" y="7043"/>
                </a:lnTo>
                <a:lnTo>
                  <a:pt x="4382" y="6886"/>
                </a:lnTo>
                <a:lnTo>
                  <a:pt x="4226" y="6690"/>
                </a:lnTo>
                <a:lnTo>
                  <a:pt x="3834" y="6065"/>
                </a:lnTo>
                <a:lnTo>
                  <a:pt x="3443" y="5360"/>
                </a:lnTo>
                <a:lnTo>
                  <a:pt x="2739" y="3991"/>
                </a:lnTo>
                <a:lnTo>
                  <a:pt x="2543" y="3678"/>
                </a:lnTo>
                <a:lnTo>
                  <a:pt x="2309" y="3130"/>
                </a:lnTo>
                <a:lnTo>
                  <a:pt x="2269" y="2857"/>
                </a:lnTo>
                <a:lnTo>
                  <a:pt x="2230" y="2622"/>
                </a:lnTo>
                <a:lnTo>
                  <a:pt x="2269" y="2544"/>
                </a:lnTo>
                <a:lnTo>
                  <a:pt x="2348" y="2465"/>
                </a:lnTo>
                <a:lnTo>
                  <a:pt x="2426" y="2426"/>
                </a:lnTo>
                <a:lnTo>
                  <a:pt x="2543" y="2426"/>
                </a:lnTo>
                <a:lnTo>
                  <a:pt x="2622" y="2504"/>
                </a:lnTo>
                <a:lnTo>
                  <a:pt x="2739" y="2622"/>
                </a:lnTo>
                <a:lnTo>
                  <a:pt x="2935" y="2935"/>
                </a:lnTo>
                <a:lnTo>
                  <a:pt x="3287" y="3561"/>
                </a:lnTo>
                <a:lnTo>
                  <a:pt x="4069" y="4969"/>
                </a:lnTo>
                <a:lnTo>
                  <a:pt x="4499" y="5634"/>
                </a:lnTo>
                <a:lnTo>
                  <a:pt x="4930" y="6299"/>
                </a:lnTo>
                <a:lnTo>
                  <a:pt x="5008" y="6378"/>
                </a:lnTo>
                <a:lnTo>
                  <a:pt x="5047" y="6417"/>
                </a:lnTo>
                <a:lnTo>
                  <a:pt x="5125" y="6417"/>
                </a:lnTo>
                <a:lnTo>
                  <a:pt x="5204" y="6378"/>
                </a:lnTo>
                <a:lnTo>
                  <a:pt x="5282" y="6338"/>
                </a:lnTo>
                <a:lnTo>
                  <a:pt x="5321" y="6260"/>
                </a:lnTo>
                <a:lnTo>
                  <a:pt x="5321" y="6182"/>
                </a:lnTo>
                <a:lnTo>
                  <a:pt x="5321" y="6104"/>
                </a:lnTo>
                <a:lnTo>
                  <a:pt x="4891" y="5165"/>
                </a:lnTo>
                <a:lnTo>
                  <a:pt x="4421" y="4187"/>
                </a:lnTo>
                <a:lnTo>
                  <a:pt x="3913" y="3287"/>
                </a:lnTo>
                <a:lnTo>
                  <a:pt x="3326" y="2387"/>
                </a:lnTo>
                <a:lnTo>
                  <a:pt x="3208" y="2231"/>
                </a:lnTo>
                <a:lnTo>
                  <a:pt x="3013" y="2035"/>
                </a:lnTo>
                <a:lnTo>
                  <a:pt x="2817" y="1878"/>
                </a:lnTo>
                <a:lnTo>
                  <a:pt x="2622" y="1722"/>
                </a:lnTo>
                <a:lnTo>
                  <a:pt x="2387" y="1644"/>
                </a:lnTo>
                <a:lnTo>
                  <a:pt x="2152" y="1644"/>
                </a:lnTo>
                <a:lnTo>
                  <a:pt x="1917" y="1722"/>
                </a:lnTo>
                <a:lnTo>
                  <a:pt x="1839" y="1800"/>
                </a:lnTo>
                <a:lnTo>
                  <a:pt x="1722" y="1918"/>
                </a:lnTo>
                <a:lnTo>
                  <a:pt x="1604" y="2074"/>
                </a:lnTo>
                <a:lnTo>
                  <a:pt x="1565" y="2231"/>
                </a:lnTo>
                <a:lnTo>
                  <a:pt x="1526" y="2426"/>
                </a:lnTo>
                <a:lnTo>
                  <a:pt x="1487" y="2583"/>
                </a:lnTo>
                <a:lnTo>
                  <a:pt x="1565" y="2974"/>
                </a:lnTo>
                <a:lnTo>
                  <a:pt x="1683" y="3365"/>
                </a:lnTo>
                <a:lnTo>
                  <a:pt x="1839" y="3756"/>
                </a:lnTo>
                <a:lnTo>
                  <a:pt x="2035" y="4108"/>
                </a:lnTo>
                <a:lnTo>
                  <a:pt x="2387" y="4734"/>
                </a:lnTo>
                <a:lnTo>
                  <a:pt x="2778" y="5478"/>
                </a:lnTo>
                <a:lnTo>
                  <a:pt x="3208" y="6260"/>
                </a:lnTo>
                <a:lnTo>
                  <a:pt x="3443" y="6651"/>
                </a:lnTo>
                <a:lnTo>
                  <a:pt x="3717" y="7003"/>
                </a:lnTo>
                <a:lnTo>
                  <a:pt x="3991" y="7356"/>
                </a:lnTo>
                <a:lnTo>
                  <a:pt x="4304" y="7629"/>
                </a:lnTo>
                <a:lnTo>
                  <a:pt x="4539" y="7786"/>
                </a:lnTo>
                <a:lnTo>
                  <a:pt x="4812" y="7864"/>
                </a:lnTo>
                <a:lnTo>
                  <a:pt x="5047" y="7903"/>
                </a:lnTo>
                <a:lnTo>
                  <a:pt x="5321" y="7903"/>
                </a:lnTo>
                <a:lnTo>
                  <a:pt x="5556" y="7825"/>
                </a:lnTo>
                <a:lnTo>
                  <a:pt x="5790" y="7708"/>
                </a:lnTo>
                <a:lnTo>
                  <a:pt x="6025" y="7551"/>
                </a:lnTo>
                <a:lnTo>
                  <a:pt x="6221" y="7356"/>
                </a:lnTo>
                <a:lnTo>
                  <a:pt x="6416" y="7043"/>
                </a:lnTo>
                <a:lnTo>
                  <a:pt x="6534" y="6690"/>
                </a:lnTo>
                <a:lnTo>
                  <a:pt x="6573" y="6378"/>
                </a:lnTo>
                <a:lnTo>
                  <a:pt x="6534" y="6025"/>
                </a:lnTo>
                <a:lnTo>
                  <a:pt x="6456" y="5673"/>
                </a:lnTo>
                <a:lnTo>
                  <a:pt x="6377" y="5360"/>
                </a:lnTo>
                <a:lnTo>
                  <a:pt x="6221" y="5008"/>
                </a:lnTo>
                <a:lnTo>
                  <a:pt x="6064" y="4695"/>
                </a:lnTo>
                <a:lnTo>
                  <a:pt x="5125" y="3013"/>
                </a:lnTo>
                <a:lnTo>
                  <a:pt x="4617" y="2152"/>
                </a:lnTo>
                <a:lnTo>
                  <a:pt x="4069" y="1370"/>
                </a:lnTo>
                <a:lnTo>
                  <a:pt x="3834" y="1057"/>
                </a:lnTo>
                <a:lnTo>
                  <a:pt x="3560" y="783"/>
                </a:lnTo>
                <a:lnTo>
                  <a:pt x="3287" y="548"/>
                </a:lnTo>
                <a:lnTo>
                  <a:pt x="2974" y="353"/>
                </a:lnTo>
                <a:lnTo>
                  <a:pt x="2622" y="196"/>
                </a:lnTo>
                <a:lnTo>
                  <a:pt x="2269" y="79"/>
                </a:lnTo>
                <a:lnTo>
                  <a:pt x="1917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276;p75">
            <a:extLst>
              <a:ext uri="{FF2B5EF4-FFF2-40B4-BE49-F238E27FC236}">
                <a16:creationId xmlns:a16="http://schemas.microsoft.com/office/drawing/2014/main" id="{90DEE6CF-6252-40B5-A4F5-308FEE520D7A}"/>
              </a:ext>
            </a:extLst>
          </p:cNvPr>
          <p:cNvSpPr/>
          <p:nvPr/>
        </p:nvSpPr>
        <p:spPr>
          <a:xfrm>
            <a:off x="8325161" y="2561133"/>
            <a:ext cx="591262" cy="346594"/>
          </a:xfrm>
          <a:custGeom>
            <a:avLst/>
            <a:gdLst/>
            <a:ahLst/>
            <a:cxnLst/>
            <a:rect l="l" t="t" r="r" b="b"/>
            <a:pathLst>
              <a:path w="8921" h="4852" extrusionOk="0">
                <a:moveTo>
                  <a:pt x="4422" y="0"/>
                </a:moveTo>
                <a:lnTo>
                  <a:pt x="4304" y="78"/>
                </a:lnTo>
                <a:lnTo>
                  <a:pt x="4265" y="196"/>
                </a:lnTo>
                <a:lnTo>
                  <a:pt x="4226" y="313"/>
                </a:lnTo>
                <a:lnTo>
                  <a:pt x="4226" y="391"/>
                </a:lnTo>
                <a:lnTo>
                  <a:pt x="4265" y="509"/>
                </a:lnTo>
                <a:lnTo>
                  <a:pt x="4383" y="587"/>
                </a:lnTo>
                <a:lnTo>
                  <a:pt x="5791" y="1096"/>
                </a:lnTo>
                <a:lnTo>
                  <a:pt x="6495" y="1370"/>
                </a:lnTo>
                <a:lnTo>
                  <a:pt x="7160" y="1643"/>
                </a:lnTo>
                <a:lnTo>
                  <a:pt x="7473" y="1839"/>
                </a:lnTo>
                <a:lnTo>
                  <a:pt x="7747" y="2074"/>
                </a:lnTo>
                <a:lnTo>
                  <a:pt x="7982" y="2348"/>
                </a:lnTo>
                <a:lnTo>
                  <a:pt x="8138" y="2621"/>
                </a:lnTo>
                <a:lnTo>
                  <a:pt x="8177" y="2778"/>
                </a:lnTo>
                <a:lnTo>
                  <a:pt x="8177" y="2934"/>
                </a:lnTo>
                <a:lnTo>
                  <a:pt x="8177" y="3091"/>
                </a:lnTo>
                <a:lnTo>
                  <a:pt x="8138" y="3247"/>
                </a:lnTo>
                <a:lnTo>
                  <a:pt x="8060" y="3404"/>
                </a:lnTo>
                <a:lnTo>
                  <a:pt x="7982" y="3560"/>
                </a:lnTo>
                <a:lnTo>
                  <a:pt x="7825" y="3717"/>
                </a:lnTo>
                <a:lnTo>
                  <a:pt x="7669" y="3873"/>
                </a:lnTo>
                <a:lnTo>
                  <a:pt x="7473" y="3991"/>
                </a:lnTo>
                <a:lnTo>
                  <a:pt x="7278" y="4069"/>
                </a:lnTo>
                <a:lnTo>
                  <a:pt x="6926" y="4186"/>
                </a:lnTo>
                <a:lnTo>
                  <a:pt x="6495" y="4225"/>
                </a:lnTo>
                <a:lnTo>
                  <a:pt x="6104" y="4186"/>
                </a:lnTo>
                <a:lnTo>
                  <a:pt x="5713" y="4147"/>
                </a:lnTo>
                <a:lnTo>
                  <a:pt x="5282" y="4030"/>
                </a:lnTo>
                <a:lnTo>
                  <a:pt x="4539" y="3795"/>
                </a:lnTo>
                <a:lnTo>
                  <a:pt x="3092" y="3365"/>
                </a:lnTo>
                <a:lnTo>
                  <a:pt x="2387" y="3130"/>
                </a:lnTo>
                <a:lnTo>
                  <a:pt x="1683" y="2817"/>
                </a:lnTo>
                <a:lnTo>
                  <a:pt x="1331" y="2661"/>
                </a:lnTo>
                <a:lnTo>
                  <a:pt x="1018" y="2387"/>
                </a:lnTo>
                <a:lnTo>
                  <a:pt x="901" y="2269"/>
                </a:lnTo>
                <a:lnTo>
                  <a:pt x="783" y="2113"/>
                </a:lnTo>
                <a:lnTo>
                  <a:pt x="705" y="1917"/>
                </a:lnTo>
                <a:lnTo>
                  <a:pt x="666" y="1722"/>
                </a:lnTo>
                <a:lnTo>
                  <a:pt x="627" y="1448"/>
                </a:lnTo>
                <a:lnTo>
                  <a:pt x="705" y="1213"/>
                </a:lnTo>
                <a:lnTo>
                  <a:pt x="822" y="1057"/>
                </a:lnTo>
                <a:lnTo>
                  <a:pt x="979" y="939"/>
                </a:lnTo>
                <a:lnTo>
                  <a:pt x="1214" y="861"/>
                </a:lnTo>
                <a:lnTo>
                  <a:pt x="1683" y="861"/>
                </a:lnTo>
                <a:lnTo>
                  <a:pt x="1918" y="900"/>
                </a:lnTo>
                <a:lnTo>
                  <a:pt x="2661" y="1096"/>
                </a:lnTo>
                <a:lnTo>
                  <a:pt x="3404" y="1330"/>
                </a:lnTo>
                <a:lnTo>
                  <a:pt x="4852" y="1917"/>
                </a:lnTo>
                <a:lnTo>
                  <a:pt x="5165" y="2035"/>
                </a:lnTo>
                <a:lnTo>
                  <a:pt x="5713" y="2308"/>
                </a:lnTo>
                <a:lnTo>
                  <a:pt x="5947" y="2465"/>
                </a:lnTo>
                <a:lnTo>
                  <a:pt x="6104" y="2621"/>
                </a:lnTo>
                <a:lnTo>
                  <a:pt x="6143" y="2700"/>
                </a:lnTo>
                <a:lnTo>
                  <a:pt x="6143" y="2778"/>
                </a:lnTo>
                <a:lnTo>
                  <a:pt x="6104" y="2856"/>
                </a:lnTo>
                <a:lnTo>
                  <a:pt x="6026" y="2934"/>
                </a:lnTo>
                <a:lnTo>
                  <a:pt x="5908" y="2974"/>
                </a:lnTo>
                <a:lnTo>
                  <a:pt x="5752" y="2934"/>
                </a:lnTo>
                <a:lnTo>
                  <a:pt x="5361" y="2856"/>
                </a:lnTo>
                <a:lnTo>
                  <a:pt x="4735" y="2582"/>
                </a:lnTo>
                <a:lnTo>
                  <a:pt x="3209" y="2074"/>
                </a:lnTo>
                <a:lnTo>
                  <a:pt x="2426" y="1839"/>
                </a:lnTo>
                <a:lnTo>
                  <a:pt x="1644" y="1643"/>
                </a:lnTo>
                <a:lnTo>
                  <a:pt x="1487" y="1643"/>
                </a:lnTo>
                <a:lnTo>
                  <a:pt x="1448" y="1722"/>
                </a:lnTo>
                <a:lnTo>
                  <a:pt x="1409" y="1761"/>
                </a:lnTo>
                <a:lnTo>
                  <a:pt x="1409" y="1839"/>
                </a:lnTo>
                <a:lnTo>
                  <a:pt x="1409" y="1917"/>
                </a:lnTo>
                <a:lnTo>
                  <a:pt x="1448" y="1995"/>
                </a:lnTo>
                <a:lnTo>
                  <a:pt x="1487" y="2035"/>
                </a:lnTo>
                <a:lnTo>
                  <a:pt x="2426" y="2504"/>
                </a:lnTo>
                <a:lnTo>
                  <a:pt x="3444" y="2895"/>
                </a:lnTo>
                <a:lnTo>
                  <a:pt x="4422" y="3208"/>
                </a:lnTo>
                <a:lnTo>
                  <a:pt x="5439" y="3482"/>
                </a:lnTo>
                <a:lnTo>
                  <a:pt x="5674" y="3560"/>
                </a:lnTo>
                <a:lnTo>
                  <a:pt x="6182" y="3560"/>
                </a:lnTo>
                <a:lnTo>
                  <a:pt x="6417" y="3521"/>
                </a:lnTo>
                <a:lnTo>
                  <a:pt x="6652" y="3443"/>
                </a:lnTo>
                <a:lnTo>
                  <a:pt x="6808" y="3287"/>
                </a:lnTo>
                <a:lnTo>
                  <a:pt x="6926" y="3091"/>
                </a:lnTo>
                <a:lnTo>
                  <a:pt x="6965" y="2934"/>
                </a:lnTo>
                <a:lnTo>
                  <a:pt x="6965" y="2778"/>
                </a:lnTo>
                <a:lnTo>
                  <a:pt x="6926" y="2621"/>
                </a:lnTo>
                <a:lnTo>
                  <a:pt x="6886" y="2426"/>
                </a:lnTo>
                <a:lnTo>
                  <a:pt x="6808" y="2269"/>
                </a:lnTo>
                <a:lnTo>
                  <a:pt x="6691" y="2152"/>
                </a:lnTo>
                <a:lnTo>
                  <a:pt x="6378" y="1878"/>
                </a:lnTo>
                <a:lnTo>
                  <a:pt x="6026" y="1683"/>
                </a:lnTo>
                <a:lnTo>
                  <a:pt x="5634" y="1487"/>
                </a:lnTo>
                <a:lnTo>
                  <a:pt x="5243" y="1370"/>
                </a:lnTo>
                <a:lnTo>
                  <a:pt x="4578" y="1135"/>
                </a:lnTo>
                <a:lnTo>
                  <a:pt x="3796" y="822"/>
                </a:lnTo>
                <a:lnTo>
                  <a:pt x="2935" y="509"/>
                </a:lnTo>
                <a:lnTo>
                  <a:pt x="2505" y="391"/>
                </a:lnTo>
                <a:lnTo>
                  <a:pt x="2074" y="313"/>
                </a:lnTo>
                <a:lnTo>
                  <a:pt x="1683" y="235"/>
                </a:lnTo>
                <a:lnTo>
                  <a:pt x="1253" y="235"/>
                </a:lnTo>
                <a:lnTo>
                  <a:pt x="979" y="274"/>
                </a:lnTo>
                <a:lnTo>
                  <a:pt x="705" y="391"/>
                </a:lnTo>
                <a:lnTo>
                  <a:pt x="509" y="509"/>
                </a:lnTo>
                <a:lnTo>
                  <a:pt x="314" y="704"/>
                </a:lnTo>
                <a:lnTo>
                  <a:pt x="157" y="900"/>
                </a:lnTo>
                <a:lnTo>
                  <a:pt x="40" y="1174"/>
                </a:lnTo>
                <a:lnTo>
                  <a:pt x="1" y="1409"/>
                </a:lnTo>
                <a:lnTo>
                  <a:pt x="1" y="1722"/>
                </a:lnTo>
                <a:lnTo>
                  <a:pt x="79" y="2074"/>
                </a:lnTo>
                <a:lnTo>
                  <a:pt x="196" y="2387"/>
                </a:lnTo>
                <a:lnTo>
                  <a:pt x="392" y="2661"/>
                </a:lnTo>
                <a:lnTo>
                  <a:pt x="627" y="2934"/>
                </a:lnTo>
                <a:lnTo>
                  <a:pt x="901" y="3130"/>
                </a:lnTo>
                <a:lnTo>
                  <a:pt x="1214" y="3326"/>
                </a:lnTo>
                <a:lnTo>
                  <a:pt x="1527" y="3482"/>
                </a:lnTo>
                <a:lnTo>
                  <a:pt x="1879" y="3599"/>
                </a:lnTo>
                <a:lnTo>
                  <a:pt x="3678" y="4225"/>
                </a:lnTo>
                <a:lnTo>
                  <a:pt x="4617" y="4538"/>
                </a:lnTo>
                <a:lnTo>
                  <a:pt x="5556" y="4773"/>
                </a:lnTo>
                <a:lnTo>
                  <a:pt x="5947" y="4812"/>
                </a:lnTo>
                <a:lnTo>
                  <a:pt x="6339" y="4851"/>
                </a:lnTo>
                <a:lnTo>
                  <a:pt x="6691" y="4851"/>
                </a:lnTo>
                <a:lnTo>
                  <a:pt x="7082" y="4812"/>
                </a:lnTo>
                <a:lnTo>
                  <a:pt x="7434" y="4695"/>
                </a:lnTo>
                <a:lnTo>
                  <a:pt x="7786" y="4538"/>
                </a:lnTo>
                <a:lnTo>
                  <a:pt x="8099" y="4343"/>
                </a:lnTo>
                <a:lnTo>
                  <a:pt x="8373" y="4069"/>
                </a:lnTo>
                <a:lnTo>
                  <a:pt x="8569" y="3834"/>
                </a:lnTo>
                <a:lnTo>
                  <a:pt x="8686" y="3639"/>
                </a:lnTo>
                <a:lnTo>
                  <a:pt x="8803" y="3443"/>
                </a:lnTo>
                <a:lnTo>
                  <a:pt x="8882" y="3247"/>
                </a:lnTo>
                <a:lnTo>
                  <a:pt x="8921" y="3052"/>
                </a:lnTo>
                <a:lnTo>
                  <a:pt x="8921" y="2856"/>
                </a:lnTo>
                <a:lnTo>
                  <a:pt x="8921" y="2700"/>
                </a:lnTo>
                <a:lnTo>
                  <a:pt x="8882" y="2543"/>
                </a:lnTo>
                <a:lnTo>
                  <a:pt x="8725" y="2191"/>
                </a:lnTo>
                <a:lnTo>
                  <a:pt x="8490" y="1917"/>
                </a:lnTo>
                <a:lnTo>
                  <a:pt x="8177" y="1604"/>
                </a:lnTo>
                <a:lnTo>
                  <a:pt x="7825" y="1370"/>
                </a:lnTo>
                <a:lnTo>
                  <a:pt x="7434" y="1135"/>
                </a:lnTo>
                <a:lnTo>
                  <a:pt x="7004" y="900"/>
                </a:lnTo>
                <a:lnTo>
                  <a:pt x="6143" y="548"/>
                </a:lnTo>
                <a:lnTo>
                  <a:pt x="469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1C5A293-A365-ECE1-981F-5BC6B2A669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" y="4674405"/>
            <a:ext cx="1366087" cy="47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p50"/>
          <p:cNvSpPr txBox="1">
            <a:spLocks noGrp="1"/>
          </p:cNvSpPr>
          <p:nvPr>
            <p:ph type="title"/>
          </p:nvPr>
        </p:nvSpPr>
        <p:spPr>
          <a:xfrm>
            <a:off x="1094921" y="328223"/>
            <a:ext cx="5748400" cy="1534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ZA" dirty="0">
                <a:solidFill>
                  <a:srgbClr val="92D050"/>
                </a:solidFill>
              </a:rPr>
              <a:t>What are the SIX Career Categories?</a:t>
            </a:r>
            <a:endParaRPr dirty="0">
              <a:solidFill>
                <a:srgbClr val="92D050"/>
              </a:solidFill>
            </a:endParaRPr>
          </a:p>
        </p:txBody>
      </p:sp>
      <p:grpSp>
        <p:nvGrpSpPr>
          <p:cNvPr id="14" name="Google Shape;1277;p75">
            <a:extLst>
              <a:ext uri="{FF2B5EF4-FFF2-40B4-BE49-F238E27FC236}">
                <a16:creationId xmlns:a16="http://schemas.microsoft.com/office/drawing/2014/main" id="{A27E4085-46C1-479F-AD97-9C7D6D4188C1}"/>
              </a:ext>
            </a:extLst>
          </p:cNvPr>
          <p:cNvGrpSpPr/>
          <p:nvPr/>
        </p:nvGrpSpPr>
        <p:grpSpPr>
          <a:xfrm>
            <a:off x="6754078" y="3019093"/>
            <a:ext cx="1027696" cy="1323303"/>
            <a:chOff x="2676125" y="3644600"/>
            <a:chExt cx="558225" cy="848025"/>
          </a:xfrm>
        </p:grpSpPr>
        <p:sp>
          <p:nvSpPr>
            <p:cNvPr id="15" name="Google Shape;1278;p75">
              <a:extLst>
                <a:ext uri="{FF2B5EF4-FFF2-40B4-BE49-F238E27FC236}">
                  <a16:creationId xmlns:a16="http://schemas.microsoft.com/office/drawing/2014/main" id="{DF811FC6-9F7F-4C29-A00B-788C259A8FE8}"/>
                </a:ext>
              </a:extLst>
            </p:cNvPr>
            <p:cNvSpPr/>
            <p:nvPr/>
          </p:nvSpPr>
          <p:spPr>
            <a:xfrm>
              <a:off x="2695300" y="3655875"/>
              <a:ext cx="505200" cy="376650"/>
            </a:xfrm>
            <a:custGeom>
              <a:avLst/>
              <a:gdLst/>
              <a:ahLst/>
              <a:cxnLst/>
              <a:rect l="l" t="t" r="r" b="b"/>
              <a:pathLst>
                <a:path w="20208" h="15066" extrusionOk="0">
                  <a:moveTo>
                    <a:pt x="11683" y="0"/>
                  </a:moveTo>
                  <a:lnTo>
                    <a:pt x="11547" y="46"/>
                  </a:lnTo>
                  <a:lnTo>
                    <a:pt x="11457" y="136"/>
                  </a:lnTo>
                  <a:lnTo>
                    <a:pt x="10916" y="857"/>
                  </a:lnTo>
                  <a:lnTo>
                    <a:pt x="10375" y="1534"/>
                  </a:lnTo>
                  <a:lnTo>
                    <a:pt x="10149" y="993"/>
                  </a:lnTo>
                  <a:lnTo>
                    <a:pt x="9924" y="406"/>
                  </a:lnTo>
                  <a:lnTo>
                    <a:pt x="9833" y="316"/>
                  </a:lnTo>
                  <a:lnTo>
                    <a:pt x="9743" y="226"/>
                  </a:lnTo>
                  <a:lnTo>
                    <a:pt x="9608" y="181"/>
                  </a:lnTo>
                  <a:lnTo>
                    <a:pt x="9473" y="181"/>
                  </a:lnTo>
                  <a:lnTo>
                    <a:pt x="9337" y="226"/>
                  </a:lnTo>
                  <a:lnTo>
                    <a:pt x="9202" y="316"/>
                  </a:lnTo>
                  <a:lnTo>
                    <a:pt x="9112" y="406"/>
                  </a:lnTo>
                  <a:lnTo>
                    <a:pt x="9021" y="542"/>
                  </a:lnTo>
                  <a:lnTo>
                    <a:pt x="8796" y="993"/>
                  </a:lnTo>
                  <a:lnTo>
                    <a:pt x="8480" y="1444"/>
                  </a:lnTo>
                  <a:lnTo>
                    <a:pt x="8119" y="1850"/>
                  </a:lnTo>
                  <a:lnTo>
                    <a:pt x="7759" y="2211"/>
                  </a:lnTo>
                  <a:lnTo>
                    <a:pt x="7578" y="2075"/>
                  </a:lnTo>
                  <a:lnTo>
                    <a:pt x="7398" y="1940"/>
                  </a:lnTo>
                  <a:lnTo>
                    <a:pt x="7037" y="1534"/>
                  </a:lnTo>
                  <a:lnTo>
                    <a:pt x="6947" y="1399"/>
                  </a:lnTo>
                  <a:lnTo>
                    <a:pt x="6811" y="1354"/>
                  </a:lnTo>
                  <a:lnTo>
                    <a:pt x="6676" y="1354"/>
                  </a:lnTo>
                  <a:lnTo>
                    <a:pt x="6541" y="1399"/>
                  </a:lnTo>
                  <a:lnTo>
                    <a:pt x="6405" y="1489"/>
                  </a:lnTo>
                  <a:lnTo>
                    <a:pt x="6315" y="1624"/>
                  </a:lnTo>
                  <a:lnTo>
                    <a:pt x="6225" y="1714"/>
                  </a:lnTo>
                  <a:lnTo>
                    <a:pt x="6180" y="1850"/>
                  </a:lnTo>
                  <a:lnTo>
                    <a:pt x="6135" y="2391"/>
                  </a:lnTo>
                  <a:lnTo>
                    <a:pt x="5819" y="2030"/>
                  </a:lnTo>
                  <a:lnTo>
                    <a:pt x="5729" y="1985"/>
                  </a:lnTo>
                  <a:lnTo>
                    <a:pt x="5593" y="1940"/>
                  </a:lnTo>
                  <a:lnTo>
                    <a:pt x="5503" y="1895"/>
                  </a:lnTo>
                  <a:lnTo>
                    <a:pt x="5368" y="1940"/>
                  </a:lnTo>
                  <a:lnTo>
                    <a:pt x="5187" y="2030"/>
                  </a:lnTo>
                  <a:lnTo>
                    <a:pt x="5097" y="2120"/>
                  </a:lnTo>
                  <a:lnTo>
                    <a:pt x="5052" y="2256"/>
                  </a:lnTo>
                  <a:lnTo>
                    <a:pt x="4917" y="2526"/>
                  </a:lnTo>
                  <a:lnTo>
                    <a:pt x="4781" y="2707"/>
                  </a:lnTo>
                  <a:lnTo>
                    <a:pt x="4601" y="2752"/>
                  </a:lnTo>
                  <a:lnTo>
                    <a:pt x="4466" y="2752"/>
                  </a:lnTo>
                  <a:lnTo>
                    <a:pt x="4330" y="2707"/>
                  </a:lnTo>
                  <a:lnTo>
                    <a:pt x="4150" y="2617"/>
                  </a:lnTo>
                  <a:lnTo>
                    <a:pt x="3699" y="2346"/>
                  </a:lnTo>
                  <a:lnTo>
                    <a:pt x="3609" y="2301"/>
                  </a:lnTo>
                  <a:lnTo>
                    <a:pt x="3473" y="2256"/>
                  </a:lnTo>
                  <a:lnTo>
                    <a:pt x="3383" y="2301"/>
                  </a:lnTo>
                  <a:lnTo>
                    <a:pt x="3293" y="2346"/>
                  </a:lnTo>
                  <a:lnTo>
                    <a:pt x="3113" y="2481"/>
                  </a:lnTo>
                  <a:lnTo>
                    <a:pt x="3067" y="2571"/>
                  </a:lnTo>
                  <a:lnTo>
                    <a:pt x="3067" y="2707"/>
                  </a:lnTo>
                  <a:lnTo>
                    <a:pt x="2932" y="3474"/>
                  </a:lnTo>
                  <a:lnTo>
                    <a:pt x="2932" y="3564"/>
                  </a:lnTo>
                  <a:lnTo>
                    <a:pt x="2932" y="3609"/>
                  </a:lnTo>
                  <a:lnTo>
                    <a:pt x="2707" y="3519"/>
                  </a:lnTo>
                  <a:lnTo>
                    <a:pt x="2526" y="3428"/>
                  </a:lnTo>
                  <a:lnTo>
                    <a:pt x="2391" y="3338"/>
                  </a:lnTo>
                  <a:lnTo>
                    <a:pt x="2256" y="3248"/>
                  </a:lnTo>
                  <a:lnTo>
                    <a:pt x="2075" y="3248"/>
                  </a:lnTo>
                  <a:lnTo>
                    <a:pt x="1804" y="3338"/>
                  </a:lnTo>
                  <a:lnTo>
                    <a:pt x="1579" y="3474"/>
                  </a:lnTo>
                  <a:lnTo>
                    <a:pt x="1444" y="3654"/>
                  </a:lnTo>
                  <a:lnTo>
                    <a:pt x="1353" y="3880"/>
                  </a:lnTo>
                  <a:lnTo>
                    <a:pt x="1353" y="4105"/>
                  </a:lnTo>
                  <a:lnTo>
                    <a:pt x="1353" y="4376"/>
                  </a:lnTo>
                  <a:lnTo>
                    <a:pt x="1398" y="4601"/>
                  </a:lnTo>
                  <a:lnTo>
                    <a:pt x="1489" y="4872"/>
                  </a:lnTo>
                  <a:lnTo>
                    <a:pt x="1534" y="4917"/>
                  </a:lnTo>
                  <a:lnTo>
                    <a:pt x="1534" y="5007"/>
                  </a:lnTo>
                  <a:lnTo>
                    <a:pt x="1353" y="4827"/>
                  </a:lnTo>
                  <a:lnTo>
                    <a:pt x="1218" y="4601"/>
                  </a:lnTo>
                  <a:lnTo>
                    <a:pt x="1173" y="4511"/>
                  </a:lnTo>
                  <a:lnTo>
                    <a:pt x="1038" y="4421"/>
                  </a:lnTo>
                  <a:lnTo>
                    <a:pt x="812" y="4421"/>
                  </a:lnTo>
                  <a:lnTo>
                    <a:pt x="722" y="4466"/>
                  </a:lnTo>
                  <a:lnTo>
                    <a:pt x="632" y="4556"/>
                  </a:lnTo>
                  <a:lnTo>
                    <a:pt x="587" y="4646"/>
                  </a:lnTo>
                  <a:lnTo>
                    <a:pt x="541" y="4737"/>
                  </a:lnTo>
                  <a:lnTo>
                    <a:pt x="406" y="4737"/>
                  </a:lnTo>
                  <a:lnTo>
                    <a:pt x="271" y="4827"/>
                  </a:lnTo>
                  <a:lnTo>
                    <a:pt x="226" y="4962"/>
                  </a:lnTo>
                  <a:lnTo>
                    <a:pt x="271" y="5097"/>
                  </a:lnTo>
                  <a:lnTo>
                    <a:pt x="361" y="5323"/>
                  </a:lnTo>
                  <a:lnTo>
                    <a:pt x="271" y="5458"/>
                  </a:lnTo>
                  <a:lnTo>
                    <a:pt x="226" y="5639"/>
                  </a:lnTo>
                  <a:lnTo>
                    <a:pt x="271" y="6090"/>
                  </a:lnTo>
                  <a:lnTo>
                    <a:pt x="316" y="6586"/>
                  </a:lnTo>
                  <a:lnTo>
                    <a:pt x="451" y="7533"/>
                  </a:lnTo>
                  <a:lnTo>
                    <a:pt x="451" y="7578"/>
                  </a:lnTo>
                  <a:lnTo>
                    <a:pt x="316" y="8571"/>
                  </a:lnTo>
                  <a:lnTo>
                    <a:pt x="226" y="9563"/>
                  </a:lnTo>
                  <a:lnTo>
                    <a:pt x="226" y="10510"/>
                  </a:lnTo>
                  <a:lnTo>
                    <a:pt x="271" y="11503"/>
                  </a:lnTo>
                  <a:lnTo>
                    <a:pt x="226" y="11954"/>
                  </a:lnTo>
                  <a:lnTo>
                    <a:pt x="226" y="12405"/>
                  </a:lnTo>
                  <a:lnTo>
                    <a:pt x="181" y="12405"/>
                  </a:lnTo>
                  <a:lnTo>
                    <a:pt x="135" y="12856"/>
                  </a:lnTo>
                  <a:lnTo>
                    <a:pt x="45" y="12946"/>
                  </a:lnTo>
                  <a:lnTo>
                    <a:pt x="45" y="13036"/>
                  </a:lnTo>
                  <a:lnTo>
                    <a:pt x="0" y="13668"/>
                  </a:lnTo>
                  <a:lnTo>
                    <a:pt x="45" y="13758"/>
                  </a:lnTo>
                  <a:lnTo>
                    <a:pt x="90" y="13848"/>
                  </a:lnTo>
                  <a:lnTo>
                    <a:pt x="135" y="14299"/>
                  </a:lnTo>
                  <a:lnTo>
                    <a:pt x="226" y="14795"/>
                  </a:lnTo>
                  <a:lnTo>
                    <a:pt x="316" y="14931"/>
                  </a:lnTo>
                  <a:lnTo>
                    <a:pt x="406" y="15021"/>
                  </a:lnTo>
                  <a:lnTo>
                    <a:pt x="541" y="15066"/>
                  </a:lnTo>
                  <a:lnTo>
                    <a:pt x="677" y="15066"/>
                  </a:lnTo>
                  <a:lnTo>
                    <a:pt x="767" y="15021"/>
                  </a:lnTo>
                  <a:lnTo>
                    <a:pt x="902" y="14976"/>
                  </a:lnTo>
                  <a:lnTo>
                    <a:pt x="947" y="14840"/>
                  </a:lnTo>
                  <a:lnTo>
                    <a:pt x="993" y="14705"/>
                  </a:lnTo>
                  <a:lnTo>
                    <a:pt x="1038" y="14164"/>
                  </a:lnTo>
                  <a:lnTo>
                    <a:pt x="1083" y="13577"/>
                  </a:lnTo>
                  <a:lnTo>
                    <a:pt x="1173" y="13036"/>
                  </a:lnTo>
                  <a:lnTo>
                    <a:pt x="1308" y="12540"/>
                  </a:lnTo>
                  <a:lnTo>
                    <a:pt x="1624" y="11457"/>
                  </a:lnTo>
                  <a:lnTo>
                    <a:pt x="1985" y="10420"/>
                  </a:lnTo>
                  <a:lnTo>
                    <a:pt x="2120" y="10285"/>
                  </a:lnTo>
                  <a:lnTo>
                    <a:pt x="2210" y="10194"/>
                  </a:lnTo>
                  <a:lnTo>
                    <a:pt x="2210" y="10059"/>
                  </a:lnTo>
                  <a:lnTo>
                    <a:pt x="2210" y="9969"/>
                  </a:lnTo>
                  <a:lnTo>
                    <a:pt x="2346" y="9879"/>
                  </a:lnTo>
                  <a:lnTo>
                    <a:pt x="2436" y="9743"/>
                  </a:lnTo>
                  <a:lnTo>
                    <a:pt x="2571" y="9202"/>
                  </a:lnTo>
                  <a:lnTo>
                    <a:pt x="2616" y="8706"/>
                  </a:lnTo>
                  <a:lnTo>
                    <a:pt x="2616" y="8480"/>
                  </a:lnTo>
                  <a:lnTo>
                    <a:pt x="2481" y="8345"/>
                  </a:lnTo>
                  <a:lnTo>
                    <a:pt x="2481" y="8345"/>
                  </a:lnTo>
                  <a:lnTo>
                    <a:pt x="2752" y="8435"/>
                  </a:lnTo>
                  <a:lnTo>
                    <a:pt x="3067" y="8480"/>
                  </a:lnTo>
                  <a:lnTo>
                    <a:pt x="3654" y="8480"/>
                  </a:lnTo>
                  <a:lnTo>
                    <a:pt x="4240" y="8435"/>
                  </a:lnTo>
                  <a:lnTo>
                    <a:pt x="4827" y="8390"/>
                  </a:lnTo>
                  <a:lnTo>
                    <a:pt x="5954" y="8300"/>
                  </a:lnTo>
                  <a:lnTo>
                    <a:pt x="7082" y="8345"/>
                  </a:lnTo>
                  <a:lnTo>
                    <a:pt x="8210" y="8390"/>
                  </a:lnTo>
                  <a:lnTo>
                    <a:pt x="9337" y="8390"/>
                  </a:lnTo>
                  <a:lnTo>
                    <a:pt x="11638" y="8300"/>
                  </a:lnTo>
                  <a:lnTo>
                    <a:pt x="12810" y="8300"/>
                  </a:lnTo>
                  <a:lnTo>
                    <a:pt x="13397" y="8345"/>
                  </a:lnTo>
                  <a:lnTo>
                    <a:pt x="13983" y="8435"/>
                  </a:lnTo>
                  <a:lnTo>
                    <a:pt x="16193" y="8796"/>
                  </a:lnTo>
                  <a:lnTo>
                    <a:pt x="17276" y="8977"/>
                  </a:lnTo>
                  <a:lnTo>
                    <a:pt x="18404" y="9202"/>
                  </a:lnTo>
                  <a:lnTo>
                    <a:pt x="18404" y="9653"/>
                  </a:lnTo>
                  <a:lnTo>
                    <a:pt x="18449" y="10059"/>
                  </a:lnTo>
                  <a:lnTo>
                    <a:pt x="18494" y="10510"/>
                  </a:lnTo>
                  <a:lnTo>
                    <a:pt x="18629" y="10961"/>
                  </a:lnTo>
                  <a:lnTo>
                    <a:pt x="18674" y="11097"/>
                  </a:lnTo>
                  <a:lnTo>
                    <a:pt x="18765" y="11187"/>
                  </a:lnTo>
                  <a:lnTo>
                    <a:pt x="18855" y="11728"/>
                  </a:lnTo>
                  <a:lnTo>
                    <a:pt x="18990" y="12314"/>
                  </a:lnTo>
                  <a:lnTo>
                    <a:pt x="19216" y="12856"/>
                  </a:lnTo>
                  <a:lnTo>
                    <a:pt x="19441" y="13352"/>
                  </a:lnTo>
                  <a:lnTo>
                    <a:pt x="19486" y="13397"/>
                  </a:lnTo>
                  <a:lnTo>
                    <a:pt x="19576" y="13442"/>
                  </a:lnTo>
                  <a:lnTo>
                    <a:pt x="19667" y="13442"/>
                  </a:lnTo>
                  <a:lnTo>
                    <a:pt x="19802" y="13352"/>
                  </a:lnTo>
                  <a:lnTo>
                    <a:pt x="19802" y="13262"/>
                  </a:lnTo>
                  <a:lnTo>
                    <a:pt x="19802" y="13217"/>
                  </a:lnTo>
                  <a:lnTo>
                    <a:pt x="19802" y="13171"/>
                  </a:lnTo>
                  <a:lnTo>
                    <a:pt x="19937" y="13126"/>
                  </a:lnTo>
                  <a:lnTo>
                    <a:pt x="20118" y="13036"/>
                  </a:lnTo>
                  <a:lnTo>
                    <a:pt x="20208" y="12901"/>
                  </a:lnTo>
                  <a:lnTo>
                    <a:pt x="20208" y="12720"/>
                  </a:lnTo>
                  <a:lnTo>
                    <a:pt x="20073" y="11367"/>
                  </a:lnTo>
                  <a:lnTo>
                    <a:pt x="19937" y="10014"/>
                  </a:lnTo>
                  <a:lnTo>
                    <a:pt x="19757" y="8706"/>
                  </a:lnTo>
                  <a:lnTo>
                    <a:pt x="19531" y="7398"/>
                  </a:lnTo>
                  <a:lnTo>
                    <a:pt x="19802" y="5503"/>
                  </a:lnTo>
                  <a:lnTo>
                    <a:pt x="19802" y="5368"/>
                  </a:lnTo>
                  <a:lnTo>
                    <a:pt x="19712" y="5233"/>
                  </a:lnTo>
                  <a:lnTo>
                    <a:pt x="19622" y="5143"/>
                  </a:lnTo>
                  <a:lnTo>
                    <a:pt x="19486" y="5097"/>
                  </a:lnTo>
                  <a:lnTo>
                    <a:pt x="19351" y="5052"/>
                  </a:lnTo>
                  <a:lnTo>
                    <a:pt x="19216" y="5052"/>
                  </a:lnTo>
                  <a:lnTo>
                    <a:pt x="19080" y="5097"/>
                  </a:lnTo>
                  <a:lnTo>
                    <a:pt x="18990" y="5188"/>
                  </a:lnTo>
                  <a:lnTo>
                    <a:pt x="18855" y="5278"/>
                  </a:lnTo>
                  <a:lnTo>
                    <a:pt x="18494" y="4872"/>
                  </a:lnTo>
                  <a:lnTo>
                    <a:pt x="18178" y="4376"/>
                  </a:lnTo>
                  <a:lnTo>
                    <a:pt x="17907" y="3880"/>
                  </a:lnTo>
                  <a:lnTo>
                    <a:pt x="17682" y="3338"/>
                  </a:lnTo>
                  <a:lnTo>
                    <a:pt x="17592" y="3248"/>
                  </a:lnTo>
                  <a:lnTo>
                    <a:pt x="17547" y="3158"/>
                  </a:lnTo>
                  <a:lnTo>
                    <a:pt x="17321" y="3113"/>
                  </a:lnTo>
                  <a:lnTo>
                    <a:pt x="17096" y="3113"/>
                  </a:lnTo>
                  <a:lnTo>
                    <a:pt x="16915" y="3203"/>
                  </a:lnTo>
                  <a:lnTo>
                    <a:pt x="16690" y="3383"/>
                  </a:lnTo>
                  <a:lnTo>
                    <a:pt x="16554" y="3383"/>
                  </a:lnTo>
                  <a:lnTo>
                    <a:pt x="16419" y="3293"/>
                  </a:lnTo>
                  <a:lnTo>
                    <a:pt x="16329" y="3158"/>
                  </a:lnTo>
                  <a:lnTo>
                    <a:pt x="16148" y="2752"/>
                  </a:lnTo>
                  <a:lnTo>
                    <a:pt x="16058" y="2391"/>
                  </a:lnTo>
                  <a:lnTo>
                    <a:pt x="15968" y="2256"/>
                  </a:lnTo>
                  <a:lnTo>
                    <a:pt x="15923" y="2166"/>
                  </a:lnTo>
                  <a:lnTo>
                    <a:pt x="15833" y="2075"/>
                  </a:lnTo>
                  <a:lnTo>
                    <a:pt x="15697" y="2030"/>
                  </a:lnTo>
                  <a:lnTo>
                    <a:pt x="15472" y="2030"/>
                  </a:lnTo>
                  <a:lnTo>
                    <a:pt x="15336" y="2075"/>
                  </a:lnTo>
                  <a:lnTo>
                    <a:pt x="15246" y="2166"/>
                  </a:lnTo>
                  <a:lnTo>
                    <a:pt x="15021" y="2346"/>
                  </a:lnTo>
                  <a:lnTo>
                    <a:pt x="14885" y="2571"/>
                  </a:lnTo>
                  <a:lnTo>
                    <a:pt x="14660" y="2211"/>
                  </a:lnTo>
                  <a:lnTo>
                    <a:pt x="14434" y="1850"/>
                  </a:lnTo>
                  <a:lnTo>
                    <a:pt x="14073" y="1083"/>
                  </a:lnTo>
                  <a:lnTo>
                    <a:pt x="13938" y="903"/>
                  </a:lnTo>
                  <a:lnTo>
                    <a:pt x="13803" y="812"/>
                  </a:lnTo>
                  <a:lnTo>
                    <a:pt x="13622" y="812"/>
                  </a:lnTo>
                  <a:lnTo>
                    <a:pt x="13487" y="857"/>
                  </a:lnTo>
                  <a:lnTo>
                    <a:pt x="13307" y="948"/>
                  </a:lnTo>
                  <a:lnTo>
                    <a:pt x="13216" y="1083"/>
                  </a:lnTo>
                  <a:lnTo>
                    <a:pt x="13171" y="1218"/>
                  </a:lnTo>
                  <a:lnTo>
                    <a:pt x="13171" y="1444"/>
                  </a:lnTo>
                  <a:lnTo>
                    <a:pt x="13216" y="1579"/>
                  </a:lnTo>
                  <a:lnTo>
                    <a:pt x="13036" y="1669"/>
                  </a:lnTo>
                  <a:lnTo>
                    <a:pt x="12856" y="1805"/>
                  </a:lnTo>
                  <a:lnTo>
                    <a:pt x="12630" y="1489"/>
                  </a:lnTo>
                  <a:lnTo>
                    <a:pt x="12495" y="1128"/>
                  </a:lnTo>
                  <a:lnTo>
                    <a:pt x="12269" y="361"/>
                  </a:lnTo>
                  <a:lnTo>
                    <a:pt x="12224" y="271"/>
                  </a:lnTo>
                  <a:lnTo>
                    <a:pt x="12134" y="181"/>
                  </a:lnTo>
                  <a:lnTo>
                    <a:pt x="12044" y="91"/>
                  </a:lnTo>
                  <a:lnTo>
                    <a:pt x="11908" y="46"/>
                  </a:lnTo>
                  <a:lnTo>
                    <a:pt x="11818" y="0"/>
                  </a:lnTo>
                  <a:close/>
                </a:path>
              </a:pathLst>
            </a:custGeom>
            <a:solidFill>
              <a:srgbClr val="4A4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279;p75">
              <a:extLst>
                <a:ext uri="{FF2B5EF4-FFF2-40B4-BE49-F238E27FC236}">
                  <a16:creationId xmlns:a16="http://schemas.microsoft.com/office/drawing/2014/main" id="{3E87BBAA-E8A1-4ED7-96D1-7DB973EEF9BD}"/>
                </a:ext>
              </a:extLst>
            </p:cNvPr>
            <p:cNvSpPr/>
            <p:nvPr/>
          </p:nvSpPr>
          <p:spPr>
            <a:xfrm>
              <a:off x="2679500" y="3870125"/>
              <a:ext cx="543575" cy="352975"/>
            </a:xfrm>
            <a:custGeom>
              <a:avLst/>
              <a:gdLst/>
              <a:ahLst/>
              <a:cxnLst/>
              <a:rect l="l" t="t" r="r" b="b"/>
              <a:pathLst>
                <a:path w="21743" h="14119" extrusionOk="0">
                  <a:moveTo>
                    <a:pt x="3699" y="1"/>
                  </a:moveTo>
                  <a:lnTo>
                    <a:pt x="3474" y="46"/>
                  </a:lnTo>
                  <a:lnTo>
                    <a:pt x="3339" y="91"/>
                  </a:lnTo>
                  <a:lnTo>
                    <a:pt x="3203" y="181"/>
                  </a:lnTo>
                  <a:lnTo>
                    <a:pt x="3113" y="316"/>
                  </a:lnTo>
                  <a:lnTo>
                    <a:pt x="3068" y="452"/>
                  </a:lnTo>
                  <a:lnTo>
                    <a:pt x="3068" y="632"/>
                  </a:lnTo>
                  <a:lnTo>
                    <a:pt x="3068" y="767"/>
                  </a:lnTo>
                  <a:lnTo>
                    <a:pt x="3113" y="948"/>
                  </a:lnTo>
                  <a:lnTo>
                    <a:pt x="3068" y="1128"/>
                  </a:lnTo>
                  <a:lnTo>
                    <a:pt x="2662" y="2887"/>
                  </a:lnTo>
                  <a:lnTo>
                    <a:pt x="2211" y="4692"/>
                  </a:lnTo>
                  <a:lnTo>
                    <a:pt x="2076" y="5368"/>
                  </a:lnTo>
                  <a:lnTo>
                    <a:pt x="1670" y="6135"/>
                  </a:lnTo>
                  <a:lnTo>
                    <a:pt x="1444" y="6496"/>
                  </a:lnTo>
                  <a:lnTo>
                    <a:pt x="1309" y="6902"/>
                  </a:lnTo>
                  <a:lnTo>
                    <a:pt x="1219" y="6316"/>
                  </a:lnTo>
                  <a:lnTo>
                    <a:pt x="1128" y="6180"/>
                  </a:lnTo>
                  <a:lnTo>
                    <a:pt x="1038" y="6045"/>
                  </a:lnTo>
                  <a:lnTo>
                    <a:pt x="903" y="6000"/>
                  </a:lnTo>
                  <a:lnTo>
                    <a:pt x="587" y="6000"/>
                  </a:lnTo>
                  <a:lnTo>
                    <a:pt x="452" y="6045"/>
                  </a:lnTo>
                  <a:lnTo>
                    <a:pt x="362" y="6135"/>
                  </a:lnTo>
                  <a:lnTo>
                    <a:pt x="316" y="6270"/>
                  </a:lnTo>
                  <a:lnTo>
                    <a:pt x="226" y="6361"/>
                  </a:lnTo>
                  <a:lnTo>
                    <a:pt x="136" y="6721"/>
                  </a:lnTo>
                  <a:lnTo>
                    <a:pt x="46" y="7127"/>
                  </a:lnTo>
                  <a:lnTo>
                    <a:pt x="1" y="7579"/>
                  </a:lnTo>
                  <a:lnTo>
                    <a:pt x="1" y="8030"/>
                  </a:lnTo>
                  <a:lnTo>
                    <a:pt x="91" y="8481"/>
                  </a:lnTo>
                  <a:lnTo>
                    <a:pt x="181" y="8887"/>
                  </a:lnTo>
                  <a:lnTo>
                    <a:pt x="316" y="9022"/>
                  </a:lnTo>
                  <a:lnTo>
                    <a:pt x="407" y="9202"/>
                  </a:lnTo>
                  <a:lnTo>
                    <a:pt x="542" y="9338"/>
                  </a:lnTo>
                  <a:lnTo>
                    <a:pt x="722" y="9473"/>
                  </a:lnTo>
                  <a:lnTo>
                    <a:pt x="858" y="9518"/>
                  </a:lnTo>
                  <a:lnTo>
                    <a:pt x="1083" y="9518"/>
                  </a:lnTo>
                  <a:lnTo>
                    <a:pt x="1219" y="9473"/>
                  </a:lnTo>
                  <a:lnTo>
                    <a:pt x="1309" y="9518"/>
                  </a:lnTo>
                  <a:lnTo>
                    <a:pt x="1309" y="9563"/>
                  </a:lnTo>
                  <a:lnTo>
                    <a:pt x="1625" y="10375"/>
                  </a:lnTo>
                  <a:lnTo>
                    <a:pt x="1760" y="10736"/>
                  </a:lnTo>
                  <a:lnTo>
                    <a:pt x="1985" y="11142"/>
                  </a:lnTo>
                  <a:lnTo>
                    <a:pt x="2076" y="11232"/>
                  </a:lnTo>
                  <a:lnTo>
                    <a:pt x="2211" y="11277"/>
                  </a:lnTo>
                  <a:lnTo>
                    <a:pt x="2256" y="11458"/>
                  </a:lnTo>
                  <a:lnTo>
                    <a:pt x="2346" y="11593"/>
                  </a:lnTo>
                  <a:lnTo>
                    <a:pt x="2482" y="11728"/>
                  </a:lnTo>
                  <a:lnTo>
                    <a:pt x="2662" y="11954"/>
                  </a:lnTo>
                  <a:lnTo>
                    <a:pt x="2707" y="12134"/>
                  </a:lnTo>
                  <a:lnTo>
                    <a:pt x="2842" y="12315"/>
                  </a:lnTo>
                  <a:lnTo>
                    <a:pt x="3203" y="12585"/>
                  </a:lnTo>
                  <a:lnTo>
                    <a:pt x="3654" y="12856"/>
                  </a:lnTo>
                  <a:lnTo>
                    <a:pt x="4105" y="13036"/>
                  </a:lnTo>
                  <a:lnTo>
                    <a:pt x="4556" y="13217"/>
                  </a:lnTo>
                  <a:lnTo>
                    <a:pt x="4737" y="13262"/>
                  </a:lnTo>
                  <a:lnTo>
                    <a:pt x="4962" y="13262"/>
                  </a:lnTo>
                  <a:lnTo>
                    <a:pt x="5955" y="13533"/>
                  </a:lnTo>
                  <a:lnTo>
                    <a:pt x="6902" y="13758"/>
                  </a:lnTo>
                  <a:lnTo>
                    <a:pt x="7894" y="13893"/>
                  </a:lnTo>
                  <a:lnTo>
                    <a:pt x="8842" y="13984"/>
                  </a:lnTo>
                  <a:lnTo>
                    <a:pt x="9834" y="14029"/>
                  </a:lnTo>
                  <a:lnTo>
                    <a:pt x="10871" y="14029"/>
                  </a:lnTo>
                  <a:lnTo>
                    <a:pt x="12856" y="13939"/>
                  </a:lnTo>
                  <a:lnTo>
                    <a:pt x="13262" y="14074"/>
                  </a:lnTo>
                  <a:lnTo>
                    <a:pt x="13623" y="14119"/>
                  </a:lnTo>
                  <a:lnTo>
                    <a:pt x="14029" y="14074"/>
                  </a:lnTo>
                  <a:lnTo>
                    <a:pt x="14435" y="14029"/>
                  </a:lnTo>
                  <a:lnTo>
                    <a:pt x="14570" y="14074"/>
                  </a:lnTo>
                  <a:lnTo>
                    <a:pt x="14705" y="14029"/>
                  </a:lnTo>
                  <a:lnTo>
                    <a:pt x="15788" y="13893"/>
                  </a:lnTo>
                  <a:lnTo>
                    <a:pt x="16284" y="13758"/>
                  </a:lnTo>
                  <a:lnTo>
                    <a:pt x="16780" y="13533"/>
                  </a:lnTo>
                  <a:lnTo>
                    <a:pt x="17006" y="13397"/>
                  </a:lnTo>
                  <a:lnTo>
                    <a:pt x="17231" y="13262"/>
                  </a:lnTo>
                  <a:lnTo>
                    <a:pt x="17367" y="13307"/>
                  </a:lnTo>
                  <a:lnTo>
                    <a:pt x="17728" y="13307"/>
                  </a:lnTo>
                  <a:lnTo>
                    <a:pt x="17863" y="13172"/>
                  </a:lnTo>
                  <a:lnTo>
                    <a:pt x="18088" y="13127"/>
                  </a:lnTo>
                  <a:lnTo>
                    <a:pt x="18269" y="13036"/>
                  </a:lnTo>
                  <a:lnTo>
                    <a:pt x="18585" y="12766"/>
                  </a:lnTo>
                  <a:lnTo>
                    <a:pt x="18900" y="12405"/>
                  </a:lnTo>
                  <a:lnTo>
                    <a:pt x="19171" y="12044"/>
                  </a:lnTo>
                  <a:lnTo>
                    <a:pt x="19261" y="11864"/>
                  </a:lnTo>
                  <a:lnTo>
                    <a:pt x="19261" y="11638"/>
                  </a:lnTo>
                  <a:lnTo>
                    <a:pt x="19577" y="11097"/>
                  </a:lnTo>
                  <a:lnTo>
                    <a:pt x="19848" y="10556"/>
                  </a:lnTo>
                  <a:lnTo>
                    <a:pt x="19983" y="10510"/>
                  </a:lnTo>
                  <a:lnTo>
                    <a:pt x="20028" y="10420"/>
                  </a:lnTo>
                  <a:lnTo>
                    <a:pt x="20073" y="10375"/>
                  </a:lnTo>
                  <a:lnTo>
                    <a:pt x="20254" y="9879"/>
                  </a:lnTo>
                  <a:lnTo>
                    <a:pt x="20344" y="9428"/>
                  </a:lnTo>
                  <a:lnTo>
                    <a:pt x="20389" y="9293"/>
                  </a:lnTo>
                  <a:lnTo>
                    <a:pt x="20479" y="9338"/>
                  </a:lnTo>
                  <a:lnTo>
                    <a:pt x="20705" y="9338"/>
                  </a:lnTo>
                  <a:lnTo>
                    <a:pt x="20840" y="9247"/>
                  </a:lnTo>
                  <a:lnTo>
                    <a:pt x="20885" y="9202"/>
                  </a:lnTo>
                  <a:lnTo>
                    <a:pt x="21065" y="9247"/>
                  </a:lnTo>
                  <a:lnTo>
                    <a:pt x="21291" y="9247"/>
                  </a:lnTo>
                  <a:lnTo>
                    <a:pt x="21381" y="9202"/>
                  </a:lnTo>
                  <a:lnTo>
                    <a:pt x="21471" y="9157"/>
                  </a:lnTo>
                  <a:lnTo>
                    <a:pt x="21517" y="9067"/>
                  </a:lnTo>
                  <a:lnTo>
                    <a:pt x="21562" y="8932"/>
                  </a:lnTo>
                  <a:lnTo>
                    <a:pt x="21652" y="8526"/>
                  </a:lnTo>
                  <a:lnTo>
                    <a:pt x="21697" y="8120"/>
                  </a:lnTo>
                  <a:lnTo>
                    <a:pt x="21697" y="7669"/>
                  </a:lnTo>
                  <a:lnTo>
                    <a:pt x="21697" y="7263"/>
                  </a:lnTo>
                  <a:lnTo>
                    <a:pt x="21742" y="6902"/>
                  </a:lnTo>
                  <a:lnTo>
                    <a:pt x="21742" y="6586"/>
                  </a:lnTo>
                  <a:lnTo>
                    <a:pt x="21697" y="6451"/>
                  </a:lnTo>
                  <a:lnTo>
                    <a:pt x="21652" y="6316"/>
                  </a:lnTo>
                  <a:lnTo>
                    <a:pt x="21562" y="6225"/>
                  </a:lnTo>
                  <a:lnTo>
                    <a:pt x="21426" y="6135"/>
                  </a:lnTo>
                  <a:lnTo>
                    <a:pt x="21291" y="6090"/>
                  </a:lnTo>
                  <a:lnTo>
                    <a:pt x="21156" y="6090"/>
                  </a:lnTo>
                  <a:lnTo>
                    <a:pt x="21020" y="6135"/>
                  </a:lnTo>
                  <a:lnTo>
                    <a:pt x="20930" y="6225"/>
                  </a:lnTo>
                  <a:lnTo>
                    <a:pt x="20930" y="6270"/>
                  </a:lnTo>
                  <a:lnTo>
                    <a:pt x="20750" y="6361"/>
                  </a:lnTo>
                  <a:lnTo>
                    <a:pt x="20614" y="6541"/>
                  </a:lnTo>
                  <a:lnTo>
                    <a:pt x="20569" y="6721"/>
                  </a:lnTo>
                  <a:lnTo>
                    <a:pt x="20614" y="6947"/>
                  </a:lnTo>
                  <a:lnTo>
                    <a:pt x="20705" y="7127"/>
                  </a:lnTo>
                  <a:lnTo>
                    <a:pt x="20659" y="7263"/>
                  </a:lnTo>
                  <a:lnTo>
                    <a:pt x="20614" y="7353"/>
                  </a:lnTo>
                  <a:lnTo>
                    <a:pt x="20614" y="7263"/>
                  </a:lnTo>
                  <a:lnTo>
                    <a:pt x="20614" y="7173"/>
                  </a:lnTo>
                  <a:lnTo>
                    <a:pt x="20524" y="6947"/>
                  </a:lnTo>
                  <a:lnTo>
                    <a:pt x="20479" y="6812"/>
                  </a:lnTo>
                  <a:lnTo>
                    <a:pt x="20389" y="6721"/>
                  </a:lnTo>
                  <a:lnTo>
                    <a:pt x="20299" y="6631"/>
                  </a:lnTo>
                  <a:lnTo>
                    <a:pt x="20208" y="6586"/>
                  </a:lnTo>
                  <a:lnTo>
                    <a:pt x="20208" y="6496"/>
                  </a:lnTo>
                  <a:lnTo>
                    <a:pt x="20208" y="6361"/>
                  </a:lnTo>
                  <a:lnTo>
                    <a:pt x="20073" y="5774"/>
                  </a:lnTo>
                  <a:lnTo>
                    <a:pt x="19983" y="5323"/>
                  </a:lnTo>
                  <a:lnTo>
                    <a:pt x="19893" y="4872"/>
                  </a:lnTo>
                  <a:lnTo>
                    <a:pt x="19667" y="4015"/>
                  </a:lnTo>
                  <a:lnTo>
                    <a:pt x="19622" y="3880"/>
                  </a:lnTo>
                  <a:lnTo>
                    <a:pt x="19532" y="3790"/>
                  </a:lnTo>
                  <a:lnTo>
                    <a:pt x="19351" y="3699"/>
                  </a:lnTo>
                  <a:lnTo>
                    <a:pt x="19306" y="3519"/>
                  </a:lnTo>
                  <a:lnTo>
                    <a:pt x="19171" y="3023"/>
                  </a:lnTo>
                  <a:lnTo>
                    <a:pt x="18991" y="2527"/>
                  </a:lnTo>
                  <a:lnTo>
                    <a:pt x="19036" y="2436"/>
                  </a:lnTo>
                  <a:lnTo>
                    <a:pt x="19081" y="2346"/>
                  </a:lnTo>
                  <a:lnTo>
                    <a:pt x="19126" y="2211"/>
                  </a:lnTo>
                  <a:lnTo>
                    <a:pt x="19081" y="2076"/>
                  </a:lnTo>
                  <a:lnTo>
                    <a:pt x="18991" y="1624"/>
                  </a:lnTo>
                  <a:lnTo>
                    <a:pt x="18855" y="1128"/>
                  </a:lnTo>
                  <a:lnTo>
                    <a:pt x="18675" y="677"/>
                  </a:lnTo>
                  <a:lnTo>
                    <a:pt x="18494" y="271"/>
                  </a:lnTo>
                  <a:lnTo>
                    <a:pt x="18404" y="136"/>
                  </a:lnTo>
                  <a:lnTo>
                    <a:pt x="18314" y="91"/>
                  </a:lnTo>
                  <a:lnTo>
                    <a:pt x="18224" y="1"/>
                  </a:lnTo>
                  <a:lnTo>
                    <a:pt x="17908" y="1"/>
                  </a:lnTo>
                  <a:lnTo>
                    <a:pt x="17728" y="136"/>
                  </a:lnTo>
                  <a:lnTo>
                    <a:pt x="17592" y="226"/>
                  </a:lnTo>
                  <a:lnTo>
                    <a:pt x="17457" y="361"/>
                  </a:lnTo>
                  <a:lnTo>
                    <a:pt x="17141" y="271"/>
                  </a:lnTo>
                  <a:lnTo>
                    <a:pt x="16780" y="226"/>
                  </a:lnTo>
                  <a:lnTo>
                    <a:pt x="15968" y="181"/>
                  </a:lnTo>
                  <a:lnTo>
                    <a:pt x="15202" y="181"/>
                  </a:lnTo>
                  <a:lnTo>
                    <a:pt x="14435" y="226"/>
                  </a:lnTo>
                  <a:lnTo>
                    <a:pt x="12901" y="361"/>
                  </a:lnTo>
                  <a:lnTo>
                    <a:pt x="12721" y="271"/>
                  </a:lnTo>
                  <a:lnTo>
                    <a:pt x="12495" y="226"/>
                  </a:lnTo>
                  <a:lnTo>
                    <a:pt x="10871" y="226"/>
                  </a:lnTo>
                  <a:lnTo>
                    <a:pt x="9293" y="316"/>
                  </a:lnTo>
                  <a:lnTo>
                    <a:pt x="8616" y="226"/>
                  </a:lnTo>
                  <a:lnTo>
                    <a:pt x="8165" y="136"/>
                  </a:lnTo>
                  <a:lnTo>
                    <a:pt x="7669" y="136"/>
                  </a:lnTo>
                  <a:lnTo>
                    <a:pt x="6812" y="91"/>
                  </a:lnTo>
                  <a:lnTo>
                    <a:pt x="5233" y="46"/>
                  </a:lnTo>
                  <a:lnTo>
                    <a:pt x="369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280;p75">
              <a:extLst>
                <a:ext uri="{FF2B5EF4-FFF2-40B4-BE49-F238E27FC236}">
                  <a16:creationId xmlns:a16="http://schemas.microsoft.com/office/drawing/2014/main" id="{C287AF5F-B1DA-4610-A9EC-4BD3A5C3701B}"/>
                </a:ext>
              </a:extLst>
            </p:cNvPr>
            <p:cNvSpPr/>
            <p:nvPr/>
          </p:nvSpPr>
          <p:spPr>
            <a:xfrm>
              <a:off x="2936600" y="4287375"/>
              <a:ext cx="41750" cy="142100"/>
            </a:xfrm>
            <a:custGeom>
              <a:avLst/>
              <a:gdLst/>
              <a:ahLst/>
              <a:cxnLst/>
              <a:rect l="l" t="t" r="r" b="b"/>
              <a:pathLst>
                <a:path w="1670" h="5684" extrusionOk="0">
                  <a:moveTo>
                    <a:pt x="858" y="2616"/>
                  </a:moveTo>
                  <a:lnTo>
                    <a:pt x="903" y="3203"/>
                  </a:lnTo>
                  <a:lnTo>
                    <a:pt x="903" y="3473"/>
                  </a:lnTo>
                  <a:lnTo>
                    <a:pt x="903" y="3789"/>
                  </a:lnTo>
                  <a:lnTo>
                    <a:pt x="858" y="2616"/>
                  </a:lnTo>
                  <a:close/>
                  <a:moveTo>
                    <a:pt x="181" y="0"/>
                  </a:moveTo>
                  <a:lnTo>
                    <a:pt x="46" y="45"/>
                  </a:lnTo>
                  <a:lnTo>
                    <a:pt x="46" y="135"/>
                  </a:lnTo>
                  <a:lnTo>
                    <a:pt x="1" y="226"/>
                  </a:lnTo>
                  <a:lnTo>
                    <a:pt x="46" y="451"/>
                  </a:lnTo>
                  <a:lnTo>
                    <a:pt x="91" y="722"/>
                  </a:lnTo>
                  <a:lnTo>
                    <a:pt x="91" y="812"/>
                  </a:lnTo>
                  <a:lnTo>
                    <a:pt x="181" y="857"/>
                  </a:lnTo>
                  <a:lnTo>
                    <a:pt x="91" y="992"/>
                  </a:lnTo>
                  <a:lnTo>
                    <a:pt x="46" y="1128"/>
                  </a:lnTo>
                  <a:lnTo>
                    <a:pt x="46" y="3203"/>
                  </a:lnTo>
                  <a:lnTo>
                    <a:pt x="91" y="4195"/>
                  </a:lnTo>
                  <a:lnTo>
                    <a:pt x="136" y="5232"/>
                  </a:lnTo>
                  <a:lnTo>
                    <a:pt x="181" y="5368"/>
                  </a:lnTo>
                  <a:lnTo>
                    <a:pt x="227" y="5458"/>
                  </a:lnTo>
                  <a:lnTo>
                    <a:pt x="317" y="5548"/>
                  </a:lnTo>
                  <a:lnTo>
                    <a:pt x="407" y="5638"/>
                  </a:lnTo>
                  <a:lnTo>
                    <a:pt x="497" y="5683"/>
                  </a:lnTo>
                  <a:lnTo>
                    <a:pt x="632" y="5683"/>
                  </a:lnTo>
                  <a:lnTo>
                    <a:pt x="768" y="5638"/>
                  </a:lnTo>
                  <a:lnTo>
                    <a:pt x="858" y="5548"/>
                  </a:lnTo>
                  <a:lnTo>
                    <a:pt x="1084" y="5368"/>
                  </a:lnTo>
                  <a:lnTo>
                    <a:pt x="1219" y="5187"/>
                  </a:lnTo>
                  <a:lnTo>
                    <a:pt x="1489" y="4781"/>
                  </a:lnTo>
                  <a:lnTo>
                    <a:pt x="1625" y="4330"/>
                  </a:lnTo>
                  <a:lnTo>
                    <a:pt x="1670" y="3879"/>
                  </a:lnTo>
                  <a:lnTo>
                    <a:pt x="1670" y="3383"/>
                  </a:lnTo>
                  <a:lnTo>
                    <a:pt x="1625" y="2887"/>
                  </a:lnTo>
                  <a:lnTo>
                    <a:pt x="1535" y="2436"/>
                  </a:lnTo>
                  <a:lnTo>
                    <a:pt x="1399" y="1940"/>
                  </a:lnTo>
                  <a:lnTo>
                    <a:pt x="1444" y="1849"/>
                  </a:lnTo>
                  <a:lnTo>
                    <a:pt x="1444" y="1759"/>
                  </a:lnTo>
                  <a:lnTo>
                    <a:pt x="1309" y="1218"/>
                  </a:lnTo>
                  <a:lnTo>
                    <a:pt x="1399" y="1083"/>
                  </a:lnTo>
                  <a:lnTo>
                    <a:pt x="1399" y="947"/>
                  </a:lnTo>
                  <a:lnTo>
                    <a:pt x="1309" y="677"/>
                  </a:lnTo>
                  <a:lnTo>
                    <a:pt x="1174" y="406"/>
                  </a:lnTo>
                  <a:lnTo>
                    <a:pt x="1129" y="271"/>
                  </a:lnTo>
                  <a:lnTo>
                    <a:pt x="993" y="180"/>
                  </a:lnTo>
                  <a:lnTo>
                    <a:pt x="858" y="180"/>
                  </a:lnTo>
                  <a:lnTo>
                    <a:pt x="723" y="226"/>
                  </a:lnTo>
                  <a:lnTo>
                    <a:pt x="632" y="180"/>
                  </a:lnTo>
                  <a:lnTo>
                    <a:pt x="497" y="180"/>
                  </a:lnTo>
                  <a:lnTo>
                    <a:pt x="452" y="90"/>
                  </a:lnTo>
                  <a:lnTo>
                    <a:pt x="317" y="0"/>
                  </a:lnTo>
                  <a:close/>
                </a:path>
              </a:pathLst>
            </a:custGeom>
            <a:solidFill>
              <a:srgbClr val="8F81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281;p75">
              <a:extLst>
                <a:ext uri="{FF2B5EF4-FFF2-40B4-BE49-F238E27FC236}">
                  <a16:creationId xmlns:a16="http://schemas.microsoft.com/office/drawing/2014/main" id="{276BEA00-9FEA-4CF0-B5ED-F7D28A1CA167}"/>
                </a:ext>
              </a:extLst>
            </p:cNvPr>
            <p:cNvSpPr/>
            <p:nvPr/>
          </p:nvSpPr>
          <p:spPr>
            <a:xfrm>
              <a:off x="2932100" y="4234375"/>
              <a:ext cx="33850" cy="56400"/>
            </a:xfrm>
            <a:custGeom>
              <a:avLst/>
              <a:gdLst/>
              <a:ahLst/>
              <a:cxnLst/>
              <a:rect l="l" t="t" r="r" b="b"/>
              <a:pathLst>
                <a:path w="1354" h="2256" extrusionOk="0">
                  <a:moveTo>
                    <a:pt x="271" y="0"/>
                  </a:moveTo>
                  <a:lnTo>
                    <a:pt x="136" y="45"/>
                  </a:lnTo>
                  <a:lnTo>
                    <a:pt x="46" y="180"/>
                  </a:lnTo>
                  <a:lnTo>
                    <a:pt x="1" y="316"/>
                  </a:lnTo>
                  <a:lnTo>
                    <a:pt x="1" y="451"/>
                  </a:lnTo>
                  <a:lnTo>
                    <a:pt x="46" y="767"/>
                  </a:lnTo>
                  <a:lnTo>
                    <a:pt x="136" y="1128"/>
                  </a:lnTo>
                  <a:lnTo>
                    <a:pt x="407" y="1759"/>
                  </a:lnTo>
                  <a:lnTo>
                    <a:pt x="497" y="1849"/>
                  </a:lnTo>
                  <a:lnTo>
                    <a:pt x="497" y="2030"/>
                  </a:lnTo>
                  <a:lnTo>
                    <a:pt x="632" y="2165"/>
                  </a:lnTo>
                  <a:lnTo>
                    <a:pt x="767" y="2255"/>
                  </a:lnTo>
                  <a:lnTo>
                    <a:pt x="1083" y="2255"/>
                  </a:lnTo>
                  <a:lnTo>
                    <a:pt x="1218" y="2165"/>
                  </a:lnTo>
                  <a:lnTo>
                    <a:pt x="1309" y="2030"/>
                  </a:lnTo>
                  <a:lnTo>
                    <a:pt x="1354" y="1849"/>
                  </a:lnTo>
                  <a:lnTo>
                    <a:pt x="1354" y="1624"/>
                  </a:lnTo>
                  <a:lnTo>
                    <a:pt x="1264" y="947"/>
                  </a:lnTo>
                  <a:lnTo>
                    <a:pt x="1128" y="271"/>
                  </a:lnTo>
                  <a:lnTo>
                    <a:pt x="1083" y="135"/>
                  </a:lnTo>
                  <a:lnTo>
                    <a:pt x="1038" y="45"/>
                  </a:lnTo>
                  <a:lnTo>
                    <a:pt x="903" y="0"/>
                  </a:lnTo>
                  <a:close/>
                </a:path>
              </a:pathLst>
            </a:custGeom>
            <a:solidFill>
              <a:srgbClr val="8F81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282;p75">
              <a:extLst>
                <a:ext uri="{FF2B5EF4-FFF2-40B4-BE49-F238E27FC236}">
                  <a16:creationId xmlns:a16="http://schemas.microsoft.com/office/drawing/2014/main" id="{E39C1A91-A780-471A-9968-2A314BF71EDA}"/>
                </a:ext>
              </a:extLst>
            </p:cNvPr>
            <p:cNvSpPr/>
            <p:nvPr/>
          </p:nvSpPr>
          <p:spPr>
            <a:xfrm>
              <a:off x="2676125" y="3644600"/>
              <a:ext cx="558225" cy="842375"/>
            </a:xfrm>
            <a:custGeom>
              <a:avLst/>
              <a:gdLst/>
              <a:ahLst/>
              <a:cxnLst/>
              <a:rect l="l" t="t" r="r" b="b"/>
              <a:pathLst>
                <a:path w="22329" h="33695" extrusionOk="0">
                  <a:moveTo>
                    <a:pt x="20343" y="11006"/>
                  </a:moveTo>
                  <a:lnTo>
                    <a:pt x="20389" y="11683"/>
                  </a:lnTo>
                  <a:lnTo>
                    <a:pt x="20163" y="11818"/>
                  </a:lnTo>
                  <a:lnTo>
                    <a:pt x="19937" y="11999"/>
                  </a:lnTo>
                  <a:lnTo>
                    <a:pt x="19757" y="11457"/>
                  </a:lnTo>
                  <a:lnTo>
                    <a:pt x="20073" y="11232"/>
                  </a:lnTo>
                  <a:lnTo>
                    <a:pt x="20343" y="11006"/>
                  </a:lnTo>
                  <a:close/>
                  <a:moveTo>
                    <a:pt x="12405" y="587"/>
                  </a:moveTo>
                  <a:lnTo>
                    <a:pt x="12946" y="1534"/>
                  </a:lnTo>
                  <a:lnTo>
                    <a:pt x="13262" y="2030"/>
                  </a:lnTo>
                  <a:lnTo>
                    <a:pt x="13577" y="2481"/>
                  </a:lnTo>
                  <a:lnTo>
                    <a:pt x="13623" y="2571"/>
                  </a:lnTo>
                  <a:lnTo>
                    <a:pt x="13803" y="2571"/>
                  </a:lnTo>
                  <a:lnTo>
                    <a:pt x="13893" y="2526"/>
                  </a:lnTo>
                  <a:lnTo>
                    <a:pt x="14029" y="2120"/>
                  </a:lnTo>
                  <a:lnTo>
                    <a:pt x="14254" y="1714"/>
                  </a:lnTo>
                  <a:lnTo>
                    <a:pt x="14389" y="1579"/>
                  </a:lnTo>
                  <a:lnTo>
                    <a:pt x="14525" y="1489"/>
                  </a:lnTo>
                  <a:lnTo>
                    <a:pt x="14570" y="1534"/>
                  </a:lnTo>
                  <a:lnTo>
                    <a:pt x="14615" y="1534"/>
                  </a:lnTo>
                  <a:lnTo>
                    <a:pt x="14750" y="1759"/>
                  </a:lnTo>
                  <a:lnTo>
                    <a:pt x="15111" y="2571"/>
                  </a:lnTo>
                  <a:lnTo>
                    <a:pt x="15472" y="3428"/>
                  </a:lnTo>
                  <a:lnTo>
                    <a:pt x="15562" y="3519"/>
                  </a:lnTo>
                  <a:lnTo>
                    <a:pt x="15743" y="3519"/>
                  </a:lnTo>
                  <a:lnTo>
                    <a:pt x="15788" y="3428"/>
                  </a:lnTo>
                  <a:lnTo>
                    <a:pt x="16149" y="2932"/>
                  </a:lnTo>
                  <a:lnTo>
                    <a:pt x="16554" y="2436"/>
                  </a:lnTo>
                  <a:lnTo>
                    <a:pt x="16870" y="3383"/>
                  </a:lnTo>
                  <a:lnTo>
                    <a:pt x="17051" y="3789"/>
                  </a:lnTo>
                  <a:lnTo>
                    <a:pt x="17276" y="4240"/>
                  </a:lnTo>
                  <a:lnTo>
                    <a:pt x="17411" y="4331"/>
                  </a:lnTo>
                  <a:lnTo>
                    <a:pt x="17547" y="4331"/>
                  </a:lnTo>
                  <a:lnTo>
                    <a:pt x="17998" y="3970"/>
                  </a:lnTo>
                  <a:lnTo>
                    <a:pt x="18404" y="3519"/>
                  </a:lnTo>
                  <a:lnTo>
                    <a:pt x="18674" y="4737"/>
                  </a:lnTo>
                  <a:lnTo>
                    <a:pt x="18855" y="5323"/>
                  </a:lnTo>
                  <a:lnTo>
                    <a:pt x="19080" y="5864"/>
                  </a:lnTo>
                  <a:lnTo>
                    <a:pt x="19126" y="5954"/>
                  </a:lnTo>
                  <a:lnTo>
                    <a:pt x="19216" y="5999"/>
                  </a:lnTo>
                  <a:lnTo>
                    <a:pt x="19261" y="5999"/>
                  </a:lnTo>
                  <a:lnTo>
                    <a:pt x="19351" y="5954"/>
                  </a:lnTo>
                  <a:lnTo>
                    <a:pt x="19757" y="5594"/>
                  </a:lnTo>
                  <a:lnTo>
                    <a:pt x="20118" y="5233"/>
                  </a:lnTo>
                  <a:lnTo>
                    <a:pt x="20253" y="5864"/>
                  </a:lnTo>
                  <a:lnTo>
                    <a:pt x="20343" y="6541"/>
                  </a:lnTo>
                  <a:lnTo>
                    <a:pt x="20389" y="7172"/>
                  </a:lnTo>
                  <a:lnTo>
                    <a:pt x="20434" y="7849"/>
                  </a:lnTo>
                  <a:lnTo>
                    <a:pt x="20389" y="9202"/>
                  </a:lnTo>
                  <a:lnTo>
                    <a:pt x="20343" y="10510"/>
                  </a:lnTo>
                  <a:lnTo>
                    <a:pt x="20343" y="10645"/>
                  </a:lnTo>
                  <a:lnTo>
                    <a:pt x="20028" y="10961"/>
                  </a:lnTo>
                  <a:lnTo>
                    <a:pt x="19847" y="11097"/>
                  </a:lnTo>
                  <a:lnTo>
                    <a:pt x="19667" y="11232"/>
                  </a:lnTo>
                  <a:lnTo>
                    <a:pt x="19486" y="10645"/>
                  </a:lnTo>
                  <a:lnTo>
                    <a:pt x="19351" y="10104"/>
                  </a:lnTo>
                  <a:lnTo>
                    <a:pt x="19171" y="9518"/>
                  </a:lnTo>
                  <a:lnTo>
                    <a:pt x="18990" y="8977"/>
                  </a:lnTo>
                  <a:lnTo>
                    <a:pt x="18945" y="8931"/>
                  </a:lnTo>
                  <a:lnTo>
                    <a:pt x="18945" y="8841"/>
                  </a:lnTo>
                  <a:lnTo>
                    <a:pt x="18900" y="8796"/>
                  </a:lnTo>
                  <a:lnTo>
                    <a:pt x="18810" y="8706"/>
                  </a:lnTo>
                  <a:lnTo>
                    <a:pt x="18720" y="8706"/>
                  </a:lnTo>
                  <a:lnTo>
                    <a:pt x="16870" y="8661"/>
                  </a:lnTo>
                  <a:lnTo>
                    <a:pt x="15066" y="8661"/>
                  </a:lnTo>
                  <a:lnTo>
                    <a:pt x="11367" y="8706"/>
                  </a:lnTo>
                  <a:lnTo>
                    <a:pt x="7488" y="8661"/>
                  </a:lnTo>
                  <a:lnTo>
                    <a:pt x="5503" y="8706"/>
                  </a:lnTo>
                  <a:lnTo>
                    <a:pt x="4556" y="8751"/>
                  </a:lnTo>
                  <a:lnTo>
                    <a:pt x="3564" y="8841"/>
                  </a:lnTo>
                  <a:lnTo>
                    <a:pt x="3474" y="8886"/>
                  </a:lnTo>
                  <a:lnTo>
                    <a:pt x="3383" y="8886"/>
                  </a:lnTo>
                  <a:lnTo>
                    <a:pt x="3338" y="8977"/>
                  </a:lnTo>
                  <a:lnTo>
                    <a:pt x="3158" y="9518"/>
                  </a:lnTo>
                  <a:lnTo>
                    <a:pt x="2977" y="10104"/>
                  </a:lnTo>
                  <a:lnTo>
                    <a:pt x="2842" y="10645"/>
                  </a:lnTo>
                  <a:lnTo>
                    <a:pt x="2662" y="11232"/>
                  </a:lnTo>
                  <a:lnTo>
                    <a:pt x="2165" y="12811"/>
                  </a:lnTo>
                  <a:lnTo>
                    <a:pt x="1624" y="12405"/>
                  </a:lnTo>
                  <a:lnTo>
                    <a:pt x="1038" y="12089"/>
                  </a:lnTo>
                  <a:lnTo>
                    <a:pt x="1083" y="10375"/>
                  </a:lnTo>
                  <a:lnTo>
                    <a:pt x="1128" y="8616"/>
                  </a:lnTo>
                  <a:lnTo>
                    <a:pt x="1173" y="6902"/>
                  </a:lnTo>
                  <a:lnTo>
                    <a:pt x="1263" y="5142"/>
                  </a:lnTo>
                  <a:lnTo>
                    <a:pt x="1624" y="5458"/>
                  </a:lnTo>
                  <a:lnTo>
                    <a:pt x="2030" y="5729"/>
                  </a:lnTo>
                  <a:lnTo>
                    <a:pt x="2120" y="5774"/>
                  </a:lnTo>
                  <a:lnTo>
                    <a:pt x="2211" y="5774"/>
                  </a:lnTo>
                  <a:lnTo>
                    <a:pt x="2301" y="5729"/>
                  </a:lnTo>
                  <a:lnTo>
                    <a:pt x="2346" y="5594"/>
                  </a:lnTo>
                  <a:lnTo>
                    <a:pt x="2391" y="5007"/>
                  </a:lnTo>
                  <a:lnTo>
                    <a:pt x="2391" y="4421"/>
                  </a:lnTo>
                  <a:lnTo>
                    <a:pt x="2391" y="4240"/>
                  </a:lnTo>
                  <a:lnTo>
                    <a:pt x="2436" y="4015"/>
                  </a:lnTo>
                  <a:lnTo>
                    <a:pt x="2526" y="3834"/>
                  </a:lnTo>
                  <a:lnTo>
                    <a:pt x="2617" y="3654"/>
                  </a:lnTo>
                  <a:lnTo>
                    <a:pt x="3113" y="4015"/>
                  </a:lnTo>
                  <a:lnTo>
                    <a:pt x="3609" y="4421"/>
                  </a:lnTo>
                  <a:lnTo>
                    <a:pt x="3654" y="4466"/>
                  </a:lnTo>
                  <a:lnTo>
                    <a:pt x="3744" y="4466"/>
                  </a:lnTo>
                  <a:lnTo>
                    <a:pt x="3834" y="4421"/>
                  </a:lnTo>
                  <a:lnTo>
                    <a:pt x="3880" y="4331"/>
                  </a:lnTo>
                  <a:lnTo>
                    <a:pt x="4195" y="3248"/>
                  </a:lnTo>
                  <a:lnTo>
                    <a:pt x="4285" y="3022"/>
                  </a:lnTo>
                  <a:lnTo>
                    <a:pt x="4376" y="2977"/>
                  </a:lnTo>
                  <a:lnTo>
                    <a:pt x="4511" y="2977"/>
                  </a:lnTo>
                  <a:lnTo>
                    <a:pt x="4646" y="3068"/>
                  </a:lnTo>
                  <a:lnTo>
                    <a:pt x="4917" y="3383"/>
                  </a:lnTo>
                  <a:lnTo>
                    <a:pt x="5143" y="3699"/>
                  </a:lnTo>
                  <a:lnTo>
                    <a:pt x="5233" y="3744"/>
                  </a:lnTo>
                  <a:lnTo>
                    <a:pt x="5323" y="3744"/>
                  </a:lnTo>
                  <a:lnTo>
                    <a:pt x="5413" y="3699"/>
                  </a:lnTo>
                  <a:lnTo>
                    <a:pt x="5458" y="3609"/>
                  </a:lnTo>
                  <a:lnTo>
                    <a:pt x="5684" y="3068"/>
                  </a:lnTo>
                  <a:lnTo>
                    <a:pt x="5819" y="2707"/>
                  </a:lnTo>
                  <a:lnTo>
                    <a:pt x="5909" y="2526"/>
                  </a:lnTo>
                  <a:lnTo>
                    <a:pt x="6315" y="2932"/>
                  </a:lnTo>
                  <a:lnTo>
                    <a:pt x="6766" y="3293"/>
                  </a:lnTo>
                  <a:lnTo>
                    <a:pt x="6947" y="3293"/>
                  </a:lnTo>
                  <a:lnTo>
                    <a:pt x="6992" y="3248"/>
                  </a:lnTo>
                  <a:lnTo>
                    <a:pt x="7037" y="3158"/>
                  </a:lnTo>
                  <a:lnTo>
                    <a:pt x="7308" y="2436"/>
                  </a:lnTo>
                  <a:lnTo>
                    <a:pt x="7443" y="2120"/>
                  </a:lnTo>
                  <a:lnTo>
                    <a:pt x="7623" y="1759"/>
                  </a:lnTo>
                  <a:lnTo>
                    <a:pt x="7849" y="2211"/>
                  </a:lnTo>
                  <a:lnTo>
                    <a:pt x="8029" y="2436"/>
                  </a:lnTo>
                  <a:lnTo>
                    <a:pt x="8165" y="2617"/>
                  </a:lnTo>
                  <a:lnTo>
                    <a:pt x="8390" y="2752"/>
                  </a:lnTo>
                  <a:lnTo>
                    <a:pt x="8571" y="2842"/>
                  </a:lnTo>
                  <a:lnTo>
                    <a:pt x="8796" y="2887"/>
                  </a:lnTo>
                  <a:lnTo>
                    <a:pt x="9067" y="2797"/>
                  </a:lnTo>
                  <a:lnTo>
                    <a:pt x="9292" y="2662"/>
                  </a:lnTo>
                  <a:lnTo>
                    <a:pt x="9518" y="2481"/>
                  </a:lnTo>
                  <a:lnTo>
                    <a:pt x="9698" y="2211"/>
                  </a:lnTo>
                  <a:lnTo>
                    <a:pt x="9879" y="1940"/>
                  </a:lnTo>
                  <a:lnTo>
                    <a:pt x="10149" y="1354"/>
                  </a:lnTo>
                  <a:lnTo>
                    <a:pt x="10375" y="767"/>
                  </a:lnTo>
                  <a:lnTo>
                    <a:pt x="10646" y="1173"/>
                  </a:lnTo>
                  <a:lnTo>
                    <a:pt x="10871" y="1579"/>
                  </a:lnTo>
                  <a:lnTo>
                    <a:pt x="11142" y="2030"/>
                  </a:lnTo>
                  <a:lnTo>
                    <a:pt x="11412" y="2436"/>
                  </a:lnTo>
                  <a:lnTo>
                    <a:pt x="11503" y="2526"/>
                  </a:lnTo>
                  <a:lnTo>
                    <a:pt x="11683" y="2526"/>
                  </a:lnTo>
                  <a:lnTo>
                    <a:pt x="11773" y="2391"/>
                  </a:lnTo>
                  <a:lnTo>
                    <a:pt x="11863" y="1940"/>
                  </a:lnTo>
                  <a:lnTo>
                    <a:pt x="11999" y="1444"/>
                  </a:lnTo>
                  <a:lnTo>
                    <a:pt x="12179" y="1038"/>
                  </a:lnTo>
                  <a:lnTo>
                    <a:pt x="12405" y="587"/>
                  </a:lnTo>
                  <a:close/>
                  <a:moveTo>
                    <a:pt x="20389" y="11908"/>
                  </a:moveTo>
                  <a:lnTo>
                    <a:pt x="20479" y="12585"/>
                  </a:lnTo>
                  <a:lnTo>
                    <a:pt x="20343" y="12675"/>
                  </a:lnTo>
                  <a:lnTo>
                    <a:pt x="20208" y="12811"/>
                  </a:lnTo>
                  <a:lnTo>
                    <a:pt x="19983" y="12179"/>
                  </a:lnTo>
                  <a:lnTo>
                    <a:pt x="20389" y="11908"/>
                  </a:lnTo>
                  <a:close/>
                  <a:moveTo>
                    <a:pt x="1038" y="12224"/>
                  </a:moveTo>
                  <a:lnTo>
                    <a:pt x="1579" y="12585"/>
                  </a:lnTo>
                  <a:lnTo>
                    <a:pt x="2120" y="12946"/>
                  </a:lnTo>
                  <a:lnTo>
                    <a:pt x="1850" y="13848"/>
                  </a:lnTo>
                  <a:lnTo>
                    <a:pt x="1444" y="13532"/>
                  </a:lnTo>
                  <a:lnTo>
                    <a:pt x="948" y="13126"/>
                  </a:lnTo>
                  <a:lnTo>
                    <a:pt x="1038" y="12224"/>
                  </a:lnTo>
                  <a:close/>
                  <a:moveTo>
                    <a:pt x="20479" y="12811"/>
                  </a:moveTo>
                  <a:lnTo>
                    <a:pt x="20614" y="14344"/>
                  </a:lnTo>
                  <a:lnTo>
                    <a:pt x="20614" y="14344"/>
                  </a:lnTo>
                  <a:lnTo>
                    <a:pt x="20253" y="12946"/>
                  </a:lnTo>
                  <a:lnTo>
                    <a:pt x="20479" y="12811"/>
                  </a:lnTo>
                  <a:close/>
                  <a:moveTo>
                    <a:pt x="948" y="13307"/>
                  </a:moveTo>
                  <a:lnTo>
                    <a:pt x="1308" y="13668"/>
                  </a:lnTo>
                  <a:lnTo>
                    <a:pt x="1534" y="13848"/>
                  </a:lnTo>
                  <a:lnTo>
                    <a:pt x="1805" y="14074"/>
                  </a:lnTo>
                  <a:lnTo>
                    <a:pt x="1624" y="14615"/>
                  </a:lnTo>
                  <a:lnTo>
                    <a:pt x="1308" y="14209"/>
                  </a:lnTo>
                  <a:lnTo>
                    <a:pt x="902" y="13848"/>
                  </a:lnTo>
                  <a:lnTo>
                    <a:pt x="948" y="13307"/>
                  </a:lnTo>
                  <a:close/>
                  <a:moveTo>
                    <a:pt x="857" y="14028"/>
                  </a:moveTo>
                  <a:lnTo>
                    <a:pt x="1263" y="14389"/>
                  </a:lnTo>
                  <a:lnTo>
                    <a:pt x="1579" y="14840"/>
                  </a:lnTo>
                  <a:lnTo>
                    <a:pt x="1444" y="15652"/>
                  </a:lnTo>
                  <a:lnTo>
                    <a:pt x="1354" y="15337"/>
                  </a:lnTo>
                  <a:lnTo>
                    <a:pt x="1218" y="15066"/>
                  </a:lnTo>
                  <a:lnTo>
                    <a:pt x="1038" y="14840"/>
                  </a:lnTo>
                  <a:lnTo>
                    <a:pt x="902" y="14750"/>
                  </a:lnTo>
                  <a:lnTo>
                    <a:pt x="767" y="14705"/>
                  </a:lnTo>
                  <a:lnTo>
                    <a:pt x="857" y="14028"/>
                  </a:lnTo>
                  <a:close/>
                  <a:moveTo>
                    <a:pt x="3609" y="9067"/>
                  </a:moveTo>
                  <a:lnTo>
                    <a:pt x="4511" y="9157"/>
                  </a:lnTo>
                  <a:lnTo>
                    <a:pt x="5413" y="9202"/>
                  </a:lnTo>
                  <a:lnTo>
                    <a:pt x="7263" y="9247"/>
                  </a:lnTo>
                  <a:lnTo>
                    <a:pt x="10916" y="9202"/>
                  </a:lnTo>
                  <a:lnTo>
                    <a:pt x="14795" y="9247"/>
                  </a:lnTo>
                  <a:lnTo>
                    <a:pt x="16780" y="9247"/>
                  </a:lnTo>
                  <a:lnTo>
                    <a:pt x="18720" y="9202"/>
                  </a:lnTo>
                  <a:lnTo>
                    <a:pt x="18810" y="9743"/>
                  </a:lnTo>
                  <a:lnTo>
                    <a:pt x="18945" y="10285"/>
                  </a:lnTo>
                  <a:lnTo>
                    <a:pt x="19261" y="11322"/>
                  </a:lnTo>
                  <a:lnTo>
                    <a:pt x="19577" y="12540"/>
                  </a:lnTo>
                  <a:lnTo>
                    <a:pt x="19892" y="13758"/>
                  </a:lnTo>
                  <a:lnTo>
                    <a:pt x="20208" y="15021"/>
                  </a:lnTo>
                  <a:lnTo>
                    <a:pt x="20569" y="16194"/>
                  </a:lnTo>
                  <a:lnTo>
                    <a:pt x="20614" y="16284"/>
                  </a:lnTo>
                  <a:lnTo>
                    <a:pt x="20659" y="16329"/>
                  </a:lnTo>
                  <a:lnTo>
                    <a:pt x="20749" y="16374"/>
                  </a:lnTo>
                  <a:lnTo>
                    <a:pt x="20794" y="16374"/>
                  </a:lnTo>
                  <a:lnTo>
                    <a:pt x="20840" y="16419"/>
                  </a:lnTo>
                  <a:lnTo>
                    <a:pt x="20930" y="16419"/>
                  </a:lnTo>
                  <a:lnTo>
                    <a:pt x="20975" y="16374"/>
                  </a:lnTo>
                  <a:lnTo>
                    <a:pt x="21020" y="16194"/>
                  </a:lnTo>
                  <a:lnTo>
                    <a:pt x="21155" y="16103"/>
                  </a:lnTo>
                  <a:lnTo>
                    <a:pt x="21155" y="16058"/>
                  </a:lnTo>
                  <a:lnTo>
                    <a:pt x="21200" y="15968"/>
                  </a:lnTo>
                  <a:lnTo>
                    <a:pt x="21200" y="15652"/>
                  </a:lnTo>
                  <a:lnTo>
                    <a:pt x="21246" y="15472"/>
                  </a:lnTo>
                  <a:lnTo>
                    <a:pt x="21381" y="15291"/>
                  </a:lnTo>
                  <a:lnTo>
                    <a:pt x="21471" y="15201"/>
                  </a:lnTo>
                  <a:lnTo>
                    <a:pt x="21516" y="15156"/>
                  </a:lnTo>
                  <a:lnTo>
                    <a:pt x="21652" y="15156"/>
                  </a:lnTo>
                  <a:lnTo>
                    <a:pt x="21742" y="15291"/>
                  </a:lnTo>
                  <a:lnTo>
                    <a:pt x="21832" y="15517"/>
                  </a:lnTo>
                  <a:lnTo>
                    <a:pt x="21922" y="15968"/>
                  </a:lnTo>
                  <a:lnTo>
                    <a:pt x="21967" y="16194"/>
                  </a:lnTo>
                  <a:lnTo>
                    <a:pt x="21967" y="16825"/>
                  </a:lnTo>
                  <a:lnTo>
                    <a:pt x="21922" y="17141"/>
                  </a:lnTo>
                  <a:lnTo>
                    <a:pt x="21832" y="17457"/>
                  </a:lnTo>
                  <a:lnTo>
                    <a:pt x="21742" y="17817"/>
                  </a:lnTo>
                  <a:lnTo>
                    <a:pt x="21652" y="18133"/>
                  </a:lnTo>
                  <a:lnTo>
                    <a:pt x="20885" y="18178"/>
                  </a:lnTo>
                  <a:lnTo>
                    <a:pt x="20885" y="18088"/>
                  </a:lnTo>
                  <a:lnTo>
                    <a:pt x="20840" y="18043"/>
                  </a:lnTo>
                  <a:lnTo>
                    <a:pt x="20704" y="17998"/>
                  </a:lnTo>
                  <a:lnTo>
                    <a:pt x="20569" y="18043"/>
                  </a:lnTo>
                  <a:lnTo>
                    <a:pt x="20524" y="18088"/>
                  </a:lnTo>
                  <a:lnTo>
                    <a:pt x="20524" y="18178"/>
                  </a:lnTo>
                  <a:lnTo>
                    <a:pt x="20434" y="18584"/>
                  </a:lnTo>
                  <a:lnTo>
                    <a:pt x="20389" y="18990"/>
                  </a:lnTo>
                  <a:lnTo>
                    <a:pt x="20253" y="19396"/>
                  </a:lnTo>
                  <a:lnTo>
                    <a:pt x="20163" y="19757"/>
                  </a:lnTo>
                  <a:lnTo>
                    <a:pt x="19983" y="20073"/>
                  </a:lnTo>
                  <a:lnTo>
                    <a:pt x="19802" y="20388"/>
                  </a:lnTo>
                  <a:lnTo>
                    <a:pt x="19622" y="20659"/>
                  </a:lnTo>
                  <a:lnTo>
                    <a:pt x="19396" y="20930"/>
                  </a:lnTo>
                  <a:lnTo>
                    <a:pt x="18945" y="21426"/>
                  </a:lnTo>
                  <a:lnTo>
                    <a:pt x="18359" y="21787"/>
                  </a:lnTo>
                  <a:lnTo>
                    <a:pt x="17772" y="22148"/>
                  </a:lnTo>
                  <a:lnTo>
                    <a:pt x="17096" y="22418"/>
                  </a:lnTo>
                  <a:lnTo>
                    <a:pt x="16419" y="22599"/>
                  </a:lnTo>
                  <a:lnTo>
                    <a:pt x="15697" y="22779"/>
                  </a:lnTo>
                  <a:lnTo>
                    <a:pt x="14931" y="22914"/>
                  </a:lnTo>
                  <a:lnTo>
                    <a:pt x="14164" y="22960"/>
                  </a:lnTo>
                  <a:lnTo>
                    <a:pt x="12630" y="23095"/>
                  </a:lnTo>
                  <a:lnTo>
                    <a:pt x="11187" y="23140"/>
                  </a:lnTo>
                  <a:lnTo>
                    <a:pt x="9698" y="23095"/>
                  </a:lnTo>
                  <a:lnTo>
                    <a:pt x="8165" y="22960"/>
                  </a:lnTo>
                  <a:lnTo>
                    <a:pt x="7398" y="22914"/>
                  </a:lnTo>
                  <a:lnTo>
                    <a:pt x="6631" y="22779"/>
                  </a:lnTo>
                  <a:lnTo>
                    <a:pt x="5909" y="22599"/>
                  </a:lnTo>
                  <a:lnTo>
                    <a:pt x="5233" y="22418"/>
                  </a:lnTo>
                  <a:lnTo>
                    <a:pt x="4556" y="22148"/>
                  </a:lnTo>
                  <a:lnTo>
                    <a:pt x="3970" y="21787"/>
                  </a:lnTo>
                  <a:lnTo>
                    <a:pt x="3428" y="21426"/>
                  </a:lnTo>
                  <a:lnTo>
                    <a:pt x="2932" y="20930"/>
                  </a:lnTo>
                  <a:lnTo>
                    <a:pt x="2707" y="20659"/>
                  </a:lnTo>
                  <a:lnTo>
                    <a:pt x="2526" y="20388"/>
                  </a:lnTo>
                  <a:lnTo>
                    <a:pt x="2346" y="20073"/>
                  </a:lnTo>
                  <a:lnTo>
                    <a:pt x="2211" y="19757"/>
                  </a:lnTo>
                  <a:lnTo>
                    <a:pt x="2075" y="19396"/>
                  </a:lnTo>
                  <a:lnTo>
                    <a:pt x="1940" y="18990"/>
                  </a:lnTo>
                  <a:lnTo>
                    <a:pt x="1895" y="18584"/>
                  </a:lnTo>
                  <a:lnTo>
                    <a:pt x="1850" y="18178"/>
                  </a:lnTo>
                  <a:lnTo>
                    <a:pt x="1805" y="18088"/>
                  </a:lnTo>
                  <a:lnTo>
                    <a:pt x="1760" y="18043"/>
                  </a:lnTo>
                  <a:lnTo>
                    <a:pt x="1624" y="17998"/>
                  </a:lnTo>
                  <a:lnTo>
                    <a:pt x="1489" y="18043"/>
                  </a:lnTo>
                  <a:lnTo>
                    <a:pt x="1444" y="18088"/>
                  </a:lnTo>
                  <a:lnTo>
                    <a:pt x="1444" y="18178"/>
                  </a:lnTo>
                  <a:lnTo>
                    <a:pt x="722" y="18133"/>
                  </a:lnTo>
                  <a:lnTo>
                    <a:pt x="587" y="17817"/>
                  </a:lnTo>
                  <a:lnTo>
                    <a:pt x="497" y="17457"/>
                  </a:lnTo>
                  <a:lnTo>
                    <a:pt x="406" y="17141"/>
                  </a:lnTo>
                  <a:lnTo>
                    <a:pt x="361" y="16825"/>
                  </a:lnTo>
                  <a:lnTo>
                    <a:pt x="361" y="16194"/>
                  </a:lnTo>
                  <a:lnTo>
                    <a:pt x="406" y="15968"/>
                  </a:lnTo>
                  <a:lnTo>
                    <a:pt x="497" y="15517"/>
                  </a:lnTo>
                  <a:lnTo>
                    <a:pt x="587" y="15291"/>
                  </a:lnTo>
                  <a:lnTo>
                    <a:pt x="677" y="15156"/>
                  </a:lnTo>
                  <a:lnTo>
                    <a:pt x="812" y="15156"/>
                  </a:lnTo>
                  <a:lnTo>
                    <a:pt x="902" y="15201"/>
                  </a:lnTo>
                  <a:lnTo>
                    <a:pt x="948" y="15291"/>
                  </a:lnTo>
                  <a:lnTo>
                    <a:pt x="1083" y="15517"/>
                  </a:lnTo>
                  <a:lnTo>
                    <a:pt x="1218" y="15788"/>
                  </a:lnTo>
                  <a:lnTo>
                    <a:pt x="1354" y="16374"/>
                  </a:lnTo>
                  <a:lnTo>
                    <a:pt x="1399" y="16419"/>
                  </a:lnTo>
                  <a:lnTo>
                    <a:pt x="1489" y="16419"/>
                  </a:lnTo>
                  <a:lnTo>
                    <a:pt x="1534" y="16374"/>
                  </a:lnTo>
                  <a:lnTo>
                    <a:pt x="1579" y="16374"/>
                  </a:lnTo>
                  <a:lnTo>
                    <a:pt x="1669" y="16329"/>
                  </a:lnTo>
                  <a:lnTo>
                    <a:pt x="1714" y="16284"/>
                  </a:lnTo>
                  <a:lnTo>
                    <a:pt x="1760" y="16194"/>
                  </a:lnTo>
                  <a:lnTo>
                    <a:pt x="2120" y="15021"/>
                  </a:lnTo>
                  <a:lnTo>
                    <a:pt x="2436" y="13758"/>
                  </a:lnTo>
                  <a:lnTo>
                    <a:pt x="2752" y="12540"/>
                  </a:lnTo>
                  <a:lnTo>
                    <a:pt x="3068" y="11322"/>
                  </a:lnTo>
                  <a:lnTo>
                    <a:pt x="3383" y="10240"/>
                  </a:lnTo>
                  <a:lnTo>
                    <a:pt x="3519" y="9653"/>
                  </a:lnTo>
                  <a:lnTo>
                    <a:pt x="3609" y="9067"/>
                  </a:lnTo>
                  <a:close/>
                  <a:moveTo>
                    <a:pt x="11322" y="23636"/>
                  </a:moveTo>
                  <a:lnTo>
                    <a:pt x="11412" y="24087"/>
                  </a:lnTo>
                  <a:lnTo>
                    <a:pt x="11412" y="24493"/>
                  </a:lnTo>
                  <a:lnTo>
                    <a:pt x="11412" y="24944"/>
                  </a:lnTo>
                  <a:lnTo>
                    <a:pt x="11367" y="25350"/>
                  </a:lnTo>
                  <a:lnTo>
                    <a:pt x="11322" y="25395"/>
                  </a:lnTo>
                  <a:lnTo>
                    <a:pt x="11277" y="25485"/>
                  </a:lnTo>
                  <a:lnTo>
                    <a:pt x="11097" y="25485"/>
                  </a:lnTo>
                  <a:lnTo>
                    <a:pt x="10916" y="25395"/>
                  </a:lnTo>
                  <a:lnTo>
                    <a:pt x="10781" y="25305"/>
                  </a:lnTo>
                  <a:lnTo>
                    <a:pt x="10691" y="25170"/>
                  </a:lnTo>
                  <a:lnTo>
                    <a:pt x="10600" y="25034"/>
                  </a:lnTo>
                  <a:lnTo>
                    <a:pt x="10510" y="24854"/>
                  </a:lnTo>
                  <a:lnTo>
                    <a:pt x="10465" y="24448"/>
                  </a:lnTo>
                  <a:lnTo>
                    <a:pt x="10465" y="24132"/>
                  </a:lnTo>
                  <a:lnTo>
                    <a:pt x="10375" y="23636"/>
                  </a:lnTo>
                  <a:close/>
                  <a:moveTo>
                    <a:pt x="10736" y="25756"/>
                  </a:moveTo>
                  <a:lnTo>
                    <a:pt x="11006" y="25846"/>
                  </a:lnTo>
                  <a:lnTo>
                    <a:pt x="11367" y="25891"/>
                  </a:lnTo>
                  <a:lnTo>
                    <a:pt x="11593" y="26974"/>
                  </a:lnTo>
                  <a:lnTo>
                    <a:pt x="11863" y="28102"/>
                  </a:lnTo>
                  <a:lnTo>
                    <a:pt x="11954" y="28553"/>
                  </a:lnTo>
                  <a:lnTo>
                    <a:pt x="11954" y="29004"/>
                  </a:lnTo>
                  <a:lnTo>
                    <a:pt x="11863" y="29410"/>
                  </a:lnTo>
                  <a:lnTo>
                    <a:pt x="11773" y="29771"/>
                  </a:lnTo>
                  <a:lnTo>
                    <a:pt x="11593" y="30131"/>
                  </a:lnTo>
                  <a:lnTo>
                    <a:pt x="11412" y="30492"/>
                  </a:lnTo>
                  <a:lnTo>
                    <a:pt x="10961" y="31214"/>
                  </a:lnTo>
                  <a:lnTo>
                    <a:pt x="10781" y="30943"/>
                  </a:lnTo>
                  <a:lnTo>
                    <a:pt x="10646" y="30583"/>
                  </a:lnTo>
                  <a:lnTo>
                    <a:pt x="10600" y="30222"/>
                  </a:lnTo>
                  <a:lnTo>
                    <a:pt x="10555" y="29816"/>
                  </a:lnTo>
                  <a:lnTo>
                    <a:pt x="10510" y="29049"/>
                  </a:lnTo>
                  <a:lnTo>
                    <a:pt x="10555" y="28372"/>
                  </a:lnTo>
                  <a:lnTo>
                    <a:pt x="10600" y="27696"/>
                  </a:lnTo>
                  <a:lnTo>
                    <a:pt x="10646" y="27064"/>
                  </a:lnTo>
                  <a:lnTo>
                    <a:pt x="10691" y="26388"/>
                  </a:lnTo>
                  <a:lnTo>
                    <a:pt x="10736" y="25756"/>
                  </a:lnTo>
                  <a:close/>
                  <a:moveTo>
                    <a:pt x="12405" y="0"/>
                  </a:moveTo>
                  <a:lnTo>
                    <a:pt x="12314" y="45"/>
                  </a:lnTo>
                  <a:lnTo>
                    <a:pt x="12224" y="91"/>
                  </a:lnTo>
                  <a:lnTo>
                    <a:pt x="11999" y="542"/>
                  </a:lnTo>
                  <a:lnTo>
                    <a:pt x="11773" y="993"/>
                  </a:lnTo>
                  <a:lnTo>
                    <a:pt x="11638" y="1399"/>
                  </a:lnTo>
                  <a:lnTo>
                    <a:pt x="11503" y="1895"/>
                  </a:lnTo>
                  <a:lnTo>
                    <a:pt x="11006" y="1038"/>
                  </a:lnTo>
                  <a:lnTo>
                    <a:pt x="10736" y="632"/>
                  </a:lnTo>
                  <a:lnTo>
                    <a:pt x="10420" y="226"/>
                  </a:lnTo>
                  <a:lnTo>
                    <a:pt x="10330" y="181"/>
                  </a:lnTo>
                  <a:lnTo>
                    <a:pt x="10240" y="181"/>
                  </a:lnTo>
                  <a:lnTo>
                    <a:pt x="10149" y="226"/>
                  </a:lnTo>
                  <a:lnTo>
                    <a:pt x="10104" y="316"/>
                  </a:lnTo>
                  <a:lnTo>
                    <a:pt x="9788" y="1083"/>
                  </a:lnTo>
                  <a:lnTo>
                    <a:pt x="9473" y="1805"/>
                  </a:lnTo>
                  <a:lnTo>
                    <a:pt x="9247" y="2120"/>
                  </a:lnTo>
                  <a:lnTo>
                    <a:pt x="9157" y="2211"/>
                  </a:lnTo>
                  <a:lnTo>
                    <a:pt x="9022" y="2256"/>
                  </a:lnTo>
                  <a:lnTo>
                    <a:pt x="8931" y="2301"/>
                  </a:lnTo>
                  <a:lnTo>
                    <a:pt x="8796" y="2301"/>
                  </a:lnTo>
                  <a:lnTo>
                    <a:pt x="8571" y="2211"/>
                  </a:lnTo>
                  <a:lnTo>
                    <a:pt x="8345" y="2075"/>
                  </a:lnTo>
                  <a:lnTo>
                    <a:pt x="8165" y="1850"/>
                  </a:lnTo>
                  <a:lnTo>
                    <a:pt x="7939" y="1579"/>
                  </a:lnTo>
                  <a:lnTo>
                    <a:pt x="7759" y="1354"/>
                  </a:lnTo>
                  <a:lnTo>
                    <a:pt x="7714" y="1263"/>
                  </a:lnTo>
                  <a:lnTo>
                    <a:pt x="7533" y="1263"/>
                  </a:lnTo>
                  <a:lnTo>
                    <a:pt x="7443" y="1308"/>
                  </a:lnTo>
                  <a:lnTo>
                    <a:pt x="7217" y="1669"/>
                  </a:lnTo>
                  <a:lnTo>
                    <a:pt x="7037" y="2030"/>
                  </a:lnTo>
                  <a:lnTo>
                    <a:pt x="6766" y="2797"/>
                  </a:lnTo>
                  <a:lnTo>
                    <a:pt x="6360" y="2436"/>
                  </a:lnTo>
                  <a:lnTo>
                    <a:pt x="5954" y="2075"/>
                  </a:lnTo>
                  <a:lnTo>
                    <a:pt x="5864" y="2030"/>
                  </a:lnTo>
                  <a:lnTo>
                    <a:pt x="5774" y="1985"/>
                  </a:lnTo>
                  <a:lnTo>
                    <a:pt x="5729" y="2030"/>
                  </a:lnTo>
                  <a:lnTo>
                    <a:pt x="5639" y="2075"/>
                  </a:lnTo>
                  <a:lnTo>
                    <a:pt x="5413" y="2662"/>
                  </a:lnTo>
                  <a:lnTo>
                    <a:pt x="5233" y="3203"/>
                  </a:lnTo>
                  <a:lnTo>
                    <a:pt x="4827" y="2752"/>
                  </a:lnTo>
                  <a:lnTo>
                    <a:pt x="4331" y="2391"/>
                  </a:lnTo>
                  <a:lnTo>
                    <a:pt x="4240" y="2346"/>
                  </a:lnTo>
                  <a:lnTo>
                    <a:pt x="4195" y="2346"/>
                  </a:lnTo>
                  <a:lnTo>
                    <a:pt x="4105" y="2391"/>
                  </a:lnTo>
                  <a:lnTo>
                    <a:pt x="4060" y="2481"/>
                  </a:lnTo>
                  <a:lnTo>
                    <a:pt x="3834" y="3203"/>
                  </a:lnTo>
                  <a:lnTo>
                    <a:pt x="3609" y="3970"/>
                  </a:lnTo>
                  <a:lnTo>
                    <a:pt x="3068" y="3519"/>
                  </a:lnTo>
                  <a:lnTo>
                    <a:pt x="2481" y="3113"/>
                  </a:lnTo>
                  <a:lnTo>
                    <a:pt x="2301" y="3113"/>
                  </a:lnTo>
                  <a:lnTo>
                    <a:pt x="2256" y="3158"/>
                  </a:lnTo>
                  <a:lnTo>
                    <a:pt x="2211" y="3248"/>
                  </a:lnTo>
                  <a:lnTo>
                    <a:pt x="2120" y="3744"/>
                  </a:lnTo>
                  <a:lnTo>
                    <a:pt x="2075" y="4240"/>
                  </a:lnTo>
                  <a:lnTo>
                    <a:pt x="1985" y="5278"/>
                  </a:lnTo>
                  <a:lnTo>
                    <a:pt x="1173" y="4737"/>
                  </a:lnTo>
                  <a:lnTo>
                    <a:pt x="1128" y="4691"/>
                  </a:lnTo>
                  <a:lnTo>
                    <a:pt x="1038" y="4737"/>
                  </a:lnTo>
                  <a:lnTo>
                    <a:pt x="948" y="4782"/>
                  </a:lnTo>
                  <a:lnTo>
                    <a:pt x="948" y="4872"/>
                  </a:lnTo>
                  <a:lnTo>
                    <a:pt x="857" y="8931"/>
                  </a:lnTo>
                  <a:lnTo>
                    <a:pt x="812" y="10961"/>
                  </a:lnTo>
                  <a:lnTo>
                    <a:pt x="767" y="12991"/>
                  </a:lnTo>
                  <a:lnTo>
                    <a:pt x="722" y="13036"/>
                  </a:lnTo>
                  <a:lnTo>
                    <a:pt x="722" y="13081"/>
                  </a:lnTo>
                  <a:lnTo>
                    <a:pt x="722" y="13126"/>
                  </a:lnTo>
                  <a:lnTo>
                    <a:pt x="677" y="14660"/>
                  </a:lnTo>
                  <a:lnTo>
                    <a:pt x="542" y="14660"/>
                  </a:lnTo>
                  <a:lnTo>
                    <a:pt x="451" y="14705"/>
                  </a:lnTo>
                  <a:lnTo>
                    <a:pt x="316" y="14840"/>
                  </a:lnTo>
                  <a:lnTo>
                    <a:pt x="181" y="15021"/>
                  </a:lnTo>
                  <a:lnTo>
                    <a:pt x="91" y="15291"/>
                  </a:lnTo>
                  <a:lnTo>
                    <a:pt x="0" y="15788"/>
                  </a:lnTo>
                  <a:lnTo>
                    <a:pt x="0" y="16194"/>
                  </a:lnTo>
                  <a:lnTo>
                    <a:pt x="0" y="16825"/>
                  </a:lnTo>
                  <a:lnTo>
                    <a:pt x="0" y="17186"/>
                  </a:lnTo>
                  <a:lnTo>
                    <a:pt x="45" y="17547"/>
                  </a:lnTo>
                  <a:lnTo>
                    <a:pt x="136" y="17908"/>
                  </a:lnTo>
                  <a:lnTo>
                    <a:pt x="271" y="18268"/>
                  </a:lnTo>
                  <a:lnTo>
                    <a:pt x="451" y="18539"/>
                  </a:lnTo>
                  <a:lnTo>
                    <a:pt x="677" y="18720"/>
                  </a:lnTo>
                  <a:lnTo>
                    <a:pt x="948" y="18855"/>
                  </a:lnTo>
                  <a:lnTo>
                    <a:pt x="1173" y="18900"/>
                  </a:lnTo>
                  <a:lnTo>
                    <a:pt x="1354" y="18900"/>
                  </a:lnTo>
                  <a:lnTo>
                    <a:pt x="1534" y="18810"/>
                  </a:lnTo>
                  <a:lnTo>
                    <a:pt x="1624" y="19306"/>
                  </a:lnTo>
                  <a:lnTo>
                    <a:pt x="1805" y="19757"/>
                  </a:lnTo>
                  <a:lnTo>
                    <a:pt x="1985" y="20208"/>
                  </a:lnTo>
                  <a:lnTo>
                    <a:pt x="2211" y="20614"/>
                  </a:lnTo>
                  <a:lnTo>
                    <a:pt x="2481" y="20975"/>
                  </a:lnTo>
                  <a:lnTo>
                    <a:pt x="2752" y="21291"/>
                  </a:lnTo>
                  <a:lnTo>
                    <a:pt x="3068" y="21606"/>
                  </a:lnTo>
                  <a:lnTo>
                    <a:pt x="3428" y="21877"/>
                  </a:lnTo>
                  <a:lnTo>
                    <a:pt x="3789" y="22148"/>
                  </a:lnTo>
                  <a:lnTo>
                    <a:pt x="4150" y="22373"/>
                  </a:lnTo>
                  <a:lnTo>
                    <a:pt x="4556" y="22599"/>
                  </a:lnTo>
                  <a:lnTo>
                    <a:pt x="5007" y="22779"/>
                  </a:lnTo>
                  <a:lnTo>
                    <a:pt x="5864" y="23095"/>
                  </a:lnTo>
                  <a:lnTo>
                    <a:pt x="6811" y="23320"/>
                  </a:lnTo>
                  <a:lnTo>
                    <a:pt x="6405" y="23681"/>
                  </a:lnTo>
                  <a:lnTo>
                    <a:pt x="6045" y="24132"/>
                  </a:lnTo>
                  <a:lnTo>
                    <a:pt x="5729" y="24628"/>
                  </a:lnTo>
                  <a:lnTo>
                    <a:pt x="5458" y="25125"/>
                  </a:lnTo>
                  <a:lnTo>
                    <a:pt x="5233" y="25666"/>
                  </a:lnTo>
                  <a:lnTo>
                    <a:pt x="5052" y="26252"/>
                  </a:lnTo>
                  <a:lnTo>
                    <a:pt x="4737" y="27380"/>
                  </a:lnTo>
                  <a:lnTo>
                    <a:pt x="4466" y="28868"/>
                  </a:lnTo>
                  <a:lnTo>
                    <a:pt x="4195" y="30357"/>
                  </a:lnTo>
                  <a:lnTo>
                    <a:pt x="3970" y="31891"/>
                  </a:lnTo>
                  <a:lnTo>
                    <a:pt x="3744" y="33424"/>
                  </a:lnTo>
                  <a:lnTo>
                    <a:pt x="3744" y="33514"/>
                  </a:lnTo>
                  <a:lnTo>
                    <a:pt x="3789" y="33560"/>
                  </a:lnTo>
                  <a:lnTo>
                    <a:pt x="3834" y="33650"/>
                  </a:lnTo>
                  <a:lnTo>
                    <a:pt x="3880" y="33695"/>
                  </a:lnTo>
                  <a:lnTo>
                    <a:pt x="3970" y="33695"/>
                  </a:lnTo>
                  <a:lnTo>
                    <a:pt x="4060" y="33650"/>
                  </a:lnTo>
                  <a:lnTo>
                    <a:pt x="4105" y="33605"/>
                  </a:lnTo>
                  <a:lnTo>
                    <a:pt x="4150" y="33514"/>
                  </a:lnTo>
                  <a:lnTo>
                    <a:pt x="4376" y="32928"/>
                  </a:lnTo>
                  <a:lnTo>
                    <a:pt x="4511" y="32297"/>
                  </a:lnTo>
                  <a:lnTo>
                    <a:pt x="4646" y="31665"/>
                  </a:lnTo>
                  <a:lnTo>
                    <a:pt x="4737" y="30988"/>
                  </a:lnTo>
                  <a:lnTo>
                    <a:pt x="4872" y="29680"/>
                  </a:lnTo>
                  <a:lnTo>
                    <a:pt x="5007" y="28372"/>
                  </a:lnTo>
                  <a:lnTo>
                    <a:pt x="5143" y="27696"/>
                  </a:lnTo>
                  <a:lnTo>
                    <a:pt x="5323" y="27019"/>
                  </a:lnTo>
                  <a:lnTo>
                    <a:pt x="5503" y="26343"/>
                  </a:lnTo>
                  <a:lnTo>
                    <a:pt x="5729" y="25711"/>
                  </a:lnTo>
                  <a:lnTo>
                    <a:pt x="6000" y="25080"/>
                  </a:lnTo>
                  <a:lnTo>
                    <a:pt x="6360" y="24493"/>
                  </a:lnTo>
                  <a:lnTo>
                    <a:pt x="6766" y="23907"/>
                  </a:lnTo>
                  <a:lnTo>
                    <a:pt x="7217" y="23365"/>
                  </a:lnTo>
                  <a:lnTo>
                    <a:pt x="7984" y="23501"/>
                  </a:lnTo>
                  <a:lnTo>
                    <a:pt x="8706" y="23591"/>
                  </a:lnTo>
                  <a:lnTo>
                    <a:pt x="10194" y="23636"/>
                  </a:lnTo>
                  <a:lnTo>
                    <a:pt x="10149" y="23907"/>
                  </a:lnTo>
                  <a:lnTo>
                    <a:pt x="10149" y="24087"/>
                  </a:lnTo>
                  <a:lnTo>
                    <a:pt x="10104" y="24583"/>
                  </a:lnTo>
                  <a:lnTo>
                    <a:pt x="10194" y="25080"/>
                  </a:lnTo>
                  <a:lnTo>
                    <a:pt x="10285" y="25305"/>
                  </a:lnTo>
                  <a:lnTo>
                    <a:pt x="10420" y="25531"/>
                  </a:lnTo>
                  <a:lnTo>
                    <a:pt x="10240" y="27200"/>
                  </a:lnTo>
                  <a:lnTo>
                    <a:pt x="10149" y="28057"/>
                  </a:lnTo>
                  <a:lnTo>
                    <a:pt x="10104" y="28914"/>
                  </a:lnTo>
                  <a:lnTo>
                    <a:pt x="10104" y="29635"/>
                  </a:lnTo>
                  <a:lnTo>
                    <a:pt x="10104" y="30041"/>
                  </a:lnTo>
                  <a:lnTo>
                    <a:pt x="10149" y="30447"/>
                  </a:lnTo>
                  <a:lnTo>
                    <a:pt x="10240" y="30808"/>
                  </a:lnTo>
                  <a:lnTo>
                    <a:pt x="10375" y="31169"/>
                  </a:lnTo>
                  <a:lnTo>
                    <a:pt x="10555" y="31485"/>
                  </a:lnTo>
                  <a:lnTo>
                    <a:pt x="10826" y="31755"/>
                  </a:lnTo>
                  <a:lnTo>
                    <a:pt x="10916" y="31846"/>
                  </a:lnTo>
                  <a:lnTo>
                    <a:pt x="11006" y="31846"/>
                  </a:lnTo>
                  <a:lnTo>
                    <a:pt x="11097" y="31800"/>
                  </a:lnTo>
                  <a:lnTo>
                    <a:pt x="11187" y="31710"/>
                  </a:lnTo>
                  <a:lnTo>
                    <a:pt x="11593" y="31079"/>
                  </a:lnTo>
                  <a:lnTo>
                    <a:pt x="11999" y="30447"/>
                  </a:lnTo>
                  <a:lnTo>
                    <a:pt x="12134" y="30131"/>
                  </a:lnTo>
                  <a:lnTo>
                    <a:pt x="12269" y="29771"/>
                  </a:lnTo>
                  <a:lnTo>
                    <a:pt x="12360" y="29410"/>
                  </a:lnTo>
                  <a:lnTo>
                    <a:pt x="12450" y="29049"/>
                  </a:lnTo>
                  <a:lnTo>
                    <a:pt x="12450" y="28598"/>
                  </a:lnTo>
                  <a:lnTo>
                    <a:pt x="12405" y="28192"/>
                  </a:lnTo>
                  <a:lnTo>
                    <a:pt x="12314" y="27696"/>
                  </a:lnTo>
                  <a:lnTo>
                    <a:pt x="12224" y="27245"/>
                  </a:lnTo>
                  <a:lnTo>
                    <a:pt x="11954" y="26343"/>
                  </a:lnTo>
                  <a:lnTo>
                    <a:pt x="11728" y="25485"/>
                  </a:lnTo>
                  <a:lnTo>
                    <a:pt x="11773" y="25034"/>
                  </a:lnTo>
                  <a:lnTo>
                    <a:pt x="11818" y="24583"/>
                  </a:lnTo>
                  <a:lnTo>
                    <a:pt x="11773" y="24132"/>
                  </a:lnTo>
                  <a:lnTo>
                    <a:pt x="11728" y="23636"/>
                  </a:lnTo>
                  <a:lnTo>
                    <a:pt x="13126" y="23591"/>
                  </a:lnTo>
                  <a:lnTo>
                    <a:pt x="13848" y="23546"/>
                  </a:lnTo>
                  <a:lnTo>
                    <a:pt x="14570" y="23456"/>
                  </a:lnTo>
                  <a:lnTo>
                    <a:pt x="15066" y="23771"/>
                  </a:lnTo>
                  <a:lnTo>
                    <a:pt x="15562" y="24177"/>
                  </a:lnTo>
                  <a:lnTo>
                    <a:pt x="15968" y="24583"/>
                  </a:lnTo>
                  <a:lnTo>
                    <a:pt x="16329" y="25125"/>
                  </a:lnTo>
                  <a:lnTo>
                    <a:pt x="16645" y="25666"/>
                  </a:lnTo>
                  <a:lnTo>
                    <a:pt x="16915" y="26252"/>
                  </a:lnTo>
                  <a:lnTo>
                    <a:pt x="17186" y="26839"/>
                  </a:lnTo>
                  <a:lnTo>
                    <a:pt x="17366" y="27470"/>
                  </a:lnTo>
                  <a:lnTo>
                    <a:pt x="17547" y="28147"/>
                  </a:lnTo>
                  <a:lnTo>
                    <a:pt x="17727" y="28823"/>
                  </a:lnTo>
                  <a:lnTo>
                    <a:pt x="17953" y="30131"/>
                  </a:lnTo>
                  <a:lnTo>
                    <a:pt x="18269" y="32567"/>
                  </a:lnTo>
                  <a:lnTo>
                    <a:pt x="18314" y="32657"/>
                  </a:lnTo>
                  <a:lnTo>
                    <a:pt x="18404" y="32703"/>
                  </a:lnTo>
                  <a:lnTo>
                    <a:pt x="18494" y="32748"/>
                  </a:lnTo>
                  <a:lnTo>
                    <a:pt x="18584" y="32748"/>
                  </a:lnTo>
                  <a:lnTo>
                    <a:pt x="18674" y="32703"/>
                  </a:lnTo>
                  <a:lnTo>
                    <a:pt x="18765" y="32657"/>
                  </a:lnTo>
                  <a:lnTo>
                    <a:pt x="18810" y="32567"/>
                  </a:lnTo>
                  <a:lnTo>
                    <a:pt x="18810" y="32477"/>
                  </a:lnTo>
                  <a:lnTo>
                    <a:pt x="18674" y="31349"/>
                  </a:lnTo>
                  <a:lnTo>
                    <a:pt x="18494" y="30131"/>
                  </a:lnTo>
                  <a:lnTo>
                    <a:pt x="18223" y="28778"/>
                  </a:lnTo>
                  <a:lnTo>
                    <a:pt x="18088" y="28102"/>
                  </a:lnTo>
                  <a:lnTo>
                    <a:pt x="17908" y="27470"/>
                  </a:lnTo>
                  <a:lnTo>
                    <a:pt x="17682" y="26794"/>
                  </a:lnTo>
                  <a:lnTo>
                    <a:pt x="17411" y="26207"/>
                  </a:lnTo>
                  <a:lnTo>
                    <a:pt x="17141" y="25576"/>
                  </a:lnTo>
                  <a:lnTo>
                    <a:pt x="16780" y="25034"/>
                  </a:lnTo>
                  <a:lnTo>
                    <a:pt x="16419" y="24538"/>
                  </a:lnTo>
                  <a:lnTo>
                    <a:pt x="16013" y="24087"/>
                  </a:lnTo>
                  <a:lnTo>
                    <a:pt x="15562" y="23726"/>
                  </a:lnTo>
                  <a:lnTo>
                    <a:pt x="15066" y="23411"/>
                  </a:lnTo>
                  <a:lnTo>
                    <a:pt x="16058" y="23185"/>
                  </a:lnTo>
                  <a:lnTo>
                    <a:pt x="17051" y="22869"/>
                  </a:lnTo>
                  <a:lnTo>
                    <a:pt x="17502" y="22689"/>
                  </a:lnTo>
                  <a:lnTo>
                    <a:pt x="17953" y="22508"/>
                  </a:lnTo>
                  <a:lnTo>
                    <a:pt x="18359" y="22283"/>
                  </a:lnTo>
                  <a:lnTo>
                    <a:pt x="18765" y="22012"/>
                  </a:lnTo>
                  <a:lnTo>
                    <a:pt x="19126" y="21742"/>
                  </a:lnTo>
                  <a:lnTo>
                    <a:pt x="19486" y="21426"/>
                  </a:lnTo>
                  <a:lnTo>
                    <a:pt x="19802" y="21065"/>
                  </a:lnTo>
                  <a:lnTo>
                    <a:pt x="20073" y="20704"/>
                  </a:lnTo>
                  <a:lnTo>
                    <a:pt x="20298" y="20253"/>
                  </a:lnTo>
                  <a:lnTo>
                    <a:pt x="20524" y="19802"/>
                  </a:lnTo>
                  <a:lnTo>
                    <a:pt x="20704" y="19351"/>
                  </a:lnTo>
                  <a:lnTo>
                    <a:pt x="20794" y="18810"/>
                  </a:lnTo>
                  <a:lnTo>
                    <a:pt x="20975" y="18900"/>
                  </a:lnTo>
                  <a:lnTo>
                    <a:pt x="21155" y="18900"/>
                  </a:lnTo>
                  <a:lnTo>
                    <a:pt x="21381" y="18855"/>
                  </a:lnTo>
                  <a:lnTo>
                    <a:pt x="21652" y="18720"/>
                  </a:lnTo>
                  <a:lnTo>
                    <a:pt x="21877" y="18539"/>
                  </a:lnTo>
                  <a:lnTo>
                    <a:pt x="22057" y="18268"/>
                  </a:lnTo>
                  <a:lnTo>
                    <a:pt x="22193" y="17908"/>
                  </a:lnTo>
                  <a:lnTo>
                    <a:pt x="22283" y="17547"/>
                  </a:lnTo>
                  <a:lnTo>
                    <a:pt x="22328" y="17186"/>
                  </a:lnTo>
                  <a:lnTo>
                    <a:pt x="22328" y="16825"/>
                  </a:lnTo>
                  <a:lnTo>
                    <a:pt x="22328" y="16194"/>
                  </a:lnTo>
                  <a:lnTo>
                    <a:pt x="22328" y="15788"/>
                  </a:lnTo>
                  <a:lnTo>
                    <a:pt x="22238" y="15246"/>
                  </a:lnTo>
                  <a:lnTo>
                    <a:pt x="22148" y="15021"/>
                  </a:lnTo>
                  <a:lnTo>
                    <a:pt x="22012" y="14795"/>
                  </a:lnTo>
                  <a:lnTo>
                    <a:pt x="21877" y="14660"/>
                  </a:lnTo>
                  <a:lnTo>
                    <a:pt x="21652" y="14660"/>
                  </a:lnTo>
                  <a:lnTo>
                    <a:pt x="21516" y="14705"/>
                  </a:lnTo>
                  <a:lnTo>
                    <a:pt x="21381" y="14795"/>
                  </a:lnTo>
                  <a:lnTo>
                    <a:pt x="21246" y="14885"/>
                  </a:lnTo>
                  <a:lnTo>
                    <a:pt x="21155" y="15021"/>
                  </a:lnTo>
                  <a:lnTo>
                    <a:pt x="21065" y="13803"/>
                  </a:lnTo>
                  <a:lnTo>
                    <a:pt x="20930" y="12585"/>
                  </a:lnTo>
                  <a:lnTo>
                    <a:pt x="20840" y="11367"/>
                  </a:lnTo>
                  <a:lnTo>
                    <a:pt x="20794" y="10149"/>
                  </a:lnTo>
                  <a:lnTo>
                    <a:pt x="20794" y="8796"/>
                  </a:lnTo>
                  <a:lnTo>
                    <a:pt x="20704" y="7488"/>
                  </a:lnTo>
                  <a:lnTo>
                    <a:pt x="20659" y="6857"/>
                  </a:lnTo>
                  <a:lnTo>
                    <a:pt x="20569" y="6180"/>
                  </a:lnTo>
                  <a:lnTo>
                    <a:pt x="20479" y="5548"/>
                  </a:lnTo>
                  <a:lnTo>
                    <a:pt x="20298" y="4872"/>
                  </a:lnTo>
                  <a:lnTo>
                    <a:pt x="20298" y="4827"/>
                  </a:lnTo>
                  <a:lnTo>
                    <a:pt x="20208" y="4782"/>
                  </a:lnTo>
                  <a:lnTo>
                    <a:pt x="20163" y="4782"/>
                  </a:lnTo>
                  <a:lnTo>
                    <a:pt x="20073" y="4827"/>
                  </a:lnTo>
                  <a:lnTo>
                    <a:pt x="19802" y="5142"/>
                  </a:lnTo>
                  <a:lnTo>
                    <a:pt x="19712" y="5278"/>
                  </a:lnTo>
                  <a:lnTo>
                    <a:pt x="19577" y="5413"/>
                  </a:lnTo>
                  <a:lnTo>
                    <a:pt x="19441" y="5458"/>
                  </a:lnTo>
                  <a:lnTo>
                    <a:pt x="19351" y="5413"/>
                  </a:lnTo>
                  <a:lnTo>
                    <a:pt x="19216" y="5323"/>
                  </a:lnTo>
                  <a:lnTo>
                    <a:pt x="19126" y="5097"/>
                  </a:lnTo>
                  <a:lnTo>
                    <a:pt x="18945" y="4601"/>
                  </a:lnTo>
                  <a:lnTo>
                    <a:pt x="18810" y="4150"/>
                  </a:lnTo>
                  <a:lnTo>
                    <a:pt x="18720" y="3654"/>
                  </a:lnTo>
                  <a:lnTo>
                    <a:pt x="18629" y="3158"/>
                  </a:lnTo>
                  <a:lnTo>
                    <a:pt x="18629" y="3068"/>
                  </a:lnTo>
                  <a:lnTo>
                    <a:pt x="18539" y="3022"/>
                  </a:lnTo>
                  <a:lnTo>
                    <a:pt x="18449" y="3022"/>
                  </a:lnTo>
                  <a:lnTo>
                    <a:pt x="18359" y="3068"/>
                  </a:lnTo>
                  <a:lnTo>
                    <a:pt x="18223" y="3248"/>
                  </a:lnTo>
                  <a:lnTo>
                    <a:pt x="17953" y="3564"/>
                  </a:lnTo>
                  <a:lnTo>
                    <a:pt x="17772" y="3699"/>
                  </a:lnTo>
                  <a:lnTo>
                    <a:pt x="17637" y="3789"/>
                  </a:lnTo>
                  <a:lnTo>
                    <a:pt x="17502" y="3834"/>
                  </a:lnTo>
                  <a:lnTo>
                    <a:pt x="17457" y="3789"/>
                  </a:lnTo>
                  <a:lnTo>
                    <a:pt x="17411" y="3744"/>
                  </a:lnTo>
                  <a:lnTo>
                    <a:pt x="17231" y="3338"/>
                  </a:lnTo>
                  <a:lnTo>
                    <a:pt x="17051" y="2932"/>
                  </a:lnTo>
                  <a:lnTo>
                    <a:pt x="16825" y="2030"/>
                  </a:lnTo>
                  <a:lnTo>
                    <a:pt x="16780" y="1940"/>
                  </a:lnTo>
                  <a:lnTo>
                    <a:pt x="16690" y="1895"/>
                  </a:lnTo>
                  <a:lnTo>
                    <a:pt x="16600" y="1895"/>
                  </a:lnTo>
                  <a:lnTo>
                    <a:pt x="16509" y="1940"/>
                  </a:lnTo>
                  <a:lnTo>
                    <a:pt x="16058" y="2436"/>
                  </a:lnTo>
                  <a:lnTo>
                    <a:pt x="15652" y="2932"/>
                  </a:lnTo>
                  <a:lnTo>
                    <a:pt x="15246" y="1940"/>
                  </a:lnTo>
                  <a:lnTo>
                    <a:pt x="14750" y="948"/>
                  </a:lnTo>
                  <a:lnTo>
                    <a:pt x="14705" y="857"/>
                  </a:lnTo>
                  <a:lnTo>
                    <a:pt x="14525" y="857"/>
                  </a:lnTo>
                  <a:lnTo>
                    <a:pt x="14480" y="902"/>
                  </a:lnTo>
                  <a:lnTo>
                    <a:pt x="14074" y="1444"/>
                  </a:lnTo>
                  <a:lnTo>
                    <a:pt x="13713" y="2075"/>
                  </a:lnTo>
                  <a:lnTo>
                    <a:pt x="13126" y="1083"/>
                  </a:lnTo>
                  <a:lnTo>
                    <a:pt x="12540" y="91"/>
                  </a:lnTo>
                  <a:lnTo>
                    <a:pt x="12495" y="45"/>
                  </a:lnTo>
                  <a:lnTo>
                    <a:pt x="12405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283;p75">
              <a:extLst>
                <a:ext uri="{FF2B5EF4-FFF2-40B4-BE49-F238E27FC236}">
                  <a16:creationId xmlns:a16="http://schemas.microsoft.com/office/drawing/2014/main" id="{7E81D264-0D1B-4F80-8251-78B9663B0007}"/>
                </a:ext>
              </a:extLst>
            </p:cNvPr>
            <p:cNvSpPr/>
            <p:nvPr/>
          </p:nvSpPr>
          <p:spPr>
            <a:xfrm>
              <a:off x="2924200" y="4146400"/>
              <a:ext cx="129725" cy="31600"/>
            </a:xfrm>
            <a:custGeom>
              <a:avLst/>
              <a:gdLst/>
              <a:ahLst/>
              <a:cxnLst/>
              <a:rect l="l" t="t" r="r" b="b"/>
              <a:pathLst>
                <a:path w="5189" h="1264" extrusionOk="0">
                  <a:moveTo>
                    <a:pt x="4963" y="1"/>
                  </a:moveTo>
                  <a:lnTo>
                    <a:pt x="4827" y="46"/>
                  </a:lnTo>
                  <a:lnTo>
                    <a:pt x="4241" y="271"/>
                  </a:lnTo>
                  <a:lnTo>
                    <a:pt x="3700" y="452"/>
                  </a:lnTo>
                  <a:lnTo>
                    <a:pt x="3113" y="632"/>
                  </a:lnTo>
                  <a:lnTo>
                    <a:pt x="2527" y="722"/>
                  </a:lnTo>
                  <a:lnTo>
                    <a:pt x="1940" y="813"/>
                  </a:lnTo>
                  <a:lnTo>
                    <a:pt x="1309" y="858"/>
                  </a:lnTo>
                  <a:lnTo>
                    <a:pt x="91" y="903"/>
                  </a:lnTo>
                  <a:lnTo>
                    <a:pt x="1" y="948"/>
                  </a:lnTo>
                  <a:lnTo>
                    <a:pt x="1" y="993"/>
                  </a:lnTo>
                  <a:lnTo>
                    <a:pt x="1" y="1083"/>
                  </a:lnTo>
                  <a:lnTo>
                    <a:pt x="46" y="1083"/>
                  </a:lnTo>
                  <a:lnTo>
                    <a:pt x="677" y="1219"/>
                  </a:lnTo>
                  <a:lnTo>
                    <a:pt x="1354" y="1264"/>
                  </a:lnTo>
                  <a:lnTo>
                    <a:pt x="1985" y="1264"/>
                  </a:lnTo>
                  <a:lnTo>
                    <a:pt x="2617" y="1219"/>
                  </a:lnTo>
                  <a:lnTo>
                    <a:pt x="3248" y="1128"/>
                  </a:lnTo>
                  <a:lnTo>
                    <a:pt x="3880" y="948"/>
                  </a:lnTo>
                  <a:lnTo>
                    <a:pt x="4466" y="722"/>
                  </a:lnTo>
                  <a:lnTo>
                    <a:pt x="5098" y="452"/>
                  </a:lnTo>
                  <a:lnTo>
                    <a:pt x="5143" y="407"/>
                  </a:lnTo>
                  <a:lnTo>
                    <a:pt x="5188" y="316"/>
                  </a:lnTo>
                  <a:lnTo>
                    <a:pt x="5188" y="226"/>
                  </a:lnTo>
                  <a:lnTo>
                    <a:pt x="5188" y="136"/>
                  </a:lnTo>
                  <a:lnTo>
                    <a:pt x="5098" y="91"/>
                  </a:lnTo>
                  <a:lnTo>
                    <a:pt x="5053" y="46"/>
                  </a:lnTo>
                  <a:lnTo>
                    <a:pt x="4963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284;p75">
              <a:extLst>
                <a:ext uri="{FF2B5EF4-FFF2-40B4-BE49-F238E27FC236}">
                  <a16:creationId xmlns:a16="http://schemas.microsoft.com/office/drawing/2014/main" id="{9042698A-2D8D-4DBB-806E-D5BF0C7322D5}"/>
                </a:ext>
              </a:extLst>
            </p:cNvPr>
            <p:cNvSpPr/>
            <p:nvPr/>
          </p:nvSpPr>
          <p:spPr>
            <a:xfrm>
              <a:off x="2827225" y="4017850"/>
              <a:ext cx="24825" cy="80100"/>
            </a:xfrm>
            <a:custGeom>
              <a:avLst/>
              <a:gdLst/>
              <a:ahLst/>
              <a:cxnLst/>
              <a:rect l="l" t="t" r="r" b="b"/>
              <a:pathLst>
                <a:path w="993" h="3204" extrusionOk="0">
                  <a:moveTo>
                    <a:pt x="587" y="1"/>
                  </a:moveTo>
                  <a:lnTo>
                    <a:pt x="497" y="91"/>
                  </a:lnTo>
                  <a:lnTo>
                    <a:pt x="316" y="361"/>
                  </a:lnTo>
                  <a:lnTo>
                    <a:pt x="316" y="407"/>
                  </a:lnTo>
                  <a:lnTo>
                    <a:pt x="271" y="452"/>
                  </a:lnTo>
                  <a:lnTo>
                    <a:pt x="271" y="632"/>
                  </a:lnTo>
                  <a:lnTo>
                    <a:pt x="181" y="948"/>
                  </a:lnTo>
                  <a:lnTo>
                    <a:pt x="136" y="1264"/>
                  </a:lnTo>
                  <a:lnTo>
                    <a:pt x="1" y="1940"/>
                  </a:lnTo>
                  <a:lnTo>
                    <a:pt x="1" y="2256"/>
                  </a:lnTo>
                  <a:lnTo>
                    <a:pt x="1" y="2572"/>
                  </a:lnTo>
                  <a:lnTo>
                    <a:pt x="91" y="2797"/>
                  </a:lnTo>
                  <a:lnTo>
                    <a:pt x="271" y="3068"/>
                  </a:lnTo>
                  <a:lnTo>
                    <a:pt x="361" y="3158"/>
                  </a:lnTo>
                  <a:lnTo>
                    <a:pt x="452" y="3203"/>
                  </a:lnTo>
                  <a:lnTo>
                    <a:pt x="587" y="3158"/>
                  </a:lnTo>
                  <a:lnTo>
                    <a:pt x="722" y="3113"/>
                  </a:lnTo>
                  <a:lnTo>
                    <a:pt x="813" y="2978"/>
                  </a:lnTo>
                  <a:lnTo>
                    <a:pt x="903" y="2797"/>
                  </a:lnTo>
                  <a:lnTo>
                    <a:pt x="948" y="2436"/>
                  </a:lnTo>
                  <a:lnTo>
                    <a:pt x="993" y="2075"/>
                  </a:lnTo>
                  <a:lnTo>
                    <a:pt x="993" y="1715"/>
                  </a:lnTo>
                  <a:lnTo>
                    <a:pt x="948" y="903"/>
                  </a:lnTo>
                  <a:lnTo>
                    <a:pt x="903" y="497"/>
                  </a:lnTo>
                  <a:lnTo>
                    <a:pt x="813" y="136"/>
                  </a:lnTo>
                  <a:lnTo>
                    <a:pt x="767" y="46"/>
                  </a:lnTo>
                  <a:lnTo>
                    <a:pt x="677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285;p75">
              <a:extLst>
                <a:ext uri="{FF2B5EF4-FFF2-40B4-BE49-F238E27FC236}">
                  <a16:creationId xmlns:a16="http://schemas.microsoft.com/office/drawing/2014/main" id="{DC7B2AA9-51B3-426F-BD26-242E5C6F5B23}"/>
                </a:ext>
              </a:extLst>
            </p:cNvPr>
            <p:cNvSpPr/>
            <p:nvPr/>
          </p:nvSpPr>
          <p:spPr>
            <a:xfrm>
              <a:off x="3059525" y="4017850"/>
              <a:ext cx="24825" cy="80100"/>
            </a:xfrm>
            <a:custGeom>
              <a:avLst/>
              <a:gdLst/>
              <a:ahLst/>
              <a:cxnLst/>
              <a:rect l="l" t="t" r="r" b="b"/>
              <a:pathLst>
                <a:path w="993" h="3204" extrusionOk="0">
                  <a:moveTo>
                    <a:pt x="587" y="1"/>
                  </a:moveTo>
                  <a:lnTo>
                    <a:pt x="497" y="91"/>
                  </a:lnTo>
                  <a:lnTo>
                    <a:pt x="361" y="361"/>
                  </a:lnTo>
                  <a:lnTo>
                    <a:pt x="316" y="407"/>
                  </a:lnTo>
                  <a:lnTo>
                    <a:pt x="271" y="452"/>
                  </a:lnTo>
                  <a:lnTo>
                    <a:pt x="271" y="632"/>
                  </a:lnTo>
                  <a:lnTo>
                    <a:pt x="181" y="948"/>
                  </a:lnTo>
                  <a:lnTo>
                    <a:pt x="136" y="1264"/>
                  </a:lnTo>
                  <a:lnTo>
                    <a:pt x="1" y="1940"/>
                  </a:lnTo>
                  <a:lnTo>
                    <a:pt x="1" y="2256"/>
                  </a:lnTo>
                  <a:lnTo>
                    <a:pt x="46" y="2572"/>
                  </a:lnTo>
                  <a:lnTo>
                    <a:pt x="91" y="2797"/>
                  </a:lnTo>
                  <a:lnTo>
                    <a:pt x="271" y="3068"/>
                  </a:lnTo>
                  <a:lnTo>
                    <a:pt x="361" y="3158"/>
                  </a:lnTo>
                  <a:lnTo>
                    <a:pt x="497" y="3203"/>
                  </a:lnTo>
                  <a:lnTo>
                    <a:pt x="587" y="3158"/>
                  </a:lnTo>
                  <a:lnTo>
                    <a:pt x="722" y="3113"/>
                  </a:lnTo>
                  <a:lnTo>
                    <a:pt x="813" y="2978"/>
                  </a:lnTo>
                  <a:lnTo>
                    <a:pt x="903" y="2797"/>
                  </a:lnTo>
                  <a:lnTo>
                    <a:pt x="993" y="2436"/>
                  </a:lnTo>
                  <a:lnTo>
                    <a:pt x="993" y="2075"/>
                  </a:lnTo>
                  <a:lnTo>
                    <a:pt x="993" y="1715"/>
                  </a:lnTo>
                  <a:lnTo>
                    <a:pt x="948" y="903"/>
                  </a:lnTo>
                  <a:lnTo>
                    <a:pt x="903" y="497"/>
                  </a:lnTo>
                  <a:lnTo>
                    <a:pt x="813" y="136"/>
                  </a:lnTo>
                  <a:lnTo>
                    <a:pt x="767" y="46"/>
                  </a:lnTo>
                  <a:lnTo>
                    <a:pt x="677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286;p75">
              <a:extLst>
                <a:ext uri="{FF2B5EF4-FFF2-40B4-BE49-F238E27FC236}">
                  <a16:creationId xmlns:a16="http://schemas.microsoft.com/office/drawing/2014/main" id="{669E5FE5-A8EC-4717-BB3F-A13D1A059B71}"/>
                </a:ext>
              </a:extLst>
            </p:cNvPr>
            <p:cNvSpPr/>
            <p:nvPr/>
          </p:nvSpPr>
          <p:spPr>
            <a:xfrm>
              <a:off x="2946750" y="4020100"/>
              <a:ext cx="31600" cy="91375"/>
            </a:xfrm>
            <a:custGeom>
              <a:avLst/>
              <a:gdLst/>
              <a:ahLst/>
              <a:cxnLst/>
              <a:rect l="l" t="t" r="r" b="b"/>
              <a:pathLst>
                <a:path w="1264" h="3655" extrusionOk="0">
                  <a:moveTo>
                    <a:pt x="136" y="1"/>
                  </a:moveTo>
                  <a:lnTo>
                    <a:pt x="136" y="46"/>
                  </a:lnTo>
                  <a:lnTo>
                    <a:pt x="91" y="91"/>
                  </a:lnTo>
                  <a:lnTo>
                    <a:pt x="46" y="903"/>
                  </a:lnTo>
                  <a:lnTo>
                    <a:pt x="1" y="1760"/>
                  </a:lnTo>
                  <a:lnTo>
                    <a:pt x="1" y="2617"/>
                  </a:lnTo>
                  <a:lnTo>
                    <a:pt x="91" y="3429"/>
                  </a:lnTo>
                  <a:lnTo>
                    <a:pt x="136" y="3519"/>
                  </a:lnTo>
                  <a:lnTo>
                    <a:pt x="226" y="3564"/>
                  </a:lnTo>
                  <a:lnTo>
                    <a:pt x="678" y="3654"/>
                  </a:lnTo>
                  <a:lnTo>
                    <a:pt x="903" y="3654"/>
                  </a:lnTo>
                  <a:lnTo>
                    <a:pt x="1129" y="3609"/>
                  </a:lnTo>
                  <a:lnTo>
                    <a:pt x="1219" y="3519"/>
                  </a:lnTo>
                  <a:lnTo>
                    <a:pt x="1264" y="3429"/>
                  </a:lnTo>
                  <a:lnTo>
                    <a:pt x="1219" y="3339"/>
                  </a:lnTo>
                  <a:lnTo>
                    <a:pt x="1083" y="3294"/>
                  </a:lnTo>
                  <a:lnTo>
                    <a:pt x="858" y="3294"/>
                  </a:lnTo>
                  <a:lnTo>
                    <a:pt x="678" y="3248"/>
                  </a:lnTo>
                  <a:lnTo>
                    <a:pt x="587" y="3203"/>
                  </a:lnTo>
                  <a:lnTo>
                    <a:pt x="497" y="3158"/>
                  </a:lnTo>
                  <a:lnTo>
                    <a:pt x="452" y="3023"/>
                  </a:lnTo>
                  <a:lnTo>
                    <a:pt x="407" y="2888"/>
                  </a:lnTo>
                  <a:lnTo>
                    <a:pt x="362" y="1850"/>
                  </a:lnTo>
                  <a:lnTo>
                    <a:pt x="362" y="948"/>
                  </a:lnTo>
                  <a:lnTo>
                    <a:pt x="317" y="497"/>
                  </a:lnTo>
                  <a:lnTo>
                    <a:pt x="226" y="46"/>
                  </a:lnTo>
                  <a:lnTo>
                    <a:pt x="181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287;p75">
              <a:extLst>
                <a:ext uri="{FF2B5EF4-FFF2-40B4-BE49-F238E27FC236}">
                  <a16:creationId xmlns:a16="http://schemas.microsoft.com/office/drawing/2014/main" id="{E556C1F6-36D7-42EC-9BB9-8616AB01D9DA}"/>
                </a:ext>
              </a:extLst>
            </p:cNvPr>
            <p:cNvSpPr/>
            <p:nvPr/>
          </p:nvSpPr>
          <p:spPr>
            <a:xfrm>
              <a:off x="3068550" y="4373075"/>
              <a:ext cx="21450" cy="103750"/>
            </a:xfrm>
            <a:custGeom>
              <a:avLst/>
              <a:gdLst/>
              <a:ahLst/>
              <a:cxnLst/>
              <a:rect l="l" t="t" r="r" b="b"/>
              <a:pathLst>
                <a:path w="858" h="4150" extrusionOk="0">
                  <a:moveTo>
                    <a:pt x="136" y="0"/>
                  </a:moveTo>
                  <a:lnTo>
                    <a:pt x="0" y="90"/>
                  </a:lnTo>
                  <a:lnTo>
                    <a:pt x="0" y="181"/>
                  </a:lnTo>
                  <a:lnTo>
                    <a:pt x="0" y="271"/>
                  </a:lnTo>
                  <a:lnTo>
                    <a:pt x="316" y="2165"/>
                  </a:lnTo>
                  <a:lnTo>
                    <a:pt x="497" y="3112"/>
                  </a:lnTo>
                  <a:lnTo>
                    <a:pt x="632" y="4060"/>
                  </a:lnTo>
                  <a:lnTo>
                    <a:pt x="677" y="4150"/>
                  </a:lnTo>
                  <a:lnTo>
                    <a:pt x="767" y="4150"/>
                  </a:lnTo>
                  <a:lnTo>
                    <a:pt x="857" y="4105"/>
                  </a:lnTo>
                  <a:lnTo>
                    <a:pt x="857" y="4060"/>
                  </a:lnTo>
                  <a:lnTo>
                    <a:pt x="767" y="3067"/>
                  </a:lnTo>
                  <a:lnTo>
                    <a:pt x="632" y="2075"/>
                  </a:lnTo>
                  <a:lnTo>
                    <a:pt x="361" y="135"/>
                  </a:lnTo>
                  <a:lnTo>
                    <a:pt x="361" y="90"/>
                  </a:lnTo>
                  <a:lnTo>
                    <a:pt x="271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288;p75">
              <a:extLst>
                <a:ext uri="{FF2B5EF4-FFF2-40B4-BE49-F238E27FC236}">
                  <a16:creationId xmlns:a16="http://schemas.microsoft.com/office/drawing/2014/main" id="{71EA1981-C094-4264-BEDC-CE7B51B96642}"/>
                </a:ext>
              </a:extLst>
            </p:cNvPr>
            <p:cNvSpPr/>
            <p:nvPr/>
          </p:nvSpPr>
          <p:spPr>
            <a:xfrm>
              <a:off x="2837375" y="4366300"/>
              <a:ext cx="25975" cy="126325"/>
            </a:xfrm>
            <a:custGeom>
              <a:avLst/>
              <a:gdLst/>
              <a:ahLst/>
              <a:cxnLst/>
              <a:rect l="l" t="t" r="r" b="b"/>
              <a:pathLst>
                <a:path w="1039" h="5053" extrusionOk="0">
                  <a:moveTo>
                    <a:pt x="813" y="0"/>
                  </a:moveTo>
                  <a:lnTo>
                    <a:pt x="722" y="46"/>
                  </a:lnTo>
                  <a:lnTo>
                    <a:pt x="722" y="136"/>
                  </a:lnTo>
                  <a:lnTo>
                    <a:pt x="542" y="722"/>
                  </a:lnTo>
                  <a:lnTo>
                    <a:pt x="407" y="1309"/>
                  </a:lnTo>
                  <a:lnTo>
                    <a:pt x="316" y="1940"/>
                  </a:lnTo>
                  <a:lnTo>
                    <a:pt x="271" y="2526"/>
                  </a:lnTo>
                  <a:lnTo>
                    <a:pt x="181" y="3789"/>
                  </a:lnTo>
                  <a:lnTo>
                    <a:pt x="91" y="4376"/>
                  </a:lnTo>
                  <a:lnTo>
                    <a:pt x="1" y="5007"/>
                  </a:lnTo>
                  <a:lnTo>
                    <a:pt x="1" y="5052"/>
                  </a:lnTo>
                  <a:lnTo>
                    <a:pt x="136" y="5052"/>
                  </a:lnTo>
                  <a:lnTo>
                    <a:pt x="316" y="4466"/>
                  </a:lnTo>
                  <a:lnTo>
                    <a:pt x="497" y="3880"/>
                  </a:lnTo>
                  <a:lnTo>
                    <a:pt x="587" y="3293"/>
                  </a:lnTo>
                  <a:lnTo>
                    <a:pt x="677" y="2662"/>
                  </a:lnTo>
                  <a:lnTo>
                    <a:pt x="813" y="1444"/>
                  </a:lnTo>
                  <a:lnTo>
                    <a:pt x="903" y="812"/>
                  </a:lnTo>
                  <a:lnTo>
                    <a:pt x="1038" y="226"/>
                  </a:lnTo>
                  <a:lnTo>
                    <a:pt x="1038" y="136"/>
                  </a:lnTo>
                  <a:lnTo>
                    <a:pt x="1038" y="91"/>
                  </a:lnTo>
                  <a:lnTo>
                    <a:pt x="948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289;p75">
              <a:extLst>
                <a:ext uri="{FF2B5EF4-FFF2-40B4-BE49-F238E27FC236}">
                  <a16:creationId xmlns:a16="http://schemas.microsoft.com/office/drawing/2014/main" id="{F96E26D6-A7E8-4381-84E3-A9ECBC1A76AC}"/>
                </a:ext>
              </a:extLst>
            </p:cNvPr>
            <p:cNvSpPr/>
            <p:nvPr/>
          </p:nvSpPr>
          <p:spPr>
            <a:xfrm>
              <a:off x="2724600" y="3843075"/>
              <a:ext cx="5675" cy="37225"/>
            </a:xfrm>
            <a:custGeom>
              <a:avLst/>
              <a:gdLst/>
              <a:ahLst/>
              <a:cxnLst/>
              <a:rect l="l" t="t" r="r" b="b"/>
              <a:pathLst>
                <a:path w="227" h="1489" extrusionOk="0">
                  <a:moveTo>
                    <a:pt x="91" y="0"/>
                  </a:moveTo>
                  <a:lnTo>
                    <a:pt x="46" y="45"/>
                  </a:lnTo>
                  <a:lnTo>
                    <a:pt x="46" y="722"/>
                  </a:lnTo>
                  <a:lnTo>
                    <a:pt x="1" y="1398"/>
                  </a:lnTo>
                  <a:lnTo>
                    <a:pt x="46" y="1443"/>
                  </a:lnTo>
                  <a:lnTo>
                    <a:pt x="91" y="1489"/>
                  </a:lnTo>
                  <a:lnTo>
                    <a:pt x="136" y="1443"/>
                  </a:lnTo>
                  <a:lnTo>
                    <a:pt x="136" y="1398"/>
                  </a:lnTo>
                  <a:lnTo>
                    <a:pt x="226" y="722"/>
                  </a:lnTo>
                  <a:lnTo>
                    <a:pt x="226" y="45"/>
                  </a:lnTo>
                  <a:lnTo>
                    <a:pt x="181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290;p75">
              <a:extLst>
                <a:ext uri="{FF2B5EF4-FFF2-40B4-BE49-F238E27FC236}">
                  <a16:creationId xmlns:a16="http://schemas.microsoft.com/office/drawing/2014/main" id="{3135BE23-2E00-457A-AA85-5E6B016F5FD3}"/>
                </a:ext>
              </a:extLst>
            </p:cNvPr>
            <p:cNvSpPr/>
            <p:nvPr/>
          </p:nvSpPr>
          <p:spPr>
            <a:xfrm>
              <a:off x="2776475" y="3795700"/>
              <a:ext cx="5675" cy="40625"/>
            </a:xfrm>
            <a:custGeom>
              <a:avLst/>
              <a:gdLst/>
              <a:ahLst/>
              <a:cxnLst/>
              <a:rect l="l" t="t" r="r" b="b"/>
              <a:pathLst>
                <a:path w="227" h="1625" extrusionOk="0">
                  <a:moveTo>
                    <a:pt x="1" y="1"/>
                  </a:moveTo>
                  <a:lnTo>
                    <a:pt x="1" y="46"/>
                  </a:lnTo>
                  <a:lnTo>
                    <a:pt x="1" y="813"/>
                  </a:lnTo>
                  <a:lnTo>
                    <a:pt x="91" y="1579"/>
                  </a:lnTo>
                  <a:lnTo>
                    <a:pt x="91" y="1624"/>
                  </a:lnTo>
                  <a:lnTo>
                    <a:pt x="136" y="1624"/>
                  </a:lnTo>
                  <a:lnTo>
                    <a:pt x="181" y="1579"/>
                  </a:lnTo>
                  <a:lnTo>
                    <a:pt x="226" y="1534"/>
                  </a:lnTo>
                  <a:lnTo>
                    <a:pt x="181" y="813"/>
                  </a:lnTo>
                  <a:lnTo>
                    <a:pt x="136" y="46"/>
                  </a:lnTo>
                  <a:lnTo>
                    <a:pt x="136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291;p75">
              <a:extLst>
                <a:ext uri="{FF2B5EF4-FFF2-40B4-BE49-F238E27FC236}">
                  <a16:creationId xmlns:a16="http://schemas.microsoft.com/office/drawing/2014/main" id="{88CC350E-DA62-4F4E-AE9A-297257AD6BB4}"/>
                </a:ext>
              </a:extLst>
            </p:cNvPr>
            <p:cNvSpPr/>
            <p:nvPr/>
          </p:nvSpPr>
          <p:spPr>
            <a:xfrm>
              <a:off x="2824975" y="3764125"/>
              <a:ext cx="7925" cy="68825"/>
            </a:xfrm>
            <a:custGeom>
              <a:avLst/>
              <a:gdLst/>
              <a:ahLst/>
              <a:cxnLst/>
              <a:rect l="l" t="t" r="r" b="b"/>
              <a:pathLst>
                <a:path w="317" h="2753" extrusionOk="0">
                  <a:moveTo>
                    <a:pt x="91" y="1"/>
                  </a:moveTo>
                  <a:lnTo>
                    <a:pt x="46" y="91"/>
                  </a:lnTo>
                  <a:lnTo>
                    <a:pt x="91" y="722"/>
                  </a:lnTo>
                  <a:lnTo>
                    <a:pt x="91" y="1354"/>
                  </a:lnTo>
                  <a:lnTo>
                    <a:pt x="0" y="2617"/>
                  </a:lnTo>
                  <a:lnTo>
                    <a:pt x="46" y="2707"/>
                  </a:lnTo>
                  <a:lnTo>
                    <a:pt x="136" y="2752"/>
                  </a:lnTo>
                  <a:lnTo>
                    <a:pt x="226" y="2707"/>
                  </a:lnTo>
                  <a:lnTo>
                    <a:pt x="271" y="2617"/>
                  </a:lnTo>
                  <a:lnTo>
                    <a:pt x="316" y="1309"/>
                  </a:lnTo>
                  <a:lnTo>
                    <a:pt x="271" y="677"/>
                  </a:lnTo>
                  <a:lnTo>
                    <a:pt x="226" y="46"/>
                  </a:lnTo>
                  <a:lnTo>
                    <a:pt x="181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292;p75">
              <a:extLst>
                <a:ext uri="{FF2B5EF4-FFF2-40B4-BE49-F238E27FC236}">
                  <a16:creationId xmlns:a16="http://schemas.microsoft.com/office/drawing/2014/main" id="{6FF05FE7-7C5C-4C34-B237-B72C70B93B8A}"/>
                </a:ext>
              </a:extLst>
            </p:cNvPr>
            <p:cNvSpPr/>
            <p:nvPr/>
          </p:nvSpPr>
          <p:spPr>
            <a:xfrm>
              <a:off x="2885875" y="3732550"/>
              <a:ext cx="9050" cy="99250"/>
            </a:xfrm>
            <a:custGeom>
              <a:avLst/>
              <a:gdLst/>
              <a:ahLst/>
              <a:cxnLst/>
              <a:rect l="l" t="t" r="r" b="b"/>
              <a:pathLst>
                <a:path w="362" h="3970" extrusionOk="0">
                  <a:moveTo>
                    <a:pt x="271" y="1"/>
                  </a:moveTo>
                  <a:lnTo>
                    <a:pt x="181" y="46"/>
                  </a:lnTo>
                  <a:lnTo>
                    <a:pt x="136" y="136"/>
                  </a:lnTo>
                  <a:lnTo>
                    <a:pt x="136" y="1038"/>
                  </a:lnTo>
                  <a:lnTo>
                    <a:pt x="90" y="1985"/>
                  </a:lnTo>
                  <a:lnTo>
                    <a:pt x="0" y="2887"/>
                  </a:lnTo>
                  <a:lnTo>
                    <a:pt x="0" y="3790"/>
                  </a:lnTo>
                  <a:lnTo>
                    <a:pt x="45" y="3925"/>
                  </a:lnTo>
                  <a:lnTo>
                    <a:pt x="136" y="3970"/>
                  </a:lnTo>
                  <a:lnTo>
                    <a:pt x="226" y="3925"/>
                  </a:lnTo>
                  <a:lnTo>
                    <a:pt x="271" y="3880"/>
                  </a:lnTo>
                  <a:lnTo>
                    <a:pt x="271" y="3835"/>
                  </a:lnTo>
                  <a:lnTo>
                    <a:pt x="271" y="2887"/>
                  </a:lnTo>
                  <a:lnTo>
                    <a:pt x="316" y="1985"/>
                  </a:lnTo>
                  <a:lnTo>
                    <a:pt x="361" y="1038"/>
                  </a:lnTo>
                  <a:lnTo>
                    <a:pt x="361" y="136"/>
                  </a:lnTo>
                  <a:lnTo>
                    <a:pt x="361" y="46"/>
                  </a:lnTo>
                  <a:lnTo>
                    <a:pt x="271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293;p75">
              <a:extLst>
                <a:ext uri="{FF2B5EF4-FFF2-40B4-BE49-F238E27FC236}">
                  <a16:creationId xmlns:a16="http://schemas.microsoft.com/office/drawing/2014/main" id="{D30A8ECA-DC5A-4A88-97AC-553B13EEEFC5}"/>
                </a:ext>
              </a:extLst>
            </p:cNvPr>
            <p:cNvSpPr/>
            <p:nvPr/>
          </p:nvSpPr>
          <p:spPr>
            <a:xfrm>
              <a:off x="2951275" y="3723525"/>
              <a:ext cx="9050" cy="97000"/>
            </a:xfrm>
            <a:custGeom>
              <a:avLst/>
              <a:gdLst/>
              <a:ahLst/>
              <a:cxnLst/>
              <a:rect l="l" t="t" r="r" b="b"/>
              <a:pathLst>
                <a:path w="362" h="3880" extrusionOk="0">
                  <a:moveTo>
                    <a:pt x="271" y="1"/>
                  </a:moveTo>
                  <a:lnTo>
                    <a:pt x="181" y="46"/>
                  </a:lnTo>
                  <a:lnTo>
                    <a:pt x="136" y="91"/>
                  </a:lnTo>
                  <a:lnTo>
                    <a:pt x="45" y="1940"/>
                  </a:lnTo>
                  <a:lnTo>
                    <a:pt x="0" y="3790"/>
                  </a:lnTo>
                  <a:lnTo>
                    <a:pt x="0" y="3880"/>
                  </a:lnTo>
                  <a:lnTo>
                    <a:pt x="181" y="3880"/>
                  </a:lnTo>
                  <a:lnTo>
                    <a:pt x="226" y="3790"/>
                  </a:lnTo>
                  <a:lnTo>
                    <a:pt x="316" y="1940"/>
                  </a:lnTo>
                  <a:lnTo>
                    <a:pt x="361" y="91"/>
                  </a:lnTo>
                  <a:lnTo>
                    <a:pt x="316" y="46"/>
                  </a:lnTo>
                  <a:lnTo>
                    <a:pt x="271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294;p75">
              <a:extLst>
                <a:ext uri="{FF2B5EF4-FFF2-40B4-BE49-F238E27FC236}">
                  <a16:creationId xmlns:a16="http://schemas.microsoft.com/office/drawing/2014/main" id="{1AE481CD-6C6A-4429-A855-5302EE592D88}"/>
                </a:ext>
              </a:extLst>
            </p:cNvPr>
            <p:cNvSpPr/>
            <p:nvPr/>
          </p:nvSpPr>
          <p:spPr>
            <a:xfrm>
              <a:off x="3014425" y="3751725"/>
              <a:ext cx="9050" cy="71075"/>
            </a:xfrm>
            <a:custGeom>
              <a:avLst/>
              <a:gdLst/>
              <a:ahLst/>
              <a:cxnLst/>
              <a:rect l="l" t="t" r="r" b="b"/>
              <a:pathLst>
                <a:path w="362" h="2843" extrusionOk="0">
                  <a:moveTo>
                    <a:pt x="136" y="0"/>
                  </a:moveTo>
                  <a:lnTo>
                    <a:pt x="45" y="46"/>
                  </a:lnTo>
                  <a:lnTo>
                    <a:pt x="45" y="136"/>
                  </a:lnTo>
                  <a:lnTo>
                    <a:pt x="91" y="767"/>
                  </a:lnTo>
                  <a:lnTo>
                    <a:pt x="91" y="1444"/>
                  </a:lnTo>
                  <a:lnTo>
                    <a:pt x="0" y="2707"/>
                  </a:lnTo>
                  <a:lnTo>
                    <a:pt x="45" y="2797"/>
                  </a:lnTo>
                  <a:lnTo>
                    <a:pt x="136" y="2842"/>
                  </a:lnTo>
                  <a:lnTo>
                    <a:pt x="226" y="2842"/>
                  </a:lnTo>
                  <a:lnTo>
                    <a:pt x="271" y="2707"/>
                  </a:lnTo>
                  <a:lnTo>
                    <a:pt x="316" y="2075"/>
                  </a:lnTo>
                  <a:lnTo>
                    <a:pt x="361" y="1399"/>
                  </a:lnTo>
                  <a:lnTo>
                    <a:pt x="316" y="722"/>
                  </a:lnTo>
                  <a:lnTo>
                    <a:pt x="226" y="91"/>
                  </a:lnTo>
                  <a:lnTo>
                    <a:pt x="181" y="46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295;p75">
              <a:extLst>
                <a:ext uri="{FF2B5EF4-FFF2-40B4-BE49-F238E27FC236}">
                  <a16:creationId xmlns:a16="http://schemas.microsoft.com/office/drawing/2014/main" id="{B3BCBF64-F7B3-4335-8E64-8673B964CA60}"/>
                </a:ext>
              </a:extLst>
            </p:cNvPr>
            <p:cNvSpPr/>
            <p:nvPr/>
          </p:nvSpPr>
          <p:spPr>
            <a:xfrm>
              <a:off x="3069675" y="3764125"/>
              <a:ext cx="9050" cy="55275"/>
            </a:xfrm>
            <a:custGeom>
              <a:avLst/>
              <a:gdLst/>
              <a:ahLst/>
              <a:cxnLst/>
              <a:rect l="l" t="t" r="r" b="b"/>
              <a:pathLst>
                <a:path w="362" h="2211" extrusionOk="0">
                  <a:moveTo>
                    <a:pt x="136" y="1"/>
                  </a:moveTo>
                  <a:lnTo>
                    <a:pt x="91" y="46"/>
                  </a:lnTo>
                  <a:lnTo>
                    <a:pt x="46" y="91"/>
                  </a:lnTo>
                  <a:lnTo>
                    <a:pt x="46" y="1083"/>
                  </a:lnTo>
                  <a:lnTo>
                    <a:pt x="1" y="2076"/>
                  </a:lnTo>
                  <a:lnTo>
                    <a:pt x="1" y="2121"/>
                  </a:lnTo>
                  <a:lnTo>
                    <a:pt x="46" y="2166"/>
                  </a:lnTo>
                  <a:lnTo>
                    <a:pt x="136" y="2211"/>
                  </a:lnTo>
                  <a:lnTo>
                    <a:pt x="226" y="2166"/>
                  </a:lnTo>
                  <a:lnTo>
                    <a:pt x="271" y="2121"/>
                  </a:lnTo>
                  <a:lnTo>
                    <a:pt x="271" y="2076"/>
                  </a:lnTo>
                  <a:lnTo>
                    <a:pt x="361" y="1083"/>
                  </a:lnTo>
                  <a:lnTo>
                    <a:pt x="361" y="587"/>
                  </a:lnTo>
                  <a:lnTo>
                    <a:pt x="271" y="91"/>
                  </a:lnTo>
                  <a:lnTo>
                    <a:pt x="226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296;p75">
              <a:extLst>
                <a:ext uri="{FF2B5EF4-FFF2-40B4-BE49-F238E27FC236}">
                  <a16:creationId xmlns:a16="http://schemas.microsoft.com/office/drawing/2014/main" id="{A21A60C2-A9F4-4D86-A3AF-F95547AB2A6C}"/>
                </a:ext>
              </a:extLst>
            </p:cNvPr>
            <p:cNvSpPr/>
            <p:nvPr/>
          </p:nvSpPr>
          <p:spPr>
            <a:xfrm>
              <a:off x="3130575" y="3788925"/>
              <a:ext cx="11300" cy="49650"/>
            </a:xfrm>
            <a:custGeom>
              <a:avLst/>
              <a:gdLst/>
              <a:ahLst/>
              <a:cxnLst/>
              <a:rect l="l" t="t" r="r" b="b"/>
              <a:pathLst>
                <a:path w="452" h="1986" extrusionOk="0">
                  <a:moveTo>
                    <a:pt x="136" y="1"/>
                  </a:moveTo>
                  <a:lnTo>
                    <a:pt x="45" y="46"/>
                  </a:lnTo>
                  <a:lnTo>
                    <a:pt x="0" y="91"/>
                  </a:lnTo>
                  <a:lnTo>
                    <a:pt x="0" y="181"/>
                  </a:lnTo>
                  <a:lnTo>
                    <a:pt x="91" y="993"/>
                  </a:lnTo>
                  <a:lnTo>
                    <a:pt x="136" y="1850"/>
                  </a:lnTo>
                  <a:lnTo>
                    <a:pt x="226" y="1941"/>
                  </a:lnTo>
                  <a:lnTo>
                    <a:pt x="316" y="1986"/>
                  </a:lnTo>
                  <a:lnTo>
                    <a:pt x="406" y="1941"/>
                  </a:lnTo>
                  <a:lnTo>
                    <a:pt x="451" y="1850"/>
                  </a:lnTo>
                  <a:lnTo>
                    <a:pt x="451" y="1399"/>
                  </a:lnTo>
                  <a:lnTo>
                    <a:pt x="451" y="993"/>
                  </a:lnTo>
                  <a:lnTo>
                    <a:pt x="316" y="91"/>
                  </a:lnTo>
                  <a:lnTo>
                    <a:pt x="316" y="46"/>
                  </a:lnTo>
                  <a:lnTo>
                    <a:pt x="271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" name="Google Shape;1297;p75">
            <a:extLst>
              <a:ext uri="{FF2B5EF4-FFF2-40B4-BE49-F238E27FC236}">
                <a16:creationId xmlns:a16="http://schemas.microsoft.com/office/drawing/2014/main" id="{0C0606B1-C0EB-4DFF-9FDE-A3AD6D1D3948}"/>
              </a:ext>
            </a:extLst>
          </p:cNvPr>
          <p:cNvGrpSpPr/>
          <p:nvPr/>
        </p:nvGrpSpPr>
        <p:grpSpPr>
          <a:xfrm>
            <a:off x="1382551" y="3089999"/>
            <a:ext cx="968110" cy="1314486"/>
            <a:chOff x="277575" y="3682925"/>
            <a:chExt cx="575150" cy="822100"/>
          </a:xfrm>
        </p:grpSpPr>
        <p:sp>
          <p:nvSpPr>
            <p:cNvPr id="35" name="Google Shape;1298;p75">
              <a:extLst>
                <a:ext uri="{FF2B5EF4-FFF2-40B4-BE49-F238E27FC236}">
                  <a16:creationId xmlns:a16="http://schemas.microsoft.com/office/drawing/2014/main" id="{90DBCE1B-5032-4C18-9C7E-97DEA090D17F}"/>
                </a:ext>
              </a:extLst>
            </p:cNvPr>
            <p:cNvSpPr/>
            <p:nvPr/>
          </p:nvSpPr>
          <p:spPr>
            <a:xfrm>
              <a:off x="283225" y="3694225"/>
              <a:ext cx="552575" cy="329300"/>
            </a:xfrm>
            <a:custGeom>
              <a:avLst/>
              <a:gdLst/>
              <a:ahLst/>
              <a:cxnLst/>
              <a:rect l="l" t="t" r="r" b="b"/>
              <a:pathLst>
                <a:path w="22103" h="13172" extrusionOk="0">
                  <a:moveTo>
                    <a:pt x="4330" y="0"/>
                  </a:moveTo>
                  <a:lnTo>
                    <a:pt x="4195" y="45"/>
                  </a:lnTo>
                  <a:lnTo>
                    <a:pt x="4105" y="135"/>
                  </a:lnTo>
                  <a:lnTo>
                    <a:pt x="4015" y="226"/>
                  </a:lnTo>
                  <a:lnTo>
                    <a:pt x="3970" y="316"/>
                  </a:lnTo>
                  <a:lnTo>
                    <a:pt x="3925" y="406"/>
                  </a:lnTo>
                  <a:lnTo>
                    <a:pt x="3879" y="496"/>
                  </a:lnTo>
                  <a:lnTo>
                    <a:pt x="3834" y="1353"/>
                  </a:lnTo>
                  <a:lnTo>
                    <a:pt x="3519" y="1353"/>
                  </a:lnTo>
                  <a:lnTo>
                    <a:pt x="3293" y="1308"/>
                  </a:lnTo>
                  <a:lnTo>
                    <a:pt x="3113" y="1263"/>
                  </a:lnTo>
                  <a:lnTo>
                    <a:pt x="2481" y="857"/>
                  </a:lnTo>
                  <a:lnTo>
                    <a:pt x="2346" y="812"/>
                  </a:lnTo>
                  <a:lnTo>
                    <a:pt x="2210" y="812"/>
                  </a:lnTo>
                  <a:lnTo>
                    <a:pt x="2120" y="857"/>
                  </a:lnTo>
                  <a:lnTo>
                    <a:pt x="2030" y="902"/>
                  </a:lnTo>
                  <a:lnTo>
                    <a:pt x="1940" y="992"/>
                  </a:lnTo>
                  <a:lnTo>
                    <a:pt x="1895" y="1128"/>
                  </a:lnTo>
                  <a:lnTo>
                    <a:pt x="1895" y="1218"/>
                  </a:lnTo>
                  <a:lnTo>
                    <a:pt x="1940" y="1353"/>
                  </a:lnTo>
                  <a:lnTo>
                    <a:pt x="2165" y="1759"/>
                  </a:lnTo>
                  <a:lnTo>
                    <a:pt x="1895" y="1714"/>
                  </a:lnTo>
                  <a:lnTo>
                    <a:pt x="1308" y="1489"/>
                  </a:lnTo>
                  <a:lnTo>
                    <a:pt x="993" y="1398"/>
                  </a:lnTo>
                  <a:lnTo>
                    <a:pt x="632" y="1353"/>
                  </a:lnTo>
                  <a:lnTo>
                    <a:pt x="451" y="1353"/>
                  </a:lnTo>
                  <a:lnTo>
                    <a:pt x="316" y="1443"/>
                  </a:lnTo>
                  <a:lnTo>
                    <a:pt x="181" y="1534"/>
                  </a:lnTo>
                  <a:lnTo>
                    <a:pt x="90" y="1669"/>
                  </a:lnTo>
                  <a:lnTo>
                    <a:pt x="45" y="1804"/>
                  </a:lnTo>
                  <a:lnTo>
                    <a:pt x="0" y="1985"/>
                  </a:lnTo>
                  <a:lnTo>
                    <a:pt x="0" y="2165"/>
                  </a:lnTo>
                  <a:lnTo>
                    <a:pt x="0" y="2346"/>
                  </a:lnTo>
                  <a:lnTo>
                    <a:pt x="316" y="3383"/>
                  </a:lnTo>
                  <a:lnTo>
                    <a:pt x="632" y="4420"/>
                  </a:lnTo>
                  <a:lnTo>
                    <a:pt x="948" y="5458"/>
                  </a:lnTo>
                  <a:lnTo>
                    <a:pt x="1218" y="6540"/>
                  </a:lnTo>
                  <a:lnTo>
                    <a:pt x="1489" y="7849"/>
                  </a:lnTo>
                  <a:lnTo>
                    <a:pt x="1669" y="9157"/>
                  </a:lnTo>
                  <a:lnTo>
                    <a:pt x="1850" y="10465"/>
                  </a:lnTo>
                  <a:lnTo>
                    <a:pt x="1940" y="11773"/>
                  </a:lnTo>
                  <a:lnTo>
                    <a:pt x="1895" y="12449"/>
                  </a:lnTo>
                  <a:lnTo>
                    <a:pt x="1895" y="12765"/>
                  </a:lnTo>
                  <a:lnTo>
                    <a:pt x="1940" y="13126"/>
                  </a:lnTo>
                  <a:lnTo>
                    <a:pt x="1985" y="13171"/>
                  </a:lnTo>
                  <a:lnTo>
                    <a:pt x="2120" y="13171"/>
                  </a:lnTo>
                  <a:lnTo>
                    <a:pt x="2120" y="13081"/>
                  </a:lnTo>
                  <a:lnTo>
                    <a:pt x="2165" y="12720"/>
                  </a:lnTo>
                  <a:lnTo>
                    <a:pt x="2210" y="12359"/>
                  </a:lnTo>
                  <a:lnTo>
                    <a:pt x="2301" y="12314"/>
                  </a:lnTo>
                  <a:lnTo>
                    <a:pt x="2301" y="12224"/>
                  </a:lnTo>
                  <a:lnTo>
                    <a:pt x="2346" y="11863"/>
                  </a:lnTo>
                  <a:lnTo>
                    <a:pt x="2616" y="11006"/>
                  </a:lnTo>
                  <a:lnTo>
                    <a:pt x="2977" y="10149"/>
                  </a:lnTo>
                  <a:lnTo>
                    <a:pt x="3519" y="8706"/>
                  </a:lnTo>
                  <a:lnTo>
                    <a:pt x="3970" y="7217"/>
                  </a:lnTo>
                  <a:lnTo>
                    <a:pt x="4330" y="7262"/>
                  </a:lnTo>
                  <a:lnTo>
                    <a:pt x="4736" y="7217"/>
                  </a:lnTo>
                  <a:lnTo>
                    <a:pt x="7533" y="7217"/>
                  </a:lnTo>
                  <a:lnTo>
                    <a:pt x="9653" y="7307"/>
                  </a:lnTo>
                  <a:lnTo>
                    <a:pt x="12089" y="7262"/>
                  </a:lnTo>
                  <a:lnTo>
                    <a:pt x="14479" y="7172"/>
                  </a:lnTo>
                  <a:lnTo>
                    <a:pt x="15517" y="7127"/>
                  </a:lnTo>
                  <a:lnTo>
                    <a:pt x="16599" y="7037"/>
                  </a:lnTo>
                  <a:lnTo>
                    <a:pt x="17141" y="7037"/>
                  </a:lnTo>
                  <a:lnTo>
                    <a:pt x="17682" y="7082"/>
                  </a:lnTo>
                  <a:lnTo>
                    <a:pt x="18178" y="7172"/>
                  </a:lnTo>
                  <a:lnTo>
                    <a:pt x="18674" y="7307"/>
                  </a:lnTo>
                  <a:lnTo>
                    <a:pt x="18855" y="7352"/>
                  </a:lnTo>
                  <a:lnTo>
                    <a:pt x="18990" y="7307"/>
                  </a:lnTo>
                  <a:lnTo>
                    <a:pt x="19125" y="7217"/>
                  </a:lnTo>
                  <a:lnTo>
                    <a:pt x="19261" y="7082"/>
                  </a:lnTo>
                  <a:lnTo>
                    <a:pt x="19441" y="7397"/>
                  </a:lnTo>
                  <a:lnTo>
                    <a:pt x="19622" y="8074"/>
                  </a:lnTo>
                  <a:lnTo>
                    <a:pt x="19802" y="8751"/>
                  </a:lnTo>
                  <a:lnTo>
                    <a:pt x="19937" y="9472"/>
                  </a:lnTo>
                  <a:lnTo>
                    <a:pt x="20118" y="10149"/>
                  </a:lnTo>
                  <a:lnTo>
                    <a:pt x="20163" y="10329"/>
                  </a:lnTo>
                  <a:lnTo>
                    <a:pt x="20343" y="10420"/>
                  </a:lnTo>
                  <a:lnTo>
                    <a:pt x="20524" y="10465"/>
                  </a:lnTo>
                  <a:lnTo>
                    <a:pt x="20659" y="10420"/>
                  </a:lnTo>
                  <a:lnTo>
                    <a:pt x="20659" y="10420"/>
                  </a:lnTo>
                  <a:lnTo>
                    <a:pt x="20614" y="10961"/>
                  </a:lnTo>
                  <a:lnTo>
                    <a:pt x="20569" y="11186"/>
                  </a:lnTo>
                  <a:lnTo>
                    <a:pt x="20659" y="11367"/>
                  </a:lnTo>
                  <a:lnTo>
                    <a:pt x="20794" y="11502"/>
                  </a:lnTo>
                  <a:lnTo>
                    <a:pt x="20975" y="11547"/>
                  </a:lnTo>
                  <a:lnTo>
                    <a:pt x="20975" y="11728"/>
                  </a:lnTo>
                  <a:lnTo>
                    <a:pt x="20930" y="12179"/>
                  </a:lnTo>
                  <a:lnTo>
                    <a:pt x="20930" y="12314"/>
                  </a:lnTo>
                  <a:lnTo>
                    <a:pt x="21020" y="12404"/>
                  </a:lnTo>
                  <a:lnTo>
                    <a:pt x="21065" y="12495"/>
                  </a:lnTo>
                  <a:lnTo>
                    <a:pt x="21200" y="12540"/>
                  </a:lnTo>
                  <a:lnTo>
                    <a:pt x="21291" y="12540"/>
                  </a:lnTo>
                  <a:lnTo>
                    <a:pt x="21381" y="12495"/>
                  </a:lnTo>
                  <a:lnTo>
                    <a:pt x="21516" y="12449"/>
                  </a:lnTo>
                  <a:lnTo>
                    <a:pt x="21561" y="12359"/>
                  </a:lnTo>
                  <a:lnTo>
                    <a:pt x="21606" y="12269"/>
                  </a:lnTo>
                  <a:lnTo>
                    <a:pt x="21651" y="12134"/>
                  </a:lnTo>
                  <a:lnTo>
                    <a:pt x="21877" y="10961"/>
                  </a:lnTo>
                  <a:lnTo>
                    <a:pt x="21967" y="10194"/>
                  </a:lnTo>
                  <a:lnTo>
                    <a:pt x="22057" y="9427"/>
                  </a:lnTo>
                  <a:lnTo>
                    <a:pt x="22102" y="8615"/>
                  </a:lnTo>
                  <a:lnTo>
                    <a:pt x="22057" y="7849"/>
                  </a:lnTo>
                  <a:lnTo>
                    <a:pt x="21967" y="7533"/>
                  </a:lnTo>
                  <a:lnTo>
                    <a:pt x="21877" y="7217"/>
                  </a:lnTo>
                  <a:lnTo>
                    <a:pt x="21787" y="6992"/>
                  </a:lnTo>
                  <a:lnTo>
                    <a:pt x="21606" y="6766"/>
                  </a:lnTo>
                  <a:lnTo>
                    <a:pt x="21561" y="6586"/>
                  </a:lnTo>
                  <a:lnTo>
                    <a:pt x="21471" y="6270"/>
                  </a:lnTo>
                  <a:lnTo>
                    <a:pt x="21336" y="5999"/>
                  </a:lnTo>
                  <a:lnTo>
                    <a:pt x="21110" y="5819"/>
                  </a:lnTo>
                  <a:lnTo>
                    <a:pt x="20839" y="5729"/>
                  </a:lnTo>
                  <a:lnTo>
                    <a:pt x="20569" y="5638"/>
                  </a:lnTo>
                  <a:lnTo>
                    <a:pt x="20253" y="5593"/>
                  </a:lnTo>
                  <a:lnTo>
                    <a:pt x="19667" y="5638"/>
                  </a:lnTo>
                  <a:lnTo>
                    <a:pt x="18990" y="5638"/>
                  </a:lnTo>
                  <a:lnTo>
                    <a:pt x="18359" y="5593"/>
                  </a:lnTo>
                  <a:lnTo>
                    <a:pt x="17682" y="5458"/>
                  </a:lnTo>
                  <a:lnTo>
                    <a:pt x="17051" y="5277"/>
                  </a:lnTo>
                  <a:lnTo>
                    <a:pt x="15742" y="4872"/>
                  </a:lnTo>
                  <a:lnTo>
                    <a:pt x="14479" y="4466"/>
                  </a:lnTo>
                  <a:lnTo>
                    <a:pt x="13848" y="4285"/>
                  </a:lnTo>
                  <a:lnTo>
                    <a:pt x="13262" y="4105"/>
                  </a:lnTo>
                  <a:lnTo>
                    <a:pt x="12044" y="3654"/>
                  </a:lnTo>
                  <a:lnTo>
                    <a:pt x="10826" y="3157"/>
                  </a:lnTo>
                  <a:lnTo>
                    <a:pt x="9608" y="2752"/>
                  </a:lnTo>
                  <a:lnTo>
                    <a:pt x="9292" y="2752"/>
                  </a:lnTo>
                  <a:lnTo>
                    <a:pt x="8616" y="2346"/>
                  </a:lnTo>
                  <a:lnTo>
                    <a:pt x="8255" y="2165"/>
                  </a:lnTo>
                  <a:lnTo>
                    <a:pt x="7849" y="2030"/>
                  </a:lnTo>
                  <a:lnTo>
                    <a:pt x="7668" y="1985"/>
                  </a:lnTo>
                  <a:lnTo>
                    <a:pt x="7488" y="2030"/>
                  </a:lnTo>
                  <a:lnTo>
                    <a:pt x="7172" y="1894"/>
                  </a:lnTo>
                  <a:lnTo>
                    <a:pt x="7037" y="1804"/>
                  </a:lnTo>
                  <a:lnTo>
                    <a:pt x="6405" y="1443"/>
                  </a:lnTo>
                  <a:lnTo>
                    <a:pt x="6270" y="1398"/>
                  </a:lnTo>
                  <a:lnTo>
                    <a:pt x="6135" y="1398"/>
                  </a:lnTo>
                  <a:lnTo>
                    <a:pt x="4872" y="586"/>
                  </a:lnTo>
                  <a:lnTo>
                    <a:pt x="4736" y="226"/>
                  </a:lnTo>
                  <a:lnTo>
                    <a:pt x="4646" y="90"/>
                  </a:lnTo>
                  <a:lnTo>
                    <a:pt x="4556" y="45"/>
                  </a:lnTo>
                  <a:lnTo>
                    <a:pt x="4421" y="0"/>
                  </a:lnTo>
                  <a:close/>
                </a:path>
              </a:pathLst>
            </a:custGeom>
            <a:solidFill>
              <a:srgbClr val="4A4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299;p75">
              <a:extLst>
                <a:ext uri="{FF2B5EF4-FFF2-40B4-BE49-F238E27FC236}">
                  <a16:creationId xmlns:a16="http://schemas.microsoft.com/office/drawing/2014/main" id="{85541927-A7DB-4851-BCF0-F22D40ED74B3}"/>
                </a:ext>
              </a:extLst>
            </p:cNvPr>
            <p:cNvSpPr/>
            <p:nvPr/>
          </p:nvSpPr>
          <p:spPr>
            <a:xfrm>
              <a:off x="297875" y="3858850"/>
              <a:ext cx="543575" cy="351850"/>
            </a:xfrm>
            <a:custGeom>
              <a:avLst/>
              <a:gdLst/>
              <a:ahLst/>
              <a:cxnLst/>
              <a:rect l="l" t="t" r="r" b="b"/>
              <a:pathLst>
                <a:path w="21743" h="14074" extrusionOk="0">
                  <a:moveTo>
                    <a:pt x="3519" y="1"/>
                  </a:moveTo>
                  <a:lnTo>
                    <a:pt x="3339" y="91"/>
                  </a:lnTo>
                  <a:lnTo>
                    <a:pt x="3203" y="181"/>
                  </a:lnTo>
                  <a:lnTo>
                    <a:pt x="3113" y="316"/>
                  </a:lnTo>
                  <a:lnTo>
                    <a:pt x="3068" y="452"/>
                  </a:lnTo>
                  <a:lnTo>
                    <a:pt x="3068" y="587"/>
                  </a:lnTo>
                  <a:lnTo>
                    <a:pt x="3068" y="767"/>
                  </a:lnTo>
                  <a:lnTo>
                    <a:pt x="3113" y="948"/>
                  </a:lnTo>
                  <a:lnTo>
                    <a:pt x="3068" y="1083"/>
                  </a:lnTo>
                  <a:lnTo>
                    <a:pt x="2662" y="2887"/>
                  </a:lnTo>
                  <a:lnTo>
                    <a:pt x="2211" y="4692"/>
                  </a:lnTo>
                  <a:lnTo>
                    <a:pt x="2076" y="5368"/>
                  </a:lnTo>
                  <a:lnTo>
                    <a:pt x="1670" y="6090"/>
                  </a:lnTo>
                  <a:lnTo>
                    <a:pt x="1444" y="6496"/>
                  </a:lnTo>
                  <a:lnTo>
                    <a:pt x="1309" y="6902"/>
                  </a:lnTo>
                  <a:lnTo>
                    <a:pt x="1219" y="6315"/>
                  </a:lnTo>
                  <a:lnTo>
                    <a:pt x="1128" y="6135"/>
                  </a:lnTo>
                  <a:lnTo>
                    <a:pt x="1038" y="6045"/>
                  </a:lnTo>
                  <a:lnTo>
                    <a:pt x="903" y="6000"/>
                  </a:lnTo>
                  <a:lnTo>
                    <a:pt x="767" y="5955"/>
                  </a:lnTo>
                  <a:lnTo>
                    <a:pt x="632" y="6000"/>
                  </a:lnTo>
                  <a:lnTo>
                    <a:pt x="497" y="6045"/>
                  </a:lnTo>
                  <a:lnTo>
                    <a:pt x="362" y="6135"/>
                  </a:lnTo>
                  <a:lnTo>
                    <a:pt x="316" y="6270"/>
                  </a:lnTo>
                  <a:lnTo>
                    <a:pt x="226" y="6361"/>
                  </a:lnTo>
                  <a:lnTo>
                    <a:pt x="136" y="6721"/>
                  </a:lnTo>
                  <a:lnTo>
                    <a:pt x="46" y="7127"/>
                  </a:lnTo>
                  <a:lnTo>
                    <a:pt x="1" y="7578"/>
                  </a:lnTo>
                  <a:lnTo>
                    <a:pt x="1" y="8030"/>
                  </a:lnTo>
                  <a:lnTo>
                    <a:pt x="91" y="8435"/>
                  </a:lnTo>
                  <a:lnTo>
                    <a:pt x="226" y="8841"/>
                  </a:lnTo>
                  <a:lnTo>
                    <a:pt x="316" y="9022"/>
                  </a:lnTo>
                  <a:lnTo>
                    <a:pt x="407" y="9202"/>
                  </a:lnTo>
                  <a:lnTo>
                    <a:pt x="542" y="9338"/>
                  </a:lnTo>
                  <a:lnTo>
                    <a:pt x="722" y="9428"/>
                  </a:lnTo>
                  <a:lnTo>
                    <a:pt x="858" y="9473"/>
                  </a:lnTo>
                  <a:lnTo>
                    <a:pt x="948" y="9518"/>
                  </a:lnTo>
                  <a:lnTo>
                    <a:pt x="1083" y="9473"/>
                  </a:lnTo>
                  <a:lnTo>
                    <a:pt x="1219" y="9428"/>
                  </a:lnTo>
                  <a:lnTo>
                    <a:pt x="1309" y="9473"/>
                  </a:lnTo>
                  <a:lnTo>
                    <a:pt x="1309" y="9563"/>
                  </a:lnTo>
                  <a:lnTo>
                    <a:pt x="1624" y="10330"/>
                  </a:lnTo>
                  <a:lnTo>
                    <a:pt x="1760" y="10736"/>
                  </a:lnTo>
                  <a:lnTo>
                    <a:pt x="1985" y="11142"/>
                  </a:lnTo>
                  <a:lnTo>
                    <a:pt x="2076" y="11232"/>
                  </a:lnTo>
                  <a:lnTo>
                    <a:pt x="2211" y="11277"/>
                  </a:lnTo>
                  <a:lnTo>
                    <a:pt x="2256" y="11413"/>
                  </a:lnTo>
                  <a:lnTo>
                    <a:pt x="2346" y="11548"/>
                  </a:lnTo>
                  <a:lnTo>
                    <a:pt x="2527" y="11728"/>
                  </a:lnTo>
                  <a:lnTo>
                    <a:pt x="2662" y="11909"/>
                  </a:lnTo>
                  <a:lnTo>
                    <a:pt x="2707" y="12134"/>
                  </a:lnTo>
                  <a:lnTo>
                    <a:pt x="2842" y="12270"/>
                  </a:lnTo>
                  <a:lnTo>
                    <a:pt x="3248" y="12585"/>
                  </a:lnTo>
                  <a:lnTo>
                    <a:pt x="3654" y="12856"/>
                  </a:lnTo>
                  <a:lnTo>
                    <a:pt x="4105" y="13036"/>
                  </a:lnTo>
                  <a:lnTo>
                    <a:pt x="4556" y="13217"/>
                  </a:lnTo>
                  <a:lnTo>
                    <a:pt x="4782" y="13262"/>
                  </a:lnTo>
                  <a:lnTo>
                    <a:pt x="4962" y="13262"/>
                  </a:lnTo>
                  <a:lnTo>
                    <a:pt x="5955" y="13533"/>
                  </a:lnTo>
                  <a:lnTo>
                    <a:pt x="6902" y="13758"/>
                  </a:lnTo>
                  <a:lnTo>
                    <a:pt x="7894" y="13893"/>
                  </a:lnTo>
                  <a:lnTo>
                    <a:pt x="8887" y="13984"/>
                  </a:lnTo>
                  <a:lnTo>
                    <a:pt x="9879" y="13984"/>
                  </a:lnTo>
                  <a:lnTo>
                    <a:pt x="10871" y="14029"/>
                  </a:lnTo>
                  <a:lnTo>
                    <a:pt x="12856" y="13938"/>
                  </a:lnTo>
                  <a:lnTo>
                    <a:pt x="13262" y="14029"/>
                  </a:lnTo>
                  <a:lnTo>
                    <a:pt x="13623" y="14074"/>
                  </a:lnTo>
                  <a:lnTo>
                    <a:pt x="14029" y="14074"/>
                  </a:lnTo>
                  <a:lnTo>
                    <a:pt x="14435" y="14029"/>
                  </a:lnTo>
                  <a:lnTo>
                    <a:pt x="14705" y="14029"/>
                  </a:lnTo>
                  <a:lnTo>
                    <a:pt x="15788" y="13848"/>
                  </a:lnTo>
                  <a:lnTo>
                    <a:pt x="16284" y="13713"/>
                  </a:lnTo>
                  <a:lnTo>
                    <a:pt x="16780" y="13533"/>
                  </a:lnTo>
                  <a:lnTo>
                    <a:pt x="17006" y="13397"/>
                  </a:lnTo>
                  <a:lnTo>
                    <a:pt x="17231" y="13217"/>
                  </a:lnTo>
                  <a:lnTo>
                    <a:pt x="17367" y="13307"/>
                  </a:lnTo>
                  <a:lnTo>
                    <a:pt x="17547" y="13307"/>
                  </a:lnTo>
                  <a:lnTo>
                    <a:pt x="17728" y="13262"/>
                  </a:lnTo>
                  <a:lnTo>
                    <a:pt x="17908" y="13172"/>
                  </a:lnTo>
                  <a:lnTo>
                    <a:pt x="18088" y="13081"/>
                  </a:lnTo>
                  <a:lnTo>
                    <a:pt x="18269" y="12991"/>
                  </a:lnTo>
                  <a:lnTo>
                    <a:pt x="18585" y="12721"/>
                  </a:lnTo>
                  <a:lnTo>
                    <a:pt x="18900" y="12405"/>
                  </a:lnTo>
                  <a:lnTo>
                    <a:pt x="19171" y="12044"/>
                  </a:lnTo>
                  <a:lnTo>
                    <a:pt x="19261" y="11954"/>
                  </a:lnTo>
                  <a:lnTo>
                    <a:pt x="19261" y="11864"/>
                  </a:lnTo>
                  <a:lnTo>
                    <a:pt x="19261" y="11638"/>
                  </a:lnTo>
                  <a:lnTo>
                    <a:pt x="19622" y="11097"/>
                  </a:lnTo>
                  <a:lnTo>
                    <a:pt x="19848" y="10510"/>
                  </a:lnTo>
                  <a:lnTo>
                    <a:pt x="19983" y="10465"/>
                  </a:lnTo>
                  <a:lnTo>
                    <a:pt x="20028" y="10420"/>
                  </a:lnTo>
                  <a:lnTo>
                    <a:pt x="20073" y="10330"/>
                  </a:lnTo>
                  <a:lnTo>
                    <a:pt x="20253" y="9879"/>
                  </a:lnTo>
                  <a:lnTo>
                    <a:pt x="20344" y="9428"/>
                  </a:lnTo>
                  <a:lnTo>
                    <a:pt x="20389" y="9293"/>
                  </a:lnTo>
                  <a:lnTo>
                    <a:pt x="20479" y="9338"/>
                  </a:lnTo>
                  <a:lnTo>
                    <a:pt x="20614" y="9338"/>
                  </a:lnTo>
                  <a:lnTo>
                    <a:pt x="20705" y="9293"/>
                  </a:lnTo>
                  <a:lnTo>
                    <a:pt x="20840" y="9247"/>
                  </a:lnTo>
                  <a:lnTo>
                    <a:pt x="20885" y="9157"/>
                  </a:lnTo>
                  <a:lnTo>
                    <a:pt x="21065" y="9247"/>
                  </a:lnTo>
                  <a:lnTo>
                    <a:pt x="21291" y="9247"/>
                  </a:lnTo>
                  <a:lnTo>
                    <a:pt x="21381" y="9202"/>
                  </a:lnTo>
                  <a:lnTo>
                    <a:pt x="21471" y="9112"/>
                  </a:lnTo>
                  <a:lnTo>
                    <a:pt x="21516" y="9067"/>
                  </a:lnTo>
                  <a:lnTo>
                    <a:pt x="21562" y="8932"/>
                  </a:lnTo>
                  <a:lnTo>
                    <a:pt x="21652" y="8526"/>
                  </a:lnTo>
                  <a:lnTo>
                    <a:pt x="21697" y="8075"/>
                  </a:lnTo>
                  <a:lnTo>
                    <a:pt x="21742" y="7669"/>
                  </a:lnTo>
                  <a:lnTo>
                    <a:pt x="21697" y="7263"/>
                  </a:lnTo>
                  <a:lnTo>
                    <a:pt x="21742" y="6902"/>
                  </a:lnTo>
                  <a:lnTo>
                    <a:pt x="21742" y="6586"/>
                  </a:lnTo>
                  <a:lnTo>
                    <a:pt x="21697" y="6451"/>
                  </a:lnTo>
                  <a:lnTo>
                    <a:pt x="21652" y="6315"/>
                  </a:lnTo>
                  <a:lnTo>
                    <a:pt x="21562" y="6225"/>
                  </a:lnTo>
                  <a:lnTo>
                    <a:pt x="21426" y="6135"/>
                  </a:lnTo>
                  <a:lnTo>
                    <a:pt x="21291" y="6090"/>
                  </a:lnTo>
                  <a:lnTo>
                    <a:pt x="21156" y="6090"/>
                  </a:lnTo>
                  <a:lnTo>
                    <a:pt x="21065" y="6135"/>
                  </a:lnTo>
                  <a:lnTo>
                    <a:pt x="20930" y="6225"/>
                  </a:lnTo>
                  <a:lnTo>
                    <a:pt x="20750" y="6361"/>
                  </a:lnTo>
                  <a:lnTo>
                    <a:pt x="20614" y="6496"/>
                  </a:lnTo>
                  <a:lnTo>
                    <a:pt x="20569" y="6721"/>
                  </a:lnTo>
                  <a:lnTo>
                    <a:pt x="20659" y="6947"/>
                  </a:lnTo>
                  <a:lnTo>
                    <a:pt x="20705" y="7127"/>
                  </a:lnTo>
                  <a:lnTo>
                    <a:pt x="20659" y="7218"/>
                  </a:lnTo>
                  <a:lnTo>
                    <a:pt x="20614" y="7353"/>
                  </a:lnTo>
                  <a:lnTo>
                    <a:pt x="20614" y="7263"/>
                  </a:lnTo>
                  <a:lnTo>
                    <a:pt x="20614" y="7172"/>
                  </a:lnTo>
                  <a:lnTo>
                    <a:pt x="20524" y="6947"/>
                  </a:lnTo>
                  <a:lnTo>
                    <a:pt x="20479" y="6812"/>
                  </a:lnTo>
                  <a:lnTo>
                    <a:pt x="20389" y="6721"/>
                  </a:lnTo>
                  <a:lnTo>
                    <a:pt x="20299" y="6631"/>
                  </a:lnTo>
                  <a:lnTo>
                    <a:pt x="20208" y="6586"/>
                  </a:lnTo>
                  <a:lnTo>
                    <a:pt x="20253" y="6451"/>
                  </a:lnTo>
                  <a:lnTo>
                    <a:pt x="20208" y="6315"/>
                  </a:lnTo>
                  <a:lnTo>
                    <a:pt x="20073" y="5774"/>
                  </a:lnTo>
                  <a:lnTo>
                    <a:pt x="20028" y="5323"/>
                  </a:lnTo>
                  <a:lnTo>
                    <a:pt x="19893" y="4872"/>
                  </a:lnTo>
                  <a:lnTo>
                    <a:pt x="19667" y="3970"/>
                  </a:lnTo>
                  <a:lnTo>
                    <a:pt x="19622" y="3880"/>
                  </a:lnTo>
                  <a:lnTo>
                    <a:pt x="19532" y="3790"/>
                  </a:lnTo>
                  <a:lnTo>
                    <a:pt x="19396" y="3654"/>
                  </a:lnTo>
                  <a:lnTo>
                    <a:pt x="19351" y="3519"/>
                  </a:lnTo>
                  <a:lnTo>
                    <a:pt x="19171" y="3023"/>
                  </a:lnTo>
                  <a:lnTo>
                    <a:pt x="18991" y="2527"/>
                  </a:lnTo>
                  <a:lnTo>
                    <a:pt x="19036" y="2436"/>
                  </a:lnTo>
                  <a:lnTo>
                    <a:pt x="19081" y="2346"/>
                  </a:lnTo>
                  <a:lnTo>
                    <a:pt x="19126" y="2211"/>
                  </a:lnTo>
                  <a:lnTo>
                    <a:pt x="19126" y="2075"/>
                  </a:lnTo>
                  <a:lnTo>
                    <a:pt x="18991" y="1579"/>
                  </a:lnTo>
                  <a:lnTo>
                    <a:pt x="18855" y="1128"/>
                  </a:lnTo>
                  <a:lnTo>
                    <a:pt x="18675" y="677"/>
                  </a:lnTo>
                  <a:lnTo>
                    <a:pt x="18494" y="226"/>
                  </a:lnTo>
                  <a:lnTo>
                    <a:pt x="18404" y="136"/>
                  </a:lnTo>
                  <a:lnTo>
                    <a:pt x="18359" y="46"/>
                  </a:lnTo>
                  <a:lnTo>
                    <a:pt x="18224" y="1"/>
                  </a:lnTo>
                  <a:lnTo>
                    <a:pt x="17908" y="1"/>
                  </a:lnTo>
                  <a:lnTo>
                    <a:pt x="17728" y="91"/>
                  </a:lnTo>
                  <a:lnTo>
                    <a:pt x="17592" y="181"/>
                  </a:lnTo>
                  <a:lnTo>
                    <a:pt x="17457" y="361"/>
                  </a:lnTo>
                  <a:lnTo>
                    <a:pt x="17141" y="271"/>
                  </a:lnTo>
                  <a:lnTo>
                    <a:pt x="16780" y="181"/>
                  </a:lnTo>
                  <a:lnTo>
                    <a:pt x="15968" y="136"/>
                  </a:lnTo>
                  <a:lnTo>
                    <a:pt x="15202" y="181"/>
                  </a:lnTo>
                  <a:lnTo>
                    <a:pt x="14435" y="226"/>
                  </a:lnTo>
                  <a:lnTo>
                    <a:pt x="12901" y="361"/>
                  </a:lnTo>
                  <a:lnTo>
                    <a:pt x="12721" y="226"/>
                  </a:lnTo>
                  <a:lnTo>
                    <a:pt x="12495" y="181"/>
                  </a:lnTo>
                  <a:lnTo>
                    <a:pt x="10916" y="226"/>
                  </a:lnTo>
                  <a:lnTo>
                    <a:pt x="9293" y="316"/>
                  </a:lnTo>
                  <a:lnTo>
                    <a:pt x="8616" y="226"/>
                  </a:lnTo>
                  <a:lnTo>
                    <a:pt x="8165" y="136"/>
                  </a:lnTo>
                  <a:lnTo>
                    <a:pt x="7714" y="91"/>
                  </a:lnTo>
                  <a:lnTo>
                    <a:pt x="6812" y="91"/>
                  </a:lnTo>
                  <a:lnTo>
                    <a:pt x="5233" y="46"/>
                  </a:lnTo>
                  <a:lnTo>
                    <a:pt x="369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300;p75">
              <a:extLst>
                <a:ext uri="{FF2B5EF4-FFF2-40B4-BE49-F238E27FC236}">
                  <a16:creationId xmlns:a16="http://schemas.microsoft.com/office/drawing/2014/main" id="{A5E1A162-3397-438C-9753-2C0E3785CA61}"/>
                </a:ext>
              </a:extLst>
            </p:cNvPr>
            <p:cNvSpPr/>
            <p:nvPr/>
          </p:nvSpPr>
          <p:spPr>
            <a:xfrm>
              <a:off x="531300" y="4224225"/>
              <a:ext cx="93625" cy="277425"/>
            </a:xfrm>
            <a:custGeom>
              <a:avLst/>
              <a:gdLst/>
              <a:ahLst/>
              <a:cxnLst/>
              <a:rect l="l" t="t" r="r" b="b"/>
              <a:pathLst>
                <a:path w="3745" h="11097" extrusionOk="0">
                  <a:moveTo>
                    <a:pt x="1760" y="0"/>
                  </a:moveTo>
                  <a:lnTo>
                    <a:pt x="1489" y="45"/>
                  </a:lnTo>
                  <a:lnTo>
                    <a:pt x="1309" y="135"/>
                  </a:lnTo>
                  <a:lnTo>
                    <a:pt x="1128" y="271"/>
                  </a:lnTo>
                  <a:lnTo>
                    <a:pt x="993" y="451"/>
                  </a:lnTo>
                  <a:lnTo>
                    <a:pt x="858" y="632"/>
                  </a:lnTo>
                  <a:lnTo>
                    <a:pt x="768" y="857"/>
                  </a:lnTo>
                  <a:lnTo>
                    <a:pt x="632" y="1308"/>
                  </a:lnTo>
                  <a:lnTo>
                    <a:pt x="452" y="2165"/>
                  </a:lnTo>
                  <a:lnTo>
                    <a:pt x="316" y="2977"/>
                  </a:lnTo>
                  <a:lnTo>
                    <a:pt x="136" y="4691"/>
                  </a:lnTo>
                  <a:lnTo>
                    <a:pt x="46" y="5458"/>
                  </a:lnTo>
                  <a:lnTo>
                    <a:pt x="1" y="6225"/>
                  </a:lnTo>
                  <a:lnTo>
                    <a:pt x="1" y="6992"/>
                  </a:lnTo>
                  <a:lnTo>
                    <a:pt x="91" y="7758"/>
                  </a:lnTo>
                  <a:lnTo>
                    <a:pt x="226" y="8480"/>
                  </a:lnTo>
                  <a:lnTo>
                    <a:pt x="497" y="9157"/>
                  </a:lnTo>
                  <a:lnTo>
                    <a:pt x="813" y="9833"/>
                  </a:lnTo>
                  <a:lnTo>
                    <a:pt x="1219" y="10510"/>
                  </a:lnTo>
                  <a:lnTo>
                    <a:pt x="1309" y="10600"/>
                  </a:lnTo>
                  <a:lnTo>
                    <a:pt x="1399" y="10690"/>
                  </a:lnTo>
                  <a:lnTo>
                    <a:pt x="1489" y="10735"/>
                  </a:lnTo>
                  <a:lnTo>
                    <a:pt x="1579" y="10781"/>
                  </a:lnTo>
                  <a:lnTo>
                    <a:pt x="1670" y="10781"/>
                  </a:lnTo>
                  <a:lnTo>
                    <a:pt x="1850" y="10916"/>
                  </a:lnTo>
                  <a:lnTo>
                    <a:pt x="2030" y="11051"/>
                  </a:lnTo>
                  <a:lnTo>
                    <a:pt x="2256" y="11096"/>
                  </a:lnTo>
                  <a:lnTo>
                    <a:pt x="2436" y="11096"/>
                  </a:lnTo>
                  <a:lnTo>
                    <a:pt x="2617" y="11051"/>
                  </a:lnTo>
                  <a:lnTo>
                    <a:pt x="2752" y="10961"/>
                  </a:lnTo>
                  <a:lnTo>
                    <a:pt x="2888" y="10871"/>
                  </a:lnTo>
                  <a:lnTo>
                    <a:pt x="3158" y="10555"/>
                  </a:lnTo>
                  <a:lnTo>
                    <a:pt x="3339" y="10149"/>
                  </a:lnTo>
                  <a:lnTo>
                    <a:pt x="3519" y="9743"/>
                  </a:lnTo>
                  <a:lnTo>
                    <a:pt x="3609" y="9337"/>
                  </a:lnTo>
                  <a:lnTo>
                    <a:pt x="3654" y="8976"/>
                  </a:lnTo>
                  <a:lnTo>
                    <a:pt x="3745" y="8209"/>
                  </a:lnTo>
                  <a:lnTo>
                    <a:pt x="3745" y="7443"/>
                  </a:lnTo>
                  <a:lnTo>
                    <a:pt x="3699" y="6721"/>
                  </a:lnTo>
                  <a:lnTo>
                    <a:pt x="3609" y="5954"/>
                  </a:lnTo>
                  <a:lnTo>
                    <a:pt x="3384" y="4421"/>
                  </a:lnTo>
                  <a:lnTo>
                    <a:pt x="3113" y="2932"/>
                  </a:lnTo>
                  <a:lnTo>
                    <a:pt x="3158" y="2752"/>
                  </a:lnTo>
                  <a:lnTo>
                    <a:pt x="3113" y="2571"/>
                  </a:lnTo>
                  <a:lnTo>
                    <a:pt x="3068" y="2346"/>
                  </a:lnTo>
                  <a:lnTo>
                    <a:pt x="2978" y="2210"/>
                  </a:lnTo>
                  <a:lnTo>
                    <a:pt x="2888" y="2120"/>
                  </a:lnTo>
                  <a:lnTo>
                    <a:pt x="2752" y="1624"/>
                  </a:lnTo>
                  <a:lnTo>
                    <a:pt x="2617" y="1173"/>
                  </a:lnTo>
                  <a:lnTo>
                    <a:pt x="2436" y="722"/>
                  </a:lnTo>
                  <a:lnTo>
                    <a:pt x="2211" y="316"/>
                  </a:lnTo>
                  <a:lnTo>
                    <a:pt x="2121" y="180"/>
                  </a:lnTo>
                  <a:lnTo>
                    <a:pt x="2030" y="90"/>
                  </a:lnTo>
                  <a:lnTo>
                    <a:pt x="1895" y="0"/>
                  </a:lnTo>
                  <a:close/>
                </a:path>
              </a:pathLst>
            </a:custGeom>
            <a:solidFill>
              <a:srgbClr val="8F81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301;p75">
              <a:extLst>
                <a:ext uri="{FF2B5EF4-FFF2-40B4-BE49-F238E27FC236}">
                  <a16:creationId xmlns:a16="http://schemas.microsoft.com/office/drawing/2014/main" id="{341F454F-72C1-471C-988F-4432F54C5952}"/>
                </a:ext>
              </a:extLst>
            </p:cNvPr>
            <p:cNvSpPr/>
            <p:nvPr/>
          </p:nvSpPr>
          <p:spPr>
            <a:xfrm>
              <a:off x="558375" y="3711125"/>
              <a:ext cx="180450" cy="115050"/>
            </a:xfrm>
            <a:custGeom>
              <a:avLst/>
              <a:gdLst/>
              <a:ahLst/>
              <a:cxnLst/>
              <a:rect l="l" t="t" r="r" b="b"/>
              <a:pathLst>
                <a:path w="7218" h="4602" extrusionOk="0">
                  <a:moveTo>
                    <a:pt x="993" y="1"/>
                  </a:moveTo>
                  <a:lnTo>
                    <a:pt x="722" y="46"/>
                  </a:lnTo>
                  <a:lnTo>
                    <a:pt x="496" y="136"/>
                  </a:lnTo>
                  <a:lnTo>
                    <a:pt x="316" y="271"/>
                  </a:lnTo>
                  <a:lnTo>
                    <a:pt x="181" y="497"/>
                  </a:lnTo>
                  <a:lnTo>
                    <a:pt x="45" y="722"/>
                  </a:lnTo>
                  <a:lnTo>
                    <a:pt x="0" y="1038"/>
                  </a:lnTo>
                  <a:lnTo>
                    <a:pt x="0" y="1264"/>
                  </a:lnTo>
                  <a:lnTo>
                    <a:pt x="0" y="1444"/>
                  </a:lnTo>
                  <a:lnTo>
                    <a:pt x="90" y="1895"/>
                  </a:lnTo>
                  <a:lnTo>
                    <a:pt x="316" y="2256"/>
                  </a:lnTo>
                  <a:lnTo>
                    <a:pt x="542" y="2617"/>
                  </a:lnTo>
                  <a:lnTo>
                    <a:pt x="632" y="2707"/>
                  </a:lnTo>
                  <a:lnTo>
                    <a:pt x="722" y="2752"/>
                  </a:lnTo>
                  <a:lnTo>
                    <a:pt x="902" y="2752"/>
                  </a:lnTo>
                  <a:lnTo>
                    <a:pt x="1759" y="3113"/>
                  </a:lnTo>
                  <a:lnTo>
                    <a:pt x="2346" y="3338"/>
                  </a:lnTo>
                  <a:lnTo>
                    <a:pt x="2616" y="3429"/>
                  </a:lnTo>
                  <a:lnTo>
                    <a:pt x="2932" y="3519"/>
                  </a:lnTo>
                  <a:lnTo>
                    <a:pt x="3519" y="3790"/>
                  </a:lnTo>
                  <a:lnTo>
                    <a:pt x="4105" y="4015"/>
                  </a:lnTo>
                  <a:lnTo>
                    <a:pt x="4240" y="4015"/>
                  </a:lnTo>
                  <a:lnTo>
                    <a:pt x="4330" y="3925"/>
                  </a:lnTo>
                  <a:lnTo>
                    <a:pt x="4511" y="4060"/>
                  </a:lnTo>
                  <a:lnTo>
                    <a:pt x="4736" y="4196"/>
                  </a:lnTo>
                  <a:lnTo>
                    <a:pt x="4962" y="4286"/>
                  </a:lnTo>
                  <a:lnTo>
                    <a:pt x="5188" y="4331"/>
                  </a:lnTo>
                  <a:lnTo>
                    <a:pt x="5413" y="4376"/>
                  </a:lnTo>
                  <a:lnTo>
                    <a:pt x="5639" y="4511"/>
                  </a:lnTo>
                  <a:lnTo>
                    <a:pt x="5864" y="4556"/>
                  </a:lnTo>
                  <a:lnTo>
                    <a:pt x="6090" y="4601"/>
                  </a:lnTo>
                  <a:lnTo>
                    <a:pt x="6315" y="4556"/>
                  </a:lnTo>
                  <a:lnTo>
                    <a:pt x="6541" y="4466"/>
                  </a:lnTo>
                  <a:lnTo>
                    <a:pt x="6721" y="4286"/>
                  </a:lnTo>
                  <a:lnTo>
                    <a:pt x="6902" y="4060"/>
                  </a:lnTo>
                  <a:lnTo>
                    <a:pt x="7082" y="3654"/>
                  </a:lnTo>
                  <a:lnTo>
                    <a:pt x="7127" y="3429"/>
                  </a:lnTo>
                  <a:lnTo>
                    <a:pt x="7172" y="3203"/>
                  </a:lnTo>
                  <a:lnTo>
                    <a:pt x="7172" y="2978"/>
                  </a:lnTo>
                  <a:lnTo>
                    <a:pt x="7127" y="2752"/>
                  </a:lnTo>
                  <a:lnTo>
                    <a:pt x="7037" y="2527"/>
                  </a:lnTo>
                  <a:lnTo>
                    <a:pt x="6902" y="2346"/>
                  </a:lnTo>
                  <a:lnTo>
                    <a:pt x="6721" y="2166"/>
                  </a:lnTo>
                  <a:lnTo>
                    <a:pt x="6811" y="1760"/>
                  </a:lnTo>
                  <a:lnTo>
                    <a:pt x="6992" y="1399"/>
                  </a:lnTo>
                  <a:lnTo>
                    <a:pt x="7127" y="1038"/>
                  </a:lnTo>
                  <a:lnTo>
                    <a:pt x="7172" y="767"/>
                  </a:lnTo>
                  <a:lnTo>
                    <a:pt x="7217" y="542"/>
                  </a:lnTo>
                  <a:lnTo>
                    <a:pt x="7172" y="361"/>
                  </a:lnTo>
                  <a:lnTo>
                    <a:pt x="7082" y="226"/>
                  </a:lnTo>
                  <a:lnTo>
                    <a:pt x="6947" y="91"/>
                  </a:lnTo>
                  <a:lnTo>
                    <a:pt x="6811" y="46"/>
                  </a:lnTo>
                  <a:lnTo>
                    <a:pt x="6631" y="46"/>
                  </a:lnTo>
                  <a:lnTo>
                    <a:pt x="6496" y="91"/>
                  </a:lnTo>
                  <a:lnTo>
                    <a:pt x="6360" y="226"/>
                  </a:lnTo>
                  <a:lnTo>
                    <a:pt x="6315" y="361"/>
                  </a:lnTo>
                  <a:lnTo>
                    <a:pt x="6225" y="767"/>
                  </a:lnTo>
                  <a:lnTo>
                    <a:pt x="6045" y="1128"/>
                  </a:lnTo>
                  <a:lnTo>
                    <a:pt x="5909" y="1444"/>
                  </a:lnTo>
                  <a:lnTo>
                    <a:pt x="5819" y="1715"/>
                  </a:lnTo>
                  <a:lnTo>
                    <a:pt x="5458" y="1534"/>
                  </a:lnTo>
                  <a:lnTo>
                    <a:pt x="4872" y="1534"/>
                  </a:lnTo>
                  <a:lnTo>
                    <a:pt x="4736" y="1624"/>
                  </a:lnTo>
                  <a:lnTo>
                    <a:pt x="4646" y="1715"/>
                  </a:lnTo>
                  <a:lnTo>
                    <a:pt x="4601" y="1805"/>
                  </a:lnTo>
                  <a:lnTo>
                    <a:pt x="4330" y="1940"/>
                  </a:lnTo>
                  <a:lnTo>
                    <a:pt x="4195" y="2076"/>
                  </a:lnTo>
                  <a:lnTo>
                    <a:pt x="4060" y="2211"/>
                  </a:lnTo>
                  <a:lnTo>
                    <a:pt x="3925" y="2346"/>
                  </a:lnTo>
                  <a:lnTo>
                    <a:pt x="3834" y="2527"/>
                  </a:lnTo>
                  <a:lnTo>
                    <a:pt x="3789" y="2662"/>
                  </a:lnTo>
                  <a:lnTo>
                    <a:pt x="3789" y="2752"/>
                  </a:lnTo>
                  <a:lnTo>
                    <a:pt x="3789" y="2887"/>
                  </a:lnTo>
                  <a:lnTo>
                    <a:pt x="3834" y="2978"/>
                  </a:lnTo>
                  <a:lnTo>
                    <a:pt x="3789" y="3248"/>
                  </a:lnTo>
                  <a:lnTo>
                    <a:pt x="3834" y="3338"/>
                  </a:lnTo>
                  <a:lnTo>
                    <a:pt x="3699" y="3293"/>
                  </a:lnTo>
                  <a:lnTo>
                    <a:pt x="3654" y="3248"/>
                  </a:lnTo>
                  <a:lnTo>
                    <a:pt x="3564" y="3203"/>
                  </a:lnTo>
                  <a:lnTo>
                    <a:pt x="3519" y="3113"/>
                  </a:lnTo>
                  <a:lnTo>
                    <a:pt x="3428" y="3023"/>
                  </a:lnTo>
                  <a:lnTo>
                    <a:pt x="2977" y="2752"/>
                  </a:lnTo>
                  <a:lnTo>
                    <a:pt x="3068" y="2572"/>
                  </a:lnTo>
                  <a:lnTo>
                    <a:pt x="3068" y="2481"/>
                  </a:lnTo>
                  <a:lnTo>
                    <a:pt x="3068" y="2391"/>
                  </a:lnTo>
                  <a:lnTo>
                    <a:pt x="2887" y="2076"/>
                  </a:lnTo>
                  <a:lnTo>
                    <a:pt x="2616" y="1850"/>
                  </a:lnTo>
                  <a:lnTo>
                    <a:pt x="2481" y="1579"/>
                  </a:lnTo>
                  <a:lnTo>
                    <a:pt x="2301" y="1354"/>
                  </a:lnTo>
                  <a:lnTo>
                    <a:pt x="1940" y="948"/>
                  </a:lnTo>
                  <a:lnTo>
                    <a:pt x="1714" y="677"/>
                  </a:lnTo>
                  <a:lnTo>
                    <a:pt x="1444" y="452"/>
                  </a:lnTo>
                  <a:lnTo>
                    <a:pt x="1399" y="407"/>
                  </a:lnTo>
                  <a:lnTo>
                    <a:pt x="1353" y="271"/>
                  </a:lnTo>
                  <a:lnTo>
                    <a:pt x="1263" y="136"/>
                  </a:lnTo>
                  <a:lnTo>
                    <a:pt x="1128" y="46"/>
                  </a:lnTo>
                  <a:lnTo>
                    <a:pt x="993" y="1"/>
                  </a:lnTo>
                  <a:close/>
                </a:path>
              </a:pathLst>
            </a:custGeom>
            <a:solidFill>
              <a:srgbClr val="8F81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302;p75">
              <a:extLst>
                <a:ext uri="{FF2B5EF4-FFF2-40B4-BE49-F238E27FC236}">
                  <a16:creationId xmlns:a16="http://schemas.microsoft.com/office/drawing/2014/main" id="{96CC5C7B-3ECC-4558-9068-6754DB267EC1}"/>
                </a:ext>
              </a:extLst>
            </p:cNvPr>
            <p:cNvSpPr/>
            <p:nvPr/>
          </p:nvSpPr>
          <p:spPr>
            <a:xfrm>
              <a:off x="277575" y="3682925"/>
              <a:ext cx="575150" cy="822100"/>
            </a:xfrm>
            <a:custGeom>
              <a:avLst/>
              <a:gdLst/>
              <a:ahLst/>
              <a:cxnLst/>
              <a:rect l="l" t="t" r="r" b="b"/>
              <a:pathLst>
                <a:path w="23006" h="32884" extrusionOk="0">
                  <a:moveTo>
                    <a:pt x="18134" y="1489"/>
                  </a:moveTo>
                  <a:lnTo>
                    <a:pt x="18269" y="1580"/>
                  </a:lnTo>
                  <a:lnTo>
                    <a:pt x="18314" y="1715"/>
                  </a:lnTo>
                  <a:lnTo>
                    <a:pt x="18314" y="1850"/>
                  </a:lnTo>
                  <a:lnTo>
                    <a:pt x="18269" y="2076"/>
                  </a:lnTo>
                  <a:lnTo>
                    <a:pt x="18088" y="2482"/>
                  </a:lnTo>
                  <a:lnTo>
                    <a:pt x="17908" y="2888"/>
                  </a:lnTo>
                  <a:lnTo>
                    <a:pt x="17547" y="2707"/>
                  </a:lnTo>
                  <a:lnTo>
                    <a:pt x="17592" y="2301"/>
                  </a:lnTo>
                  <a:lnTo>
                    <a:pt x="17637" y="1850"/>
                  </a:lnTo>
                  <a:lnTo>
                    <a:pt x="17728" y="1670"/>
                  </a:lnTo>
                  <a:lnTo>
                    <a:pt x="17818" y="1535"/>
                  </a:lnTo>
                  <a:lnTo>
                    <a:pt x="17953" y="1489"/>
                  </a:lnTo>
                  <a:close/>
                  <a:moveTo>
                    <a:pt x="16555" y="2843"/>
                  </a:moveTo>
                  <a:lnTo>
                    <a:pt x="16374" y="3023"/>
                  </a:lnTo>
                  <a:lnTo>
                    <a:pt x="16194" y="3249"/>
                  </a:lnTo>
                  <a:lnTo>
                    <a:pt x="16059" y="3474"/>
                  </a:lnTo>
                  <a:lnTo>
                    <a:pt x="15923" y="3745"/>
                  </a:lnTo>
                  <a:lnTo>
                    <a:pt x="15788" y="3970"/>
                  </a:lnTo>
                  <a:lnTo>
                    <a:pt x="15743" y="4241"/>
                  </a:lnTo>
                  <a:lnTo>
                    <a:pt x="15698" y="4512"/>
                  </a:lnTo>
                  <a:lnTo>
                    <a:pt x="15653" y="4782"/>
                  </a:lnTo>
                  <a:lnTo>
                    <a:pt x="15382" y="4512"/>
                  </a:lnTo>
                  <a:lnTo>
                    <a:pt x="15111" y="4241"/>
                  </a:lnTo>
                  <a:lnTo>
                    <a:pt x="15111" y="3925"/>
                  </a:lnTo>
                  <a:lnTo>
                    <a:pt x="15202" y="3655"/>
                  </a:lnTo>
                  <a:lnTo>
                    <a:pt x="15337" y="3429"/>
                  </a:lnTo>
                  <a:lnTo>
                    <a:pt x="15517" y="3204"/>
                  </a:lnTo>
                  <a:lnTo>
                    <a:pt x="15743" y="3068"/>
                  </a:lnTo>
                  <a:lnTo>
                    <a:pt x="15968" y="2978"/>
                  </a:lnTo>
                  <a:lnTo>
                    <a:pt x="16284" y="2888"/>
                  </a:lnTo>
                  <a:lnTo>
                    <a:pt x="16555" y="2843"/>
                  </a:lnTo>
                  <a:close/>
                  <a:moveTo>
                    <a:pt x="11954" y="1174"/>
                  </a:moveTo>
                  <a:lnTo>
                    <a:pt x="12134" y="1219"/>
                  </a:lnTo>
                  <a:lnTo>
                    <a:pt x="12270" y="1264"/>
                  </a:lnTo>
                  <a:lnTo>
                    <a:pt x="12405" y="1354"/>
                  </a:lnTo>
                  <a:lnTo>
                    <a:pt x="12721" y="1580"/>
                  </a:lnTo>
                  <a:lnTo>
                    <a:pt x="12991" y="1895"/>
                  </a:lnTo>
                  <a:lnTo>
                    <a:pt x="13217" y="2256"/>
                  </a:lnTo>
                  <a:lnTo>
                    <a:pt x="13578" y="2752"/>
                  </a:lnTo>
                  <a:lnTo>
                    <a:pt x="14345" y="3970"/>
                  </a:lnTo>
                  <a:lnTo>
                    <a:pt x="14751" y="4512"/>
                  </a:lnTo>
                  <a:lnTo>
                    <a:pt x="14976" y="4782"/>
                  </a:lnTo>
                  <a:lnTo>
                    <a:pt x="15247" y="5008"/>
                  </a:lnTo>
                  <a:lnTo>
                    <a:pt x="13533" y="4331"/>
                  </a:lnTo>
                  <a:lnTo>
                    <a:pt x="11819" y="3655"/>
                  </a:lnTo>
                  <a:lnTo>
                    <a:pt x="11819" y="3609"/>
                  </a:lnTo>
                  <a:lnTo>
                    <a:pt x="11774" y="3564"/>
                  </a:lnTo>
                  <a:lnTo>
                    <a:pt x="11593" y="3339"/>
                  </a:lnTo>
                  <a:lnTo>
                    <a:pt x="11413" y="3113"/>
                  </a:lnTo>
                  <a:lnTo>
                    <a:pt x="11322" y="2843"/>
                  </a:lnTo>
                  <a:lnTo>
                    <a:pt x="11277" y="2527"/>
                  </a:lnTo>
                  <a:lnTo>
                    <a:pt x="11232" y="2211"/>
                  </a:lnTo>
                  <a:lnTo>
                    <a:pt x="11277" y="1941"/>
                  </a:lnTo>
                  <a:lnTo>
                    <a:pt x="11368" y="1670"/>
                  </a:lnTo>
                  <a:lnTo>
                    <a:pt x="11548" y="1399"/>
                  </a:lnTo>
                  <a:lnTo>
                    <a:pt x="11683" y="1264"/>
                  </a:lnTo>
                  <a:lnTo>
                    <a:pt x="11819" y="1219"/>
                  </a:lnTo>
                  <a:lnTo>
                    <a:pt x="11954" y="1174"/>
                  </a:lnTo>
                  <a:close/>
                  <a:moveTo>
                    <a:pt x="17051" y="3023"/>
                  </a:moveTo>
                  <a:lnTo>
                    <a:pt x="17051" y="3655"/>
                  </a:lnTo>
                  <a:lnTo>
                    <a:pt x="16961" y="4241"/>
                  </a:lnTo>
                  <a:lnTo>
                    <a:pt x="16871" y="4872"/>
                  </a:lnTo>
                  <a:lnTo>
                    <a:pt x="16735" y="5504"/>
                  </a:lnTo>
                  <a:lnTo>
                    <a:pt x="15923" y="5233"/>
                  </a:lnTo>
                  <a:lnTo>
                    <a:pt x="15968" y="5143"/>
                  </a:lnTo>
                  <a:lnTo>
                    <a:pt x="15968" y="5098"/>
                  </a:lnTo>
                  <a:lnTo>
                    <a:pt x="16059" y="4466"/>
                  </a:lnTo>
                  <a:lnTo>
                    <a:pt x="16104" y="4151"/>
                  </a:lnTo>
                  <a:lnTo>
                    <a:pt x="16239" y="3880"/>
                  </a:lnTo>
                  <a:lnTo>
                    <a:pt x="16374" y="3609"/>
                  </a:lnTo>
                  <a:lnTo>
                    <a:pt x="16555" y="3384"/>
                  </a:lnTo>
                  <a:lnTo>
                    <a:pt x="16780" y="3204"/>
                  </a:lnTo>
                  <a:lnTo>
                    <a:pt x="17051" y="3023"/>
                  </a:lnTo>
                  <a:close/>
                  <a:moveTo>
                    <a:pt x="17367" y="3023"/>
                  </a:moveTo>
                  <a:lnTo>
                    <a:pt x="17592" y="3113"/>
                  </a:lnTo>
                  <a:lnTo>
                    <a:pt x="17773" y="3249"/>
                  </a:lnTo>
                  <a:lnTo>
                    <a:pt x="17818" y="3339"/>
                  </a:lnTo>
                  <a:lnTo>
                    <a:pt x="17908" y="3384"/>
                  </a:lnTo>
                  <a:lnTo>
                    <a:pt x="18043" y="3609"/>
                  </a:lnTo>
                  <a:lnTo>
                    <a:pt x="18179" y="3880"/>
                  </a:lnTo>
                  <a:lnTo>
                    <a:pt x="18269" y="4151"/>
                  </a:lnTo>
                  <a:lnTo>
                    <a:pt x="18269" y="4466"/>
                  </a:lnTo>
                  <a:lnTo>
                    <a:pt x="18224" y="4737"/>
                  </a:lnTo>
                  <a:lnTo>
                    <a:pt x="18088" y="5008"/>
                  </a:lnTo>
                  <a:lnTo>
                    <a:pt x="17908" y="5278"/>
                  </a:lnTo>
                  <a:lnTo>
                    <a:pt x="17682" y="5549"/>
                  </a:lnTo>
                  <a:lnTo>
                    <a:pt x="17637" y="5594"/>
                  </a:lnTo>
                  <a:lnTo>
                    <a:pt x="17592" y="5684"/>
                  </a:lnTo>
                  <a:lnTo>
                    <a:pt x="16871" y="5549"/>
                  </a:lnTo>
                  <a:lnTo>
                    <a:pt x="17006" y="5233"/>
                  </a:lnTo>
                  <a:lnTo>
                    <a:pt x="17096" y="4918"/>
                  </a:lnTo>
                  <a:lnTo>
                    <a:pt x="17231" y="4286"/>
                  </a:lnTo>
                  <a:lnTo>
                    <a:pt x="17367" y="3023"/>
                  </a:lnTo>
                  <a:close/>
                  <a:moveTo>
                    <a:pt x="20299" y="9067"/>
                  </a:moveTo>
                  <a:lnTo>
                    <a:pt x="20750" y="9248"/>
                  </a:lnTo>
                  <a:lnTo>
                    <a:pt x="21201" y="9428"/>
                  </a:lnTo>
                  <a:lnTo>
                    <a:pt x="22058" y="9834"/>
                  </a:lnTo>
                  <a:lnTo>
                    <a:pt x="21968" y="10736"/>
                  </a:lnTo>
                  <a:lnTo>
                    <a:pt x="21652" y="10601"/>
                  </a:lnTo>
                  <a:lnTo>
                    <a:pt x="21336" y="10466"/>
                  </a:lnTo>
                  <a:lnTo>
                    <a:pt x="20705" y="10285"/>
                  </a:lnTo>
                  <a:lnTo>
                    <a:pt x="20344" y="9203"/>
                  </a:lnTo>
                  <a:lnTo>
                    <a:pt x="20299" y="9067"/>
                  </a:lnTo>
                  <a:close/>
                  <a:moveTo>
                    <a:pt x="20795" y="10556"/>
                  </a:moveTo>
                  <a:lnTo>
                    <a:pt x="21201" y="10691"/>
                  </a:lnTo>
                  <a:lnTo>
                    <a:pt x="21562" y="10872"/>
                  </a:lnTo>
                  <a:lnTo>
                    <a:pt x="21923" y="11007"/>
                  </a:lnTo>
                  <a:lnTo>
                    <a:pt x="21832" y="11548"/>
                  </a:lnTo>
                  <a:lnTo>
                    <a:pt x="21517" y="11413"/>
                  </a:lnTo>
                  <a:lnTo>
                    <a:pt x="21156" y="11232"/>
                  </a:lnTo>
                  <a:lnTo>
                    <a:pt x="20975" y="11187"/>
                  </a:lnTo>
                  <a:lnTo>
                    <a:pt x="20795" y="10556"/>
                  </a:lnTo>
                  <a:close/>
                  <a:moveTo>
                    <a:pt x="21065" y="11503"/>
                  </a:moveTo>
                  <a:lnTo>
                    <a:pt x="21291" y="11638"/>
                  </a:lnTo>
                  <a:lnTo>
                    <a:pt x="21742" y="11819"/>
                  </a:lnTo>
                  <a:lnTo>
                    <a:pt x="21787" y="11864"/>
                  </a:lnTo>
                  <a:lnTo>
                    <a:pt x="21471" y="13082"/>
                  </a:lnTo>
                  <a:lnTo>
                    <a:pt x="21291" y="12315"/>
                  </a:lnTo>
                  <a:lnTo>
                    <a:pt x="21065" y="11503"/>
                  </a:lnTo>
                  <a:close/>
                  <a:moveTo>
                    <a:pt x="4196" y="452"/>
                  </a:moveTo>
                  <a:lnTo>
                    <a:pt x="5053" y="1038"/>
                  </a:lnTo>
                  <a:lnTo>
                    <a:pt x="5910" y="1580"/>
                  </a:lnTo>
                  <a:lnTo>
                    <a:pt x="6812" y="2031"/>
                  </a:lnTo>
                  <a:lnTo>
                    <a:pt x="7714" y="2482"/>
                  </a:lnTo>
                  <a:lnTo>
                    <a:pt x="8661" y="2843"/>
                  </a:lnTo>
                  <a:lnTo>
                    <a:pt x="9608" y="3249"/>
                  </a:lnTo>
                  <a:lnTo>
                    <a:pt x="11503" y="3925"/>
                  </a:lnTo>
                  <a:lnTo>
                    <a:pt x="12631" y="4331"/>
                  </a:lnTo>
                  <a:lnTo>
                    <a:pt x="13713" y="4782"/>
                  </a:lnTo>
                  <a:lnTo>
                    <a:pt x="14796" y="5188"/>
                  </a:lnTo>
                  <a:lnTo>
                    <a:pt x="15923" y="5594"/>
                  </a:lnTo>
                  <a:lnTo>
                    <a:pt x="17051" y="5910"/>
                  </a:lnTo>
                  <a:lnTo>
                    <a:pt x="17592" y="6045"/>
                  </a:lnTo>
                  <a:lnTo>
                    <a:pt x="18179" y="6181"/>
                  </a:lnTo>
                  <a:lnTo>
                    <a:pt x="18765" y="6226"/>
                  </a:lnTo>
                  <a:lnTo>
                    <a:pt x="19351" y="6271"/>
                  </a:lnTo>
                  <a:lnTo>
                    <a:pt x="19938" y="6271"/>
                  </a:lnTo>
                  <a:lnTo>
                    <a:pt x="20524" y="6226"/>
                  </a:lnTo>
                  <a:lnTo>
                    <a:pt x="20614" y="6181"/>
                  </a:lnTo>
                  <a:lnTo>
                    <a:pt x="20840" y="6181"/>
                  </a:lnTo>
                  <a:lnTo>
                    <a:pt x="21020" y="6226"/>
                  </a:lnTo>
                  <a:lnTo>
                    <a:pt x="21201" y="6316"/>
                  </a:lnTo>
                  <a:lnTo>
                    <a:pt x="21381" y="6451"/>
                  </a:lnTo>
                  <a:lnTo>
                    <a:pt x="21517" y="6587"/>
                  </a:lnTo>
                  <a:lnTo>
                    <a:pt x="21652" y="6722"/>
                  </a:lnTo>
                  <a:lnTo>
                    <a:pt x="21742" y="6902"/>
                  </a:lnTo>
                  <a:lnTo>
                    <a:pt x="21923" y="7353"/>
                  </a:lnTo>
                  <a:lnTo>
                    <a:pt x="22013" y="7849"/>
                  </a:lnTo>
                  <a:lnTo>
                    <a:pt x="22103" y="8391"/>
                  </a:lnTo>
                  <a:lnTo>
                    <a:pt x="22103" y="9022"/>
                  </a:lnTo>
                  <a:lnTo>
                    <a:pt x="22058" y="9609"/>
                  </a:lnTo>
                  <a:lnTo>
                    <a:pt x="21652" y="9383"/>
                  </a:lnTo>
                  <a:lnTo>
                    <a:pt x="21246" y="9203"/>
                  </a:lnTo>
                  <a:lnTo>
                    <a:pt x="20795" y="9067"/>
                  </a:lnTo>
                  <a:lnTo>
                    <a:pt x="20344" y="8932"/>
                  </a:lnTo>
                  <a:lnTo>
                    <a:pt x="20299" y="8977"/>
                  </a:lnTo>
                  <a:lnTo>
                    <a:pt x="20254" y="9022"/>
                  </a:lnTo>
                  <a:lnTo>
                    <a:pt x="19983" y="7985"/>
                  </a:lnTo>
                  <a:lnTo>
                    <a:pt x="19848" y="7489"/>
                  </a:lnTo>
                  <a:lnTo>
                    <a:pt x="19667" y="6992"/>
                  </a:lnTo>
                  <a:lnTo>
                    <a:pt x="19622" y="6902"/>
                  </a:lnTo>
                  <a:lnTo>
                    <a:pt x="19577" y="6857"/>
                  </a:lnTo>
                  <a:lnTo>
                    <a:pt x="19532" y="6767"/>
                  </a:lnTo>
                  <a:lnTo>
                    <a:pt x="19487" y="6722"/>
                  </a:lnTo>
                  <a:lnTo>
                    <a:pt x="19397" y="6722"/>
                  </a:lnTo>
                  <a:lnTo>
                    <a:pt x="17547" y="6677"/>
                  </a:lnTo>
                  <a:lnTo>
                    <a:pt x="6180" y="6677"/>
                  </a:lnTo>
                  <a:lnTo>
                    <a:pt x="5188" y="6722"/>
                  </a:lnTo>
                  <a:lnTo>
                    <a:pt x="4241" y="6812"/>
                  </a:lnTo>
                  <a:lnTo>
                    <a:pt x="4196" y="6857"/>
                  </a:lnTo>
                  <a:lnTo>
                    <a:pt x="4151" y="6902"/>
                  </a:lnTo>
                  <a:lnTo>
                    <a:pt x="4060" y="6902"/>
                  </a:lnTo>
                  <a:lnTo>
                    <a:pt x="4015" y="6992"/>
                  </a:lnTo>
                  <a:lnTo>
                    <a:pt x="3835" y="7534"/>
                  </a:lnTo>
                  <a:lnTo>
                    <a:pt x="3654" y="8075"/>
                  </a:lnTo>
                  <a:lnTo>
                    <a:pt x="3519" y="8661"/>
                  </a:lnTo>
                  <a:lnTo>
                    <a:pt x="3339" y="9203"/>
                  </a:lnTo>
                  <a:lnTo>
                    <a:pt x="2978" y="10240"/>
                  </a:lnTo>
                  <a:lnTo>
                    <a:pt x="2662" y="11278"/>
                  </a:lnTo>
                  <a:lnTo>
                    <a:pt x="2391" y="12315"/>
                  </a:lnTo>
                  <a:lnTo>
                    <a:pt x="2166" y="13398"/>
                  </a:lnTo>
                  <a:lnTo>
                    <a:pt x="2211" y="12676"/>
                  </a:lnTo>
                  <a:lnTo>
                    <a:pt x="2256" y="11909"/>
                  </a:lnTo>
                  <a:lnTo>
                    <a:pt x="2211" y="11187"/>
                  </a:lnTo>
                  <a:lnTo>
                    <a:pt x="2166" y="10466"/>
                  </a:lnTo>
                  <a:lnTo>
                    <a:pt x="2076" y="9744"/>
                  </a:lnTo>
                  <a:lnTo>
                    <a:pt x="1940" y="9022"/>
                  </a:lnTo>
                  <a:lnTo>
                    <a:pt x="1670" y="7624"/>
                  </a:lnTo>
                  <a:lnTo>
                    <a:pt x="1219" y="5775"/>
                  </a:lnTo>
                  <a:lnTo>
                    <a:pt x="813" y="3925"/>
                  </a:lnTo>
                  <a:lnTo>
                    <a:pt x="632" y="2933"/>
                  </a:lnTo>
                  <a:lnTo>
                    <a:pt x="497" y="1941"/>
                  </a:lnTo>
                  <a:lnTo>
                    <a:pt x="542" y="1850"/>
                  </a:lnTo>
                  <a:lnTo>
                    <a:pt x="587" y="1805"/>
                  </a:lnTo>
                  <a:lnTo>
                    <a:pt x="768" y="1805"/>
                  </a:lnTo>
                  <a:lnTo>
                    <a:pt x="1083" y="1895"/>
                  </a:lnTo>
                  <a:lnTo>
                    <a:pt x="1399" y="2076"/>
                  </a:lnTo>
                  <a:lnTo>
                    <a:pt x="2121" y="2437"/>
                  </a:lnTo>
                  <a:lnTo>
                    <a:pt x="2482" y="2662"/>
                  </a:lnTo>
                  <a:lnTo>
                    <a:pt x="2572" y="2662"/>
                  </a:lnTo>
                  <a:lnTo>
                    <a:pt x="2662" y="2617"/>
                  </a:lnTo>
                  <a:lnTo>
                    <a:pt x="2662" y="2572"/>
                  </a:lnTo>
                  <a:lnTo>
                    <a:pt x="2662" y="2437"/>
                  </a:lnTo>
                  <a:lnTo>
                    <a:pt x="2527" y="2166"/>
                  </a:lnTo>
                  <a:lnTo>
                    <a:pt x="2391" y="1670"/>
                  </a:lnTo>
                  <a:lnTo>
                    <a:pt x="2346" y="1444"/>
                  </a:lnTo>
                  <a:lnTo>
                    <a:pt x="2346" y="1264"/>
                  </a:lnTo>
                  <a:lnTo>
                    <a:pt x="2391" y="1219"/>
                  </a:lnTo>
                  <a:lnTo>
                    <a:pt x="2527" y="1219"/>
                  </a:lnTo>
                  <a:lnTo>
                    <a:pt x="2662" y="1264"/>
                  </a:lnTo>
                  <a:lnTo>
                    <a:pt x="3339" y="1670"/>
                  </a:lnTo>
                  <a:lnTo>
                    <a:pt x="3970" y="2121"/>
                  </a:lnTo>
                  <a:lnTo>
                    <a:pt x="4060" y="2166"/>
                  </a:lnTo>
                  <a:lnTo>
                    <a:pt x="4105" y="2121"/>
                  </a:lnTo>
                  <a:lnTo>
                    <a:pt x="4196" y="2076"/>
                  </a:lnTo>
                  <a:lnTo>
                    <a:pt x="4196" y="1986"/>
                  </a:lnTo>
                  <a:lnTo>
                    <a:pt x="4196" y="1219"/>
                  </a:lnTo>
                  <a:lnTo>
                    <a:pt x="4196" y="452"/>
                  </a:lnTo>
                  <a:close/>
                  <a:moveTo>
                    <a:pt x="4286" y="7083"/>
                  </a:moveTo>
                  <a:lnTo>
                    <a:pt x="5188" y="7173"/>
                  </a:lnTo>
                  <a:lnTo>
                    <a:pt x="6090" y="7218"/>
                  </a:lnTo>
                  <a:lnTo>
                    <a:pt x="11593" y="7218"/>
                  </a:lnTo>
                  <a:lnTo>
                    <a:pt x="15472" y="7263"/>
                  </a:lnTo>
                  <a:lnTo>
                    <a:pt x="17412" y="7263"/>
                  </a:lnTo>
                  <a:lnTo>
                    <a:pt x="19397" y="7173"/>
                  </a:lnTo>
                  <a:lnTo>
                    <a:pt x="19487" y="7714"/>
                  </a:lnTo>
                  <a:lnTo>
                    <a:pt x="19622" y="8255"/>
                  </a:lnTo>
                  <a:lnTo>
                    <a:pt x="19938" y="9338"/>
                  </a:lnTo>
                  <a:lnTo>
                    <a:pt x="20254" y="10556"/>
                  </a:lnTo>
                  <a:lnTo>
                    <a:pt x="20569" y="11774"/>
                  </a:lnTo>
                  <a:lnTo>
                    <a:pt x="20885" y="12992"/>
                  </a:lnTo>
                  <a:lnTo>
                    <a:pt x="21246" y="14209"/>
                  </a:lnTo>
                  <a:lnTo>
                    <a:pt x="21291" y="14300"/>
                  </a:lnTo>
                  <a:lnTo>
                    <a:pt x="21336" y="14345"/>
                  </a:lnTo>
                  <a:lnTo>
                    <a:pt x="21426" y="14390"/>
                  </a:lnTo>
                  <a:lnTo>
                    <a:pt x="21471" y="14345"/>
                  </a:lnTo>
                  <a:lnTo>
                    <a:pt x="21517" y="14435"/>
                  </a:lnTo>
                  <a:lnTo>
                    <a:pt x="21607" y="14435"/>
                  </a:lnTo>
                  <a:lnTo>
                    <a:pt x="21652" y="14390"/>
                  </a:lnTo>
                  <a:lnTo>
                    <a:pt x="21787" y="13804"/>
                  </a:lnTo>
                  <a:lnTo>
                    <a:pt x="21923" y="13533"/>
                  </a:lnTo>
                  <a:lnTo>
                    <a:pt x="22058" y="13262"/>
                  </a:lnTo>
                  <a:lnTo>
                    <a:pt x="22103" y="13172"/>
                  </a:lnTo>
                  <a:lnTo>
                    <a:pt x="22193" y="13127"/>
                  </a:lnTo>
                  <a:lnTo>
                    <a:pt x="22238" y="13127"/>
                  </a:lnTo>
                  <a:lnTo>
                    <a:pt x="22328" y="13172"/>
                  </a:lnTo>
                  <a:lnTo>
                    <a:pt x="22419" y="13307"/>
                  </a:lnTo>
                  <a:lnTo>
                    <a:pt x="22509" y="13488"/>
                  </a:lnTo>
                  <a:lnTo>
                    <a:pt x="22599" y="13939"/>
                  </a:lnTo>
                  <a:lnTo>
                    <a:pt x="22644" y="14209"/>
                  </a:lnTo>
                  <a:lnTo>
                    <a:pt x="22644" y="14841"/>
                  </a:lnTo>
                  <a:lnTo>
                    <a:pt x="22599" y="15157"/>
                  </a:lnTo>
                  <a:lnTo>
                    <a:pt x="22509" y="15472"/>
                  </a:lnTo>
                  <a:lnTo>
                    <a:pt x="22419" y="15833"/>
                  </a:lnTo>
                  <a:lnTo>
                    <a:pt x="22283" y="16149"/>
                  </a:lnTo>
                  <a:lnTo>
                    <a:pt x="21562" y="16149"/>
                  </a:lnTo>
                  <a:lnTo>
                    <a:pt x="21562" y="16104"/>
                  </a:lnTo>
                  <a:lnTo>
                    <a:pt x="21517" y="16014"/>
                  </a:lnTo>
                  <a:lnTo>
                    <a:pt x="21381" y="15969"/>
                  </a:lnTo>
                  <a:lnTo>
                    <a:pt x="21246" y="16014"/>
                  </a:lnTo>
                  <a:lnTo>
                    <a:pt x="21201" y="16104"/>
                  </a:lnTo>
                  <a:lnTo>
                    <a:pt x="21156" y="16194"/>
                  </a:lnTo>
                  <a:lnTo>
                    <a:pt x="21111" y="16600"/>
                  </a:lnTo>
                  <a:lnTo>
                    <a:pt x="21065" y="17006"/>
                  </a:lnTo>
                  <a:lnTo>
                    <a:pt x="20930" y="17412"/>
                  </a:lnTo>
                  <a:lnTo>
                    <a:pt x="20795" y="17728"/>
                  </a:lnTo>
                  <a:lnTo>
                    <a:pt x="20660" y="18089"/>
                  </a:lnTo>
                  <a:lnTo>
                    <a:pt x="20479" y="18404"/>
                  </a:lnTo>
                  <a:lnTo>
                    <a:pt x="20299" y="18675"/>
                  </a:lnTo>
                  <a:lnTo>
                    <a:pt x="20073" y="18946"/>
                  </a:lnTo>
                  <a:lnTo>
                    <a:pt x="19622" y="19397"/>
                  </a:lnTo>
                  <a:lnTo>
                    <a:pt x="19036" y="19803"/>
                  </a:lnTo>
                  <a:lnTo>
                    <a:pt x="18449" y="20118"/>
                  </a:lnTo>
                  <a:lnTo>
                    <a:pt x="17773" y="20389"/>
                  </a:lnTo>
                  <a:lnTo>
                    <a:pt x="17096" y="20615"/>
                  </a:lnTo>
                  <a:lnTo>
                    <a:pt x="16374" y="20750"/>
                  </a:lnTo>
                  <a:lnTo>
                    <a:pt x="15608" y="20885"/>
                  </a:lnTo>
                  <a:lnTo>
                    <a:pt x="14841" y="20975"/>
                  </a:lnTo>
                  <a:lnTo>
                    <a:pt x="13307" y="21066"/>
                  </a:lnTo>
                  <a:lnTo>
                    <a:pt x="11819" y="21111"/>
                  </a:lnTo>
                  <a:lnTo>
                    <a:pt x="10375" y="21066"/>
                  </a:lnTo>
                  <a:lnTo>
                    <a:pt x="8842" y="20975"/>
                  </a:lnTo>
                  <a:lnTo>
                    <a:pt x="8075" y="20885"/>
                  </a:lnTo>
                  <a:lnTo>
                    <a:pt x="7308" y="20750"/>
                  </a:lnTo>
                  <a:lnTo>
                    <a:pt x="6586" y="20615"/>
                  </a:lnTo>
                  <a:lnTo>
                    <a:pt x="5910" y="20389"/>
                  </a:lnTo>
                  <a:lnTo>
                    <a:pt x="5233" y="20118"/>
                  </a:lnTo>
                  <a:lnTo>
                    <a:pt x="4647" y="19803"/>
                  </a:lnTo>
                  <a:lnTo>
                    <a:pt x="4060" y="19397"/>
                  </a:lnTo>
                  <a:lnTo>
                    <a:pt x="3609" y="18946"/>
                  </a:lnTo>
                  <a:lnTo>
                    <a:pt x="3384" y="18675"/>
                  </a:lnTo>
                  <a:lnTo>
                    <a:pt x="3203" y="18404"/>
                  </a:lnTo>
                  <a:lnTo>
                    <a:pt x="3023" y="18089"/>
                  </a:lnTo>
                  <a:lnTo>
                    <a:pt x="2842" y="17728"/>
                  </a:lnTo>
                  <a:lnTo>
                    <a:pt x="2752" y="17412"/>
                  </a:lnTo>
                  <a:lnTo>
                    <a:pt x="2617" y="17006"/>
                  </a:lnTo>
                  <a:lnTo>
                    <a:pt x="2572" y="16600"/>
                  </a:lnTo>
                  <a:lnTo>
                    <a:pt x="2482" y="16194"/>
                  </a:lnTo>
                  <a:lnTo>
                    <a:pt x="2482" y="16104"/>
                  </a:lnTo>
                  <a:lnTo>
                    <a:pt x="2436" y="16014"/>
                  </a:lnTo>
                  <a:lnTo>
                    <a:pt x="2301" y="15969"/>
                  </a:lnTo>
                  <a:lnTo>
                    <a:pt x="2166" y="16014"/>
                  </a:lnTo>
                  <a:lnTo>
                    <a:pt x="2121" y="16104"/>
                  </a:lnTo>
                  <a:lnTo>
                    <a:pt x="2121" y="16149"/>
                  </a:lnTo>
                  <a:lnTo>
                    <a:pt x="1354" y="16149"/>
                  </a:lnTo>
                  <a:lnTo>
                    <a:pt x="1264" y="15833"/>
                  </a:lnTo>
                  <a:lnTo>
                    <a:pt x="1174" y="15472"/>
                  </a:lnTo>
                  <a:lnTo>
                    <a:pt x="1083" y="15157"/>
                  </a:lnTo>
                  <a:lnTo>
                    <a:pt x="1038" y="14841"/>
                  </a:lnTo>
                  <a:lnTo>
                    <a:pt x="1038" y="14209"/>
                  </a:lnTo>
                  <a:lnTo>
                    <a:pt x="1083" y="13939"/>
                  </a:lnTo>
                  <a:lnTo>
                    <a:pt x="1174" y="13488"/>
                  </a:lnTo>
                  <a:lnTo>
                    <a:pt x="1264" y="13307"/>
                  </a:lnTo>
                  <a:lnTo>
                    <a:pt x="1354" y="13172"/>
                  </a:lnTo>
                  <a:lnTo>
                    <a:pt x="1444" y="13127"/>
                  </a:lnTo>
                  <a:lnTo>
                    <a:pt x="1489" y="13127"/>
                  </a:lnTo>
                  <a:lnTo>
                    <a:pt x="1534" y="13172"/>
                  </a:lnTo>
                  <a:lnTo>
                    <a:pt x="1625" y="13262"/>
                  </a:lnTo>
                  <a:lnTo>
                    <a:pt x="1760" y="13533"/>
                  </a:lnTo>
                  <a:lnTo>
                    <a:pt x="1895" y="13804"/>
                  </a:lnTo>
                  <a:lnTo>
                    <a:pt x="2031" y="14390"/>
                  </a:lnTo>
                  <a:lnTo>
                    <a:pt x="2076" y="14435"/>
                  </a:lnTo>
                  <a:lnTo>
                    <a:pt x="2166" y="14435"/>
                  </a:lnTo>
                  <a:lnTo>
                    <a:pt x="2211" y="14345"/>
                  </a:lnTo>
                  <a:lnTo>
                    <a:pt x="2256" y="14390"/>
                  </a:lnTo>
                  <a:lnTo>
                    <a:pt x="2346" y="14345"/>
                  </a:lnTo>
                  <a:lnTo>
                    <a:pt x="2391" y="14300"/>
                  </a:lnTo>
                  <a:lnTo>
                    <a:pt x="2436" y="14209"/>
                  </a:lnTo>
                  <a:lnTo>
                    <a:pt x="2797" y="12992"/>
                  </a:lnTo>
                  <a:lnTo>
                    <a:pt x="3113" y="11774"/>
                  </a:lnTo>
                  <a:lnTo>
                    <a:pt x="3429" y="10556"/>
                  </a:lnTo>
                  <a:lnTo>
                    <a:pt x="3745" y="9338"/>
                  </a:lnTo>
                  <a:lnTo>
                    <a:pt x="4060" y="8210"/>
                  </a:lnTo>
                  <a:lnTo>
                    <a:pt x="4196" y="7669"/>
                  </a:lnTo>
                  <a:lnTo>
                    <a:pt x="4286" y="7083"/>
                  </a:lnTo>
                  <a:close/>
                  <a:moveTo>
                    <a:pt x="16104" y="21336"/>
                  </a:moveTo>
                  <a:lnTo>
                    <a:pt x="15562" y="21787"/>
                  </a:lnTo>
                  <a:lnTo>
                    <a:pt x="15111" y="22284"/>
                  </a:lnTo>
                  <a:lnTo>
                    <a:pt x="14209" y="23276"/>
                  </a:lnTo>
                  <a:lnTo>
                    <a:pt x="13713" y="23862"/>
                  </a:lnTo>
                  <a:lnTo>
                    <a:pt x="13623" y="23952"/>
                  </a:lnTo>
                  <a:lnTo>
                    <a:pt x="13578" y="23952"/>
                  </a:lnTo>
                  <a:lnTo>
                    <a:pt x="13488" y="23907"/>
                  </a:lnTo>
                  <a:lnTo>
                    <a:pt x="13397" y="23817"/>
                  </a:lnTo>
                  <a:lnTo>
                    <a:pt x="13488" y="23727"/>
                  </a:lnTo>
                  <a:lnTo>
                    <a:pt x="13488" y="23682"/>
                  </a:lnTo>
                  <a:lnTo>
                    <a:pt x="13533" y="23592"/>
                  </a:lnTo>
                  <a:lnTo>
                    <a:pt x="13442" y="23456"/>
                  </a:lnTo>
                  <a:lnTo>
                    <a:pt x="13352" y="23411"/>
                  </a:lnTo>
                  <a:lnTo>
                    <a:pt x="13262" y="23411"/>
                  </a:lnTo>
                  <a:lnTo>
                    <a:pt x="13217" y="23456"/>
                  </a:lnTo>
                  <a:lnTo>
                    <a:pt x="13172" y="23501"/>
                  </a:lnTo>
                  <a:lnTo>
                    <a:pt x="12946" y="23005"/>
                  </a:lnTo>
                  <a:lnTo>
                    <a:pt x="12721" y="22329"/>
                  </a:lnTo>
                  <a:lnTo>
                    <a:pt x="12585" y="21968"/>
                  </a:lnTo>
                  <a:lnTo>
                    <a:pt x="12405" y="21652"/>
                  </a:lnTo>
                  <a:lnTo>
                    <a:pt x="13307" y="21652"/>
                  </a:lnTo>
                  <a:lnTo>
                    <a:pt x="14254" y="21562"/>
                  </a:lnTo>
                  <a:lnTo>
                    <a:pt x="15202" y="21472"/>
                  </a:lnTo>
                  <a:lnTo>
                    <a:pt x="16104" y="21336"/>
                  </a:lnTo>
                  <a:close/>
                  <a:moveTo>
                    <a:pt x="5594" y="20750"/>
                  </a:moveTo>
                  <a:lnTo>
                    <a:pt x="6271" y="20975"/>
                  </a:lnTo>
                  <a:lnTo>
                    <a:pt x="6947" y="21201"/>
                  </a:lnTo>
                  <a:lnTo>
                    <a:pt x="7624" y="21336"/>
                  </a:lnTo>
                  <a:lnTo>
                    <a:pt x="8345" y="21472"/>
                  </a:lnTo>
                  <a:lnTo>
                    <a:pt x="9022" y="21562"/>
                  </a:lnTo>
                  <a:lnTo>
                    <a:pt x="9744" y="21607"/>
                  </a:lnTo>
                  <a:lnTo>
                    <a:pt x="11187" y="21652"/>
                  </a:lnTo>
                  <a:lnTo>
                    <a:pt x="10465" y="23186"/>
                  </a:lnTo>
                  <a:lnTo>
                    <a:pt x="10240" y="23682"/>
                  </a:lnTo>
                  <a:lnTo>
                    <a:pt x="10105" y="23907"/>
                  </a:lnTo>
                  <a:lnTo>
                    <a:pt x="10014" y="23998"/>
                  </a:lnTo>
                  <a:lnTo>
                    <a:pt x="9924" y="23998"/>
                  </a:lnTo>
                  <a:lnTo>
                    <a:pt x="9608" y="23862"/>
                  </a:lnTo>
                  <a:lnTo>
                    <a:pt x="9293" y="23727"/>
                  </a:lnTo>
                  <a:lnTo>
                    <a:pt x="8706" y="23411"/>
                  </a:lnTo>
                  <a:lnTo>
                    <a:pt x="8255" y="23141"/>
                  </a:lnTo>
                  <a:lnTo>
                    <a:pt x="7849" y="22825"/>
                  </a:lnTo>
                  <a:lnTo>
                    <a:pt x="7037" y="22193"/>
                  </a:lnTo>
                  <a:lnTo>
                    <a:pt x="6316" y="21472"/>
                  </a:lnTo>
                  <a:lnTo>
                    <a:pt x="5594" y="20750"/>
                  </a:lnTo>
                  <a:close/>
                  <a:moveTo>
                    <a:pt x="12270" y="21652"/>
                  </a:moveTo>
                  <a:lnTo>
                    <a:pt x="12540" y="22554"/>
                  </a:lnTo>
                  <a:lnTo>
                    <a:pt x="12766" y="23141"/>
                  </a:lnTo>
                  <a:lnTo>
                    <a:pt x="12991" y="23682"/>
                  </a:lnTo>
                  <a:lnTo>
                    <a:pt x="12585" y="23998"/>
                  </a:lnTo>
                  <a:lnTo>
                    <a:pt x="12315" y="24133"/>
                  </a:lnTo>
                  <a:lnTo>
                    <a:pt x="12089" y="24223"/>
                  </a:lnTo>
                  <a:lnTo>
                    <a:pt x="11683" y="24223"/>
                  </a:lnTo>
                  <a:lnTo>
                    <a:pt x="11322" y="24133"/>
                  </a:lnTo>
                  <a:lnTo>
                    <a:pt x="10962" y="23952"/>
                  </a:lnTo>
                  <a:lnTo>
                    <a:pt x="10646" y="23772"/>
                  </a:lnTo>
                  <a:lnTo>
                    <a:pt x="11052" y="22735"/>
                  </a:lnTo>
                  <a:lnTo>
                    <a:pt x="11232" y="22193"/>
                  </a:lnTo>
                  <a:lnTo>
                    <a:pt x="11368" y="21652"/>
                  </a:lnTo>
                  <a:close/>
                  <a:moveTo>
                    <a:pt x="4060" y="1"/>
                  </a:moveTo>
                  <a:lnTo>
                    <a:pt x="3970" y="46"/>
                  </a:lnTo>
                  <a:lnTo>
                    <a:pt x="3925" y="91"/>
                  </a:lnTo>
                  <a:lnTo>
                    <a:pt x="3880" y="136"/>
                  </a:lnTo>
                  <a:lnTo>
                    <a:pt x="3880" y="993"/>
                  </a:lnTo>
                  <a:lnTo>
                    <a:pt x="3880" y="1489"/>
                  </a:lnTo>
                  <a:lnTo>
                    <a:pt x="3835" y="1625"/>
                  </a:lnTo>
                  <a:lnTo>
                    <a:pt x="3835" y="1670"/>
                  </a:lnTo>
                  <a:lnTo>
                    <a:pt x="2978" y="1129"/>
                  </a:lnTo>
                  <a:lnTo>
                    <a:pt x="2527" y="858"/>
                  </a:lnTo>
                  <a:lnTo>
                    <a:pt x="2076" y="632"/>
                  </a:lnTo>
                  <a:lnTo>
                    <a:pt x="1985" y="632"/>
                  </a:lnTo>
                  <a:lnTo>
                    <a:pt x="1940" y="678"/>
                  </a:lnTo>
                  <a:lnTo>
                    <a:pt x="1895" y="723"/>
                  </a:lnTo>
                  <a:lnTo>
                    <a:pt x="1850" y="813"/>
                  </a:lnTo>
                  <a:lnTo>
                    <a:pt x="1895" y="1174"/>
                  </a:lnTo>
                  <a:lnTo>
                    <a:pt x="1985" y="1489"/>
                  </a:lnTo>
                  <a:lnTo>
                    <a:pt x="2211" y="2166"/>
                  </a:lnTo>
                  <a:lnTo>
                    <a:pt x="2211" y="2166"/>
                  </a:lnTo>
                  <a:lnTo>
                    <a:pt x="1760" y="1850"/>
                  </a:lnTo>
                  <a:lnTo>
                    <a:pt x="1309" y="1580"/>
                  </a:lnTo>
                  <a:lnTo>
                    <a:pt x="1083" y="1489"/>
                  </a:lnTo>
                  <a:lnTo>
                    <a:pt x="813" y="1399"/>
                  </a:lnTo>
                  <a:lnTo>
                    <a:pt x="271" y="1399"/>
                  </a:lnTo>
                  <a:lnTo>
                    <a:pt x="181" y="1444"/>
                  </a:lnTo>
                  <a:lnTo>
                    <a:pt x="181" y="1535"/>
                  </a:lnTo>
                  <a:lnTo>
                    <a:pt x="226" y="2301"/>
                  </a:lnTo>
                  <a:lnTo>
                    <a:pt x="362" y="3023"/>
                  </a:lnTo>
                  <a:lnTo>
                    <a:pt x="632" y="4512"/>
                  </a:lnTo>
                  <a:lnTo>
                    <a:pt x="1264" y="7398"/>
                  </a:lnTo>
                  <a:lnTo>
                    <a:pt x="1579" y="8842"/>
                  </a:lnTo>
                  <a:lnTo>
                    <a:pt x="1805" y="10285"/>
                  </a:lnTo>
                  <a:lnTo>
                    <a:pt x="1895" y="11007"/>
                  </a:lnTo>
                  <a:lnTo>
                    <a:pt x="1940" y="11774"/>
                  </a:lnTo>
                  <a:lnTo>
                    <a:pt x="1985" y="12495"/>
                  </a:lnTo>
                  <a:lnTo>
                    <a:pt x="1985" y="13262"/>
                  </a:lnTo>
                  <a:lnTo>
                    <a:pt x="1850" y="13037"/>
                  </a:lnTo>
                  <a:lnTo>
                    <a:pt x="1715" y="12856"/>
                  </a:lnTo>
                  <a:lnTo>
                    <a:pt x="1534" y="12721"/>
                  </a:lnTo>
                  <a:lnTo>
                    <a:pt x="1354" y="12676"/>
                  </a:lnTo>
                  <a:lnTo>
                    <a:pt x="1128" y="12676"/>
                  </a:lnTo>
                  <a:lnTo>
                    <a:pt x="993" y="12811"/>
                  </a:lnTo>
                  <a:lnTo>
                    <a:pt x="858" y="12992"/>
                  </a:lnTo>
                  <a:lnTo>
                    <a:pt x="768" y="13262"/>
                  </a:lnTo>
                  <a:lnTo>
                    <a:pt x="677" y="13804"/>
                  </a:lnTo>
                  <a:lnTo>
                    <a:pt x="677" y="14209"/>
                  </a:lnTo>
                  <a:lnTo>
                    <a:pt x="677" y="14841"/>
                  </a:lnTo>
                  <a:lnTo>
                    <a:pt x="677" y="15202"/>
                  </a:lnTo>
                  <a:lnTo>
                    <a:pt x="722" y="15563"/>
                  </a:lnTo>
                  <a:lnTo>
                    <a:pt x="813" y="15924"/>
                  </a:lnTo>
                  <a:lnTo>
                    <a:pt x="948" y="16239"/>
                  </a:lnTo>
                  <a:lnTo>
                    <a:pt x="1128" y="16510"/>
                  </a:lnTo>
                  <a:lnTo>
                    <a:pt x="1354" y="16735"/>
                  </a:lnTo>
                  <a:lnTo>
                    <a:pt x="1625" y="16871"/>
                  </a:lnTo>
                  <a:lnTo>
                    <a:pt x="1850" y="16916"/>
                  </a:lnTo>
                  <a:lnTo>
                    <a:pt x="2031" y="16916"/>
                  </a:lnTo>
                  <a:lnTo>
                    <a:pt x="2211" y="16826"/>
                  </a:lnTo>
                  <a:lnTo>
                    <a:pt x="2346" y="17502"/>
                  </a:lnTo>
                  <a:lnTo>
                    <a:pt x="2617" y="18089"/>
                  </a:lnTo>
                  <a:lnTo>
                    <a:pt x="2888" y="18630"/>
                  </a:lnTo>
                  <a:lnTo>
                    <a:pt x="3248" y="19126"/>
                  </a:lnTo>
                  <a:lnTo>
                    <a:pt x="3699" y="19577"/>
                  </a:lnTo>
                  <a:lnTo>
                    <a:pt x="4151" y="19938"/>
                  </a:lnTo>
                  <a:lnTo>
                    <a:pt x="4647" y="20299"/>
                  </a:lnTo>
                  <a:lnTo>
                    <a:pt x="5233" y="20570"/>
                  </a:lnTo>
                  <a:lnTo>
                    <a:pt x="5143" y="20615"/>
                  </a:lnTo>
                  <a:lnTo>
                    <a:pt x="5098" y="20705"/>
                  </a:lnTo>
                  <a:lnTo>
                    <a:pt x="5098" y="20795"/>
                  </a:lnTo>
                  <a:lnTo>
                    <a:pt x="5098" y="20885"/>
                  </a:lnTo>
                  <a:lnTo>
                    <a:pt x="4827" y="20840"/>
                  </a:lnTo>
                  <a:lnTo>
                    <a:pt x="4602" y="20840"/>
                  </a:lnTo>
                  <a:lnTo>
                    <a:pt x="4331" y="20885"/>
                  </a:lnTo>
                  <a:lnTo>
                    <a:pt x="4105" y="20975"/>
                  </a:lnTo>
                  <a:lnTo>
                    <a:pt x="3835" y="21111"/>
                  </a:lnTo>
                  <a:lnTo>
                    <a:pt x="3609" y="21246"/>
                  </a:lnTo>
                  <a:lnTo>
                    <a:pt x="3158" y="21652"/>
                  </a:lnTo>
                  <a:lnTo>
                    <a:pt x="2752" y="22148"/>
                  </a:lnTo>
                  <a:lnTo>
                    <a:pt x="2346" y="22735"/>
                  </a:lnTo>
                  <a:lnTo>
                    <a:pt x="1985" y="23411"/>
                  </a:lnTo>
                  <a:lnTo>
                    <a:pt x="1670" y="24133"/>
                  </a:lnTo>
                  <a:lnTo>
                    <a:pt x="1354" y="24855"/>
                  </a:lnTo>
                  <a:lnTo>
                    <a:pt x="1083" y="25621"/>
                  </a:lnTo>
                  <a:lnTo>
                    <a:pt x="587" y="27020"/>
                  </a:lnTo>
                  <a:lnTo>
                    <a:pt x="226" y="28238"/>
                  </a:lnTo>
                  <a:lnTo>
                    <a:pt x="1" y="29095"/>
                  </a:lnTo>
                  <a:lnTo>
                    <a:pt x="1" y="29230"/>
                  </a:lnTo>
                  <a:lnTo>
                    <a:pt x="46" y="29320"/>
                  </a:lnTo>
                  <a:lnTo>
                    <a:pt x="91" y="29365"/>
                  </a:lnTo>
                  <a:lnTo>
                    <a:pt x="181" y="29410"/>
                  </a:lnTo>
                  <a:lnTo>
                    <a:pt x="316" y="29410"/>
                  </a:lnTo>
                  <a:lnTo>
                    <a:pt x="407" y="29320"/>
                  </a:lnTo>
                  <a:lnTo>
                    <a:pt x="452" y="29230"/>
                  </a:lnTo>
                  <a:lnTo>
                    <a:pt x="813" y="28193"/>
                  </a:lnTo>
                  <a:lnTo>
                    <a:pt x="1174" y="26975"/>
                  </a:lnTo>
                  <a:lnTo>
                    <a:pt x="1534" y="25667"/>
                  </a:lnTo>
                  <a:lnTo>
                    <a:pt x="1760" y="24990"/>
                  </a:lnTo>
                  <a:lnTo>
                    <a:pt x="2031" y="24358"/>
                  </a:lnTo>
                  <a:lnTo>
                    <a:pt x="2301" y="23727"/>
                  </a:lnTo>
                  <a:lnTo>
                    <a:pt x="2617" y="23186"/>
                  </a:lnTo>
                  <a:lnTo>
                    <a:pt x="2933" y="22644"/>
                  </a:lnTo>
                  <a:lnTo>
                    <a:pt x="3339" y="22193"/>
                  </a:lnTo>
                  <a:lnTo>
                    <a:pt x="3790" y="21832"/>
                  </a:lnTo>
                  <a:lnTo>
                    <a:pt x="4015" y="21652"/>
                  </a:lnTo>
                  <a:lnTo>
                    <a:pt x="4241" y="21517"/>
                  </a:lnTo>
                  <a:lnTo>
                    <a:pt x="4511" y="21427"/>
                  </a:lnTo>
                  <a:lnTo>
                    <a:pt x="4782" y="21336"/>
                  </a:lnTo>
                  <a:lnTo>
                    <a:pt x="5098" y="21291"/>
                  </a:lnTo>
                  <a:lnTo>
                    <a:pt x="5414" y="21246"/>
                  </a:lnTo>
                  <a:lnTo>
                    <a:pt x="5865" y="21787"/>
                  </a:lnTo>
                  <a:lnTo>
                    <a:pt x="6406" y="22329"/>
                  </a:lnTo>
                  <a:lnTo>
                    <a:pt x="6947" y="22825"/>
                  </a:lnTo>
                  <a:lnTo>
                    <a:pt x="7534" y="23276"/>
                  </a:lnTo>
                  <a:lnTo>
                    <a:pt x="8120" y="23682"/>
                  </a:lnTo>
                  <a:lnTo>
                    <a:pt x="8751" y="24043"/>
                  </a:lnTo>
                  <a:lnTo>
                    <a:pt x="9428" y="24313"/>
                  </a:lnTo>
                  <a:lnTo>
                    <a:pt x="10105" y="24584"/>
                  </a:lnTo>
                  <a:lnTo>
                    <a:pt x="10195" y="24584"/>
                  </a:lnTo>
                  <a:lnTo>
                    <a:pt x="10285" y="24539"/>
                  </a:lnTo>
                  <a:lnTo>
                    <a:pt x="10285" y="24539"/>
                  </a:lnTo>
                  <a:lnTo>
                    <a:pt x="10105" y="25576"/>
                  </a:lnTo>
                  <a:lnTo>
                    <a:pt x="9969" y="26659"/>
                  </a:lnTo>
                  <a:lnTo>
                    <a:pt x="9924" y="27696"/>
                  </a:lnTo>
                  <a:lnTo>
                    <a:pt x="9879" y="28734"/>
                  </a:lnTo>
                  <a:lnTo>
                    <a:pt x="9879" y="29275"/>
                  </a:lnTo>
                  <a:lnTo>
                    <a:pt x="9924" y="29816"/>
                  </a:lnTo>
                  <a:lnTo>
                    <a:pt x="9969" y="30358"/>
                  </a:lnTo>
                  <a:lnTo>
                    <a:pt x="10105" y="30899"/>
                  </a:lnTo>
                  <a:lnTo>
                    <a:pt x="10285" y="31440"/>
                  </a:lnTo>
                  <a:lnTo>
                    <a:pt x="10511" y="31936"/>
                  </a:lnTo>
                  <a:lnTo>
                    <a:pt x="10781" y="32342"/>
                  </a:lnTo>
                  <a:lnTo>
                    <a:pt x="11187" y="32748"/>
                  </a:lnTo>
                  <a:lnTo>
                    <a:pt x="11277" y="32793"/>
                  </a:lnTo>
                  <a:lnTo>
                    <a:pt x="11368" y="32748"/>
                  </a:lnTo>
                  <a:lnTo>
                    <a:pt x="11413" y="32658"/>
                  </a:lnTo>
                  <a:lnTo>
                    <a:pt x="11413" y="32523"/>
                  </a:lnTo>
                  <a:lnTo>
                    <a:pt x="11052" y="32027"/>
                  </a:lnTo>
                  <a:lnTo>
                    <a:pt x="10781" y="31530"/>
                  </a:lnTo>
                  <a:lnTo>
                    <a:pt x="10556" y="31034"/>
                  </a:lnTo>
                  <a:lnTo>
                    <a:pt x="10420" y="30538"/>
                  </a:lnTo>
                  <a:lnTo>
                    <a:pt x="10330" y="29997"/>
                  </a:lnTo>
                  <a:lnTo>
                    <a:pt x="10240" y="29501"/>
                  </a:lnTo>
                  <a:lnTo>
                    <a:pt x="10240" y="28959"/>
                  </a:lnTo>
                  <a:lnTo>
                    <a:pt x="10240" y="28418"/>
                  </a:lnTo>
                  <a:lnTo>
                    <a:pt x="10330" y="27290"/>
                  </a:lnTo>
                  <a:lnTo>
                    <a:pt x="10465" y="26208"/>
                  </a:lnTo>
                  <a:lnTo>
                    <a:pt x="10601" y="25080"/>
                  </a:lnTo>
                  <a:lnTo>
                    <a:pt x="10646" y="24539"/>
                  </a:lnTo>
                  <a:lnTo>
                    <a:pt x="10646" y="23998"/>
                  </a:lnTo>
                  <a:lnTo>
                    <a:pt x="10962" y="24223"/>
                  </a:lnTo>
                  <a:lnTo>
                    <a:pt x="11277" y="24358"/>
                  </a:lnTo>
                  <a:lnTo>
                    <a:pt x="11593" y="24449"/>
                  </a:lnTo>
                  <a:lnTo>
                    <a:pt x="11954" y="24494"/>
                  </a:lnTo>
                  <a:lnTo>
                    <a:pt x="12270" y="24449"/>
                  </a:lnTo>
                  <a:lnTo>
                    <a:pt x="12585" y="24358"/>
                  </a:lnTo>
                  <a:lnTo>
                    <a:pt x="12901" y="24223"/>
                  </a:lnTo>
                  <a:lnTo>
                    <a:pt x="13172" y="23998"/>
                  </a:lnTo>
                  <a:lnTo>
                    <a:pt x="13262" y="24043"/>
                  </a:lnTo>
                  <a:lnTo>
                    <a:pt x="13217" y="24990"/>
                  </a:lnTo>
                  <a:lnTo>
                    <a:pt x="13262" y="25937"/>
                  </a:lnTo>
                  <a:lnTo>
                    <a:pt x="13352" y="26930"/>
                  </a:lnTo>
                  <a:lnTo>
                    <a:pt x="13442" y="27832"/>
                  </a:lnTo>
                  <a:lnTo>
                    <a:pt x="13578" y="29095"/>
                  </a:lnTo>
                  <a:lnTo>
                    <a:pt x="13668" y="29681"/>
                  </a:lnTo>
                  <a:lnTo>
                    <a:pt x="13713" y="30267"/>
                  </a:lnTo>
                  <a:lnTo>
                    <a:pt x="13668" y="30809"/>
                  </a:lnTo>
                  <a:lnTo>
                    <a:pt x="13578" y="31395"/>
                  </a:lnTo>
                  <a:lnTo>
                    <a:pt x="13442" y="31981"/>
                  </a:lnTo>
                  <a:lnTo>
                    <a:pt x="13172" y="32568"/>
                  </a:lnTo>
                  <a:lnTo>
                    <a:pt x="13127" y="32658"/>
                  </a:lnTo>
                  <a:lnTo>
                    <a:pt x="13127" y="32748"/>
                  </a:lnTo>
                  <a:lnTo>
                    <a:pt x="13172" y="32793"/>
                  </a:lnTo>
                  <a:lnTo>
                    <a:pt x="13217" y="32838"/>
                  </a:lnTo>
                  <a:lnTo>
                    <a:pt x="13307" y="32884"/>
                  </a:lnTo>
                  <a:lnTo>
                    <a:pt x="13397" y="32884"/>
                  </a:lnTo>
                  <a:lnTo>
                    <a:pt x="13442" y="32838"/>
                  </a:lnTo>
                  <a:lnTo>
                    <a:pt x="13533" y="32793"/>
                  </a:lnTo>
                  <a:lnTo>
                    <a:pt x="13758" y="32387"/>
                  </a:lnTo>
                  <a:lnTo>
                    <a:pt x="13939" y="31936"/>
                  </a:lnTo>
                  <a:lnTo>
                    <a:pt x="14029" y="31530"/>
                  </a:lnTo>
                  <a:lnTo>
                    <a:pt x="14119" y="31079"/>
                  </a:lnTo>
                  <a:lnTo>
                    <a:pt x="14164" y="30673"/>
                  </a:lnTo>
                  <a:lnTo>
                    <a:pt x="14119" y="30222"/>
                  </a:lnTo>
                  <a:lnTo>
                    <a:pt x="14029" y="29320"/>
                  </a:lnTo>
                  <a:lnTo>
                    <a:pt x="13894" y="28012"/>
                  </a:lnTo>
                  <a:lnTo>
                    <a:pt x="13758" y="26749"/>
                  </a:lnTo>
                  <a:lnTo>
                    <a:pt x="13578" y="25441"/>
                  </a:lnTo>
                  <a:lnTo>
                    <a:pt x="13397" y="24178"/>
                  </a:lnTo>
                  <a:lnTo>
                    <a:pt x="13533" y="24223"/>
                  </a:lnTo>
                  <a:lnTo>
                    <a:pt x="13623" y="24223"/>
                  </a:lnTo>
                  <a:lnTo>
                    <a:pt x="13803" y="24178"/>
                  </a:lnTo>
                  <a:lnTo>
                    <a:pt x="13984" y="24043"/>
                  </a:lnTo>
                  <a:lnTo>
                    <a:pt x="14300" y="23727"/>
                  </a:lnTo>
                  <a:lnTo>
                    <a:pt x="14796" y="23095"/>
                  </a:lnTo>
                  <a:lnTo>
                    <a:pt x="15653" y="22238"/>
                  </a:lnTo>
                  <a:lnTo>
                    <a:pt x="16600" y="21517"/>
                  </a:lnTo>
                  <a:lnTo>
                    <a:pt x="17186" y="21607"/>
                  </a:lnTo>
                  <a:lnTo>
                    <a:pt x="17682" y="21832"/>
                  </a:lnTo>
                  <a:lnTo>
                    <a:pt x="18134" y="22058"/>
                  </a:lnTo>
                  <a:lnTo>
                    <a:pt x="18540" y="22374"/>
                  </a:lnTo>
                  <a:lnTo>
                    <a:pt x="18855" y="22780"/>
                  </a:lnTo>
                  <a:lnTo>
                    <a:pt x="19126" y="23231"/>
                  </a:lnTo>
                  <a:lnTo>
                    <a:pt x="19397" y="23727"/>
                  </a:lnTo>
                  <a:lnTo>
                    <a:pt x="19622" y="24313"/>
                  </a:lnTo>
                  <a:lnTo>
                    <a:pt x="20073" y="25667"/>
                  </a:lnTo>
                  <a:lnTo>
                    <a:pt x="20524" y="27020"/>
                  </a:lnTo>
                  <a:lnTo>
                    <a:pt x="20930" y="28418"/>
                  </a:lnTo>
                  <a:lnTo>
                    <a:pt x="21336" y="29771"/>
                  </a:lnTo>
                  <a:lnTo>
                    <a:pt x="21381" y="29861"/>
                  </a:lnTo>
                  <a:lnTo>
                    <a:pt x="21426" y="29952"/>
                  </a:lnTo>
                  <a:lnTo>
                    <a:pt x="21607" y="29952"/>
                  </a:lnTo>
                  <a:lnTo>
                    <a:pt x="21697" y="29907"/>
                  </a:lnTo>
                  <a:lnTo>
                    <a:pt x="21742" y="29861"/>
                  </a:lnTo>
                  <a:lnTo>
                    <a:pt x="21787" y="29771"/>
                  </a:lnTo>
                  <a:lnTo>
                    <a:pt x="21787" y="29681"/>
                  </a:lnTo>
                  <a:lnTo>
                    <a:pt x="21336" y="28057"/>
                  </a:lnTo>
                  <a:lnTo>
                    <a:pt x="20840" y="26433"/>
                  </a:lnTo>
                  <a:lnTo>
                    <a:pt x="20299" y="24855"/>
                  </a:lnTo>
                  <a:lnTo>
                    <a:pt x="19667" y="23321"/>
                  </a:lnTo>
                  <a:lnTo>
                    <a:pt x="19442" y="22870"/>
                  </a:lnTo>
                  <a:lnTo>
                    <a:pt x="19171" y="22464"/>
                  </a:lnTo>
                  <a:lnTo>
                    <a:pt x="18855" y="22148"/>
                  </a:lnTo>
                  <a:lnTo>
                    <a:pt x="18540" y="21832"/>
                  </a:lnTo>
                  <a:lnTo>
                    <a:pt x="18179" y="21607"/>
                  </a:lnTo>
                  <a:lnTo>
                    <a:pt x="17773" y="21427"/>
                  </a:lnTo>
                  <a:lnTo>
                    <a:pt x="17322" y="21336"/>
                  </a:lnTo>
                  <a:lnTo>
                    <a:pt x="16871" y="21291"/>
                  </a:lnTo>
                  <a:lnTo>
                    <a:pt x="17006" y="21201"/>
                  </a:lnTo>
                  <a:lnTo>
                    <a:pt x="17051" y="21111"/>
                  </a:lnTo>
                  <a:lnTo>
                    <a:pt x="17863" y="20840"/>
                  </a:lnTo>
                  <a:lnTo>
                    <a:pt x="18585" y="20524"/>
                  </a:lnTo>
                  <a:lnTo>
                    <a:pt x="19306" y="20118"/>
                  </a:lnTo>
                  <a:lnTo>
                    <a:pt x="19622" y="19893"/>
                  </a:lnTo>
                  <a:lnTo>
                    <a:pt x="19938" y="19622"/>
                  </a:lnTo>
                  <a:lnTo>
                    <a:pt x="20208" y="19352"/>
                  </a:lnTo>
                  <a:lnTo>
                    <a:pt x="20479" y="19081"/>
                  </a:lnTo>
                  <a:lnTo>
                    <a:pt x="20705" y="18765"/>
                  </a:lnTo>
                  <a:lnTo>
                    <a:pt x="20885" y="18404"/>
                  </a:lnTo>
                  <a:lnTo>
                    <a:pt x="21111" y="18044"/>
                  </a:lnTo>
                  <a:lnTo>
                    <a:pt x="21246" y="17683"/>
                  </a:lnTo>
                  <a:lnTo>
                    <a:pt x="21381" y="17277"/>
                  </a:lnTo>
                  <a:lnTo>
                    <a:pt x="21471" y="16826"/>
                  </a:lnTo>
                  <a:lnTo>
                    <a:pt x="21652" y="16916"/>
                  </a:lnTo>
                  <a:lnTo>
                    <a:pt x="21832" y="16916"/>
                  </a:lnTo>
                  <a:lnTo>
                    <a:pt x="22058" y="16871"/>
                  </a:lnTo>
                  <a:lnTo>
                    <a:pt x="22328" y="16735"/>
                  </a:lnTo>
                  <a:lnTo>
                    <a:pt x="22554" y="16510"/>
                  </a:lnTo>
                  <a:lnTo>
                    <a:pt x="22734" y="16239"/>
                  </a:lnTo>
                  <a:lnTo>
                    <a:pt x="22870" y="15924"/>
                  </a:lnTo>
                  <a:lnTo>
                    <a:pt x="22960" y="15563"/>
                  </a:lnTo>
                  <a:lnTo>
                    <a:pt x="23005" y="15202"/>
                  </a:lnTo>
                  <a:lnTo>
                    <a:pt x="23005" y="14841"/>
                  </a:lnTo>
                  <a:lnTo>
                    <a:pt x="23005" y="14209"/>
                  </a:lnTo>
                  <a:lnTo>
                    <a:pt x="23005" y="13804"/>
                  </a:lnTo>
                  <a:lnTo>
                    <a:pt x="22915" y="13262"/>
                  </a:lnTo>
                  <a:lnTo>
                    <a:pt x="22825" y="12992"/>
                  </a:lnTo>
                  <a:lnTo>
                    <a:pt x="22689" y="12811"/>
                  </a:lnTo>
                  <a:lnTo>
                    <a:pt x="22554" y="12676"/>
                  </a:lnTo>
                  <a:lnTo>
                    <a:pt x="22328" y="12676"/>
                  </a:lnTo>
                  <a:lnTo>
                    <a:pt x="22148" y="12721"/>
                  </a:lnTo>
                  <a:lnTo>
                    <a:pt x="22013" y="12811"/>
                  </a:lnTo>
                  <a:lnTo>
                    <a:pt x="22013" y="12811"/>
                  </a:lnTo>
                  <a:lnTo>
                    <a:pt x="22238" y="11909"/>
                  </a:lnTo>
                  <a:lnTo>
                    <a:pt x="22464" y="10827"/>
                  </a:lnTo>
                  <a:lnTo>
                    <a:pt x="22554" y="9699"/>
                  </a:lnTo>
                  <a:lnTo>
                    <a:pt x="22554" y="9158"/>
                  </a:lnTo>
                  <a:lnTo>
                    <a:pt x="22554" y="8571"/>
                  </a:lnTo>
                  <a:lnTo>
                    <a:pt x="22509" y="8075"/>
                  </a:lnTo>
                  <a:lnTo>
                    <a:pt x="22419" y="7579"/>
                  </a:lnTo>
                  <a:lnTo>
                    <a:pt x="22328" y="7128"/>
                  </a:lnTo>
                  <a:lnTo>
                    <a:pt x="22148" y="6722"/>
                  </a:lnTo>
                  <a:lnTo>
                    <a:pt x="21923" y="6406"/>
                  </a:lnTo>
                  <a:lnTo>
                    <a:pt x="21697" y="6135"/>
                  </a:lnTo>
                  <a:lnTo>
                    <a:pt x="21381" y="5955"/>
                  </a:lnTo>
                  <a:lnTo>
                    <a:pt x="21201" y="5910"/>
                  </a:lnTo>
                  <a:lnTo>
                    <a:pt x="20975" y="5865"/>
                  </a:lnTo>
                  <a:lnTo>
                    <a:pt x="21156" y="5504"/>
                  </a:lnTo>
                  <a:lnTo>
                    <a:pt x="21336" y="5188"/>
                  </a:lnTo>
                  <a:lnTo>
                    <a:pt x="21517" y="4918"/>
                  </a:lnTo>
                  <a:lnTo>
                    <a:pt x="21517" y="4872"/>
                  </a:lnTo>
                  <a:lnTo>
                    <a:pt x="21517" y="4782"/>
                  </a:lnTo>
                  <a:lnTo>
                    <a:pt x="21426" y="4692"/>
                  </a:lnTo>
                  <a:lnTo>
                    <a:pt x="21246" y="4692"/>
                  </a:lnTo>
                  <a:lnTo>
                    <a:pt x="21201" y="4737"/>
                  </a:lnTo>
                  <a:lnTo>
                    <a:pt x="21065" y="4963"/>
                  </a:lnTo>
                  <a:lnTo>
                    <a:pt x="20930" y="5233"/>
                  </a:lnTo>
                  <a:lnTo>
                    <a:pt x="20750" y="5820"/>
                  </a:lnTo>
                  <a:lnTo>
                    <a:pt x="20569" y="5549"/>
                  </a:lnTo>
                  <a:lnTo>
                    <a:pt x="20479" y="5233"/>
                  </a:lnTo>
                  <a:lnTo>
                    <a:pt x="20389" y="4872"/>
                  </a:lnTo>
                  <a:lnTo>
                    <a:pt x="20344" y="4466"/>
                  </a:lnTo>
                  <a:lnTo>
                    <a:pt x="20299" y="4376"/>
                  </a:lnTo>
                  <a:lnTo>
                    <a:pt x="20073" y="4376"/>
                  </a:lnTo>
                  <a:lnTo>
                    <a:pt x="20028" y="4466"/>
                  </a:lnTo>
                  <a:lnTo>
                    <a:pt x="19983" y="4827"/>
                  </a:lnTo>
                  <a:lnTo>
                    <a:pt x="20073" y="5188"/>
                  </a:lnTo>
                  <a:lnTo>
                    <a:pt x="20208" y="5549"/>
                  </a:lnTo>
                  <a:lnTo>
                    <a:pt x="20389" y="5865"/>
                  </a:lnTo>
                  <a:lnTo>
                    <a:pt x="19803" y="5910"/>
                  </a:lnTo>
                  <a:lnTo>
                    <a:pt x="19216" y="5910"/>
                  </a:lnTo>
                  <a:lnTo>
                    <a:pt x="18630" y="5865"/>
                  </a:lnTo>
                  <a:lnTo>
                    <a:pt x="18088" y="5775"/>
                  </a:lnTo>
                  <a:lnTo>
                    <a:pt x="18359" y="5504"/>
                  </a:lnTo>
                  <a:lnTo>
                    <a:pt x="18540" y="5188"/>
                  </a:lnTo>
                  <a:lnTo>
                    <a:pt x="18630" y="4827"/>
                  </a:lnTo>
                  <a:lnTo>
                    <a:pt x="18675" y="4466"/>
                  </a:lnTo>
                  <a:lnTo>
                    <a:pt x="18675" y="4151"/>
                  </a:lnTo>
                  <a:lnTo>
                    <a:pt x="18585" y="3790"/>
                  </a:lnTo>
                  <a:lnTo>
                    <a:pt x="18449" y="3474"/>
                  </a:lnTo>
                  <a:lnTo>
                    <a:pt x="18224" y="3204"/>
                  </a:lnTo>
                  <a:lnTo>
                    <a:pt x="18404" y="2933"/>
                  </a:lnTo>
                  <a:lnTo>
                    <a:pt x="18540" y="2662"/>
                  </a:lnTo>
                  <a:lnTo>
                    <a:pt x="18630" y="2346"/>
                  </a:lnTo>
                  <a:lnTo>
                    <a:pt x="18675" y="2076"/>
                  </a:lnTo>
                  <a:lnTo>
                    <a:pt x="18675" y="1760"/>
                  </a:lnTo>
                  <a:lnTo>
                    <a:pt x="18630" y="1489"/>
                  </a:lnTo>
                  <a:lnTo>
                    <a:pt x="18585" y="1399"/>
                  </a:lnTo>
                  <a:lnTo>
                    <a:pt x="18494" y="1264"/>
                  </a:lnTo>
                  <a:lnTo>
                    <a:pt x="18359" y="1174"/>
                  </a:lnTo>
                  <a:lnTo>
                    <a:pt x="18224" y="1129"/>
                  </a:lnTo>
                  <a:lnTo>
                    <a:pt x="18088" y="1084"/>
                  </a:lnTo>
                  <a:lnTo>
                    <a:pt x="17953" y="1084"/>
                  </a:lnTo>
                  <a:lnTo>
                    <a:pt x="17773" y="1174"/>
                  </a:lnTo>
                  <a:lnTo>
                    <a:pt x="17592" y="1309"/>
                  </a:lnTo>
                  <a:lnTo>
                    <a:pt x="17457" y="1535"/>
                  </a:lnTo>
                  <a:lnTo>
                    <a:pt x="17367" y="1760"/>
                  </a:lnTo>
                  <a:lnTo>
                    <a:pt x="17277" y="2076"/>
                  </a:lnTo>
                  <a:lnTo>
                    <a:pt x="17277" y="2346"/>
                  </a:lnTo>
                  <a:lnTo>
                    <a:pt x="17322" y="2617"/>
                  </a:lnTo>
                  <a:lnTo>
                    <a:pt x="17096" y="2527"/>
                  </a:lnTo>
                  <a:lnTo>
                    <a:pt x="16735" y="2527"/>
                  </a:lnTo>
                  <a:lnTo>
                    <a:pt x="16329" y="2572"/>
                  </a:lnTo>
                  <a:lnTo>
                    <a:pt x="15923" y="2662"/>
                  </a:lnTo>
                  <a:lnTo>
                    <a:pt x="15562" y="2798"/>
                  </a:lnTo>
                  <a:lnTo>
                    <a:pt x="15247" y="3023"/>
                  </a:lnTo>
                  <a:lnTo>
                    <a:pt x="15021" y="3294"/>
                  </a:lnTo>
                  <a:lnTo>
                    <a:pt x="14931" y="3474"/>
                  </a:lnTo>
                  <a:lnTo>
                    <a:pt x="14886" y="3609"/>
                  </a:lnTo>
                  <a:lnTo>
                    <a:pt x="14886" y="3790"/>
                  </a:lnTo>
                  <a:lnTo>
                    <a:pt x="14886" y="4015"/>
                  </a:lnTo>
                  <a:lnTo>
                    <a:pt x="14570" y="3564"/>
                  </a:lnTo>
                  <a:lnTo>
                    <a:pt x="14254" y="3158"/>
                  </a:lnTo>
                  <a:lnTo>
                    <a:pt x="13623" y="2211"/>
                  </a:lnTo>
                  <a:lnTo>
                    <a:pt x="13307" y="1805"/>
                  </a:lnTo>
                  <a:lnTo>
                    <a:pt x="12946" y="1399"/>
                  </a:lnTo>
                  <a:lnTo>
                    <a:pt x="12721" y="1219"/>
                  </a:lnTo>
                  <a:lnTo>
                    <a:pt x="12495" y="1084"/>
                  </a:lnTo>
                  <a:lnTo>
                    <a:pt x="12270" y="993"/>
                  </a:lnTo>
                  <a:lnTo>
                    <a:pt x="11999" y="948"/>
                  </a:lnTo>
                  <a:lnTo>
                    <a:pt x="11774" y="948"/>
                  </a:lnTo>
                  <a:lnTo>
                    <a:pt x="11548" y="993"/>
                  </a:lnTo>
                  <a:lnTo>
                    <a:pt x="11413" y="1084"/>
                  </a:lnTo>
                  <a:lnTo>
                    <a:pt x="11277" y="1219"/>
                  </a:lnTo>
                  <a:lnTo>
                    <a:pt x="11187" y="1354"/>
                  </a:lnTo>
                  <a:lnTo>
                    <a:pt x="11097" y="1535"/>
                  </a:lnTo>
                  <a:lnTo>
                    <a:pt x="11052" y="1941"/>
                  </a:lnTo>
                  <a:lnTo>
                    <a:pt x="11052" y="2392"/>
                  </a:lnTo>
                  <a:lnTo>
                    <a:pt x="11187" y="2843"/>
                  </a:lnTo>
                  <a:lnTo>
                    <a:pt x="11322" y="3249"/>
                  </a:lnTo>
                  <a:lnTo>
                    <a:pt x="11548" y="3564"/>
                  </a:lnTo>
                  <a:lnTo>
                    <a:pt x="11548" y="3564"/>
                  </a:lnTo>
                  <a:lnTo>
                    <a:pt x="9608" y="2888"/>
                  </a:lnTo>
                  <a:lnTo>
                    <a:pt x="8616" y="2527"/>
                  </a:lnTo>
                  <a:lnTo>
                    <a:pt x="7669" y="2121"/>
                  </a:lnTo>
                  <a:lnTo>
                    <a:pt x="6767" y="1670"/>
                  </a:lnTo>
                  <a:lnTo>
                    <a:pt x="5865" y="1174"/>
                  </a:lnTo>
                  <a:lnTo>
                    <a:pt x="4962" y="632"/>
                  </a:lnTo>
                  <a:lnTo>
                    <a:pt x="4105" y="46"/>
                  </a:lnTo>
                  <a:lnTo>
                    <a:pt x="4060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303;p75">
              <a:extLst>
                <a:ext uri="{FF2B5EF4-FFF2-40B4-BE49-F238E27FC236}">
                  <a16:creationId xmlns:a16="http://schemas.microsoft.com/office/drawing/2014/main" id="{A1B713E8-0512-4239-8A7A-84F92D05F995}"/>
                </a:ext>
              </a:extLst>
            </p:cNvPr>
            <p:cNvSpPr/>
            <p:nvPr/>
          </p:nvSpPr>
          <p:spPr>
            <a:xfrm>
              <a:off x="430950" y="4006575"/>
              <a:ext cx="24825" cy="78950"/>
            </a:xfrm>
            <a:custGeom>
              <a:avLst/>
              <a:gdLst/>
              <a:ahLst/>
              <a:cxnLst/>
              <a:rect l="l" t="t" r="r" b="b"/>
              <a:pathLst>
                <a:path w="993" h="3158" extrusionOk="0">
                  <a:moveTo>
                    <a:pt x="587" y="1"/>
                  </a:moveTo>
                  <a:lnTo>
                    <a:pt x="496" y="46"/>
                  </a:lnTo>
                  <a:lnTo>
                    <a:pt x="361" y="361"/>
                  </a:lnTo>
                  <a:lnTo>
                    <a:pt x="316" y="406"/>
                  </a:lnTo>
                  <a:lnTo>
                    <a:pt x="271" y="452"/>
                  </a:lnTo>
                  <a:lnTo>
                    <a:pt x="271" y="587"/>
                  </a:lnTo>
                  <a:lnTo>
                    <a:pt x="181" y="903"/>
                  </a:lnTo>
                  <a:lnTo>
                    <a:pt x="136" y="1263"/>
                  </a:lnTo>
                  <a:lnTo>
                    <a:pt x="0" y="1895"/>
                  </a:lnTo>
                  <a:lnTo>
                    <a:pt x="0" y="2256"/>
                  </a:lnTo>
                  <a:lnTo>
                    <a:pt x="45" y="2572"/>
                  </a:lnTo>
                  <a:lnTo>
                    <a:pt x="90" y="2797"/>
                  </a:lnTo>
                  <a:lnTo>
                    <a:pt x="271" y="3023"/>
                  </a:lnTo>
                  <a:lnTo>
                    <a:pt x="361" y="3113"/>
                  </a:lnTo>
                  <a:lnTo>
                    <a:pt x="496" y="3158"/>
                  </a:lnTo>
                  <a:lnTo>
                    <a:pt x="587" y="3158"/>
                  </a:lnTo>
                  <a:lnTo>
                    <a:pt x="722" y="3068"/>
                  </a:lnTo>
                  <a:lnTo>
                    <a:pt x="812" y="2932"/>
                  </a:lnTo>
                  <a:lnTo>
                    <a:pt x="902" y="2797"/>
                  </a:lnTo>
                  <a:lnTo>
                    <a:pt x="993" y="2436"/>
                  </a:lnTo>
                  <a:lnTo>
                    <a:pt x="993" y="2030"/>
                  </a:lnTo>
                  <a:lnTo>
                    <a:pt x="993" y="1715"/>
                  </a:lnTo>
                  <a:lnTo>
                    <a:pt x="947" y="903"/>
                  </a:lnTo>
                  <a:lnTo>
                    <a:pt x="902" y="497"/>
                  </a:lnTo>
                  <a:lnTo>
                    <a:pt x="812" y="91"/>
                  </a:lnTo>
                  <a:lnTo>
                    <a:pt x="767" y="46"/>
                  </a:lnTo>
                  <a:lnTo>
                    <a:pt x="677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304;p75">
              <a:extLst>
                <a:ext uri="{FF2B5EF4-FFF2-40B4-BE49-F238E27FC236}">
                  <a16:creationId xmlns:a16="http://schemas.microsoft.com/office/drawing/2014/main" id="{C8934E7B-B219-4B63-826B-22206797F798}"/>
                </a:ext>
              </a:extLst>
            </p:cNvPr>
            <p:cNvSpPr/>
            <p:nvPr/>
          </p:nvSpPr>
          <p:spPr>
            <a:xfrm>
              <a:off x="663250" y="4006575"/>
              <a:ext cx="24825" cy="78950"/>
            </a:xfrm>
            <a:custGeom>
              <a:avLst/>
              <a:gdLst/>
              <a:ahLst/>
              <a:cxnLst/>
              <a:rect l="l" t="t" r="r" b="b"/>
              <a:pathLst>
                <a:path w="993" h="3158" extrusionOk="0">
                  <a:moveTo>
                    <a:pt x="587" y="1"/>
                  </a:moveTo>
                  <a:lnTo>
                    <a:pt x="541" y="46"/>
                  </a:lnTo>
                  <a:lnTo>
                    <a:pt x="361" y="361"/>
                  </a:lnTo>
                  <a:lnTo>
                    <a:pt x="316" y="406"/>
                  </a:lnTo>
                  <a:lnTo>
                    <a:pt x="316" y="452"/>
                  </a:lnTo>
                  <a:lnTo>
                    <a:pt x="271" y="587"/>
                  </a:lnTo>
                  <a:lnTo>
                    <a:pt x="181" y="903"/>
                  </a:lnTo>
                  <a:lnTo>
                    <a:pt x="135" y="1263"/>
                  </a:lnTo>
                  <a:lnTo>
                    <a:pt x="45" y="1895"/>
                  </a:lnTo>
                  <a:lnTo>
                    <a:pt x="0" y="2256"/>
                  </a:lnTo>
                  <a:lnTo>
                    <a:pt x="45" y="2572"/>
                  </a:lnTo>
                  <a:lnTo>
                    <a:pt x="135" y="2797"/>
                  </a:lnTo>
                  <a:lnTo>
                    <a:pt x="271" y="3023"/>
                  </a:lnTo>
                  <a:lnTo>
                    <a:pt x="361" y="3113"/>
                  </a:lnTo>
                  <a:lnTo>
                    <a:pt x="496" y="3158"/>
                  </a:lnTo>
                  <a:lnTo>
                    <a:pt x="632" y="3158"/>
                  </a:lnTo>
                  <a:lnTo>
                    <a:pt x="722" y="3068"/>
                  </a:lnTo>
                  <a:lnTo>
                    <a:pt x="857" y="2932"/>
                  </a:lnTo>
                  <a:lnTo>
                    <a:pt x="902" y="2797"/>
                  </a:lnTo>
                  <a:lnTo>
                    <a:pt x="993" y="2436"/>
                  </a:lnTo>
                  <a:lnTo>
                    <a:pt x="993" y="2030"/>
                  </a:lnTo>
                  <a:lnTo>
                    <a:pt x="993" y="1715"/>
                  </a:lnTo>
                  <a:lnTo>
                    <a:pt x="947" y="903"/>
                  </a:lnTo>
                  <a:lnTo>
                    <a:pt x="902" y="497"/>
                  </a:lnTo>
                  <a:lnTo>
                    <a:pt x="812" y="91"/>
                  </a:lnTo>
                  <a:lnTo>
                    <a:pt x="767" y="46"/>
                  </a:lnTo>
                  <a:lnTo>
                    <a:pt x="677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305;p75">
              <a:extLst>
                <a:ext uri="{FF2B5EF4-FFF2-40B4-BE49-F238E27FC236}">
                  <a16:creationId xmlns:a16="http://schemas.microsoft.com/office/drawing/2014/main" id="{5A75F565-9A02-4AAD-8A54-FF551D68E77A}"/>
                </a:ext>
              </a:extLst>
            </p:cNvPr>
            <p:cNvSpPr/>
            <p:nvPr/>
          </p:nvSpPr>
          <p:spPr>
            <a:xfrm>
              <a:off x="550475" y="4008825"/>
              <a:ext cx="31600" cy="91375"/>
            </a:xfrm>
            <a:custGeom>
              <a:avLst/>
              <a:gdLst/>
              <a:ahLst/>
              <a:cxnLst/>
              <a:rect l="l" t="t" r="r" b="b"/>
              <a:pathLst>
                <a:path w="1264" h="3655" extrusionOk="0">
                  <a:moveTo>
                    <a:pt x="136" y="1"/>
                  </a:moveTo>
                  <a:lnTo>
                    <a:pt x="91" y="46"/>
                  </a:lnTo>
                  <a:lnTo>
                    <a:pt x="46" y="903"/>
                  </a:lnTo>
                  <a:lnTo>
                    <a:pt x="1" y="1760"/>
                  </a:lnTo>
                  <a:lnTo>
                    <a:pt x="46" y="2572"/>
                  </a:lnTo>
                  <a:lnTo>
                    <a:pt x="91" y="3429"/>
                  </a:lnTo>
                  <a:lnTo>
                    <a:pt x="136" y="3519"/>
                  </a:lnTo>
                  <a:lnTo>
                    <a:pt x="226" y="3564"/>
                  </a:lnTo>
                  <a:lnTo>
                    <a:pt x="677" y="3654"/>
                  </a:lnTo>
                  <a:lnTo>
                    <a:pt x="903" y="3654"/>
                  </a:lnTo>
                  <a:lnTo>
                    <a:pt x="1128" y="3609"/>
                  </a:lnTo>
                  <a:lnTo>
                    <a:pt x="1263" y="3519"/>
                  </a:lnTo>
                  <a:lnTo>
                    <a:pt x="1263" y="3429"/>
                  </a:lnTo>
                  <a:lnTo>
                    <a:pt x="1218" y="3294"/>
                  </a:lnTo>
                  <a:lnTo>
                    <a:pt x="1083" y="3248"/>
                  </a:lnTo>
                  <a:lnTo>
                    <a:pt x="677" y="3248"/>
                  </a:lnTo>
                  <a:lnTo>
                    <a:pt x="587" y="3203"/>
                  </a:lnTo>
                  <a:lnTo>
                    <a:pt x="497" y="3113"/>
                  </a:lnTo>
                  <a:lnTo>
                    <a:pt x="452" y="3023"/>
                  </a:lnTo>
                  <a:lnTo>
                    <a:pt x="406" y="2842"/>
                  </a:lnTo>
                  <a:lnTo>
                    <a:pt x="361" y="1850"/>
                  </a:lnTo>
                  <a:lnTo>
                    <a:pt x="361" y="948"/>
                  </a:lnTo>
                  <a:lnTo>
                    <a:pt x="316" y="497"/>
                  </a:lnTo>
                  <a:lnTo>
                    <a:pt x="226" y="46"/>
                  </a:lnTo>
                  <a:lnTo>
                    <a:pt x="226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306;p75">
              <a:extLst>
                <a:ext uri="{FF2B5EF4-FFF2-40B4-BE49-F238E27FC236}">
                  <a16:creationId xmlns:a16="http://schemas.microsoft.com/office/drawing/2014/main" id="{506BF1F0-5917-4D61-9FCB-0C0A53DD9484}"/>
                </a:ext>
              </a:extLst>
            </p:cNvPr>
            <p:cNvSpPr/>
            <p:nvPr/>
          </p:nvSpPr>
          <p:spPr>
            <a:xfrm>
              <a:off x="395975" y="4101300"/>
              <a:ext cx="179325" cy="67675"/>
            </a:xfrm>
            <a:custGeom>
              <a:avLst/>
              <a:gdLst/>
              <a:ahLst/>
              <a:cxnLst/>
              <a:rect l="l" t="t" r="r" b="b"/>
              <a:pathLst>
                <a:path w="7173" h="2707" extrusionOk="0">
                  <a:moveTo>
                    <a:pt x="272" y="0"/>
                  </a:moveTo>
                  <a:lnTo>
                    <a:pt x="136" y="46"/>
                  </a:lnTo>
                  <a:lnTo>
                    <a:pt x="1" y="181"/>
                  </a:lnTo>
                  <a:lnTo>
                    <a:pt x="1" y="226"/>
                  </a:lnTo>
                  <a:lnTo>
                    <a:pt x="1" y="316"/>
                  </a:lnTo>
                  <a:lnTo>
                    <a:pt x="136" y="722"/>
                  </a:lnTo>
                  <a:lnTo>
                    <a:pt x="317" y="1128"/>
                  </a:lnTo>
                  <a:lnTo>
                    <a:pt x="542" y="1534"/>
                  </a:lnTo>
                  <a:lnTo>
                    <a:pt x="813" y="1895"/>
                  </a:lnTo>
                  <a:lnTo>
                    <a:pt x="1129" y="2211"/>
                  </a:lnTo>
                  <a:lnTo>
                    <a:pt x="1444" y="2436"/>
                  </a:lnTo>
                  <a:lnTo>
                    <a:pt x="1850" y="2617"/>
                  </a:lnTo>
                  <a:lnTo>
                    <a:pt x="2301" y="2707"/>
                  </a:lnTo>
                  <a:lnTo>
                    <a:pt x="2752" y="2707"/>
                  </a:lnTo>
                  <a:lnTo>
                    <a:pt x="3158" y="2662"/>
                  </a:lnTo>
                  <a:lnTo>
                    <a:pt x="3564" y="2481"/>
                  </a:lnTo>
                  <a:lnTo>
                    <a:pt x="3970" y="2256"/>
                  </a:lnTo>
                  <a:lnTo>
                    <a:pt x="4106" y="2120"/>
                  </a:lnTo>
                  <a:lnTo>
                    <a:pt x="4241" y="2030"/>
                  </a:lnTo>
                  <a:lnTo>
                    <a:pt x="4557" y="1850"/>
                  </a:lnTo>
                  <a:lnTo>
                    <a:pt x="4827" y="1624"/>
                  </a:lnTo>
                  <a:lnTo>
                    <a:pt x="5143" y="1399"/>
                  </a:lnTo>
                  <a:lnTo>
                    <a:pt x="5414" y="1218"/>
                  </a:lnTo>
                  <a:lnTo>
                    <a:pt x="5729" y="1083"/>
                  </a:lnTo>
                  <a:lnTo>
                    <a:pt x="5910" y="1038"/>
                  </a:lnTo>
                  <a:lnTo>
                    <a:pt x="6045" y="1038"/>
                  </a:lnTo>
                  <a:lnTo>
                    <a:pt x="6226" y="1083"/>
                  </a:lnTo>
                  <a:lnTo>
                    <a:pt x="6361" y="1173"/>
                  </a:lnTo>
                  <a:lnTo>
                    <a:pt x="6541" y="1309"/>
                  </a:lnTo>
                  <a:lnTo>
                    <a:pt x="6677" y="1489"/>
                  </a:lnTo>
                  <a:lnTo>
                    <a:pt x="6722" y="1534"/>
                  </a:lnTo>
                  <a:lnTo>
                    <a:pt x="6812" y="1579"/>
                  </a:lnTo>
                  <a:lnTo>
                    <a:pt x="6947" y="1534"/>
                  </a:lnTo>
                  <a:lnTo>
                    <a:pt x="7038" y="1444"/>
                  </a:lnTo>
                  <a:lnTo>
                    <a:pt x="7083" y="1309"/>
                  </a:lnTo>
                  <a:lnTo>
                    <a:pt x="7128" y="1309"/>
                  </a:lnTo>
                  <a:lnTo>
                    <a:pt x="7173" y="1218"/>
                  </a:lnTo>
                  <a:lnTo>
                    <a:pt x="7083" y="857"/>
                  </a:lnTo>
                  <a:lnTo>
                    <a:pt x="6947" y="587"/>
                  </a:lnTo>
                  <a:lnTo>
                    <a:pt x="6767" y="406"/>
                  </a:lnTo>
                  <a:lnTo>
                    <a:pt x="6496" y="271"/>
                  </a:lnTo>
                  <a:lnTo>
                    <a:pt x="6226" y="226"/>
                  </a:lnTo>
                  <a:lnTo>
                    <a:pt x="5910" y="181"/>
                  </a:lnTo>
                  <a:lnTo>
                    <a:pt x="5594" y="226"/>
                  </a:lnTo>
                  <a:lnTo>
                    <a:pt x="5278" y="316"/>
                  </a:lnTo>
                  <a:lnTo>
                    <a:pt x="4827" y="452"/>
                  </a:lnTo>
                  <a:lnTo>
                    <a:pt x="4421" y="677"/>
                  </a:lnTo>
                  <a:lnTo>
                    <a:pt x="3655" y="1173"/>
                  </a:lnTo>
                  <a:lnTo>
                    <a:pt x="3294" y="1399"/>
                  </a:lnTo>
                  <a:lnTo>
                    <a:pt x="2888" y="1534"/>
                  </a:lnTo>
                  <a:lnTo>
                    <a:pt x="2482" y="1579"/>
                  </a:lnTo>
                  <a:lnTo>
                    <a:pt x="2121" y="1534"/>
                  </a:lnTo>
                  <a:lnTo>
                    <a:pt x="1715" y="1309"/>
                  </a:lnTo>
                  <a:lnTo>
                    <a:pt x="1354" y="993"/>
                  </a:lnTo>
                  <a:lnTo>
                    <a:pt x="1038" y="677"/>
                  </a:lnTo>
                  <a:lnTo>
                    <a:pt x="723" y="316"/>
                  </a:lnTo>
                  <a:lnTo>
                    <a:pt x="632" y="226"/>
                  </a:lnTo>
                  <a:lnTo>
                    <a:pt x="497" y="226"/>
                  </a:lnTo>
                  <a:lnTo>
                    <a:pt x="407" y="91"/>
                  </a:lnTo>
                  <a:lnTo>
                    <a:pt x="362" y="46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307;p75">
              <a:extLst>
                <a:ext uri="{FF2B5EF4-FFF2-40B4-BE49-F238E27FC236}">
                  <a16:creationId xmlns:a16="http://schemas.microsoft.com/office/drawing/2014/main" id="{031A833D-1481-4B01-B19D-44B1452FD889}"/>
                </a:ext>
              </a:extLst>
            </p:cNvPr>
            <p:cNvSpPr/>
            <p:nvPr/>
          </p:nvSpPr>
          <p:spPr>
            <a:xfrm>
              <a:off x="565125" y="4101300"/>
              <a:ext cx="179325" cy="67675"/>
            </a:xfrm>
            <a:custGeom>
              <a:avLst/>
              <a:gdLst/>
              <a:ahLst/>
              <a:cxnLst/>
              <a:rect l="l" t="t" r="r" b="b"/>
              <a:pathLst>
                <a:path w="7173" h="2707" extrusionOk="0">
                  <a:moveTo>
                    <a:pt x="6902" y="0"/>
                  </a:moveTo>
                  <a:lnTo>
                    <a:pt x="6812" y="46"/>
                  </a:lnTo>
                  <a:lnTo>
                    <a:pt x="6767" y="91"/>
                  </a:lnTo>
                  <a:lnTo>
                    <a:pt x="6632" y="226"/>
                  </a:lnTo>
                  <a:lnTo>
                    <a:pt x="6541" y="226"/>
                  </a:lnTo>
                  <a:lnTo>
                    <a:pt x="6406" y="316"/>
                  </a:lnTo>
                  <a:lnTo>
                    <a:pt x="6135" y="677"/>
                  </a:lnTo>
                  <a:lnTo>
                    <a:pt x="5820" y="993"/>
                  </a:lnTo>
                  <a:lnTo>
                    <a:pt x="5414" y="1309"/>
                  </a:lnTo>
                  <a:lnTo>
                    <a:pt x="5053" y="1534"/>
                  </a:lnTo>
                  <a:lnTo>
                    <a:pt x="4647" y="1579"/>
                  </a:lnTo>
                  <a:lnTo>
                    <a:pt x="4286" y="1534"/>
                  </a:lnTo>
                  <a:lnTo>
                    <a:pt x="3880" y="1399"/>
                  </a:lnTo>
                  <a:lnTo>
                    <a:pt x="3519" y="1173"/>
                  </a:lnTo>
                  <a:lnTo>
                    <a:pt x="2707" y="677"/>
                  </a:lnTo>
                  <a:lnTo>
                    <a:pt x="2301" y="452"/>
                  </a:lnTo>
                  <a:lnTo>
                    <a:pt x="1895" y="316"/>
                  </a:lnTo>
                  <a:lnTo>
                    <a:pt x="1580" y="226"/>
                  </a:lnTo>
                  <a:lnTo>
                    <a:pt x="1264" y="181"/>
                  </a:lnTo>
                  <a:lnTo>
                    <a:pt x="948" y="226"/>
                  </a:lnTo>
                  <a:lnTo>
                    <a:pt x="677" y="271"/>
                  </a:lnTo>
                  <a:lnTo>
                    <a:pt x="407" y="406"/>
                  </a:lnTo>
                  <a:lnTo>
                    <a:pt x="226" y="587"/>
                  </a:lnTo>
                  <a:lnTo>
                    <a:pt x="91" y="857"/>
                  </a:lnTo>
                  <a:lnTo>
                    <a:pt x="1" y="1218"/>
                  </a:lnTo>
                  <a:lnTo>
                    <a:pt x="1" y="1309"/>
                  </a:lnTo>
                  <a:lnTo>
                    <a:pt x="91" y="1309"/>
                  </a:lnTo>
                  <a:lnTo>
                    <a:pt x="136" y="1444"/>
                  </a:lnTo>
                  <a:lnTo>
                    <a:pt x="226" y="1534"/>
                  </a:lnTo>
                  <a:lnTo>
                    <a:pt x="362" y="1579"/>
                  </a:lnTo>
                  <a:lnTo>
                    <a:pt x="452" y="1534"/>
                  </a:lnTo>
                  <a:lnTo>
                    <a:pt x="497" y="1489"/>
                  </a:lnTo>
                  <a:lnTo>
                    <a:pt x="632" y="1309"/>
                  </a:lnTo>
                  <a:lnTo>
                    <a:pt x="813" y="1173"/>
                  </a:lnTo>
                  <a:lnTo>
                    <a:pt x="948" y="1083"/>
                  </a:lnTo>
                  <a:lnTo>
                    <a:pt x="1129" y="1038"/>
                  </a:lnTo>
                  <a:lnTo>
                    <a:pt x="1264" y="1038"/>
                  </a:lnTo>
                  <a:lnTo>
                    <a:pt x="1444" y="1083"/>
                  </a:lnTo>
                  <a:lnTo>
                    <a:pt x="1715" y="1218"/>
                  </a:lnTo>
                  <a:lnTo>
                    <a:pt x="2031" y="1399"/>
                  </a:lnTo>
                  <a:lnTo>
                    <a:pt x="2346" y="1624"/>
                  </a:lnTo>
                  <a:lnTo>
                    <a:pt x="2617" y="1850"/>
                  </a:lnTo>
                  <a:lnTo>
                    <a:pt x="2933" y="2030"/>
                  </a:lnTo>
                  <a:lnTo>
                    <a:pt x="3023" y="2120"/>
                  </a:lnTo>
                  <a:lnTo>
                    <a:pt x="3203" y="2256"/>
                  </a:lnTo>
                  <a:lnTo>
                    <a:pt x="3564" y="2481"/>
                  </a:lnTo>
                  <a:lnTo>
                    <a:pt x="4015" y="2662"/>
                  </a:lnTo>
                  <a:lnTo>
                    <a:pt x="4421" y="2707"/>
                  </a:lnTo>
                  <a:lnTo>
                    <a:pt x="4872" y="2707"/>
                  </a:lnTo>
                  <a:lnTo>
                    <a:pt x="5323" y="2617"/>
                  </a:lnTo>
                  <a:lnTo>
                    <a:pt x="5684" y="2436"/>
                  </a:lnTo>
                  <a:lnTo>
                    <a:pt x="6045" y="2211"/>
                  </a:lnTo>
                  <a:lnTo>
                    <a:pt x="6361" y="1895"/>
                  </a:lnTo>
                  <a:lnTo>
                    <a:pt x="6632" y="1534"/>
                  </a:lnTo>
                  <a:lnTo>
                    <a:pt x="6857" y="1128"/>
                  </a:lnTo>
                  <a:lnTo>
                    <a:pt x="7038" y="722"/>
                  </a:lnTo>
                  <a:lnTo>
                    <a:pt x="7173" y="316"/>
                  </a:lnTo>
                  <a:lnTo>
                    <a:pt x="7173" y="226"/>
                  </a:lnTo>
                  <a:lnTo>
                    <a:pt x="7173" y="181"/>
                  </a:lnTo>
                  <a:lnTo>
                    <a:pt x="7038" y="46"/>
                  </a:lnTo>
                  <a:lnTo>
                    <a:pt x="6902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308;p75">
              <a:extLst>
                <a:ext uri="{FF2B5EF4-FFF2-40B4-BE49-F238E27FC236}">
                  <a16:creationId xmlns:a16="http://schemas.microsoft.com/office/drawing/2014/main" id="{48EC62CB-7F1D-4BF8-B730-3A950AD582EC}"/>
                </a:ext>
              </a:extLst>
            </p:cNvPr>
            <p:cNvSpPr/>
            <p:nvPr/>
          </p:nvSpPr>
          <p:spPr>
            <a:xfrm>
              <a:off x="558375" y="4154300"/>
              <a:ext cx="30475" cy="40625"/>
            </a:xfrm>
            <a:custGeom>
              <a:avLst/>
              <a:gdLst/>
              <a:ahLst/>
              <a:cxnLst/>
              <a:rect l="l" t="t" r="r" b="b"/>
              <a:pathLst>
                <a:path w="1219" h="1625" extrusionOk="0">
                  <a:moveTo>
                    <a:pt x="542" y="271"/>
                  </a:moveTo>
                  <a:lnTo>
                    <a:pt x="632" y="316"/>
                  </a:lnTo>
                  <a:lnTo>
                    <a:pt x="677" y="361"/>
                  </a:lnTo>
                  <a:lnTo>
                    <a:pt x="767" y="452"/>
                  </a:lnTo>
                  <a:lnTo>
                    <a:pt x="857" y="632"/>
                  </a:lnTo>
                  <a:lnTo>
                    <a:pt x="902" y="812"/>
                  </a:lnTo>
                  <a:lnTo>
                    <a:pt x="902" y="993"/>
                  </a:lnTo>
                  <a:lnTo>
                    <a:pt x="857" y="1173"/>
                  </a:lnTo>
                  <a:lnTo>
                    <a:pt x="767" y="1263"/>
                  </a:lnTo>
                  <a:lnTo>
                    <a:pt x="677" y="1309"/>
                  </a:lnTo>
                  <a:lnTo>
                    <a:pt x="542" y="1309"/>
                  </a:lnTo>
                  <a:lnTo>
                    <a:pt x="406" y="1218"/>
                  </a:lnTo>
                  <a:lnTo>
                    <a:pt x="316" y="1038"/>
                  </a:lnTo>
                  <a:lnTo>
                    <a:pt x="271" y="767"/>
                  </a:lnTo>
                  <a:lnTo>
                    <a:pt x="271" y="497"/>
                  </a:lnTo>
                  <a:lnTo>
                    <a:pt x="406" y="361"/>
                  </a:lnTo>
                  <a:lnTo>
                    <a:pt x="496" y="316"/>
                  </a:lnTo>
                  <a:lnTo>
                    <a:pt x="542" y="271"/>
                  </a:lnTo>
                  <a:close/>
                  <a:moveTo>
                    <a:pt x="361" y="0"/>
                  </a:moveTo>
                  <a:lnTo>
                    <a:pt x="271" y="91"/>
                  </a:lnTo>
                  <a:lnTo>
                    <a:pt x="181" y="181"/>
                  </a:lnTo>
                  <a:lnTo>
                    <a:pt x="90" y="316"/>
                  </a:lnTo>
                  <a:lnTo>
                    <a:pt x="0" y="542"/>
                  </a:lnTo>
                  <a:lnTo>
                    <a:pt x="0" y="812"/>
                  </a:lnTo>
                  <a:lnTo>
                    <a:pt x="0" y="1038"/>
                  </a:lnTo>
                  <a:lnTo>
                    <a:pt x="90" y="1263"/>
                  </a:lnTo>
                  <a:lnTo>
                    <a:pt x="181" y="1399"/>
                  </a:lnTo>
                  <a:lnTo>
                    <a:pt x="271" y="1534"/>
                  </a:lnTo>
                  <a:lnTo>
                    <a:pt x="406" y="1579"/>
                  </a:lnTo>
                  <a:lnTo>
                    <a:pt x="542" y="1624"/>
                  </a:lnTo>
                  <a:lnTo>
                    <a:pt x="722" y="1624"/>
                  </a:lnTo>
                  <a:lnTo>
                    <a:pt x="857" y="1579"/>
                  </a:lnTo>
                  <a:lnTo>
                    <a:pt x="993" y="1489"/>
                  </a:lnTo>
                  <a:lnTo>
                    <a:pt x="1083" y="1354"/>
                  </a:lnTo>
                  <a:lnTo>
                    <a:pt x="1173" y="1218"/>
                  </a:lnTo>
                  <a:lnTo>
                    <a:pt x="1218" y="1083"/>
                  </a:lnTo>
                  <a:lnTo>
                    <a:pt x="1218" y="767"/>
                  </a:lnTo>
                  <a:lnTo>
                    <a:pt x="1128" y="452"/>
                  </a:lnTo>
                  <a:lnTo>
                    <a:pt x="993" y="181"/>
                  </a:lnTo>
                  <a:lnTo>
                    <a:pt x="857" y="91"/>
                  </a:lnTo>
                  <a:lnTo>
                    <a:pt x="767" y="46"/>
                  </a:lnTo>
                  <a:lnTo>
                    <a:pt x="632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309;p75">
              <a:extLst>
                <a:ext uri="{FF2B5EF4-FFF2-40B4-BE49-F238E27FC236}">
                  <a16:creationId xmlns:a16="http://schemas.microsoft.com/office/drawing/2014/main" id="{C5665FF7-7A21-4B65-9537-2CF94D5893E7}"/>
                </a:ext>
              </a:extLst>
            </p:cNvPr>
            <p:cNvSpPr/>
            <p:nvPr/>
          </p:nvSpPr>
          <p:spPr>
            <a:xfrm>
              <a:off x="400500" y="3748350"/>
              <a:ext cx="85725" cy="50750"/>
            </a:xfrm>
            <a:custGeom>
              <a:avLst/>
              <a:gdLst/>
              <a:ahLst/>
              <a:cxnLst/>
              <a:rect l="l" t="t" r="r" b="b"/>
              <a:pathLst>
                <a:path w="3429" h="2030" extrusionOk="0">
                  <a:moveTo>
                    <a:pt x="91" y="0"/>
                  </a:moveTo>
                  <a:lnTo>
                    <a:pt x="45" y="45"/>
                  </a:lnTo>
                  <a:lnTo>
                    <a:pt x="0" y="90"/>
                  </a:lnTo>
                  <a:lnTo>
                    <a:pt x="45" y="181"/>
                  </a:lnTo>
                  <a:lnTo>
                    <a:pt x="361" y="451"/>
                  </a:lnTo>
                  <a:lnTo>
                    <a:pt x="767" y="722"/>
                  </a:lnTo>
                  <a:lnTo>
                    <a:pt x="1128" y="992"/>
                  </a:lnTo>
                  <a:lnTo>
                    <a:pt x="1534" y="1218"/>
                  </a:lnTo>
                  <a:lnTo>
                    <a:pt x="2391" y="1624"/>
                  </a:lnTo>
                  <a:lnTo>
                    <a:pt x="3203" y="1985"/>
                  </a:lnTo>
                  <a:lnTo>
                    <a:pt x="3338" y="2030"/>
                  </a:lnTo>
                  <a:lnTo>
                    <a:pt x="3428" y="1940"/>
                  </a:lnTo>
                  <a:lnTo>
                    <a:pt x="3428" y="1849"/>
                  </a:lnTo>
                  <a:lnTo>
                    <a:pt x="3428" y="1804"/>
                  </a:lnTo>
                  <a:lnTo>
                    <a:pt x="3338" y="1759"/>
                  </a:lnTo>
                  <a:lnTo>
                    <a:pt x="2977" y="1534"/>
                  </a:lnTo>
                  <a:lnTo>
                    <a:pt x="2571" y="1308"/>
                  </a:lnTo>
                  <a:lnTo>
                    <a:pt x="1714" y="947"/>
                  </a:lnTo>
                  <a:lnTo>
                    <a:pt x="948" y="541"/>
                  </a:lnTo>
                  <a:lnTo>
                    <a:pt x="542" y="316"/>
                  </a:lnTo>
                  <a:lnTo>
                    <a:pt x="181" y="45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310;p75">
              <a:extLst>
                <a:ext uri="{FF2B5EF4-FFF2-40B4-BE49-F238E27FC236}">
                  <a16:creationId xmlns:a16="http://schemas.microsoft.com/office/drawing/2014/main" id="{E2F004F5-1DDC-4662-9120-ED236BA3111A}"/>
                </a:ext>
              </a:extLst>
            </p:cNvPr>
            <p:cNvSpPr/>
            <p:nvPr/>
          </p:nvSpPr>
          <p:spPr>
            <a:xfrm>
              <a:off x="374550" y="3779925"/>
              <a:ext cx="44025" cy="29325"/>
            </a:xfrm>
            <a:custGeom>
              <a:avLst/>
              <a:gdLst/>
              <a:ahLst/>
              <a:cxnLst/>
              <a:rect l="l" t="t" r="r" b="b"/>
              <a:pathLst>
                <a:path w="1761" h="1173" extrusionOk="0">
                  <a:moveTo>
                    <a:pt x="91" y="0"/>
                  </a:moveTo>
                  <a:lnTo>
                    <a:pt x="46" y="45"/>
                  </a:lnTo>
                  <a:lnTo>
                    <a:pt x="1" y="90"/>
                  </a:lnTo>
                  <a:lnTo>
                    <a:pt x="46" y="135"/>
                  </a:lnTo>
                  <a:lnTo>
                    <a:pt x="768" y="677"/>
                  </a:lnTo>
                  <a:lnTo>
                    <a:pt x="1580" y="1173"/>
                  </a:lnTo>
                  <a:lnTo>
                    <a:pt x="1670" y="1173"/>
                  </a:lnTo>
                  <a:lnTo>
                    <a:pt x="1760" y="1128"/>
                  </a:lnTo>
                  <a:lnTo>
                    <a:pt x="1760" y="1038"/>
                  </a:lnTo>
                  <a:lnTo>
                    <a:pt x="1715" y="947"/>
                  </a:lnTo>
                  <a:lnTo>
                    <a:pt x="1309" y="722"/>
                  </a:lnTo>
                  <a:lnTo>
                    <a:pt x="948" y="496"/>
                  </a:lnTo>
                  <a:lnTo>
                    <a:pt x="542" y="271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311;p75">
              <a:extLst>
                <a:ext uri="{FF2B5EF4-FFF2-40B4-BE49-F238E27FC236}">
                  <a16:creationId xmlns:a16="http://schemas.microsoft.com/office/drawing/2014/main" id="{FA751AE4-FE64-42FB-A8B6-12E0BA421B8E}"/>
                </a:ext>
              </a:extLst>
            </p:cNvPr>
            <p:cNvSpPr/>
            <p:nvPr/>
          </p:nvSpPr>
          <p:spPr>
            <a:xfrm>
              <a:off x="342975" y="3803600"/>
              <a:ext cx="37250" cy="22575"/>
            </a:xfrm>
            <a:custGeom>
              <a:avLst/>
              <a:gdLst/>
              <a:ahLst/>
              <a:cxnLst/>
              <a:rect l="l" t="t" r="r" b="b"/>
              <a:pathLst>
                <a:path w="1490" h="903" extrusionOk="0">
                  <a:moveTo>
                    <a:pt x="91" y="0"/>
                  </a:moveTo>
                  <a:lnTo>
                    <a:pt x="46" y="45"/>
                  </a:lnTo>
                  <a:lnTo>
                    <a:pt x="1" y="136"/>
                  </a:lnTo>
                  <a:lnTo>
                    <a:pt x="46" y="181"/>
                  </a:lnTo>
                  <a:lnTo>
                    <a:pt x="317" y="406"/>
                  </a:lnTo>
                  <a:lnTo>
                    <a:pt x="632" y="587"/>
                  </a:lnTo>
                  <a:lnTo>
                    <a:pt x="1309" y="902"/>
                  </a:lnTo>
                  <a:lnTo>
                    <a:pt x="1399" y="902"/>
                  </a:lnTo>
                  <a:lnTo>
                    <a:pt x="1489" y="857"/>
                  </a:lnTo>
                  <a:lnTo>
                    <a:pt x="1489" y="767"/>
                  </a:lnTo>
                  <a:lnTo>
                    <a:pt x="1444" y="677"/>
                  </a:lnTo>
                  <a:lnTo>
                    <a:pt x="768" y="406"/>
                  </a:lnTo>
                  <a:lnTo>
                    <a:pt x="452" y="226"/>
                  </a:lnTo>
                  <a:lnTo>
                    <a:pt x="181" y="45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312;p75">
              <a:extLst>
                <a:ext uri="{FF2B5EF4-FFF2-40B4-BE49-F238E27FC236}">
                  <a16:creationId xmlns:a16="http://schemas.microsoft.com/office/drawing/2014/main" id="{E9488125-7719-4697-812F-65F7091AF619}"/>
                </a:ext>
              </a:extLst>
            </p:cNvPr>
            <p:cNvSpPr/>
            <p:nvPr/>
          </p:nvSpPr>
          <p:spPr>
            <a:xfrm>
              <a:off x="570775" y="3738200"/>
              <a:ext cx="29350" cy="29325"/>
            </a:xfrm>
            <a:custGeom>
              <a:avLst/>
              <a:gdLst/>
              <a:ahLst/>
              <a:cxnLst/>
              <a:rect l="l" t="t" r="r" b="b"/>
              <a:pathLst>
                <a:path w="1174" h="1173" extrusionOk="0">
                  <a:moveTo>
                    <a:pt x="46" y="0"/>
                  </a:moveTo>
                  <a:lnTo>
                    <a:pt x="0" y="45"/>
                  </a:lnTo>
                  <a:lnTo>
                    <a:pt x="0" y="135"/>
                  </a:lnTo>
                  <a:lnTo>
                    <a:pt x="226" y="451"/>
                  </a:lnTo>
                  <a:lnTo>
                    <a:pt x="451" y="722"/>
                  </a:lnTo>
                  <a:lnTo>
                    <a:pt x="1038" y="1173"/>
                  </a:lnTo>
                  <a:lnTo>
                    <a:pt x="1083" y="1173"/>
                  </a:lnTo>
                  <a:lnTo>
                    <a:pt x="1128" y="1128"/>
                  </a:lnTo>
                  <a:lnTo>
                    <a:pt x="1173" y="1083"/>
                  </a:lnTo>
                  <a:lnTo>
                    <a:pt x="1128" y="993"/>
                  </a:lnTo>
                  <a:lnTo>
                    <a:pt x="587" y="587"/>
                  </a:lnTo>
                  <a:lnTo>
                    <a:pt x="361" y="316"/>
                  </a:lnTo>
                  <a:lnTo>
                    <a:pt x="181" y="45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" name="Google Shape;1313;p75">
            <a:extLst>
              <a:ext uri="{FF2B5EF4-FFF2-40B4-BE49-F238E27FC236}">
                <a16:creationId xmlns:a16="http://schemas.microsoft.com/office/drawing/2014/main" id="{0E05127F-802A-488E-8F40-1C72CB3B2E45}"/>
              </a:ext>
            </a:extLst>
          </p:cNvPr>
          <p:cNvGrpSpPr/>
          <p:nvPr/>
        </p:nvGrpSpPr>
        <p:grpSpPr>
          <a:xfrm>
            <a:off x="2551254" y="3147801"/>
            <a:ext cx="953862" cy="1149662"/>
            <a:chOff x="5398300" y="2475200"/>
            <a:chExt cx="686775" cy="827750"/>
          </a:xfrm>
        </p:grpSpPr>
        <p:sp>
          <p:nvSpPr>
            <p:cNvPr id="51" name="Google Shape;1314;p75">
              <a:extLst>
                <a:ext uri="{FF2B5EF4-FFF2-40B4-BE49-F238E27FC236}">
                  <a16:creationId xmlns:a16="http://schemas.microsoft.com/office/drawing/2014/main" id="{F7B8827E-0B98-419B-823B-0483807DFE63}"/>
                </a:ext>
              </a:extLst>
            </p:cNvPr>
            <p:cNvSpPr/>
            <p:nvPr/>
          </p:nvSpPr>
          <p:spPr>
            <a:xfrm>
              <a:off x="5615950" y="3030025"/>
              <a:ext cx="110525" cy="101500"/>
            </a:xfrm>
            <a:custGeom>
              <a:avLst/>
              <a:gdLst/>
              <a:ahLst/>
              <a:cxnLst/>
              <a:rect l="l" t="t" r="r" b="b"/>
              <a:pathLst>
                <a:path w="4421" h="4060" extrusionOk="0">
                  <a:moveTo>
                    <a:pt x="135" y="0"/>
                  </a:moveTo>
                  <a:lnTo>
                    <a:pt x="90" y="91"/>
                  </a:lnTo>
                  <a:lnTo>
                    <a:pt x="45" y="451"/>
                  </a:lnTo>
                  <a:lnTo>
                    <a:pt x="0" y="677"/>
                  </a:lnTo>
                  <a:lnTo>
                    <a:pt x="0" y="812"/>
                  </a:lnTo>
                  <a:lnTo>
                    <a:pt x="45" y="948"/>
                  </a:lnTo>
                  <a:lnTo>
                    <a:pt x="90" y="1489"/>
                  </a:lnTo>
                  <a:lnTo>
                    <a:pt x="226" y="1985"/>
                  </a:lnTo>
                  <a:lnTo>
                    <a:pt x="451" y="2436"/>
                  </a:lnTo>
                  <a:lnTo>
                    <a:pt x="677" y="2887"/>
                  </a:lnTo>
                  <a:lnTo>
                    <a:pt x="812" y="3022"/>
                  </a:lnTo>
                  <a:lnTo>
                    <a:pt x="947" y="3068"/>
                  </a:lnTo>
                  <a:lnTo>
                    <a:pt x="1263" y="3428"/>
                  </a:lnTo>
                  <a:lnTo>
                    <a:pt x="1489" y="3699"/>
                  </a:lnTo>
                  <a:lnTo>
                    <a:pt x="1624" y="3789"/>
                  </a:lnTo>
                  <a:lnTo>
                    <a:pt x="1759" y="3879"/>
                  </a:lnTo>
                  <a:lnTo>
                    <a:pt x="1895" y="3925"/>
                  </a:lnTo>
                  <a:lnTo>
                    <a:pt x="1985" y="3925"/>
                  </a:lnTo>
                  <a:lnTo>
                    <a:pt x="2210" y="4015"/>
                  </a:lnTo>
                  <a:lnTo>
                    <a:pt x="2436" y="4060"/>
                  </a:lnTo>
                  <a:lnTo>
                    <a:pt x="2661" y="4060"/>
                  </a:lnTo>
                  <a:lnTo>
                    <a:pt x="2932" y="4015"/>
                  </a:lnTo>
                  <a:lnTo>
                    <a:pt x="3203" y="3970"/>
                  </a:lnTo>
                  <a:lnTo>
                    <a:pt x="3428" y="3879"/>
                  </a:lnTo>
                  <a:lnTo>
                    <a:pt x="3654" y="3744"/>
                  </a:lnTo>
                  <a:lnTo>
                    <a:pt x="3834" y="3564"/>
                  </a:lnTo>
                  <a:lnTo>
                    <a:pt x="4015" y="3338"/>
                  </a:lnTo>
                  <a:lnTo>
                    <a:pt x="4105" y="3113"/>
                  </a:lnTo>
                  <a:lnTo>
                    <a:pt x="4240" y="2887"/>
                  </a:lnTo>
                  <a:lnTo>
                    <a:pt x="4285" y="2616"/>
                  </a:lnTo>
                  <a:lnTo>
                    <a:pt x="4421" y="2075"/>
                  </a:lnTo>
                  <a:lnTo>
                    <a:pt x="4421" y="1489"/>
                  </a:lnTo>
                  <a:lnTo>
                    <a:pt x="4421" y="993"/>
                  </a:lnTo>
                  <a:lnTo>
                    <a:pt x="4330" y="496"/>
                  </a:lnTo>
                  <a:lnTo>
                    <a:pt x="4330" y="361"/>
                  </a:lnTo>
                  <a:lnTo>
                    <a:pt x="4240" y="271"/>
                  </a:lnTo>
                  <a:lnTo>
                    <a:pt x="4150" y="181"/>
                  </a:lnTo>
                  <a:lnTo>
                    <a:pt x="3789" y="181"/>
                  </a:lnTo>
                  <a:lnTo>
                    <a:pt x="3564" y="271"/>
                  </a:lnTo>
                  <a:lnTo>
                    <a:pt x="3248" y="451"/>
                  </a:lnTo>
                  <a:lnTo>
                    <a:pt x="2887" y="542"/>
                  </a:lnTo>
                  <a:lnTo>
                    <a:pt x="2526" y="542"/>
                  </a:lnTo>
                  <a:lnTo>
                    <a:pt x="2120" y="496"/>
                  </a:lnTo>
                  <a:lnTo>
                    <a:pt x="1353" y="361"/>
                  </a:lnTo>
                  <a:lnTo>
                    <a:pt x="632" y="181"/>
                  </a:lnTo>
                  <a:lnTo>
                    <a:pt x="316" y="181"/>
                  </a:lnTo>
                  <a:lnTo>
                    <a:pt x="316" y="91"/>
                  </a:lnTo>
                  <a:lnTo>
                    <a:pt x="271" y="45"/>
                  </a:lnTo>
                  <a:lnTo>
                    <a:pt x="181" y="0"/>
                  </a:lnTo>
                  <a:close/>
                </a:path>
              </a:pathLst>
            </a:custGeom>
            <a:solidFill>
              <a:srgbClr val="8F81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315;p75">
              <a:extLst>
                <a:ext uri="{FF2B5EF4-FFF2-40B4-BE49-F238E27FC236}">
                  <a16:creationId xmlns:a16="http://schemas.microsoft.com/office/drawing/2014/main" id="{8C23E048-EDB1-432A-BE3C-ACA881A6F0FC}"/>
                </a:ext>
              </a:extLst>
            </p:cNvPr>
            <p:cNvSpPr/>
            <p:nvPr/>
          </p:nvSpPr>
          <p:spPr>
            <a:xfrm>
              <a:off x="5852750" y="2534975"/>
              <a:ext cx="87975" cy="85725"/>
            </a:xfrm>
            <a:custGeom>
              <a:avLst/>
              <a:gdLst/>
              <a:ahLst/>
              <a:cxnLst/>
              <a:rect l="l" t="t" r="r" b="b"/>
              <a:pathLst>
                <a:path w="3519" h="3429" extrusionOk="0">
                  <a:moveTo>
                    <a:pt x="1218" y="1"/>
                  </a:moveTo>
                  <a:lnTo>
                    <a:pt x="993" y="91"/>
                  </a:lnTo>
                  <a:lnTo>
                    <a:pt x="767" y="226"/>
                  </a:lnTo>
                  <a:lnTo>
                    <a:pt x="542" y="407"/>
                  </a:lnTo>
                  <a:lnTo>
                    <a:pt x="361" y="587"/>
                  </a:lnTo>
                  <a:lnTo>
                    <a:pt x="181" y="812"/>
                  </a:lnTo>
                  <a:lnTo>
                    <a:pt x="91" y="1038"/>
                  </a:lnTo>
                  <a:lnTo>
                    <a:pt x="46" y="1218"/>
                  </a:lnTo>
                  <a:lnTo>
                    <a:pt x="1" y="1354"/>
                  </a:lnTo>
                  <a:lnTo>
                    <a:pt x="46" y="1489"/>
                  </a:lnTo>
                  <a:lnTo>
                    <a:pt x="136" y="1624"/>
                  </a:lnTo>
                  <a:lnTo>
                    <a:pt x="181" y="1760"/>
                  </a:lnTo>
                  <a:lnTo>
                    <a:pt x="316" y="1805"/>
                  </a:lnTo>
                  <a:lnTo>
                    <a:pt x="406" y="1985"/>
                  </a:lnTo>
                  <a:lnTo>
                    <a:pt x="497" y="2121"/>
                  </a:lnTo>
                  <a:lnTo>
                    <a:pt x="677" y="2256"/>
                  </a:lnTo>
                  <a:lnTo>
                    <a:pt x="812" y="2391"/>
                  </a:lnTo>
                  <a:lnTo>
                    <a:pt x="1173" y="2572"/>
                  </a:lnTo>
                  <a:lnTo>
                    <a:pt x="1579" y="2752"/>
                  </a:lnTo>
                  <a:lnTo>
                    <a:pt x="1985" y="2887"/>
                  </a:lnTo>
                  <a:lnTo>
                    <a:pt x="2211" y="3158"/>
                  </a:lnTo>
                  <a:lnTo>
                    <a:pt x="2301" y="3338"/>
                  </a:lnTo>
                  <a:lnTo>
                    <a:pt x="2481" y="3384"/>
                  </a:lnTo>
                  <a:lnTo>
                    <a:pt x="2662" y="3429"/>
                  </a:lnTo>
                  <a:lnTo>
                    <a:pt x="2842" y="3384"/>
                  </a:lnTo>
                  <a:lnTo>
                    <a:pt x="2978" y="3293"/>
                  </a:lnTo>
                  <a:lnTo>
                    <a:pt x="3068" y="3158"/>
                  </a:lnTo>
                  <a:lnTo>
                    <a:pt x="3113" y="3023"/>
                  </a:lnTo>
                  <a:lnTo>
                    <a:pt x="3113" y="2797"/>
                  </a:lnTo>
                  <a:lnTo>
                    <a:pt x="3068" y="2752"/>
                  </a:lnTo>
                  <a:lnTo>
                    <a:pt x="3203" y="2662"/>
                  </a:lnTo>
                  <a:lnTo>
                    <a:pt x="3384" y="2346"/>
                  </a:lnTo>
                  <a:lnTo>
                    <a:pt x="3519" y="2030"/>
                  </a:lnTo>
                  <a:lnTo>
                    <a:pt x="3519" y="1715"/>
                  </a:lnTo>
                  <a:lnTo>
                    <a:pt x="3429" y="1399"/>
                  </a:lnTo>
                  <a:lnTo>
                    <a:pt x="3248" y="1128"/>
                  </a:lnTo>
                  <a:lnTo>
                    <a:pt x="3023" y="858"/>
                  </a:lnTo>
                  <a:lnTo>
                    <a:pt x="2752" y="632"/>
                  </a:lnTo>
                  <a:lnTo>
                    <a:pt x="2481" y="452"/>
                  </a:lnTo>
                  <a:lnTo>
                    <a:pt x="2346" y="316"/>
                  </a:lnTo>
                  <a:lnTo>
                    <a:pt x="2166" y="181"/>
                  </a:lnTo>
                  <a:lnTo>
                    <a:pt x="1985" y="46"/>
                  </a:lnTo>
                  <a:lnTo>
                    <a:pt x="1760" y="1"/>
                  </a:lnTo>
                  <a:close/>
                </a:path>
              </a:pathLst>
            </a:custGeom>
            <a:solidFill>
              <a:srgbClr val="8F81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316;p75">
              <a:extLst>
                <a:ext uri="{FF2B5EF4-FFF2-40B4-BE49-F238E27FC236}">
                  <a16:creationId xmlns:a16="http://schemas.microsoft.com/office/drawing/2014/main" id="{AC24A98E-AEC0-49C5-8286-4BCC479B2C70}"/>
                </a:ext>
              </a:extLst>
            </p:cNvPr>
            <p:cNvSpPr/>
            <p:nvPr/>
          </p:nvSpPr>
          <p:spPr>
            <a:xfrm>
              <a:off x="5412950" y="2479725"/>
              <a:ext cx="665350" cy="465750"/>
            </a:xfrm>
            <a:custGeom>
              <a:avLst/>
              <a:gdLst/>
              <a:ahLst/>
              <a:cxnLst/>
              <a:rect l="l" t="t" r="r" b="b"/>
              <a:pathLst>
                <a:path w="26614" h="18630" extrusionOk="0">
                  <a:moveTo>
                    <a:pt x="23096" y="2526"/>
                  </a:moveTo>
                  <a:lnTo>
                    <a:pt x="23276" y="2797"/>
                  </a:lnTo>
                  <a:lnTo>
                    <a:pt x="23456" y="3068"/>
                  </a:lnTo>
                  <a:lnTo>
                    <a:pt x="23592" y="3383"/>
                  </a:lnTo>
                  <a:lnTo>
                    <a:pt x="23727" y="3744"/>
                  </a:lnTo>
                  <a:lnTo>
                    <a:pt x="23727" y="3744"/>
                  </a:lnTo>
                  <a:lnTo>
                    <a:pt x="23501" y="3293"/>
                  </a:lnTo>
                  <a:lnTo>
                    <a:pt x="23276" y="2887"/>
                  </a:lnTo>
                  <a:lnTo>
                    <a:pt x="23096" y="2526"/>
                  </a:lnTo>
                  <a:close/>
                  <a:moveTo>
                    <a:pt x="24764" y="8480"/>
                  </a:moveTo>
                  <a:lnTo>
                    <a:pt x="24674" y="9112"/>
                  </a:lnTo>
                  <a:lnTo>
                    <a:pt x="24539" y="9473"/>
                  </a:lnTo>
                  <a:lnTo>
                    <a:pt x="24764" y="8480"/>
                  </a:lnTo>
                  <a:close/>
                  <a:moveTo>
                    <a:pt x="21517" y="0"/>
                  </a:moveTo>
                  <a:lnTo>
                    <a:pt x="21066" y="45"/>
                  </a:lnTo>
                  <a:lnTo>
                    <a:pt x="20660" y="136"/>
                  </a:lnTo>
                  <a:lnTo>
                    <a:pt x="20479" y="226"/>
                  </a:lnTo>
                  <a:lnTo>
                    <a:pt x="20344" y="361"/>
                  </a:lnTo>
                  <a:lnTo>
                    <a:pt x="20209" y="451"/>
                  </a:lnTo>
                  <a:lnTo>
                    <a:pt x="20118" y="632"/>
                  </a:lnTo>
                  <a:lnTo>
                    <a:pt x="19803" y="632"/>
                  </a:lnTo>
                  <a:lnTo>
                    <a:pt x="19487" y="677"/>
                  </a:lnTo>
                  <a:lnTo>
                    <a:pt x="19171" y="812"/>
                  </a:lnTo>
                  <a:lnTo>
                    <a:pt x="18856" y="948"/>
                  </a:lnTo>
                  <a:lnTo>
                    <a:pt x="18765" y="1038"/>
                  </a:lnTo>
                  <a:lnTo>
                    <a:pt x="18675" y="1128"/>
                  </a:lnTo>
                  <a:lnTo>
                    <a:pt x="18540" y="1354"/>
                  </a:lnTo>
                  <a:lnTo>
                    <a:pt x="18540" y="1579"/>
                  </a:lnTo>
                  <a:lnTo>
                    <a:pt x="18585" y="1805"/>
                  </a:lnTo>
                  <a:lnTo>
                    <a:pt x="18720" y="1985"/>
                  </a:lnTo>
                  <a:lnTo>
                    <a:pt x="18901" y="2165"/>
                  </a:lnTo>
                  <a:lnTo>
                    <a:pt x="19126" y="2211"/>
                  </a:lnTo>
                  <a:lnTo>
                    <a:pt x="19397" y="2211"/>
                  </a:lnTo>
                  <a:lnTo>
                    <a:pt x="19667" y="2165"/>
                  </a:lnTo>
                  <a:lnTo>
                    <a:pt x="19893" y="2165"/>
                  </a:lnTo>
                  <a:lnTo>
                    <a:pt x="20118" y="2211"/>
                  </a:lnTo>
                  <a:lnTo>
                    <a:pt x="20299" y="2301"/>
                  </a:lnTo>
                  <a:lnTo>
                    <a:pt x="20479" y="2391"/>
                  </a:lnTo>
                  <a:lnTo>
                    <a:pt x="20615" y="2526"/>
                  </a:lnTo>
                  <a:lnTo>
                    <a:pt x="20885" y="2932"/>
                  </a:lnTo>
                  <a:lnTo>
                    <a:pt x="20885" y="3248"/>
                  </a:lnTo>
                  <a:lnTo>
                    <a:pt x="20885" y="3654"/>
                  </a:lnTo>
                  <a:lnTo>
                    <a:pt x="20795" y="4421"/>
                  </a:lnTo>
                  <a:lnTo>
                    <a:pt x="20615" y="5097"/>
                  </a:lnTo>
                  <a:lnTo>
                    <a:pt x="20434" y="5548"/>
                  </a:lnTo>
                  <a:lnTo>
                    <a:pt x="20389" y="5684"/>
                  </a:lnTo>
                  <a:lnTo>
                    <a:pt x="20073" y="5323"/>
                  </a:lnTo>
                  <a:lnTo>
                    <a:pt x="19758" y="5052"/>
                  </a:lnTo>
                  <a:lnTo>
                    <a:pt x="19397" y="4782"/>
                  </a:lnTo>
                  <a:lnTo>
                    <a:pt x="19036" y="4556"/>
                  </a:lnTo>
                  <a:lnTo>
                    <a:pt x="18675" y="4376"/>
                  </a:lnTo>
                  <a:lnTo>
                    <a:pt x="18269" y="4240"/>
                  </a:lnTo>
                  <a:lnTo>
                    <a:pt x="17863" y="4150"/>
                  </a:lnTo>
                  <a:lnTo>
                    <a:pt x="17457" y="4150"/>
                  </a:lnTo>
                  <a:lnTo>
                    <a:pt x="16781" y="3879"/>
                  </a:lnTo>
                  <a:lnTo>
                    <a:pt x="16104" y="3654"/>
                  </a:lnTo>
                  <a:lnTo>
                    <a:pt x="15382" y="3519"/>
                  </a:lnTo>
                  <a:lnTo>
                    <a:pt x="14661" y="3383"/>
                  </a:lnTo>
                  <a:lnTo>
                    <a:pt x="14300" y="3248"/>
                  </a:lnTo>
                  <a:lnTo>
                    <a:pt x="13578" y="3022"/>
                  </a:lnTo>
                  <a:lnTo>
                    <a:pt x="12856" y="2797"/>
                  </a:lnTo>
                  <a:lnTo>
                    <a:pt x="12180" y="2707"/>
                  </a:lnTo>
                  <a:lnTo>
                    <a:pt x="11458" y="2617"/>
                  </a:lnTo>
                  <a:lnTo>
                    <a:pt x="10736" y="2617"/>
                  </a:lnTo>
                  <a:lnTo>
                    <a:pt x="10060" y="2662"/>
                  </a:lnTo>
                  <a:lnTo>
                    <a:pt x="9338" y="2797"/>
                  </a:lnTo>
                  <a:lnTo>
                    <a:pt x="8571" y="2977"/>
                  </a:lnTo>
                  <a:lnTo>
                    <a:pt x="8165" y="3068"/>
                  </a:lnTo>
                  <a:lnTo>
                    <a:pt x="7398" y="3113"/>
                  </a:lnTo>
                  <a:lnTo>
                    <a:pt x="6677" y="3203"/>
                  </a:lnTo>
                  <a:lnTo>
                    <a:pt x="5955" y="3338"/>
                  </a:lnTo>
                  <a:lnTo>
                    <a:pt x="5233" y="3519"/>
                  </a:lnTo>
                  <a:lnTo>
                    <a:pt x="4512" y="3744"/>
                  </a:lnTo>
                  <a:lnTo>
                    <a:pt x="3835" y="4015"/>
                  </a:lnTo>
                  <a:lnTo>
                    <a:pt x="3158" y="4376"/>
                  </a:lnTo>
                  <a:lnTo>
                    <a:pt x="2527" y="4782"/>
                  </a:lnTo>
                  <a:lnTo>
                    <a:pt x="2031" y="5188"/>
                  </a:lnTo>
                  <a:lnTo>
                    <a:pt x="1670" y="5594"/>
                  </a:lnTo>
                  <a:lnTo>
                    <a:pt x="1309" y="6045"/>
                  </a:lnTo>
                  <a:lnTo>
                    <a:pt x="1084" y="6541"/>
                  </a:lnTo>
                  <a:lnTo>
                    <a:pt x="858" y="7037"/>
                  </a:lnTo>
                  <a:lnTo>
                    <a:pt x="723" y="7578"/>
                  </a:lnTo>
                  <a:lnTo>
                    <a:pt x="587" y="8119"/>
                  </a:lnTo>
                  <a:lnTo>
                    <a:pt x="542" y="8661"/>
                  </a:lnTo>
                  <a:lnTo>
                    <a:pt x="407" y="8706"/>
                  </a:lnTo>
                  <a:lnTo>
                    <a:pt x="317" y="8796"/>
                  </a:lnTo>
                  <a:lnTo>
                    <a:pt x="227" y="8931"/>
                  </a:lnTo>
                  <a:lnTo>
                    <a:pt x="181" y="9067"/>
                  </a:lnTo>
                  <a:lnTo>
                    <a:pt x="91" y="9969"/>
                  </a:lnTo>
                  <a:lnTo>
                    <a:pt x="46" y="11097"/>
                  </a:lnTo>
                  <a:lnTo>
                    <a:pt x="1" y="12179"/>
                  </a:lnTo>
                  <a:lnTo>
                    <a:pt x="1" y="13307"/>
                  </a:lnTo>
                  <a:lnTo>
                    <a:pt x="46" y="13848"/>
                  </a:lnTo>
                  <a:lnTo>
                    <a:pt x="136" y="14389"/>
                  </a:lnTo>
                  <a:lnTo>
                    <a:pt x="181" y="14570"/>
                  </a:lnTo>
                  <a:lnTo>
                    <a:pt x="317" y="14660"/>
                  </a:lnTo>
                  <a:lnTo>
                    <a:pt x="452" y="14750"/>
                  </a:lnTo>
                  <a:lnTo>
                    <a:pt x="587" y="14750"/>
                  </a:lnTo>
                  <a:lnTo>
                    <a:pt x="768" y="14705"/>
                  </a:lnTo>
                  <a:lnTo>
                    <a:pt x="903" y="14615"/>
                  </a:lnTo>
                  <a:lnTo>
                    <a:pt x="993" y="14480"/>
                  </a:lnTo>
                  <a:lnTo>
                    <a:pt x="1038" y="14299"/>
                  </a:lnTo>
                  <a:lnTo>
                    <a:pt x="1264" y="14254"/>
                  </a:lnTo>
                  <a:lnTo>
                    <a:pt x="1354" y="14164"/>
                  </a:lnTo>
                  <a:lnTo>
                    <a:pt x="1399" y="14074"/>
                  </a:lnTo>
                  <a:lnTo>
                    <a:pt x="1535" y="13803"/>
                  </a:lnTo>
                  <a:lnTo>
                    <a:pt x="1670" y="13532"/>
                  </a:lnTo>
                  <a:lnTo>
                    <a:pt x="1805" y="12946"/>
                  </a:lnTo>
                  <a:lnTo>
                    <a:pt x="1895" y="12314"/>
                  </a:lnTo>
                  <a:lnTo>
                    <a:pt x="2031" y="11728"/>
                  </a:lnTo>
                  <a:lnTo>
                    <a:pt x="2256" y="10826"/>
                  </a:lnTo>
                  <a:lnTo>
                    <a:pt x="2572" y="9969"/>
                  </a:lnTo>
                  <a:lnTo>
                    <a:pt x="2888" y="9112"/>
                  </a:lnTo>
                  <a:lnTo>
                    <a:pt x="3113" y="8210"/>
                  </a:lnTo>
                  <a:lnTo>
                    <a:pt x="3113" y="8165"/>
                  </a:lnTo>
                  <a:lnTo>
                    <a:pt x="3429" y="8255"/>
                  </a:lnTo>
                  <a:lnTo>
                    <a:pt x="3745" y="8345"/>
                  </a:lnTo>
                  <a:lnTo>
                    <a:pt x="4421" y="8435"/>
                  </a:lnTo>
                  <a:lnTo>
                    <a:pt x="5098" y="8480"/>
                  </a:lnTo>
                  <a:lnTo>
                    <a:pt x="5775" y="8480"/>
                  </a:lnTo>
                  <a:lnTo>
                    <a:pt x="8030" y="8525"/>
                  </a:lnTo>
                  <a:lnTo>
                    <a:pt x="10285" y="8571"/>
                  </a:lnTo>
                  <a:lnTo>
                    <a:pt x="16555" y="8571"/>
                  </a:lnTo>
                  <a:lnTo>
                    <a:pt x="17412" y="8525"/>
                  </a:lnTo>
                  <a:lnTo>
                    <a:pt x="18314" y="8435"/>
                  </a:lnTo>
                  <a:lnTo>
                    <a:pt x="18359" y="8480"/>
                  </a:lnTo>
                  <a:lnTo>
                    <a:pt x="18630" y="8886"/>
                  </a:lnTo>
                  <a:lnTo>
                    <a:pt x="18810" y="9337"/>
                  </a:lnTo>
                  <a:lnTo>
                    <a:pt x="18946" y="9788"/>
                  </a:lnTo>
                  <a:lnTo>
                    <a:pt x="19081" y="10240"/>
                  </a:lnTo>
                  <a:lnTo>
                    <a:pt x="19261" y="11187"/>
                  </a:lnTo>
                  <a:lnTo>
                    <a:pt x="19397" y="11683"/>
                  </a:lnTo>
                  <a:lnTo>
                    <a:pt x="19532" y="12134"/>
                  </a:lnTo>
                  <a:lnTo>
                    <a:pt x="19577" y="12224"/>
                  </a:lnTo>
                  <a:lnTo>
                    <a:pt x="19667" y="12269"/>
                  </a:lnTo>
                  <a:lnTo>
                    <a:pt x="19758" y="13036"/>
                  </a:lnTo>
                  <a:lnTo>
                    <a:pt x="19848" y="13397"/>
                  </a:lnTo>
                  <a:lnTo>
                    <a:pt x="19983" y="13758"/>
                  </a:lnTo>
                  <a:lnTo>
                    <a:pt x="20073" y="13893"/>
                  </a:lnTo>
                  <a:lnTo>
                    <a:pt x="20209" y="13938"/>
                  </a:lnTo>
                  <a:lnTo>
                    <a:pt x="20164" y="14254"/>
                  </a:lnTo>
                  <a:lnTo>
                    <a:pt x="20164" y="14344"/>
                  </a:lnTo>
                  <a:lnTo>
                    <a:pt x="20209" y="14434"/>
                  </a:lnTo>
                  <a:lnTo>
                    <a:pt x="20254" y="14480"/>
                  </a:lnTo>
                  <a:lnTo>
                    <a:pt x="20299" y="14525"/>
                  </a:lnTo>
                  <a:lnTo>
                    <a:pt x="20479" y="14525"/>
                  </a:lnTo>
                  <a:lnTo>
                    <a:pt x="20524" y="14480"/>
                  </a:lnTo>
                  <a:lnTo>
                    <a:pt x="20570" y="14389"/>
                  </a:lnTo>
                  <a:lnTo>
                    <a:pt x="20750" y="13938"/>
                  </a:lnTo>
                  <a:lnTo>
                    <a:pt x="20795" y="13983"/>
                  </a:lnTo>
                  <a:lnTo>
                    <a:pt x="20885" y="14028"/>
                  </a:lnTo>
                  <a:lnTo>
                    <a:pt x="20976" y="14074"/>
                  </a:lnTo>
                  <a:lnTo>
                    <a:pt x="21066" y="14028"/>
                  </a:lnTo>
                  <a:lnTo>
                    <a:pt x="21201" y="13938"/>
                  </a:lnTo>
                  <a:lnTo>
                    <a:pt x="21246" y="13893"/>
                  </a:lnTo>
                  <a:lnTo>
                    <a:pt x="21291" y="13893"/>
                  </a:lnTo>
                  <a:lnTo>
                    <a:pt x="21381" y="13938"/>
                  </a:lnTo>
                  <a:lnTo>
                    <a:pt x="21472" y="13893"/>
                  </a:lnTo>
                  <a:lnTo>
                    <a:pt x="21562" y="13848"/>
                  </a:lnTo>
                  <a:lnTo>
                    <a:pt x="21652" y="13758"/>
                  </a:lnTo>
                  <a:lnTo>
                    <a:pt x="21652" y="13622"/>
                  </a:lnTo>
                  <a:lnTo>
                    <a:pt x="21697" y="13622"/>
                  </a:lnTo>
                  <a:lnTo>
                    <a:pt x="21697" y="13577"/>
                  </a:lnTo>
                  <a:lnTo>
                    <a:pt x="21878" y="12765"/>
                  </a:lnTo>
                  <a:lnTo>
                    <a:pt x="22058" y="12811"/>
                  </a:lnTo>
                  <a:lnTo>
                    <a:pt x="21787" y="13532"/>
                  </a:lnTo>
                  <a:lnTo>
                    <a:pt x="21607" y="14299"/>
                  </a:lnTo>
                  <a:lnTo>
                    <a:pt x="21472" y="15246"/>
                  </a:lnTo>
                  <a:lnTo>
                    <a:pt x="21427" y="15923"/>
                  </a:lnTo>
                  <a:lnTo>
                    <a:pt x="21381" y="16645"/>
                  </a:lnTo>
                  <a:lnTo>
                    <a:pt x="21472" y="17276"/>
                  </a:lnTo>
                  <a:lnTo>
                    <a:pt x="21517" y="17592"/>
                  </a:lnTo>
                  <a:lnTo>
                    <a:pt x="21652" y="17817"/>
                  </a:lnTo>
                  <a:lnTo>
                    <a:pt x="21787" y="18043"/>
                  </a:lnTo>
                  <a:lnTo>
                    <a:pt x="21968" y="18178"/>
                  </a:lnTo>
                  <a:lnTo>
                    <a:pt x="22148" y="18223"/>
                  </a:lnTo>
                  <a:lnTo>
                    <a:pt x="22419" y="18178"/>
                  </a:lnTo>
                  <a:lnTo>
                    <a:pt x="22554" y="18359"/>
                  </a:lnTo>
                  <a:lnTo>
                    <a:pt x="22690" y="18494"/>
                  </a:lnTo>
                  <a:lnTo>
                    <a:pt x="22870" y="18584"/>
                  </a:lnTo>
                  <a:lnTo>
                    <a:pt x="23050" y="18629"/>
                  </a:lnTo>
                  <a:lnTo>
                    <a:pt x="23231" y="18629"/>
                  </a:lnTo>
                  <a:lnTo>
                    <a:pt x="23411" y="18539"/>
                  </a:lnTo>
                  <a:lnTo>
                    <a:pt x="23637" y="18449"/>
                  </a:lnTo>
                  <a:lnTo>
                    <a:pt x="23862" y="18223"/>
                  </a:lnTo>
                  <a:lnTo>
                    <a:pt x="24043" y="17998"/>
                  </a:lnTo>
                  <a:lnTo>
                    <a:pt x="24178" y="17727"/>
                  </a:lnTo>
                  <a:lnTo>
                    <a:pt x="24223" y="17502"/>
                  </a:lnTo>
                  <a:lnTo>
                    <a:pt x="24223" y="17231"/>
                  </a:lnTo>
                  <a:lnTo>
                    <a:pt x="24178" y="17005"/>
                  </a:lnTo>
                  <a:lnTo>
                    <a:pt x="24088" y="16780"/>
                  </a:lnTo>
                  <a:lnTo>
                    <a:pt x="23953" y="16509"/>
                  </a:lnTo>
                  <a:lnTo>
                    <a:pt x="23772" y="16284"/>
                  </a:lnTo>
                  <a:lnTo>
                    <a:pt x="23637" y="16103"/>
                  </a:lnTo>
                  <a:lnTo>
                    <a:pt x="23547" y="15878"/>
                  </a:lnTo>
                  <a:lnTo>
                    <a:pt x="23501" y="15652"/>
                  </a:lnTo>
                  <a:lnTo>
                    <a:pt x="23501" y="15382"/>
                  </a:lnTo>
                  <a:lnTo>
                    <a:pt x="23547" y="14840"/>
                  </a:lnTo>
                  <a:lnTo>
                    <a:pt x="23727" y="14254"/>
                  </a:lnTo>
                  <a:lnTo>
                    <a:pt x="23907" y="13668"/>
                  </a:lnTo>
                  <a:lnTo>
                    <a:pt x="24178" y="13126"/>
                  </a:lnTo>
                  <a:lnTo>
                    <a:pt x="24584" y="12224"/>
                  </a:lnTo>
                  <a:lnTo>
                    <a:pt x="25170" y="11051"/>
                  </a:lnTo>
                  <a:lnTo>
                    <a:pt x="25667" y="9879"/>
                  </a:lnTo>
                  <a:lnTo>
                    <a:pt x="25847" y="9698"/>
                  </a:lnTo>
                  <a:lnTo>
                    <a:pt x="26073" y="9337"/>
                  </a:lnTo>
                  <a:lnTo>
                    <a:pt x="26253" y="8931"/>
                  </a:lnTo>
                  <a:lnTo>
                    <a:pt x="26433" y="8480"/>
                  </a:lnTo>
                  <a:lnTo>
                    <a:pt x="26524" y="8029"/>
                  </a:lnTo>
                  <a:lnTo>
                    <a:pt x="26569" y="7533"/>
                  </a:lnTo>
                  <a:lnTo>
                    <a:pt x="26614" y="7037"/>
                  </a:lnTo>
                  <a:lnTo>
                    <a:pt x="26614" y="6541"/>
                  </a:lnTo>
                  <a:lnTo>
                    <a:pt x="26569" y="6045"/>
                  </a:lnTo>
                  <a:lnTo>
                    <a:pt x="26388" y="5007"/>
                  </a:lnTo>
                  <a:lnTo>
                    <a:pt x="26163" y="4015"/>
                  </a:lnTo>
                  <a:lnTo>
                    <a:pt x="25802" y="3113"/>
                  </a:lnTo>
                  <a:lnTo>
                    <a:pt x="25441" y="2346"/>
                  </a:lnTo>
                  <a:lnTo>
                    <a:pt x="25351" y="2211"/>
                  </a:lnTo>
                  <a:lnTo>
                    <a:pt x="25216" y="2120"/>
                  </a:lnTo>
                  <a:lnTo>
                    <a:pt x="25125" y="2075"/>
                  </a:lnTo>
                  <a:lnTo>
                    <a:pt x="24945" y="2075"/>
                  </a:lnTo>
                  <a:lnTo>
                    <a:pt x="24674" y="1489"/>
                  </a:lnTo>
                  <a:lnTo>
                    <a:pt x="24494" y="1218"/>
                  </a:lnTo>
                  <a:lnTo>
                    <a:pt x="24313" y="948"/>
                  </a:lnTo>
                  <a:lnTo>
                    <a:pt x="24043" y="722"/>
                  </a:lnTo>
                  <a:lnTo>
                    <a:pt x="23772" y="542"/>
                  </a:lnTo>
                  <a:lnTo>
                    <a:pt x="23456" y="316"/>
                  </a:lnTo>
                  <a:lnTo>
                    <a:pt x="23096" y="181"/>
                  </a:lnTo>
                  <a:lnTo>
                    <a:pt x="22780" y="91"/>
                  </a:lnTo>
                  <a:lnTo>
                    <a:pt x="22419" y="0"/>
                  </a:lnTo>
                  <a:close/>
                </a:path>
              </a:pathLst>
            </a:custGeom>
            <a:solidFill>
              <a:srgbClr val="4A4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317;p75">
              <a:extLst>
                <a:ext uri="{FF2B5EF4-FFF2-40B4-BE49-F238E27FC236}">
                  <a16:creationId xmlns:a16="http://schemas.microsoft.com/office/drawing/2014/main" id="{38386FBB-D770-4443-A3CF-00826A804F2E}"/>
                </a:ext>
              </a:extLst>
            </p:cNvPr>
            <p:cNvSpPr/>
            <p:nvPr/>
          </p:nvSpPr>
          <p:spPr>
            <a:xfrm>
              <a:off x="5400550" y="2684950"/>
              <a:ext cx="542450" cy="359750"/>
            </a:xfrm>
            <a:custGeom>
              <a:avLst/>
              <a:gdLst/>
              <a:ahLst/>
              <a:cxnLst/>
              <a:rect l="l" t="t" r="r" b="b"/>
              <a:pathLst>
                <a:path w="21698" h="14390" extrusionOk="0">
                  <a:moveTo>
                    <a:pt x="17908" y="1"/>
                  </a:moveTo>
                  <a:lnTo>
                    <a:pt x="17773" y="46"/>
                  </a:lnTo>
                  <a:lnTo>
                    <a:pt x="17457" y="136"/>
                  </a:lnTo>
                  <a:lnTo>
                    <a:pt x="17141" y="226"/>
                  </a:lnTo>
                  <a:lnTo>
                    <a:pt x="16465" y="407"/>
                  </a:lnTo>
                  <a:lnTo>
                    <a:pt x="15788" y="542"/>
                  </a:lnTo>
                  <a:lnTo>
                    <a:pt x="14751" y="542"/>
                  </a:lnTo>
                  <a:lnTo>
                    <a:pt x="13758" y="452"/>
                  </a:lnTo>
                  <a:lnTo>
                    <a:pt x="12721" y="362"/>
                  </a:lnTo>
                  <a:lnTo>
                    <a:pt x="11683" y="226"/>
                  </a:lnTo>
                  <a:lnTo>
                    <a:pt x="10691" y="181"/>
                  </a:lnTo>
                  <a:lnTo>
                    <a:pt x="9654" y="226"/>
                  </a:lnTo>
                  <a:lnTo>
                    <a:pt x="7624" y="226"/>
                  </a:lnTo>
                  <a:lnTo>
                    <a:pt x="5639" y="91"/>
                  </a:lnTo>
                  <a:lnTo>
                    <a:pt x="3654" y="46"/>
                  </a:lnTo>
                  <a:lnTo>
                    <a:pt x="3474" y="46"/>
                  </a:lnTo>
                  <a:lnTo>
                    <a:pt x="3294" y="136"/>
                  </a:lnTo>
                  <a:lnTo>
                    <a:pt x="3203" y="226"/>
                  </a:lnTo>
                  <a:lnTo>
                    <a:pt x="3113" y="362"/>
                  </a:lnTo>
                  <a:lnTo>
                    <a:pt x="3068" y="497"/>
                  </a:lnTo>
                  <a:lnTo>
                    <a:pt x="3023" y="677"/>
                  </a:lnTo>
                  <a:lnTo>
                    <a:pt x="3068" y="813"/>
                  </a:lnTo>
                  <a:lnTo>
                    <a:pt x="3113" y="993"/>
                  </a:lnTo>
                  <a:lnTo>
                    <a:pt x="3023" y="1173"/>
                  </a:lnTo>
                  <a:lnTo>
                    <a:pt x="2843" y="2256"/>
                  </a:lnTo>
                  <a:lnTo>
                    <a:pt x="2662" y="3384"/>
                  </a:lnTo>
                  <a:lnTo>
                    <a:pt x="2527" y="3925"/>
                  </a:lnTo>
                  <a:lnTo>
                    <a:pt x="2391" y="4466"/>
                  </a:lnTo>
                  <a:lnTo>
                    <a:pt x="2211" y="5008"/>
                  </a:lnTo>
                  <a:lnTo>
                    <a:pt x="1985" y="5504"/>
                  </a:lnTo>
                  <a:lnTo>
                    <a:pt x="1805" y="5865"/>
                  </a:lnTo>
                  <a:lnTo>
                    <a:pt x="1534" y="6180"/>
                  </a:lnTo>
                  <a:lnTo>
                    <a:pt x="1354" y="6541"/>
                  </a:lnTo>
                  <a:lnTo>
                    <a:pt x="1309" y="6767"/>
                  </a:lnTo>
                  <a:lnTo>
                    <a:pt x="1264" y="6947"/>
                  </a:lnTo>
                  <a:lnTo>
                    <a:pt x="1174" y="6451"/>
                  </a:lnTo>
                  <a:lnTo>
                    <a:pt x="1128" y="6316"/>
                  </a:lnTo>
                  <a:lnTo>
                    <a:pt x="993" y="6180"/>
                  </a:lnTo>
                  <a:lnTo>
                    <a:pt x="858" y="6135"/>
                  </a:lnTo>
                  <a:lnTo>
                    <a:pt x="723" y="6090"/>
                  </a:lnTo>
                  <a:lnTo>
                    <a:pt x="587" y="6135"/>
                  </a:lnTo>
                  <a:lnTo>
                    <a:pt x="452" y="6180"/>
                  </a:lnTo>
                  <a:lnTo>
                    <a:pt x="362" y="6271"/>
                  </a:lnTo>
                  <a:lnTo>
                    <a:pt x="271" y="6406"/>
                  </a:lnTo>
                  <a:lnTo>
                    <a:pt x="226" y="6496"/>
                  </a:lnTo>
                  <a:lnTo>
                    <a:pt x="136" y="6857"/>
                  </a:lnTo>
                  <a:lnTo>
                    <a:pt x="46" y="7308"/>
                  </a:lnTo>
                  <a:lnTo>
                    <a:pt x="1" y="7804"/>
                  </a:lnTo>
                  <a:lnTo>
                    <a:pt x="1" y="8345"/>
                  </a:lnTo>
                  <a:lnTo>
                    <a:pt x="46" y="8796"/>
                  </a:lnTo>
                  <a:lnTo>
                    <a:pt x="136" y="9022"/>
                  </a:lnTo>
                  <a:lnTo>
                    <a:pt x="226" y="9248"/>
                  </a:lnTo>
                  <a:lnTo>
                    <a:pt x="317" y="9383"/>
                  </a:lnTo>
                  <a:lnTo>
                    <a:pt x="497" y="9518"/>
                  </a:lnTo>
                  <a:lnTo>
                    <a:pt x="677" y="9653"/>
                  </a:lnTo>
                  <a:lnTo>
                    <a:pt x="858" y="9699"/>
                  </a:lnTo>
                  <a:lnTo>
                    <a:pt x="1174" y="9744"/>
                  </a:lnTo>
                  <a:lnTo>
                    <a:pt x="1264" y="9789"/>
                  </a:lnTo>
                  <a:lnTo>
                    <a:pt x="1354" y="9969"/>
                  </a:lnTo>
                  <a:lnTo>
                    <a:pt x="1805" y="10916"/>
                  </a:lnTo>
                  <a:lnTo>
                    <a:pt x="2031" y="11368"/>
                  </a:lnTo>
                  <a:lnTo>
                    <a:pt x="2301" y="11819"/>
                  </a:lnTo>
                  <a:lnTo>
                    <a:pt x="2617" y="12225"/>
                  </a:lnTo>
                  <a:lnTo>
                    <a:pt x="2978" y="12585"/>
                  </a:lnTo>
                  <a:lnTo>
                    <a:pt x="3339" y="12946"/>
                  </a:lnTo>
                  <a:lnTo>
                    <a:pt x="3790" y="13217"/>
                  </a:lnTo>
                  <a:lnTo>
                    <a:pt x="4151" y="13352"/>
                  </a:lnTo>
                  <a:lnTo>
                    <a:pt x="4511" y="13488"/>
                  </a:lnTo>
                  <a:lnTo>
                    <a:pt x="5233" y="13668"/>
                  </a:lnTo>
                  <a:lnTo>
                    <a:pt x="6000" y="13803"/>
                  </a:lnTo>
                  <a:lnTo>
                    <a:pt x="6767" y="13939"/>
                  </a:lnTo>
                  <a:lnTo>
                    <a:pt x="8481" y="14119"/>
                  </a:lnTo>
                  <a:lnTo>
                    <a:pt x="9293" y="14209"/>
                  </a:lnTo>
                  <a:lnTo>
                    <a:pt x="10150" y="14254"/>
                  </a:lnTo>
                  <a:lnTo>
                    <a:pt x="11458" y="14299"/>
                  </a:lnTo>
                  <a:lnTo>
                    <a:pt x="12766" y="14390"/>
                  </a:lnTo>
                  <a:lnTo>
                    <a:pt x="14029" y="14390"/>
                  </a:lnTo>
                  <a:lnTo>
                    <a:pt x="14706" y="14345"/>
                  </a:lnTo>
                  <a:lnTo>
                    <a:pt x="15337" y="14254"/>
                  </a:lnTo>
                  <a:lnTo>
                    <a:pt x="15833" y="14164"/>
                  </a:lnTo>
                  <a:lnTo>
                    <a:pt x="16329" y="13984"/>
                  </a:lnTo>
                  <a:lnTo>
                    <a:pt x="17186" y="13488"/>
                  </a:lnTo>
                  <a:lnTo>
                    <a:pt x="17322" y="13578"/>
                  </a:lnTo>
                  <a:lnTo>
                    <a:pt x="17502" y="13578"/>
                  </a:lnTo>
                  <a:lnTo>
                    <a:pt x="17683" y="13533"/>
                  </a:lnTo>
                  <a:lnTo>
                    <a:pt x="17863" y="13442"/>
                  </a:lnTo>
                  <a:lnTo>
                    <a:pt x="18043" y="13352"/>
                  </a:lnTo>
                  <a:lnTo>
                    <a:pt x="18224" y="13262"/>
                  </a:lnTo>
                  <a:lnTo>
                    <a:pt x="18585" y="12991"/>
                  </a:lnTo>
                  <a:lnTo>
                    <a:pt x="18900" y="12676"/>
                  </a:lnTo>
                  <a:lnTo>
                    <a:pt x="19171" y="12315"/>
                  </a:lnTo>
                  <a:lnTo>
                    <a:pt x="19216" y="12179"/>
                  </a:lnTo>
                  <a:lnTo>
                    <a:pt x="19261" y="12089"/>
                  </a:lnTo>
                  <a:lnTo>
                    <a:pt x="19216" y="11864"/>
                  </a:lnTo>
                  <a:lnTo>
                    <a:pt x="19577" y="11322"/>
                  </a:lnTo>
                  <a:lnTo>
                    <a:pt x="19803" y="10736"/>
                  </a:lnTo>
                  <a:lnTo>
                    <a:pt x="19938" y="10691"/>
                  </a:lnTo>
                  <a:lnTo>
                    <a:pt x="20028" y="10646"/>
                  </a:lnTo>
                  <a:lnTo>
                    <a:pt x="20073" y="10556"/>
                  </a:lnTo>
                  <a:lnTo>
                    <a:pt x="20209" y="10105"/>
                  </a:lnTo>
                  <a:lnTo>
                    <a:pt x="20299" y="9653"/>
                  </a:lnTo>
                  <a:lnTo>
                    <a:pt x="20344" y="9473"/>
                  </a:lnTo>
                  <a:lnTo>
                    <a:pt x="20434" y="9518"/>
                  </a:lnTo>
                  <a:lnTo>
                    <a:pt x="20660" y="9518"/>
                  </a:lnTo>
                  <a:lnTo>
                    <a:pt x="20795" y="9428"/>
                  </a:lnTo>
                  <a:lnTo>
                    <a:pt x="20840" y="9383"/>
                  </a:lnTo>
                  <a:lnTo>
                    <a:pt x="21066" y="9428"/>
                  </a:lnTo>
                  <a:lnTo>
                    <a:pt x="21246" y="9428"/>
                  </a:lnTo>
                  <a:lnTo>
                    <a:pt x="21336" y="9383"/>
                  </a:lnTo>
                  <a:lnTo>
                    <a:pt x="21426" y="9338"/>
                  </a:lnTo>
                  <a:lnTo>
                    <a:pt x="21517" y="9248"/>
                  </a:lnTo>
                  <a:lnTo>
                    <a:pt x="21562" y="9112"/>
                  </a:lnTo>
                  <a:lnTo>
                    <a:pt x="21607" y="8706"/>
                  </a:lnTo>
                  <a:lnTo>
                    <a:pt x="21697" y="8255"/>
                  </a:lnTo>
                  <a:lnTo>
                    <a:pt x="21697" y="7849"/>
                  </a:lnTo>
                  <a:lnTo>
                    <a:pt x="21652" y="7398"/>
                  </a:lnTo>
                  <a:lnTo>
                    <a:pt x="21697" y="7082"/>
                  </a:lnTo>
                  <a:lnTo>
                    <a:pt x="21697" y="6722"/>
                  </a:lnTo>
                  <a:lnTo>
                    <a:pt x="21697" y="6586"/>
                  </a:lnTo>
                  <a:lnTo>
                    <a:pt x="21607" y="6451"/>
                  </a:lnTo>
                  <a:lnTo>
                    <a:pt x="21517" y="6361"/>
                  </a:lnTo>
                  <a:lnTo>
                    <a:pt x="21426" y="6271"/>
                  </a:lnTo>
                  <a:lnTo>
                    <a:pt x="21291" y="6225"/>
                  </a:lnTo>
                  <a:lnTo>
                    <a:pt x="21156" y="6225"/>
                  </a:lnTo>
                  <a:lnTo>
                    <a:pt x="21020" y="6271"/>
                  </a:lnTo>
                  <a:lnTo>
                    <a:pt x="20885" y="6361"/>
                  </a:lnTo>
                  <a:lnTo>
                    <a:pt x="20885" y="6406"/>
                  </a:lnTo>
                  <a:lnTo>
                    <a:pt x="20705" y="6496"/>
                  </a:lnTo>
                  <a:lnTo>
                    <a:pt x="20614" y="6676"/>
                  </a:lnTo>
                  <a:lnTo>
                    <a:pt x="20569" y="6857"/>
                  </a:lnTo>
                  <a:lnTo>
                    <a:pt x="20614" y="7082"/>
                  </a:lnTo>
                  <a:lnTo>
                    <a:pt x="20705" y="7263"/>
                  </a:lnTo>
                  <a:lnTo>
                    <a:pt x="20660" y="7398"/>
                  </a:lnTo>
                  <a:lnTo>
                    <a:pt x="20569" y="7488"/>
                  </a:lnTo>
                  <a:lnTo>
                    <a:pt x="20569" y="7398"/>
                  </a:lnTo>
                  <a:lnTo>
                    <a:pt x="20569" y="7308"/>
                  </a:lnTo>
                  <a:lnTo>
                    <a:pt x="20479" y="7082"/>
                  </a:lnTo>
                  <a:lnTo>
                    <a:pt x="20389" y="6767"/>
                  </a:lnTo>
                  <a:lnTo>
                    <a:pt x="20254" y="6451"/>
                  </a:lnTo>
                  <a:lnTo>
                    <a:pt x="20073" y="6135"/>
                  </a:lnTo>
                  <a:lnTo>
                    <a:pt x="19983" y="5819"/>
                  </a:lnTo>
                  <a:lnTo>
                    <a:pt x="19893" y="5459"/>
                  </a:lnTo>
                  <a:lnTo>
                    <a:pt x="19803" y="5053"/>
                  </a:lnTo>
                  <a:lnTo>
                    <a:pt x="19712" y="4647"/>
                  </a:lnTo>
                  <a:lnTo>
                    <a:pt x="19622" y="4241"/>
                  </a:lnTo>
                  <a:lnTo>
                    <a:pt x="19216" y="3068"/>
                  </a:lnTo>
                  <a:lnTo>
                    <a:pt x="19081" y="2482"/>
                  </a:lnTo>
                  <a:lnTo>
                    <a:pt x="18991" y="1850"/>
                  </a:lnTo>
                  <a:lnTo>
                    <a:pt x="18946" y="1399"/>
                  </a:lnTo>
                  <a:lnTo>
                    <a:pt x="18855" y="903"/>
                  </a:lnTo>
                  <a:lnTo>
                    <a:pt x="18765" y="722"/>
                  </a:lnTo>
                  <a:lnTo>
                    <a:pt x="18675" y="497"/>
                  </a:lnTo>
                  <a:lnTo>
                    <a:pt x="18540" y="316"/>
                  </a:lnTo>
                  <a:lnTo>
                    <a:pt x="18359" y="136"/>
                  </a:lnTo>
                  <a:lnTo>
                    <a:pt x="18224" y="46"/>
                  </a:lnTo>
                  <a:lnTo>
                    <a:pt x="18043" y="46"/>
                  </a:lnTo>
                  <a:lnTo>
                    <a:pt x="179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318;p75">
              <a:extLst>
                <a:ext uri="{FF2B5EF4-FFF2-40B4-BE49-F238E27FC236}">
                  <a16:creationId xmlns:a16="http://schemas.microsoft.com/office/drawing/2014/main" id="{EB955B41-AC20-44B5-904A-0A03C7DC76CB}"/>
                </a:ext>
              </a:extLst>
            </p:cNvPr>
            <p:cNvSpPr/>
            <p:nvPr/>
          </p:nvSpPr>
          <p:spPr>
            <a:xfrm>
              <a:off x="5653150" y="2963500"/>
              <a:ext cx="69950" cy="55275"/>
            </a:xfrm>
            <a:custGeom>
              <a:avLst/>
              <a:gdLst/>
              <a:ahLst/>
              <a:cxnLst/>
              <a:rect l="l" t="t" r="r" b="b"/>
              <a:pathLst>
                <a:path w="2798" h="2211" extrusionOk="0">
                  <a:moveTo>
                    <a:pt x="181" y="0"/>
                  </a:moveTo>
                  <a:lnTo>
                    <a:pt x="46" y="45"/>
                  </a:lnTo>
                  <a:lnTo>
                    <a:pt x="1" y="180"/>
                  </a:lnTo>
                  <a:lnTo>
                    <a:pt x="1" y="316"/>
                  </a:lnTo>
                  <a:lnTo>
                    <a:pt x="91" y="541"/>
                  </a:lnTo>
                  <a:lnTo>
                    <a:pt x="1" y="632"/>
                  </a:lnTo>
                  <a:lnTo>
                    <a:pt x="1" y="767"/>
                  </a:lnTo>
                  <a:lnTo>
                    <a:pt x="1" y="902"/>
                  </a:lnTo>
                  <a:lnTo>
                    <a:pt x="46" y="1037"/>
                  </a:lnTo>
                  <a:lnTo>
                    <a:pt x="226" y="1398"/>
                  </a:lnTo>
                  <a:lnTo>
                    <a:pt x="497" y="1714"/>
                  </a:lnTo>
                  <a:lnTo>
                    <a:pt x="632" y="1849"/>
                  </a:lnTo>
                  <a:lnTo>
                    <a:pt x="813" y="1985"/>
                  </a:lnTo>
                  <a:lnTo>
                    <a:pt x="993" y="2075"/>
                  </a:lnTo>
                  <a:lnTo>
                    <a:pt x="1219" y="2120"/>
                  </a:lnTo>
                  <a:lnTo>
                    <a:pt x="1399" y="2165"/>
                  </a:lnTo>
                  <a:lnTo>
                    <a:pt x="1625" y="2210"/>
                  </a:lnTo>
                  <a:lnTo>
                    <a:pt x="1805" y="2165"/>
                  </a:lnTo>
                  <a:lnTo>
                    <a:pt x="2030" y="2075"/>
                  </a:lnTo>
                  <a:lnTo>
                    <a:pt x="2166" y="1940"/>
                  </a:lnTo>
                  <a:lnTo>
                    <a:pt x="2346" y="1804"/>
                  </a:lnTo>
                  <a:lnTo>
                    <a:pt x="2482" y="1624"/>
                  </a:lnTo>
                  <a:lnTo>
                    <a:pt x="2662" y="1263"/>
                  </a:lnTo>
                  <a:lnTo>
                    <a:pt x="2752" y="947"/>
                  </a:lnTo>
                  <a:lnTo>
                    <a:pt x="2797" y="767"/>
                  </a:lnTo>
                  <a:lnTo>
                    <a:pt x="2797" y="632"/>
                  </a:lnTo>
                  <a:lnTo>
                    <a:pt x="2752" y="496"/>
                  </a:lnTo>
                  <a:lnTo>
                    <a:pt x="2662" y="361"/>
                  </a:lnTo>
                  <a:lnTo>
                    <a:pt x="2527" y="271"/>
                  </a:lnTo>
                  <a:lnTo>
                    <a:pt x="2391" y="180"/>
                  </a:lnTo>
                  <a:lnTo>
                    <a:pt x="2211" y="135"/>
                  </a:lnTo>
                  <a:lnTo>
                    <a:pt x="1985" y="135"/>
                  </a:lnTo>
                  <a:lnTo>
                    <a:pt x="1579" y="180"/>
                  </a:lnTo>
                  <a:lnTo>
                    <a:pt x="1264" y="135"/>
                  </a:lnTo>
                  <a:lnTo>
                    <a:pt x="948" y="135"/>
                  </a:lnTo>
                  <a:lnTo>
                    <a:pt x="31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319;p75">
              <a:extLst>
                <a:ext uri="{FF2B5EF4-FFF2-40B4-BE49-F238E27FC236}">
                  <a16:creationId xmlns:a16="http://schemas.microsoft.com/office/drawing/2014/main" id="{59890375-82F3-479C-BC14-88F9B3E753AE}"/>
                </a:ext>
              </a:extLst>
            </p:cNvPr>
            <p:cNvSpPr/>
            <p:nvPr/>
          </p:nvSpPr>
          <p:spPr>
            <a:xfrm>
              <a:off x="5398300" y="2475200"/>
              <a:ext cx="686775" cy="815325"/>
            </a:xfrm>
            <a:custGeom>
              <a:avLst/>
              <a:gdLst/>
              <a:ahLst/>
              <a:cxnLst/>
              <a:rect l="l" t="t" r="r" b="b"/>
              <a:pathLst>
                <a:path w="27471" h="32613" extrusionOk="0">
                  <a:moveTo>
                    <a:pt x="20073" y="2527"/>
                  </a:moveTo>
                  <a:lnTo>
                    <a:pt x="20299" y="2572"/>
                  </a:lnTo>
                  <a:lnTo>
                    <a:pt x="20524" y="2662"/>
                  </a:lnTo>
                  <a:lnTo>
                    <a:pt x="20704" y="2798"/>
                  </a:lnTo>
                  <a:lnTo>
                    <a:pt x="20885" y="2978"/>
                  </a:lnTo>
                  <a:lnTo>
                    <a:pt x="21065" y="3203"/>
                  </a:lnTo>
                  <a:lnTo>
                    <a:pt x="21246" y="3519"/>
                  </a:lnTo>
                  <a:lnTo>
                    <a:pt x="21336" y="3880"/>
                  </a:lnTo>
                  <a:lnTo>
                    <a:pt x="21381" y="4286"/>
                  </a:lnTo>
                  <a:lnTo>
                    <a:pt x="21381" y="4647"/>
                  </a:lnTo>
                  <a:lnTo>
                    <a:pt x="21336" y="4647"/>
                  </a:lnTo>
                  <a:lnTo>
                    <a:pt x="21246" y="4602"/>
                  </a:lnTo>
                  <a:lnTo>
                    <a:pt x="21201" y="4692"/>
                  </a:lnTo>
                  <a:lnTo>
                    <a:pt x="21156" y="4737"/>
                  </a:lnTo>
                  <a:lnTo>
                    <a:pt x="21246" y="4827"/>
                  </a:lnTo>
                  <a:lnTo>
                    <a:pt x="21336" y="4872"/>
                  </a:lnTo>
                  <a:lnTo>
                    <a:pt x="21201" y="5098"/>
                  </a:lnTo>
                  <a:lnTo>
                    <a:pt x="21110" y="5323"/>
                  </a:lnTo>
                  <a:lnTo>
                    <a:pt x="20930" y="5504"/>
                  </a:lnTo>
                  <a:lnTo>
                    <a:pt x="20750" y="5639"/>
                  </a:lnTo>
                  <a:lnTo>
                    <a:pt x="20344" y="5278"/>
                  </a:lnTo>
                  <a:lnTo>
                    <a:pt x="19893" y="4918"/>
                  </a:lnTo>
                  <a:lnTo>
                    <a:pt x="19442" y="4602"/>
                  </a:lnTo>
                  <a:lnTo>
                    <a:pt x="18945" y="4331"/>
                  </a:lnTo>
                  <a:lnTo>
                    <a:pt x="18224" y="3970"/>
                  </a:lnTo>
                  <a:lnTo>
                    <a:pt x="18269" y="3745"/>
                  </a:lnTo>
                  <a:lnTo>
                    <a:pt x="18359" y="3474"/>
                  </a:lnTo>
                  <a:lnTo>
                    <a:pt x="18449" y="3294"/>
                  </a:lnTo>
                  <a:lnTo>
                    <a:pt x="18630" y="3113"/>
                  </a:lnTo>
                  <a:lnTo>
                    <a:pt x="18765" y="2933"/>
                  </a:lnTo>
                  <a:lnTo>
                    <a:pt x="18945" y="2798"/>
                  </a:lnTo>
                  <a:lnTo>
                    <a:pt x="19171" y="2662"/>
                  </a:lnTo>
                  <a:lnTo>
                    <a:pt x="19396" y="2572"/>
                  </a:lnTo>
                  <a:lnTo>
                    <a:pt x="19622" y="2527"/>
                  </a:lnTo>
                  <a:close/>
                  <a:moveTo>
                    <a:pt x="11007" y="3249"/>
                  </a:moveTo>
                  <a:lnTo>
                    <a:pt x="12721" y="3294"/>
                  </a:lnTo>
                  <a:lnTo>
                    <a:pt x="13578" y="3339"/>
                  </a:lnTo>
                  <a:lnTo>
                    <a:pt x="14435" y="3429"/>
                  </a:lnTo>
                  <a:lnTo>
                    <a:pt x="15292" y="3564"/>
                  </a:lnTo>
                  <a:lnTo>
                    <a:pt x="16104" y="3745"/>
                  </a:lnTo>
                  <a:lnTo>
                    <a:pt x="16961" y="3970"/>
                  </a:lnTo>
                  <a:lnTo>
                    <a:pt x="17773" y="4241"/>
                  </a:lnTo>
                  <a:lnTo>
                    <a:pt x="18494" y="4557"/>
                  </a:lnTo>
                  <a:lnTo>
                    <a:pt x="19216" y="4963"/>
                  </a:lnTo>
                  <a:lnTo>
                    <a:pt x="19847" y="5414"/>
                  </a:lnTo>
                  <a:lnTo>
                    <a:pt x="20434" y="5910"/>
                  </a:lnTo>
                  <a:lnTo>
                    <a:pt x="20434" y="6045"/>
                  </a:lnTo>
                  <a:lnTo>
                    <a:pt x="20524" y="6180"/>
                  </a:lnTo>
                  <a:lnTo>
                    <a:pt x="20614" y="6226"/>
                  </a:lnTo>
                  <a:lnTo>
                    <a:pt x="20750" y="6226"/>
                  </a:lnTo>
                  <a:lnTo>
                    <a:pt x="21201" y="6722"/>
                  </a:lnTo>
                  <a:lnTo>
                    <a:pt x="21562" y="7218"/>
                  </a:lnTo>
                  <a:lnTo>
                    <a:pt x="21922" y="7759"/>
                  </a:lnTo>
                  <a:lnTo>
                    <a:pt x="22193" y="8300"/>
                  </a:lnTo>
                  <a:lnTo>
                    <a:pt x="22373" y="8661"/>
                  </a:lnTo>
                  <a:lnTo>
                    <a:pt x="22464" y="9067"/>
                  </a:lnTo>
                  <a:lnTo>
                    <a:pt x="22599" y="9428"/>
                  </a:lnTo>
                  <a:lnTo>
                    <a:pt x="22644" y="9789"/>
                  </a:lnTo>
                  <a:lnTo>
                    <a:pt x="22734" y="10511"/>
                  </a:lnTo>
                  <a:lnTo>
                    <a:pt x="22689" y="11232"/>
                  </a:lnTo>
                  <a:lnTo>
                    <a:pt x="22599" y="11999"/>
                  </a:lnTo>
                  <a:lnTo>
                    <a:pt x="22419" y="12721"/>
                  </a:lnTo>
                  <a:lnTo>
                    <a:pt x="22193" y="13443"/>
                  </a:lnTo>
                  <a:lnTo>
                    <a:pt x="21922" y="14164"/>
                  </a:lnTo>
                  <a:lnTo>
                    <a:pt x="21787" y="14119"/>
                  </a:lnTo>
                  <a:lnTo>
                    <a:pt x="21652" y="14119"/>
                  </a:lnTo>
                  <a:lnTo>
                    <a:pt x="21516" y="14164"/>
                  </a:lnTo>
                  <a:lnTo>
                    <a:pt x="21381" y="14209"/>
                  </a:lnTo>
                  <a:lnTo>
                    <a:pt x="21201" y="14435"/>
                  </a:lnTo>
                  <a:lnTo>
                    <a:pt x="21065" y="14706"/>
                  </a:lnTo>
                  <a:lnTo>
                    <a:pt x="20975" y="14841"/>
                  </a:lnTo>
                  <a:lnTo>
                    <a:pt x="20930" y="14841"/>
                  </a:lnTo>
                  <a:lnTo>
                    <a:pt x="20885" y="14796"/>
                  </a:lnTo>
                  <a:lnTo>
                    <a:pt x="20795" y="14661"/>
                  </a:lnTo>
                  <a:lnTo>
                    <a:pt x="20750" y="14525"/>
                  </a:lnTo>
                  <a:lnTo>
                    <a:pt x="20704" y="14255"/>
                  </a:lnTo>
                  <a:lnTo>
                    <a:pt x="20614" y="13668"/>
                  </a:lnTo>
                  <a:lnTo>
                    <a:pt x="20208" y="12315"/>
                  </a:lnTo>
                  <a:lnTo>
                    <a:pt x="20389" y="12270"/>
                  </a:lnTo>
                  <a:lnTo>
                    <a:pt x="20524" y="12225"/>
                  </a:lnTo>
                  <a:lnTo>
                    <a:pt x="20659" y="12135"/>
                  </a:lnTo>
                  <a:lnTo>
                    <a:pt x="20795" y="11999"/>
                  </a:lnTo>
                  <a:lnTo>
                    <a:pt x="21020" y="11683"/>
                  </a:lnTo>
                  <a:lnTo>
                    <a:pt x="21065" y="11548"/>
                  </a:lnTo>
                  <a:lnTo>
                    <a:pt x="21110" y="11368"/>
                  </a:lnTo>
                  <a:lnTo>
                    <a:pt x="21065" y="11278"/>
                  </a:lnTo>
                  <a:lnTo>
                    <a:pt x="21020" y="11232"/>
                  </a:lnTo>
                  <a:lnTo>
                    <a:pt x="20930" y="11232"/>
                  </a:lnTo>
                  <a:lnTo>
                    <a:pt x="20885" y="11278"/>
                  </a:lnTo>
                  <a:lnTo>
                    <a:pt x="20750" y="11548"/>
                  </a:lnTo>
                  <a:lnTo>
                    <a:pt x="20569" y="11819"/>
                  </a:lnTo>
                  <a:lnTo>
                    <a:pt x="20389" y="11999"/>
                  </a:lnTo>
                  <a:lnTo>
                    <a:pt x="20163" y="12135"/>
                  </a:lnTo>
                  <a:lnTo>
                    <a:pt x="19938" y="11413"/>
                  </a:lnTo>
                  <a:lnTo>
                    <a:pt x="19802" y="11052"/>
                  </a:lnTo>
                  <a:lnTo>
                    <a:pt x="20118" y="11007"/>
                  </a:lnTo>
                  <a:lnTo>
                    <a:pt x="20344" y="10872"/>
                  </a:lnTo>
                  <a:lnTo>
                    <a:pt x="20479" y="10781"/>
                  </a:lnTo>
                  <a:lnTo>
                    <a:pt x="20569" y="10646"/>
                  </a:lnTo>
                  <a:lnTo>
                    <a:pt x="20614" y="10511"/>
                  </a:lnTo>
                  <a:lnTo>
                    <a:pt x="20659" y="10375"/>
                  </a:lnTo>
                  <a:lnTo>
                    <a:pt x="20659" y="10285"/>
                  </a:lnTo>
                  <a:lnTo>
                    <a:pt x="20614" y="10240"/>
                  </a:lnTo>
                  <a:lnTo>
                    <a:pt x="20524" y="10240"/>
                  </a:lnTo>
                  <a:lnTo>
                    <a:pt x="20434" y="10285"/>
                  </a:lnTo>
                  <a:lnTo>
                    <a:pt x="20253" y="10466"/>
                  </a:lnTo>
                  <a:lnTo>
                    <a:pt x="20073" y="10646"/>
                  </a:lnTo>
                  <a:lnTo>
                    <a:pt x="19893" y="10736"/>
                  </a:lnTo>
                  <a:lnTo>
                    <a:pt x="19712" y="10781"/>
                  </a:lnTo>
                  <a:lnTo>
                    <a:pt x="19667" y="10646"/>
                  </a:lnTo>
                  <a:lnTo>
                    <a:pt x="19487" y="10060"/>
                  </a:lnTo>
                  <a:lnTo>
                    <a:pt x="19306" y="9473"/>
                  </a:lnTo>
                  <a:lnTo>
                    <a:pt x="19577" y="9383"/>
                  </a:lnTo>
                  <a:lnTo>
                    <a:pt x="19802" y="9248"/>
                  </a:lnTo>
                  <a:lnTo>
                    <a:pt x="19983" y="9022"/>
                  </a:lnTo>
                  <a:lnTo>
                    <a:pt x="20028" y="8752"/>
                  </a:lnTo>
                  <a:lnTo>
                    <a:pt x="20028" y="8661"/>
                  </a:lnTo>
                  <a:lnTo>
                    <a:pt x="19983" y="8616"/>
                  </a:lnTo>
                  <a:lnTo>
                    <a:pt x="19893" y="8616"/>
                  </a:lnTo>
                  <a:lnTo>
                    <a:pt x="19847" y="8661"/>
                  </a:lnTo>
                  <a:lnTo>
                    <a:pt x="19757" y="8887"/>
                  </a:lnTo>
                  <a:lnTo>
                    <a:pt x="19622" y="9067"/>
                  </a:lnTo>
                  <a:lnTo>
                    <a:pt x="19442" y="9158"/>
                  </a:lnTo>
                  <a:lnTo>
                    <a:pt x="19261" y="9248"/>
                  </a:lnTo>
                  <a:lnTo>
                    <a:pt x="19126" y="8842"/>
                  </a:lnTo>
                  <a:lnTo>
                    <a:pt x="18990" y="8391"/>
                  </a:lnTo>
                  <a:lnTo>
                    <a:pt x="18945" y="8346"/>
                  </a:lnTo>
                  <a:lnTo>
                    <a:pt x="18945" y="8255"/>
                  </a:lnTo>
                  <a:lnTo>
                    <a:pt x="18900" y="8210"/>
                  </a:lnTo>
                  <a:lnTo>
                    <a:pt x="18810" y="8165"/>
                  </a:lnTo>
                  <a:lnTo>
                    <a:pt x="18720" y="8120"/>
                  </a:lnTo>
                  <a:lnTo>
                    <a:pt x="16464" y="8075"/>
                  </a:lnTo>
                  <a:lnTo>
                    <a:pt x="14164" y="8075"/>
                  </a:lnTo>
                  <a:lnTo>
                    <a:pt x="14119" y="7714"/>
                  </a:lnTo>
                  <a:lnTo>
                    <a:pt x="14164" y="7398"/>
                  </a:lnTo>
                  <a:lnTo>
                    <a:pt x="14299" y="7038"/>
                  </a:lnTo>
                  <a:lnTo>
                    <a:pt x="14480" y="6722"/>
                  </a:lnTo>
                  <a:lnTo>
                    <a:pt x="14525" y="6632"/>
                  </a:lnTo>
                  <a:lnTo>
                    <a:pt x="14480" y="6586"/>
                  </a:lnTo>
                  <a:lnTo>
                    <a:pt x="14390" y="6541"/>
                  </a:lnTo>
                  <a:lnTo>
                    <a:pt x="14344" y="6586"/>
                  </a:lnTo>
                  <a:lnTo>
                    <a:pt x="14119" y="6902"/>
                  </a:lnTo>
                  <a:lnTo>
                    <a:pt x="13939" y="7308"/>
                  </a:lnTo>
                  <a:lnTo>
                    <a:pt x="13893" y="7714"/>
                  </a:lnTo>
                  <a:lnTo>
                    <a:pt x="13939" y="8120"/>
                  </a:lnTo>
                  <a:lnTo>
                    <a:pt x="11413" y="8120"/>
                  </a:lnTo>
                  <a:lnTo>
                    <a:pt x="11413" y="7624"/>
                  </a:lnTo>
                  <a:lnTo>
                    <a:pt x="11413" y="7353"/>
                  </a:lnTo>
                  <a:lnTo>
                    <a:pt x="11503" y="7128"/>
                  </a:lnTo>
                  <a:lnTo>
                    <a:pt x="11548" y="6857"/>
                  </a:lnTo>
                  <a:lnTo>
                    <a:pt x="11683" y="6632"/>
                  </a:lnTo>
                  <a:lnTo>
                    <a:pt x="11683" y="6541"/>
                  </a:lnTo>
                  <a:lnTo>
                    <a:pt x="11638" y="6451"/>
                  </a:lnTo>
                  <a:lnTo>
                    <a:pt x="11503" y="6451"/>
                  </a:lnTo>
                  <a:lnTo>
                    <a:pt x="11367" y="6632"/>
                  </a:lnTo>
                  <a:lnTo>
                    <a:pt x="11277" y="6812"/>
                  </a:lnTo>
                  <a:lnTo>
                    <a:pt x="11187" y="7218"/>
                  </a:lnTo>
                  <a:lnTo>
                    <a:pt x="11142" y="7669"/>
                  </a:lnTo>
                  <a:lnTo>
                    <a:pt x="11142" y="8120"/>
                  </a:lnTo>
                  <a:lnTo>
                    <a:pt x="8706" y="8120"/>
                  </a:lnTo>
                  <a:lnTo>
                    <a:pt x="8751" y="7759"/>
                  </a:lnTo>
                  <a:lnTo>
                    <a:pt x="8841" y="7398"/>
                  </a:lnTo>
                  <a:lnTo>
                    <a:pt x="8977" y="7083"/>
                  </a:lnTo>
                  <a:lnTo>
                    <a:pt x="9157" y="6767"/>
                  </a:lnTo>
                  <a:lnTo>
                    <a:pt x="9157" y="6677"/>
                  </a:lnTo>
                  <a:lnTo>
                    <a:pt x="9112" y="6632"/>
                  </a:lnTo>
                  <a:lnTo>
                    <a:pt x="9022" y="6586"/>
                  </a:lnTo>
                  <a:lnTo>
                    <a:pt x="8977" y="6632"/>
                  </a:lnTo>
                  <a:lnTo>
                    <a:pt x="8751" y="6992"/>
                  </a:lnTo>
                  <a:lnTo>
                    <a:pt x="8661" y="7353"/>
                  </a:lnTo>
                  <a:lnTo>
                    <a:pt x="8571" y="7714"/>
                  </a:lnTo>
                  <a:lnTo>
                    <a:pt x="8526" y="8120"/>
                  </a:lnTo>
                  <a:lnTo>
                    <a:pt x="6361" y="8075"/>
                  </a:lnTo>
                  <a:lnTo>
                    <a:pt x="6316" y="7759"/>
                  </a:lnTo>
                  <a:lnTo>
                    <a:pt x="6316" y="7398"/>
                  </a:lnTo>
                  <a:lnTo>
                    <a:pt x="6361" y="7038"/>
                  </a:lnTo>
                  <a:lnTo>
                    <a:pt x="6496" y="6722"/>
                  </a:lnTo>
                  <a:lnTo>
                    <a:pt x="6541" y="6632"/>
                  </a:lnTo>
                  <a:lnTo>
                    <a:pt x="6496" y="6586"/>
                  </a:lnTo>
                  <a:lnTo>
                    <a:pt x="6406" y="6541"/>
                  </a:lnTo>
                  <a:lnTo>
                    <a:pt x="6316" y="6586"/>
                  </a:lnTo>
                  <a:lnTo>
                    <a:pt x="6180" y="6947"/>
                  </a:lnTo>
                  <a:lnTo>
                    <a:pt x="6090" y="7353"/>
                  </a:lnTo>
                  <a:lnTo>
                    <a:pt x="6090" y="7714"/>
                  </a:lnTo>
                  <a:lnTo>
                    <a:pt x="6180" y="8120"/>
                  </a:lnTo>
                  <a:lnTo>
                    <a:pt x="4872" y="8165"/>
                  </a:lnTo>
                  <a:lnTo>
                    <a:pt x="3564" y="8255"/>
                  </a:lnTo>
                  <a:lnTo>
                    <a:pt x="3474" y="8300"/>
                  </a:lnTo>
                  <a:lnTo>
                    <a:pt x="3384" y="8346"/>
                  </a:lnTo>
                  <a:lnTo>
                    <a:pt x="3293" y="8481"/>
                  </a:lnTo>
                  <a:lnTo>
                    <a:pt x="3203" y="8661"/>
                  </a:lnTo>
                  <a:lnTo>
                    <a:pt x="3158" y="8797"/>
                  </a:lnTo>
                  <a:lnTo>
                    <a:pt x="2662" y="10646"/>
                  </a:lnTo>
                  <a:lnTo>
                    <a:pt x="2481" y="10285"/>
                  </a:lnTo>
                  <a:lnTo>
                    <a:pt x="2346" y="9924"/>
                  </a:lnTo>
                  <a:lnTo>
                    <a:pt x="2346" y="9518"/>
                  </a:lnTo>
                  <a:lnTo>
                    <a:pt x="2391" y="9112"/>
                  </a:lnTo>
                  <a:lnTo>
                    <a:pt x="2391" y="9022"/>
                  </a:lnTo>
                  <a:lnTo>
                    <a:pt x="2301" y="8977"/>
                  </a:lnTo>
                  <a:lnTo>
                    <a:pt x="2211" y="8977"/>
                  </a:lnTo>
                  <a:lnTo>
                    <a:pt x="2121" y="9022"/>
                  </a:lnTo>
                  <a:lnTo>
                    <a:pt x="2075" y="9293"/>
                  </a:lnTo>
                  <a:lnTo>
                    <a:pt x="2030" y="9518"/>
                  </a:lnTo>
                  <a:lnTo>
                    <a:pt x="2030" y="9744"/>
                  </a:lnTo>
                  <a:lnTo>
                    <a:pt x="2075" y="9969"/>
                  </a:lnTo>
                  <a:lnTo>
                    <a:pt x="2121" y="10240"/>
                  </a:lnTo>
                  <a:lnTo>
                    <a:pt x="2211" y="10466"/>
                  </a:lnTo>
                  <a:lnTo>
                    <a:pt x="2346" y="10646"/>
                  </a:lnTo>
                  <a:lnTo>
                    <a:pt x="2481" y="10826"/>
                  </a:lnTo>
                  <a:lnTo>
                    <a:pt x="2527" y="10872"/>
                  </a:lnTo>
                  <a:lnTo>
                    <a:pt x="2572" y="10872"/>
                  </a:lnTo>
                  <a:lnTo>
                    <a:pt x="2211" y="12044"/>
                  </a:lnTo>
                  <a:lnTo>
                    <a:pt x="2030" y="11909"/>
                  </a:lnTo>
                  <a:lnTo>
                    <a:pt x="1850" y="11729"/>
                  </a:lnTo>
                  <a:lnTo>
                    <a:pt x="1624" y="11458"/>
                  </a:lnTo>
                  <a:lnTo>
                    <a:pt x="1534" y="11323"/>
                  </a:lnTo>
                  <a:lnTo>
                    <a:pt x="1444" y="11232"/>
                  </a:lnTo>
                  <a:lnTo>
                    <a:pt x="1354" y="11232"/>
                  </a:lnTo>
                  <a:lnTo>
                    <a:pt x="1264" y="11278"/>
                  </a:lnTo>
                  <a:lnTo>
                    <a:pt x="1309" y="11458"/>
                  </a:lnTo>
                  <a:lnTo>
                    <a:pt x="1354" y="11638"/>
                  </a:lnTo>
                  <a:lnTo>
                    <a:pt x="1489" y="11819"/>
                  </a:lnTo>
                  <a:lnTo>
                    <a:pt x="1624" y="11954"/>
                  </a:lnTo>
                  <a:lnTo>
                    <a:pt x="1850" y="12135"/>
                  </a:lnTo>
                  <a:lnTo>
                    <a:pt x="2166" y="12270"/>
                  </a:lnTo>
                  <a:lnTo>
                    <a:pt x="1985" y="12766"/>
                  </a:lnTo>
                  <a:lnTo>
                    <a:pt x="1760" y="13533"/>
                  </a:lnTo>
                  <a:lnTo>
                    <a:pt x="1670" y="13488"/>
                  </a:lnTo>
                  <a:lnTo>
                    <a:pt x="1218" y="13082"/>
                  </a:lnTo>
                  <a:lnTo>
                    <a:pt x="1173" y="13037"/>
                  </a:lnTo>
                  <a:lnTo>
                    <a:pt x="1128" y="13082"/>
                  </a:lnTo>
                  <a:lnTo>
                    <a:pt x="1083" y="13127"/>
                  </a:lnTo>
                  <a:lnTo>
                    <a:pt x="1128" y="13172"/>
                  </a:lnTo>
                  <a:lnTo>
                    <a:pt x="1173" y="13307"/>
                  </a:lnTo>
                  <a:lnTo>
                    <a:pt x="1264" y="13398"/>
                  </a:lnTo>
                  <a:lnTo>
                    <a:pt x="1534" y="13623"/>
                  </a:lnTo>
                  <a:lnTo>
                    <a:pt x="1715" y="13758"/>
                  </a:lnTo>
                  <a:lnTo>
                    <a:pt x="1670" y="13894"/>
                  </a:lnTo>
                  <a:lnTo>
                    <a:pt x="1534" y="14480"/>
                  </a:lnTo>
                  <a:lnTo>
                    <a:pt x="1444" y="14796"/>
                  </a:lnTo>
                  <a:lnTo>
                    <a:pt x="1444" y="14931"/>
                  </a:lnTo>
                  <a:lnTo>
                    <a:pt x="1444" y="15066"/>
                  </a:lnTo>
                  <a:lnTo>
                    <a:pt x="1309" y="14751"/>
                  </a:lnTo>
                  <a:lnTo>
                    <a:pt x="1173" y="14435"/>
                  </a:lnTo>
                  <a:lnTo>
                    <a:pt x="948" y="14209"/>
                  </a:lnTo>
                  <a:lnTo>
                    <a:pt x="813" y="14164"/>
                  </a:lnTo>
                  <a:lnTo>
                    <a:pt x="677" y="14119"/>
                  </a:lnTo>
                  <a:lnTo>
                    <a:pt x="722" y="12541"/>
                  </a:lnTo>
                  <a:lnTo>
                    <a:pt x="813" y="10962"/>
                  </a:lnTo>
                  <a:lnTo>
                    <a:pt x="858" y="10195"/>
                  </a:lnTo>
                  <a:lnTo>
                    <a:pt x="948" y="9428"/>
                  </a:lnTo>
                  <a:lnTo>
                    <a:pt x="1083" y="8661"/>
                  </a:lnTo>
                  <a:lnTo>
                    <a:pt x="1309" y="7895"/>
                  </a:lnTo>
                  <a:lnTo>
                    <a:pt x="1399" y="7579"/>
                  </a:lnTo>
                  <a:lnTo>
                    <a:pt x="1534" y="7308"/>
                  </a:lnTo>
                  <a:lnTo>
                    <a:pt x="1715" y="7038"/>
                  </a:lnTo>
                  <a:lnTo>
                    <a:pt x="1895" y="6767"/>
                  </a:lnTo>
                  <a:lnTo>
                    <a:pt x="2346" y="6271"/>
                  </a:lnTo>
                  <a:lnTo>
                    <a:pt x="2887" y="5820"/>
                  </a:lnTo>
                  <a:lnTo>
                    <a:pt x="3970" y="4963"/>
                  </a:lnTo>
                  <a:lnTo>
                    <a:pt x="4466" y="4557"/>
                  </a:lnTo>
                  <a:lnTo>
                    <a:pt x="4962" y="4151"/>
                  </a:lnTo>
                  <a:lnTo>
                    <a:pt x="4962" y="4060"/>
                  </a:lnTo>
                  <a:lnTo>
                    <a:pt x="5007" y="4015"/>
                  </a:lnTo>
                  <a:lnTo>
                    <a:pt x="5684" y="3745"/>
                  </a:lnTo>
                  <a:lnTo>
                    <a:pt x="6451" y="3564"/>
                  </a:lnTo>
                  <a:lnTo>
                    <a:pt x="7173" y="3429"/>
                  </a:lnTo>
                  <a:lnTo>
                    <a:pt x="7939" y="3339"/>
                  </a:lnTo>
                  <a:lnTo>
                    <a:pt x="8706" y="3294"/>
                  </a:lnTo>
                  <a:lnTo>
                    <a:pt x="9473" y="3249"/>
                  </a:lnTo>
                  <a:close/>
                  <a:moveTo>
                    <a:pt x="22689" y="407"/>
                  </a:moveTo>
                  <a:lnTo>
                    <a:pt x="23005" y="452"/>
                  </a:lnTo>
                  <a:lnTo>
                    <a:pt x="23321" y="542"/>
                  </a:lnTo>
                  <a:lnTo>
                    <a:pt x="23636" y="632"/>
                  </a:lnTo>
                  <a:lnTo>
                    <a:pt x="23952" y="813"/>
                  </a:lnTo>
                  <a:lnTo>
                    <a:pt x="24268" y="993"/>
                  </a:lnTo>
                  <a:lnTo>
                    <a:pt x="24674" y="1309"/>
                  </a:lnTo>
                  <a:lnTo>
                    <a:pt x="25035" y="1625"/>
                  </a:lnTo>
                  <a:lnTo>
                    <a:pt x="25350" y="1986"/>
                  </a:lnTo>
                  <a:lnTo>
                    <a:pt x="25666" y="2346"/>
                  </a:lnTo>
                  <a:lnTo>
                    <a:pt x="25937" y="2798"/>
                  </a:lnTo>
                  <a:lnTo>
                    <a:pt x="26162" y="3203"/>
                  </a:lnTo>
                  <a:lnTo>
                    <a:pt x="26388" y="3700"/>
                  </a:lnTo>
                  <a:lnTo>
                    <a:pt x="26568" y="4151"/>
                  </a:lnTo>
                  <a:lnTo>
                    <a:pt x="26704" y="4647"/>
                  </a:lnTo>
                  <a:lnTo>
                    <a:pt x="26794" y="5143"/>
                  </a:lnTo>
                  <a:lnTo>
                    <a:pt x="26884" y="5639"/>
                  </a:lnTo>
                  <a:lnTo>
                    <a:pt x="26974" y="6135"/>
                  </a:lnTo>
                  <a:lnTo>
                    <a:pt x="26974" y="6632"/>
                  </a:lnTo>
                  <a:lnTo>
                    <a:pt x="26974" y="7128"/>
                  </a:lnTo>
                  <a:lnTo>
                    <a:pt x="26929" y="7579"/>
                  </a:lnTo>
                  <a:lnTo>
                    <a:pt x="26884" y="8075"/>
                  </a:lnTo>
                  <a:lnTo>
                    <a:pt x="26704" y="8887"/>
                  </a:lnTo>
                  <a:lnTo>
                    <a:pt x="26433" y="9699"/>
                  </a:lnTo>
                  <a:lnTo>
                    <a:pt x="26072" y="10511"/>
                  </a:lnTo>
                  <a:lnTo>
                    <a:pt x="25711" y="11323"/>
                  </a:lnTo>
                  <a:lnTo>
                    <a:pt x="24945" y="12856"/>
                  </a:lnTo>
                  <a:lnTo>
                    <a:pt x="24629" y="13668"/>
                  </a:lnTo>
                  <a:lnTo>
                    <a:pt x="24313" y="14480"/>
                  </a:lnTo>
                  <a:lnTo>
                    <a:pt x="24223" y="14976"/>
                  </a:lnTo>
                  <a:lnTo>
                    <a:pt x="24087" y="15472"/>
                  </a:lnTo>
                  <a:lnTo>
                    <a:pt x="24042" y="15969"/>
                  </a:lnTo>
                  <a:lnTo>
                    <a:pt x="24087" y="16465"/>
                  </a:lnTo>
                  <a:lnTo>
                    <a:pt x="24133" y="16961"/>
                  </a:lnTo>
                  <a:lnTo>
                    <a:pt x="24313" y="17412"/>
                  </a:lnTo>
                  <a:lnTo>
                    <a:pt x="24403" y="17638"/>
                  </a:lnTo>
                  <a:lnTo>
                    <a:pt x="24539" y="17818"/>
                  </a:lnTo>
                  <a:lnTo>
                    <a:pt x="24719" y="17998"/>
                  </a:lnTo>
                  <a:lnTo>
                    <a:pt x="24899" y="18179"/>
                  </a:lnTo>
                  <a:lnTo>
                    <a:pt x="24809" y="18179"/>
                  </a:lnTo>
                  <a:lnTo>
                    <a:pt x="24629" y="18089"/>
                  </a:lnTo>
                  <a:lnTo>
                    <a:pt x="24448" y="17998"/>
                  </a:lnTo>
                  <a:lnTo>
                    <a:pt x="24313" y="17863"/>
                  </a:lnTo>
                  <a:lnTo>
                    <a:pt x="24223" y="17683"/>
                  </a:lnTo>
                  <a:lnTo>
                    <a:pt x="24042" y="17322"/>
                  </a:lnTo>
                  <a:lnTo>
                    <a:pt x="23952" y="16916"/>
                  </a:lnTo>
                  <a:lnTo>
                    <a:pt x="23907" y="16510"/>
                  </a:lnTo>
                  <a:lnTo>
                    <a:pt x="23907" y="16059"/>
                  </a:lnTo>
                  <a:lnTo>
                    <a:pt x="23997" y="15247"/>
                  </a:lnTo>
                  <a:lnTo>
                    <a:pt x="23997" y="15202"/>
                  </a:lnTo>
                  <a:lnTo>
                    <a:pt x="23997" y="15157"/>
                  </a:lnTo>
                  <a:lnTo>
                    <a:pt x="23862" y="15066"/>
                  </a:lnTo>
                  <a:lnTo>
                    <a:pt x="23772" y="15066"/>
                  </a:lnTo>
                  <a:lnTo>
                    <a:pt x="23727" y="15112"/>
                  </a:lnTo>
                  <a:lnTo>
                    <a:pt x="23682" y="15157"/>
                  </a:lnTo>
                  <a:lnTo>
                    <a:pt x="23636" y="15608"/>
                  </a:lnTo>
                  <a:lnTo>
                    <a:pt x="23591" y="16014"/>
                  </a:lnTo>
                  <a:lnTo>
                    <a:pt x="23591" y="16465"/>
                  </a:lnTo>
                  <a:lnTo>
                    <a:pt x="23636" y="16916"/>
                  </a:lnTo>
                  <a:lnTo>
                    <a:pt x="23727" y="17367"/>
                  </a:lnTo>
                  <a:lnTo>
                    <a:pt x="23907" y="17728"/>
                  </a:lnTo>
                  <a:lnTo>
                    <a:pt x="23997" y="17908"/>
                  </a:lnTo>
                  <a:lnTo>
                    <a:pt x="24133" y="18043"/>
                  </a:lnTo>
                  <a:lnTo>
                    <a:pt x="24313" y="18179"/>
                  </a:lnTo>
                  <a:lnTo>
                    <a:pt x="24493" y="18314"/>
                  </a:lnTo>
                  <a:lnTo>
                    <a:pt x="23907" y="18404"/>
                  </a:lnTo>
                  <a:lnTo>
                    <a:pt x="23276" y="18404"/>
                  </a:lnTo>
                  <a:lnTo>
                    <a:pt x="23095" y="18089"/>
                  </a:lnTo>
                  <a:lnTo>
                    <a:pt x="22960" y="17728"/>
                  </a:lnTo>
                  <a:lnTo>
                    <a:pt x="22915" y="17367"/>
                  </a:lnTo>
                  <a:lnTo>
                    <a:pt x="22915" y="16961"/>
                  </a:lnTo>
                  <a:lnTo>
                    <a:pt x="22960" y="16555"/>
                  </a:lnTo>
                  <a:lnTo>
                    <a:pt x="23005" y="16194"/>
                  </a:lnTo>
                  <a:lnTo>
                    <a:pt x="23230" y="15472"/>
                  </a:lnTo>
                  <a:lnTo>
                    <a:pt x="23230" y="15382"/>
                  </a:lnTo>
                  <a:lnTo>
                    <a:pt x="23185" y="15292"/>
                  </a:lnTo>
                  <a:lnTo>
                    <a:pt x="23095" y="15292"/>
                  </a:lnTo>
                  <a:lnTo>
                    <a:pt x="23005" y="15337"/>
                  </a:lnTo>
                  <a:lnTo>
                    <a:pt x="22824" y="15653"/>
                  </a:lnTo>
                  <a:lnTo>
                    <a:pt x="22734" y="16014"/>
                  </a:lnTo>
                  <a:lnTo>
                    <a:pt x="22644" y="16420"/>
                  </a:lnTo>
                  <a:lnTo>
                    <a:pt x="22599" y="16826"/>
                  </a:lnTo>
                  <a:lnTo>
                    <a:pt x="22599" y="17232"/>
                  </a:lnTo>
                  <a:lnTo>
                    <a:pt x="22644" y="17638"/>
                  </a:lnTo>
                  <a:lnTo>
                    <a:pt x="22734" y="17998"/>
                  </a:lnTo>
                  <a:lnTo>
                    <a:pt x="22915" y="18314"/>
                  </a:lnTo>
                  <a:lnTo>
                    <a:pt x="22373" y="18179"/>
                  </a:lnTo>
                  <a:lnTo>
                    <a:pt x="22148" y="18043"/>
                  </a:lnTo>
                  <a:lnTo>
                    <a:pt x="21922" y="17908"/>
                  </a:lnTo>
                  <a:lnTo>
                    <a:pt x="22058" y="17683"/>
                  </a:lnTo>
                  <a:lnTo>
                    <a:pt x="22193" y="17412"/>
                  </a:lnTo>
                  <a:lnTo>
                    <a:pt x="22238" y="17096"/>
                  </a:lnTo>
                  <a:lnTo>
                    <a:pt x="22283" y="16781"/>
                  </a:lnTo>
                  <a:lnTo>
                    <a:pt x="22328" y="16149"/>
                  </a:lnTo>
                  <a:lnTo>
                    <a:pt x="22328" y="15653"/>
                  </a:lnTo>
                  <a:lnTo>
                    <a:pt x="22283" y="15112"/>
                  </a:lnTo>
                  <a:lnTo>
                    <a:pt x="22238" y="14751"/>
                  </a:lnTo>
                  <a:lnTo>
                    <a:pt x="22148" y="14435"/>
                  </a:lnTo>
                  <a:lnTo>
                    <a:pt x="22238" y="14390"/>
                  </a:lnTo>
                  <a:lnTo>
                    <a:pt x="22554" y="13849"/>
                  </a:lnTo>
                  <a:lnTo>
                    <a:pt x="22824" y="13307"/>
                  </a:lnTo>
                  <a:lnTo>
                    <a:pt x="23005" y="12766"/>
                  </a:lnTo>
                  <a:lnTo>
                    <a:pt x="23140" y="12225"/>
                  </a:lnTo>
                  <a:lnTo>
                    <a:pt x="23230" y="11683"/>
                  </a:lnTo>
                  <a:lnTo>
                    <a:pt x="23230" y="11097"/>
                  </a:lnTo>
                  <a:lnTo>
                    <a:pt x="23230" y="10556"/>
                  </a:lnTo>
                  <a:lnTo>
                    <a:pt x="23140" y="10015"/>
                  </a:lnTo>
                  <a:lnTo>
                    <a:pt x="23050" y="9473"/>
                  </a:lnTo>
                  <a:lnTo>
                    <a:pt x="22870" y="8932"/>
                  </a:lnTo>
                  <a:lnTo>
                    <a:pt x="22689" y="8436"/>
                  </a:lnTo>
                  <a:lnTo>
                    <a:pt x="22419" y="7895"/>
                  </a:lnTo>
                  <a:lnTo>
                    <a:pt x="22148" y="7443"/>
                  </a:lnTo>
                  <a:lnTo>
                    <a:pt x="21832" y="6947"/>
                  </a:lnTo>
                  <a:lnTo>
                    <a:pt x="21516" y="6496"/>
                  </a:lnTo>
                  <a:lnTo>
                    <a:pt x="21156" y="6045"/>
                  </a:lnTo>
                  <a:lnTo>
                    <a:pt x="21336" y="5910"/>
                  </a:lnTo>
                  <a:lnTo>
                    <a:pt x="21516" y="5684"/>
                  </a:lnTo>
                  <a:lnTo>
                    <a:pt x="21652" y="5459"/>
                  </a:lnTo>
                  <a:lnTo>
                    <a:pt x="21742" y="5188"/>
                  </a:lnTo>
                  <a:lnTo>
                    <a:pt x="22013" y="5504"/>
                  </a:lnTo>
                  <a:lnTo>
                    <a:pt x="22238" y="5775"/>
                  </a:lnTo>
                  <a:lnTo>
                    <a:pt x="22464" y="6090"/>
                  </a:lnTo>
                  <a:lnTo>
                    <a:pt x="22599" y="6451"/>
                  </a:lnTo>
                  <a:lnTo>
                    <a:pt x="22870" y="7173"/>
                  </a:lnTo>
                  <a:lnTo>
                    <a:pt x="23095" y="7940"/>
                  </a:lnTo>
                  <a:lnTo>
                    <a:pt x="23140" y="7985"/>
                  </a:lnTo>
                  <a:lnTo>
                    <a:pt x="23230" y="8030"/>
                  </a:lnTo>
                  <a:lnTo>
                    <a:pt x="23321" y="7985"/>
                  </a:lnTo>
                  <a:lnTo>
                    <a:pt x="23366" y="7895"/>
                  </a:lnTo>
                  <a:lnTo>
                    <a:pt x="23276" y="7443"/>
                  </a:lnTo>
                  <a:lnTo>
                    <a:pt x="23185" y="7038"/>
                  </a:lnTo>
                  <a:lnTo>
                    <a:pt x="23050" y="6632"/>
                  </a:lnTo>
                  <a:lnTo>
                    <a:pt x="22870" y="6226"/>
                  </a:lnTo>
                  <a:lnTo>
                    <a:pt x="22689" y="5865"/>
                  </a:lnTo>
                  <a:lnTo>
                    <a:pt x="22419" y="5549"/>
                  </a:lnTo>
                  <a:lnTo>
                    <a:pt x="22148" y="5233"/>
                  </a:lnTo>
                  <a:lnTo>
                    <a:pt x="21832" y="4918"/>
                  </a:lnTo>
                  <a:lnTo>
                    <a:pt x="21877" y="4647"/>
                  </a:lnTo>
                  <a:lnTo>
                    <a:pt x="21877" y="4331"/>
                  </a:lnTo>
                  <a:lnTo>
                    <a:pt x="21832" y="4060"/>
                  </a:lnTo>
                  <a:lnTo>
                    <a:pt x="21787" y="3745"/>
                  </a:lnTo>
                  <a:lnTo>
                    <a:pt x="21697" y="3474"/>
                  </a:lnTo>
                  <a:lnTo>
                    <a:pt x="21562" y="3203"/>
                  </a:lnTo>
                  <a:lnTo>
                    <a:pt x="21426" y="2933"/>
                  </a:lnTo>
                  <a:lnTo>
                    <a:pt x="21246" y="2707"/>
                  </a:lnTo>
                  <a:lnTo>
                    <a:pt x="21607" y="2752"/>
                  </a:lnTo>
                  <a:lnTo>
                    <a:pt x="21922" y="2843"/>
                  </a:lnTo>
                  <a:lnTo>
                    <a:pt x="22238" y="2933"/>
                  </a:lnTo>
                  <a:lnTo>
                    <a:pt x="22509" y="3068"/>
                  </a:lnTo>
                  <a:lnTo>
                    <a:pt x="22779" y="3203"/>
                  </a:lnTo>
                  <a:lnTo>
                    <a:pt x="23005" y="3384"/>
                  </a:lnTo>
                  <a:lnTo>
                    <a:pt x="23230" y="3564"/>
                  </a:lnTo>
                  <a:lnTo>
                    <a:pt x="23456" y="3790"/>
                  </a:lnTo>
                  <a:lnTo>
                    <a:pt x="23772" y="4241"/>
                  </a:lnTo>
                  <a:lnTo>
                    <a:pt x="24042" y="4737"/>
                  </a:lnTo>
                  <a:lnTo>
                    <a:pt x="24223" y="5278"/>
                  </a:lnTo>
                  <a:lnTo>
                    <a:pt x="24403" y="5910"/>
                  </a:lnTo>
                  <a:lnTo>
                    <a:pt x="24493" y="6541"/>
                  </a:lnTo>
                  <a:lnTo>
                    <a:pt x="24539" y="7173"/>
                  </a:lnTo>
                  <a:lnTo>
                    <a:pt x="24584" y="7804"/>
                  </a:lnTo>
                  <a:lnTo>
                    <a:pt x="24539" y="8481"/>
                  </a:lnTo>
                  <a:lnTo>
                    <a:pt x="24493" y="9789"/>
                  </a:lnTo>
                  <a:lnTo>
                    <a:pt x="24358" y="10962"/>
                  </a:lnTo>
                  <a:lnTo>
                    <a:pt x="24358" y="11052"/>
                  </a:lnTo>
                  <a:lnTo>
                    <a:pt x="24403" y="11097"/>
                  </a:lnTo>
                  <a:lnTo>
                    <a:pt x="24539" y="11142"/>
                  </a:lnTo>
                  <a:lnTo>
                    <a:pt x="24674" y="11097"/>
                  </a:lnTo>
                  <a:lnTo>
                    <a:pt x="24719" y="11052"/>
                  </a:lnTo>
                  <a:lnTo>
                    <a:pt x="24764" y="10962"/>
                  </a:lnTo>
                  <a:lnTo>
                    <a:pt x="24854" y="9789"/>
                  </a:lnTo>
                  <a:lnTo>
                    <a:pt x="24945" y="8391"/>
                  </a:lnTo>
                  <a:lnTo>
                    <a:pt x="24945" y="7669"/>
                  </a:lnTo>
                  <a:lnTo>
                    <a:pt x="24899" y="6947"/>
                  </a:lnTo>
                  <a:lnTo>
                    <a:pt x="24809" y="6226"/>
                  </a:lnTo>
                  <a:lnTo>
                    <a:pt x="24674" y="5549"/>
                  </a:lnTo>
                  <a:lnTo>
                    <a:pt x="24493" y="4918"/>
                  </a:lnTo>
                  <a:lnTo>
                    <a:pt x="24268" y="4286"/>
                  </a:lnTo>
                  <a:lnTo>
                    <a:pt x="23952" y="3745"/>
                  </a:lnTo>
                  <a:lnTo>
                    <a:pt x="23772" y="3519"/>
                  </a:lnTo>
                  <a:lnTo>
                    <a:pt x="23546" y="3294"/>
                  </a:lnTo>
                  <a:lnTo>
                    <a:pt x="23321" y="3113"/>
                  </a:lnTo>
                  <a:lnTo>
                    <a:pt x="23050" y="2933"/>
                  </a:lnTo>
                  <a:lnTo>
                    <a:pt x="22779" y="2798"/>
                  </a:lnTo>
                  <a:lnTo>
                    <a:pt x="22509" y="2662"/>
                  </a:lnTo>
                  <a:lnTo>
                    <a:pt x="22193" y="2572"/>
                  </a:lnTo>
                  <a:lnTo>
                    <a:pt x="21832" y="2527"/>
                  </a:lnTo>
                  <a:lnTo>
                    <a:pt x="21471" y="2482"/>
                  </a:lnTo>
                  <a:lnTo>
                    <a:pt x="21065" y="2482"/>
                  </a:lnTo>
                  <a:lnTo>
                    <a:pt x="21065" y="2527"/>
                  </a:lnTo>
                  <a:lnTo>
                    <a:pt x="20885" y="2346"/>
                  </a:lnTo>
                  <a:lnTo>
                    <a:pt x="20659" y="2256"/>
                  </a:lnTo>
                  <a:lnTo>
                    <a:pt x="20434" y="2166"/>
                  </a:lnTo>
                  <a:lnTo>
                    <a:pt x="20253" y="2121"/>
                  </a:lnTo>
                  <a:lnTo>
                    <a:pt x="19802" y="2121"/>
                  </a:lnTo>
                  <a:lnTo>
                    <a:pt x="19351" y="2166"/>
                  </a:lnTo>
                  <a:lnTo>
                    <a:pt x="19351" y="1986"/>
                  </a:lnTo>
                  <a:lnTo>
                    <a:pt x="19396" y="1805"/>
                  </a:lnTo>
                  <a:lnTo>
                    <a:pt x="19442" y="1625"/>
                  </a:lnTo>
                  <a:lnTo>
                    <a:pt x="19532" y="1489"/>
                  </a:lnTo>
                  <a:lnTo>
                    <a:pt x="19802" y="1219"/>
                  </a:lnTo>
                  <a:lnTo>
                    <a:pt x="20118" y="993"/>
                  </a:lnTo>
                  <a:lnTo>
                    <a:pt x="20479" y="813"/>
                  </a:lnTo>
                  <a:lnTo>
                    <a:pt x="20885" y="678"/>
                  </a:lnTo>
                  <a:lnTo>
                    <a:pt x="21607" y="497"/>
                  </a:lnTo>
                  <a:lnTo>
                    <a:pt x="21967" y="452"/>
                  </a:lnTo>
                  <a:lnTo>
                    <a:pt x="22328" y="407"/>
                  </a:lnTo>
                  <a:close/>
                  <a:moveTo>
                    <a:pt x="3609" y="8526"/>
                  </a:moveTo>
                  <a:lnTo>
                    <a:pt x="4511" y="8571"/>
                  </a:lnTo>
                  <a:lnTo>
                    <a:pt x="5413" y="8661"/>
                  </a:lnTo>
                  <a:lnTo>
                    <a:pt x="16780" y="8661"/>
                  </a:lnTo>
                  <a:lnTo>
                    <a:pt x="18720" y="8616"/>
                  </a:lnTo>
                  <a:lnTo>
                    <a:pt x="18810" y="9158"/>
                  </a:lnTo>
                  <a:lnTo>
                    <a:pt x="18945" y="9699"/>
                  </a:lnTo>
                  <a:lnTo>
                    <a:pt x="19261" y="10781"/>
                  </a:lnTo>
                  <a:lnTo>
                    <a:pt x="19306" y="10872"/>
                  </a:lnTo>
                  <a:lnTo>
                    <a:pt x="19261" y="11007"/>
                  </a:lnTo>
                  <a:lnTo>
                    <a:pt x="19306" y="11052"/>
                  </a:lnTo>
                  <a:lnTo>
                    <a:pt x="19351" y="11097"/>
                  </a:lnTo>
                  <a:lnTo>
                    <a:pt x="19938" y="13398"/>
                  </a:lnTo>
                  <a:lnTo>
                    <a:pt x="20253" y="14525"/>
                  </a:lnTo>
                  <a:lnTo>
                    <a:pt x="20569" y="15653"/>
                  </a:lnTo>
                  <a:lnTo>
                    <a:pt x="20614" y="15743"/>
                  </a:lnTo>
                  <a:lnTo>
                    <a:pt x="20659" y="15788"/>
                  </a:lnTo>
                  <a:lnTo>
                    <a:pt x="20795" y="15788"/>
                  </a:lnTo>
                  <a:lnTo>
                    <a:pt x="20840" y="15833"/>
                  </a:lnTo>
                  <a:lnTo>
                    <a:pt x="20885" y="15878"/>
                  </a:lnTo>
                  <a:lnTo>
                    <a:pt x="20930" y="15833"/>
                  </a:lnTo>
                  <a:lnTo>
                    <a:pt x="20975" y="15788"/>
                  </a:lnTo>
                  <a:lnTo>
                    <a:pt x="21110" y="15247"/>
                  </a:lnTo>
                  <a:lnTo>
                    <a:pt x="21246" y="14976"/>
                  </a:lnTo>
                  <a:lnTo>
                    <a:pt x="21381" y="14706"/>
                  </a:lnTo>
                  <a:lnTo>
                    <a:pt x="21471" y="14615"/>
                  </a:lnTo>
                  <a:lnTo>
                    <a:pt x="21516" y="14570"/>
                  </a:lnTo>
                  <a:lnTo>
                    <a:pt x="21562" y="14570"/>
                  </a:lnTo>
                  <a:lnTo>
                    <a:pt x="21652" y="14615"/>
                  </a:lnTo>
                  <a:lnTo>
                    <a:pt x="21742" y="14751"/>
                  </a:lnTo>
                  <a:lnTo>
                    <a:pt x="21832" y="14931"/>
                  </a:lnTo>
                  <a:lnTo>
                    <a:pt x="21922" y="15382"/>
                  </a:lnTo>
                  <a:lnTo>
                    <a:pt x="21967" y="15653"/>
                  </a:lnTo>
                  <a:lnTo>
                    <a:pt x="21967" y="16284"/>
                  </a:lnTo>
                  <a:lnTo>
                    <a:pt x="21922" y="16600"/>
                  </a:lnTo>
                  <a:lnTo>
                    <a:pt x="21832" y="16916"/>
                  </a:lnTo>
                  <a:lnTo>
                    <a:pt x="21742" y="17232"/>
                  </a:lnTo>
                  <a:lnTo>
                    <a:pt x="21607" y="17592"/>
                  </a:lnTo>
                  <a:lnTo>
                    <a:pt x="20885" y="17592"/>
                  </a:lnTo>
                  <a:lnTo>
                    <a:pt x="20885" y="17502"/>
                  </a:lnTo>
                  <a:lnTo>
                    <a:pt x="20840" y="17457"/>
                  </a:lnTo>
                  <a:lnTo>
                    <a:pt x="20704" y="17412"/>
                  </a:lnTo>
                  <a:lnTo>
                    <a:pt x="20569" y="17457"/>
                  </a:lnTo>
                  <a:lnTo>
                    <a:pt x="20524" y="17502"/>
                  </a:lnTo>
                  <a:lnTo>
                    <a:pt x="20524" y="17592"/>
                  </a:lnTo>
                  <a:lnTo>
                    <a:pt x="20434" y="18043"/>
                  </a:lnTo>
                  <a:lnTo>
                    <a:pt x="20389" y="18449"/>
                  </a:lnTo>
                  <a:lnTo>
                    <a:pt x="20253" y="18810"/>
                  </a:lnTo>
                  <a:lnTo>
                    <a:pt x="20163" y="19171"/>
                  </a:lnTo>
                  <a:lnTo>
                    <a:pt x="19983" y="19532"/>
                  </a:lnTo>
                  <a:lnTo>
                    <a:pt x="19802" y="19803"/>
                  </a:lnTo>
                  <a:lnTo>
                    <a:pt x="19622" y="20118"/>
                  </a:lnTo>
                  <a:lnTo>
                    <a:pt x="19396" y="20389"/>
                  </a:lnTo>
                  <a:lnTo>
                    <a:pt x="18945" y="20840"/>
                  </a:lnTo>
                  <a:lnTo>
                    <a:pt x="18359" y="21246"/>
                  </a:lnTo>
                  <a:lnTo>
                    <a:pt x="17773" y="21562"/>
                  </a:lnTo>
                  <a:lnTo>
                    <a:pt x="17096" y="21832"/>
                  </a:lnTo>
                  <a:lnTo>
                    <a:pt x="16419" y="22058"/>
                  </a:lnTo>
                  <a:lnTo>
                    <a:pt x="15698" y="22193"/>
                  </a:lnTo>
                  <a:lnTo>
                    <a:pt x="14931" y="22329"/>
                  </a:lnTo>
                  <a:lnTo>
                    <a:pt x="14164" y="22419"/>
                  </a:lnTo>
                  <a:lnTo>
                    <a:pt x="12630" y="22509"/>
                  </a:lnTo>
                  <a:lnTo>
                    <a:pt x="11187" y="22554"/>
                  </a:lnTo>
                  <a:lnTo>
                    <a:pt x="9698" y="22509"/>
                  </a:lnTo>
                  <a:lnTo>
                    <a:pt x="8165" y="22419"/>
                  </a:lnTo>
                  <a:lnTo>
                    <a:pt x="7398" y="22329"/>
                  </a:lnTo>
                  <a:lnTo>
                    <a:pt x="6631" y="22193"/>
                  </a:lnTo>
                  <a:lnTo>
                    <a:pt x="5910" y="22058"/>
                  </a:lnTo>
                  <a:lnTo>
                    <a:pt x="5233" y="21832"/>
                  </a:lnTo>
                  <a:lnTo>
                    <a:pt x="4556" y="21562"/>
                  </a:lnTo>
                  <a:lnTo>
                    <a:pt x="3970" y="21246"/>
                  </a:lnTo>
                  <a:lnTo>
                    <a:pt x="3384" y="20840"/>
                  </a:lnTo>
                  <a:lnTo>
                    <a:pt x="2933" y="20389"/>
                  </a:lnTo>
                  <a:lnTo>
                    <a:pt x="2707" y="20118"/>
                  </a:lnTo>
                  <a:lnTo>
                    <a:pt x="2527" y="19803"/>
                  </a:lnTo>
                  <a:lnTo>
                    <a:pt x="2346" y="19532"/>
                  </a:lnTo>
                  <a:lnTo>
                    <a:pt x="2166" y="19171"/>
                  </a:lnTo>
                  <a:lnTo>
                    <a:pt x="2075" y="18810"/>
                  </a:lnTo>
                  <a:lnTo>
                    <a:pt x="1940" y="18449"/>
                  </a:lnTo>
                  <a:lnTo>
                    <a:pt x="1895" y="18043"/>
                  </a:lnTo>
                  <a:lnTo>
                    <a:pt x="1805" y="17592"/>
                  </a:lnTo>
                  <a:lnTo>
                    <a:pt x="1805" y="17502"/>
                  </a:lnTo>
                  <a:lnTo>
                    <a:pt x="1760" y="17457"/>
                  </a:lnTo>
                  <a:lnTo>
                    <a:pt x="1624" y="17412"/>
                  </a:lnTo>
                  <a:lnTo>
                    <a:pt x="1489" y="17457"/>
                  </a:lnTo>
                  <a:lnTo>
                    <a:pt x="1444" y="17502"/>
                  </a:lnTo>
                  <a:lnTo>
                    <a:pt x="1444" y="17592"/>
                  </a:lnTo>
                  <a:lnTo>
                    <a:pt x="722" y="17592"/>
                  </a:lnTo>
                  <a:lnTo>
                    <a:pt x="587" y="17232"/>
                  </a:lnTo>
                  <a:lnTo>
                    <a:pt x="497" y="16916"/>
                  </a:lnTo>
                  <a:lnTo>
                    <a:pt x="407" y="16600"/>
                  </a:lnTo>
                  <a:lnTo>
                    <a:pt x="361" y="16284"/>
                  </a:lnTo>
                  <a:lnTo>
                    <a:pt x="361" y="15653"/>
                  </a:lnTo>
                  <a:lnTo>
                    <a:pt x="407" y="15382"/>
                  </a:lnTo>
                  <a:lnTo>
                    <a:pt x="497" y="14931"/>
                  </a:lnTo>
                  <a:lnTo>
                    <a:pt x="587" y="14751"/>
                  </a:lnTo>
                  <a:lnTo>
                    <a:pt x="677" y="14615"/>
                  </a:lnTo>
                  <a:lnTo>
                    <a:pt x="767" y="14570"/>
                  </a:lnTo>
                  <a:lnTo>
                    <a:pt x="813" y="14570"/>
                  </a:lnTo>
                  <a:lnTo>
                    <a:pt x="903" y="14615"/>
                  </a:lnTo>
                  <a:lnTo>
                    <a:pt x="948" y="14706"/>
                  </a:lnTo>
                  <a:lnTo>
                    <a:pt x="1083" y="14976"/>
                  </a:lnTo>
                  <a:lnTo>
                    <a:pt x="1218" y="15247"/>
                  </a:lnTo>
                  <a:lnTo>
                    <a:pt x="1354" y="15788"/>
                  </a:lnTo>
                  <a:lnTo>
                    <a:pt x="1399" y="15833"/>
                  </a:lnTo>
                  <a:lnTo>
                    <a:pt x="1444" y="15878"/>
                  </a:lnTo>
                  <a:lnTo>
                    <a:pt x="1489" y="15833"/>
                  </a:lnTo>
                  <a:lnTo>
                    <a:pt x="1534" y="15788"/>
                  </a:lnTo>
                  <a:lnTo>
                    <a:pt x="1670" y="15788"/>
                  </a:lnTo>
                  <a:lnTo>
                    <a:pt x="1715" y="15743"/>
                  </a:lnTo>
                  <a:lnTo>
                    <a:pt x="1760" y="15653"/>
                  </a:lnTo>
                  <a:lnTo>
                    <a:pt x="2075" y="14525"/>
                  </a:lnTo>
                  <a:lnTo>
                    <a:pt x="2391" y="13398"/>
                  </a:lnTo>
                  <a:lnTo>
                    <a:pt x="2978" y="11142"/>
                  </a:lnTo>
                  <a:lnTo>
                    <a:pt x="3023" y="11097"/>
                  </a:lnTo>
                  <a:lnTo>
                    <a:pt x="2978" y="11052"/>
                  </a:lnTo>
                  <a:lnTo>
                    <a:pt x="3068" y="10781"/>
                  </a:lnTo>
                  <a:lnTo>
                    <a:pt x="3384" y="9654"/>
                  </a:lnTo>
                  <a:lnTo>
                    <a:pt x="3519" y="9067"/>
                  </a:lnTo>
                  <a:lnTo>
                    <a:pt x="3609" y="8526"/>
                  </a:lnTo>
                  <a:close/>
                  <a:moveTo>
                    <a:pt x="12991" y="23050"/>
                  </a:moveTo>
                  <a:lnTo>
                    <a:pt x="13127" y="23321"/>
                  </a:lnTo>
                  <a:lnTo>
                    <a:pt x="13172" y="23637"/>
                  </a:lnTo>
                  <a:lnTo>
                    <a:pt x="13217" y="23907"/>
                  </a:lnTo>
                  <a:lnTo>
                    <a:pt x="13172" y="24178"/>
                  </a:lnTo>
                  <a:lnTo>
                    <a:pt x="13127" y="24494"/>
                  </a:lnTo>
                  <a:lnTo>
                    <a:pt x="13036" y="24764"/>
                  </a:lnTo>
                  <a:lnTo>
                    <a:pt x="12901" y="25035"/>
                  </a:lnTo>
                  <a:lnTo>
                    <a:pt x="12766" y="25261"/>
                  </a:lnTo>
                  <a:lnTo>
                    <a:pt x="12585" y="25486"/>
                  </a:lnTo>
                  <a:lnTo>
                    <a:pt x="12360" y="25666"/>
                  </a:lnTo>
                  <a:lnTo>
                    <a:pt x="12134" y="25847"/>
                  </a:lnTo>
                  <a:lnTo>
                    <a:pt x="11909" y="25982"/>
                  </a:lnTo>
                  <a:lnTo>
                    <a:pt x="11638" y="26072"/>
                  </a:lnTo>
                  <a:lnTo>
                    <a:pt x="11367" y="26118"/>
                  </a:lnTo>
                  <a:lnTo>
                    <a:pt x="11052" y="26118"/>
                  </a:lnTo>
                  <a:lnTo>
                    <a:pt x="10736" y="26072"/>
                  </a:lnTo>
                  <a:lnTo>
                    <a:pt x="10556" y="25982"/>
                  </a:lnTo>
                  <a:lnTo>
                    <a:pt x="10330" y="25892"/>
                  </a:lnTo>
                  <a:lnTo>
                    <a:pt x="9969" y="25621"/>
                  </a:lnTo>
                  <a:lnTo>
                    <a:pt x="9653" y="25261"/>
                  </a:lnTo>
                  <a:lnTo>
                    <a:pt x="9383" y="24855"/>
                  </a:lnTo>
                  <a:lnTo>
                    <a:pt x="9157" y="24404"/>
                  </a:lnTo>
                  <a:lnTo>
                    <a:pt x="9022" y="23952"/>
                  </a:lnTo>
                  <a:lnTo>
                    <a:pt x="8887" y="23501"/>
                  </a:lnTo>
                  <a:lnTo>
                    <a:pt x="8841" y="23050"/>
                  </a:lnTo>
                  <a:lnTo>
                    <a:pt x="9563" y="23095"/>
                  </a:lnTo>
                  <a:lnTo>
                    <a:pt x="10240" y="23095"/>
                  </a:lnTo>
                  <a:lnTo>
                    <a:pt x="11638" y="23141"/>
                  </a:lnTo>
                  <a:lnTo>
                    <a:pt x="12991" y="23050"/>
                  </a:lnTo>
                  <a:close/>
                  <a:moveTo>
                    <a:pt x="13623" y="23005"/>
                  </a:moveTo>
                  <a:lnTo>
                    <a:pt x="13758" y="23366"/>
                  </a:lnTo>
                  <a:lnTo>
                    <a:pt x="13893" y="23682"/>
                  </a:lnTo>
                  <a:lnTo>
                    <a:pt x="13939" y="23998"/>
                  </a:lnTo>
                  <a:lnTo>
                    <a:pt x="13939" y="24313"/>
                  </a:lnTo>
                  <a:lnTo>
                    <a:pt x="13893" y="24629"/>
                  </a:lnTo>
                  <a:lnTo>
                    <a:pt x="13803" y="24945"/>
                  </a:lnTo>
                  <a:lnTo>
                    <a:pt x="13668" y="25261"/>
                  </a:lnTo>
                  <a:lnTo>
                    <a:pt x="13487" y="25576"/>
                  </a:lnTo>
                  <a:lnTo>
                    <a:pt x="13262" y="25892"/>
                  </a:lnTo>
                  <a:lnTo>
                    <a:pt x="12991" y="26163"/>
                  </a:lnTo>
                  <a:lnTo>
                    <a:pt x="12721" y="26388"/>
                  </a:lnTo>
                  <a:lnTo>
                    <a:pt x="12405" y="26569"/>
                  </a:lnTo>
                  <a:lnTo>
                    <a:pt x="12044" y="26704"/>
                  </a:lnTo>
                  <a:lnTo>
                    <a:pt x="11683" y="26794"/>
                  </a:lnTo>
                  <a:lnTo>
                    <a:pt x="11322" y="26839"/>
                  </a:lnTo>
                  <a:lnTo>
                    <a:pt x="10961" y="26794"/>
                  </a:lnTo>
                  <a:lnTo>
                    <a:pt x="10646" y="26704"/>
                  </a:lnTo>
                  <a:lnTo>
                    <a:pt x="10375" y="26569"/>
                  </a:lnTo>
                  <a:lnTo>
                    <a:pt x="10150" y="26433"/>
                  </a:lnTo>
                  <a:lnTo>
                    <a:pt x="9879" y="26253"/>
                  </a:lnTo>
                  <a:lnTo>
                    <a:pt x="9653" y="26027"/>
                  </a:lnTo>
                  <a:lnTo>
                    <a:pt x="9473" y="25847"/>
                  </a:lnTo>
                  <a:lnTo>
                    <a:pt x="9112" y="25306"/>
                  </a:lnTo>
                  <a:lnTo>
                    <a:pt x="8841" y="24764"/>
                  </a:lnTo>
                  <a:lnTo>
                    <a:pt x="8661" y="24178"/>
                  </a:lnTo>
                  <a:lnTo>
                    <a:pt x="8571" y="23592"/>
                  </a:lnTo>
                  <a:lnTo>
                    <a:pt x="8571" y="23005"/>
                  </a:lnTo>
                  <a:lnTo>
                    <a:pt x="8661" y="23005"/>
                  </a:lnTo>
                  <a:lnTo>
                    <a:pt x="8706" y="23546"/>
                  </a:lnTo>
                  <a:lnTo>
                    <a:pt x="8796" y="24133"/>
                  </a:lnTo>
                  <a:lnTo>
                    <a:pt x="8977" y="24719"/>
                  </a:lnTo>
                  <a:lnTo>
                    <a:pt x="9247" y="25261"/>
                  </a:lnTo>
                  <a:lnTo>
                    <a:pt x="9608" y="25712"/>
                  </a:lnTo>
                  <a:lnTo>
                    <a:pt x="9789" y="25937"/>
                  </a:lnTo>
                  <a:lnTo>
                    <a:pt x="10014" y="26118"/>
                  </a:lnTo>
                  <a:lnTo>
                    <a:pt x="10285" y="26253"/>
                  </a:lnTo>
                  <a:lnTo>
                    <a:pt x="10510" y="26388"/>
                  </a:lnTo>
                  <a:lnTo>
                    <a:pt x="10781" y="26433"/>
                  </a:lnTo>
                  <a:lnTo>
                    <a:pt x="11052" y="26478"/>
                  </a:lnTo>
                  <a:lnTo>
                    <a:pt x="11413" y="26478"/>
                  </a:lnTo>
                  <a:lnTo>
                    <a:pt x="11683" y="26433"/>
                  </a:lnTo>
                  <a:lnTo>
                    <a:pt x="11999" y="26343"/>
                  </a:lnTo>
                  <a:lnTo>
                    <a:pt x="12270" y="26208"/>
                  </a:lnTo>
                  <a:lnTo>
                    <a:pt x="12540" y="26072"/>
                  </a:lnTo>
                  <a:lnTo>
                    <a:pt x="12766" y="25847"/>
                  </a:lnTo>
                  <a:lnTo>
                    <a:pt x="12946" y="25621"/>
                  </a:lnTo>
                  <a:lnTo>
                    <a:pt x="13172" y="25396"/>
                  </a:lnTo>
                  <a:lnTo>
                    <a:pt x="13307" y="25125"/>
                  </a:lnTo>
                  <a:lnTo>
                    <a:pt x="13442" y="24855"/>
                  </a:lnTo>
                  <a:lnTo>
                    <a:pt x="13533" y="24539"/>
                  </a:lnTo>
                  <a:lnTo>
                    <a:pt x="13578" y="24268"/>
                  </a:lnTo>
                  <a:lnTo>
                    <a:pt x="13623" y="23952"/>
                  </a:lnTo>
                  <a:lnTo>
                    <a:pt x="13623" y="23637"/>
                  </a:lnTo>
                  <a:lnTo>
                    <a:pt x="13578" y="23321"/>
                  </a:lnTo>
                  <a:lnTo>
                    <a:pt x="13487" y="23050"/>
                  </a:lnTo>
                  <a:lnTo>
                    <a:pt x="13623" y="23005"/>
                  </a:lnTo>
                  <a:close/>
                  <a:moveTo>
                    <a:pt x="22193" y="1"/>
                  </a:moveTo>
                  <a:lnTo>
                    <a:pt x="21742" y="91"/>
                  </a:lnTo>
                  <a:lnTo>
                    <a:pt x="21201" y="181"/>
                  </a:lnTo>
                  <a:lnTo>
                    <a:pt x="20659" y="362"/>
                  </a:lnTo>
                  <a:lnTo>
                    <a:pt x="20073" y="587"/>
                  </a:lnTo>
                  <a:lnTo>
                    <a:pt x="19847" y="723"/>
                  </a:lnTo>
                  <a:lnTo>
                    <a:pt x="19622" y="903"/>
                  </a:lnTo>
                  <a:lnTo>
                    <a:pt x="19442" y="1083"/>
                  </a:lnTo>
                  <a:lnTo>
                    <a:pt x="19261" y="1264"/>
                  </a:lnTo>
                  <a:lnTo>
                    <a:pt x="19126" y="1489"/>
                  </a:lnTo>
                  <a:lnTo>
                    <a:pt x="19081" y="1715"/>
                  </a:lnTo>
                  <a:lnTo>
                    <a:pt x="19081" y="1986"/>
                  </a:lnTo>
                  <a:lnTo>
                    <a:pt x="19126" y="2256"/>
                  </a:lnTo>
                  <a:lnTo>
                    <a:pt x="18900" y="2346"/>
                  </a:lnTo>
                  <a:lnTo>
                    <a:pt x="18720" y="2437"/>
                  </a:lnTo>
                  <a:lnTo>
                    <a:pt x="18494" y="2572"/>
                  </a:lnTo>
                  <a:lnTo>
                    <a:pt x="18314" y="2752"/>
                  </a:lnTo>
                  <a:lnTo>
                    <a:pt x="18179" y="2933"/>
                  </a:lnTo>
                  <a:lnTo>
                    <a:pt x="18043" y="3158"/>
                  </a:lnTo>
                  <a:lnTo>
                    <a:pt x="17953" y="3384"/>
                  </a:lnTo>
                  <a:lnTo>
                    <a:pt x="17908" y="3609"/>
                  </a:lnTo>
                  <a:lnTo>
                    <a:pt x="17908" y="3835"/>
                  </a:lnTo>
                  <a:lnTo>
                    <a:pt x="17141" y="3564"/>
                  </a:lnTo>
                  <a:lnTo>
                    <a:pt x="16419" y="3384"/>
                  </a:lnTo>
                  <a:lnTo>
                    <a:pt x="15653" y="3203"/>
                  </a:lnTo>
                  <a:lnTo>
                    <a:pt x="14886" y="3068"/>
                  </a:lnTo>
                  <a:lnTo>
                    <a:pt x="14119" y="2978"/>
                  </a:lnTo>
                  <a:lnTo>
                    <a:pt x="13307" y="2933"/>
                  </a:lnTo>
                  <a:lnTo>
                    <a:pt x="11773" y="2843"/>
                  </a:lnTo>
                  <a:lnTo>
                    <a:pt x="9157" y="2843"/>
                  </a:lnTo>
                  <a:lnTo>
                    <a:pt x="8210" y="2888"/>
                  </a:lnTo>
                  <a:lnTo>
                    <a:pt x="7308" y="2978"/>
                  </a:lnTo>
                  <a:lnTo>
                    <a:pt x="6451" y="3203"/>
                  </a:lnTo>
                  <a:lnTo>
                    <a:pt x="6000" y="3339"/>
                  </a:lnTo>
                  <a:lnTo>
                    <a:pt x="5594" y="3474"/>
                  </a:lnTo>
                  <a:lnTo>
                    <a:pt x="5233" y="3655"/>
                  </a:lnTo>
                  <a:lnTo>
                    <a:pt x="4872" y="3880"/>
                  </a:lnTo>
                  <a:lnTo>
                    <a:pt x="4827" y="3880"/>
                  </a:lnTo>
                  <a:lnTo>
                    <a:pt x="4737" y="3925"/>
                  </a:lnTo>
                  <a:lnTo>
                    <a:pt x="3744" y="4692"/>
                  </a:lnTo>
                  <a:lnTo>
                    <a:pt x="3203" y="5098"/>
                  </a:lnTo>
                  <a:lnTo>
                    <a:pt x="2662" y="5504"/>
                  </a:lnTo>
                  <a:lnTo>
                    <a:pt x="2166" y="5955"/>
                  </a:lnTo>
                  <a:lnTo>
                    <a:pt x="1715" y="6451"/>
                  </a:lnTo>
                  <a:lnTo>
                    <a:pt x="1354" y="6947"/>
                  </a:lnTo>
                  <a:lnTo>
                    <a:pt x="1173" y="7218"/>
                  </a:lnTo>
                  <a:lnTo>
                    <a:pt x="1083" y="7534"/>
                  </a:lnTo>
                  <a:lnTo>
                    <a:pt x="813" y="8300"/>
                  </a:lnTo>
                  <a:lnTo>
                    <a:pt x="632" y="9112"/>
                  </a:lnTo>
                  <a:lnTo>
                    <a:pt x="542" y="9924"/>
                  </a:lnTo>
                  <a:lnTo>
                    <a:pt x="452" y="10781"/>
                  </a:lnTo>
                  <a:lnTo>
                    <a:pt x="407" y="11638"/>
                  </a:lnTo>
                  <a:lnTo>
                    <a:pt x="452" y="12450"/>
                  </a:lnTo>
                  <a:lnTo>
                    <a:pt x="497" y="14119"/>
                  </a:lnTo>
                  <a:lnTo>
                    <a:pt x="361" y="14209"/>
                  </a:lnTo>
                  <a:lnTo>
                    <a:pt x="226" y="14345"/>
                  </a:lnTo>
                  <a:lnTo>
                    <a:pt x="136" y="14570"/>
                  </a:lnTo>
                  <a:lnTo>
                    <a:pt x="91" y="14796"/>
                  </a:lnTo>
                  <a:lnTo>
                    <a:pt x="1" y="15292"/>
                  </a:lnTo>
                  <a:lnTo>
                    <a:pt x="1" y="15653"/>
                  </a:lnTo>
                  <a:lnTo>
                    <a:pt x="1" y="16239"/>
                  </a:lnTo>
                  <a:lnTo>
                    <a:pt x="1" y="16645"/>
                  </a:lnTo>
                  <a:lnTo>
                    <a:pt x="46" y="17006"/>
                  </a:lnTo>
                  <a:lnTo>
                    <a:pt x="136" y="17367"/>
                  </a:lnTo>
                  <a:lnTo>
                    <a:pt x="271" y="17683"/>
                  </a:lnTo>
                  <a:lnTo>
                    <a:pt x="452" y="17953"/>
                  </a:lnTo>
                  <a:lnTo>
                    <a:pt x="677" y="18179"/>
                  </a:lnTo>
                  <a:lnTo>
                    <a:pt x="948" y="18269"/>
                  </a:lnTo>
                  <a:lnTo>
                    <a:pt x="1173" y="18314"/>
                  </a:lnTo>
                  <a:lnTo>
                    <a:pt x="1354" y="18314"/>
                  </a:lnTo>
                  <a:lnTo>
                    <a:pt x="1534" y="18269"/>
                  </a:lnTo>
                  <a:lnTo>
                    <a:pt x="1534" y="18359"/>
                  </a:lnTo>
                  <a:lnTo>
                    <a:pt x="1624" y="18630"/>
                  </a:lnTo>
                  <a:lnTo>
                    <a:pt x="1760" y="19081"/>
                  </a:lnTo>
                  <a:lnTo>
                    <a:pt x="1895" y="19442"/>
                  </a:lnTo>
                  <a:lnTo>
                    <a:pt x="2075" y="19803"/>
                  </a:lnTo>
                  <a:lnTo>
                    <a:pt x="2256" y="20164"/>
                  </a:lnTo>
                  <a:lnTo>
                    <a:pt x="2481" y="20479"/>
                  </a:lnTo>
                  <a:lnTo>
                    <a:pt x="2752" y="20750"/>
                  </a:lnTo>
                  <a:lnTo>
                    <a:pt x="3023" y="21021"/>
                  </a:lnTo>
                  <a:lnTo>
                    <a:pt x="3654" y="21472"/>
                  </a:lnTo>
                  <a:lnTo>
                    <a:pt x="4331" y="21878"/>
                  </a:lnTo>
                  <a:lnTo>
                    <a:pt x="5053" y="22238"/>
                  </a:lnTo>
                  <a:lnTo>
                    <a:pt x="5774" y="22509"/>
                  </a:lnTo>
                  <a:lnTo>
                    <a:pt x="6270" y="22599"/>
                  </a:lnTo>
                  <a:lnTo>
                    <a:pt x="6000" y="23005"/>
                  </a:lnTo>
                  <a:lnTo>
                    <a:pt x="5819" y="23411"/>
                  </a:lnTo>
                  <a:lnTo>
                    <a:pt x="5639" y="23862"/>
                  </a:lnTo>
                  <a:lnTo>
                    <a:pt x="5549" y="24313"/>
                  </a:lnTo>
                  <a:lnTo>
                    <a:pt x="5458" y="24764"/>
                  </a:lnTo>
                  <a:lnTo>
                    <a:pt x="5368" y="25215"/>
                  </a:lnTo>
                  <a:lnTo>
                    <a:pt x="5323" y="26163"/>
                  </a:lnTo>
                  <a:lnTo>
                    <a:pt x="5188" y="27696"/>
                  </a:lnTo>
                  <a:lnTo>
                    <a:pt x="5143" y="29275"/>
                  </a:lnTo>
                  <a:lnTo>
                    <a:pt x="5143" y="30809"/>
                  </a:lnTo>
                  <a:lnTo>
                    <a:pt x="5188" y="32387"/>
                  </a:lnTo>
                  <a:lnTo>
                    <a:pt x="5188" y="32478"/>
                  </a:lnTo>
                  <a:lnTo>
                    <a:pt x="5233" y="32523"/>
                  </a:lnTo>
                  <a:lnTo>
                    <a:pt x="5413" y="32613"/>
                  </a:lnTo>
                  <a:lnTo>
                    <a:pt x="5458" y="32568"/>
                  </a:lnTo>
                  <a:lnTo>
                    <a:pt x="5549" y="32568"/>
                  </a:lnTo>
                  <a:lnTo>
                    <a:pt x="5594" y="32478"/>
                  </a:lnTo>
                  <a:lnTo>
                    <a:pt x="5594" y="32387"/>
                  </a:lnTo>
                  <a:lnTo>
                    <a:pt x="5594" y="31215"/>
                  </a:lnTo>
                  <a:lnTo>
                    <a:pt x="5549" y="29952"/>
                  </a:lnTo>
                  <a:lnTo>
                    <a:pt x="5549" y="28689"/>
                  </a:lnTo>
                  <a:lnTo>
                    <a:pt x="5549" y="27471"/>
                  </a:lnTo>
                  <a:lnTo>
                    <a:pt x="5639" y="26208"/>
                  </a:lnTo>
                  <a:lnTo>
                    <a:pt x="5729" y="25576"/>
                  </a:lnTo>
                  <a:lnTo>
                    <a:pt x="5819" y="24990"/>
                  </a:lnTo>
                  <a:lnTo>
                    <a:pt x="5955" y="24404"/>
                  </a:lnTo>
                  <a:lnTo>
                    <a:pt x="6090" y="23817"/>
                  </a:lnTo>
                  <a:lnTo>
                    <a:pt x="6316" y="23231"/>
                  </a:lnTo>
                  <a:lnTo>
                    <a:pt x="6541" y="22689"/>
                  </a:lnTo>
                  <a:lnTo>
                    <a:pt x="8030" y="22915"/>
                  </a:lnTo>
                  <a:lnTo>
                    <a:pt x="8436" y="23005"/>
                  </a:lnTo>
                  <a:lnTo>
                    <a:pt x="8300" y="23321"/>
                  </a:lnTo>
                  <a:lnTo>
                    <a:pt x="8255" y="23637"/>
                  </a:lnTo>
                  <a:lnTo>
                    <a:pt x="8255" y="23998"/>
                  </a:lnTo>
                  <a:lnTo>
                    <a:pt x="8345" y="24358"/>
                  </a:lnTo>
                  <a:lnTo>
                    <a:pt x="8436" y="24674"/>
                  </a:lnTo>
                  <a:lnTo>
                    <a:pt x="8571" y="25035"/>
                  </a:lnTo>
                  <a:lnTo>
                    <a:pt x="8751" y="25351"/>
                  </a:lnTo>
                  <a:lnTo>
                    <a:pt x="8977" y="25666"/>
                  </a:lnTo>
                  <a:lnTo>
                    <a:pt x="9247" y="25937"/>
                  </a:lnTo>
                  <a:lnTo>
                    <a:pt x="9518" y="26208"/>
                  </a:lnTo>
                  <a:lnTo>
                    <a:pt x="9789" y="26478"/>
                  </a:lnTo>
                  <a:lnTo>
                    <a:pt x="10104" y="26659"/>
                  </a:lnTo>
                  <a:lnTo>
                    <a:pt x="10420" y="26839"/>
                  </a:lnTo>
                  <a:lnTo>
                    <a:pt x="10736" y="27020"/>
                  </a:lnTo>
                  <a:lnTo>
                    <a:pt x="11052" y="27110"/>
                  </a:lnTo>
                  <a:lnTo>
                    <a:pt x="11367" y="27155"/>
                  </a:lnTo>
                  <a:lnTo>
                    <a:pt x="11683" y="27155"/>
                  </a:lnTo>
                  <a:lnTo>
                    <a:pt x="12044" y="27110"/>
                  </a:lnTo>
                  <a:lnTo>
                    <a:pt x="12405" y="27020"/>
                  </a:lnTo>
                  <a:lnTo>
                    <a:pt x="12721" y="26839"/>
                  </a:lnTo>
                  <a:lnTo>
                    <a:pt x="13036" y="26614"/>
                  </a:lnTo>
                  <a:lnTo>
                    <a:pt x="13352" y="26343"/>
                  </a:lnTo>
                  <a:lnTo>
                    <a:pt x="13623" y="26072"/>
                  </a:lnTo>
                  <a:lnTo>
                    <a:pt x="13848" y="25757"/>
                  </a:lnTo>
                  <a:lnTo>
                    <a:pt x="14029" y="25441"/>
                  </a:lnTo>
                  <a:lnTo>
                    <a:pt x="14209" y="25080"/>
                  </a:lnTo>
                  <a:lnTo>
                    <a:pt x="14299" y="24719"/>
                  </a:lnTo>
                  <a:lnTo>
                    <a:pt x="14390" y="24358"/>
                  </a:lnTo>
                  <a:lnTo>
                    <a:pt x="14390" y="23998"/>
                  </a:lnTo>
                  <a:lnTo>
                    <a:pt x="14344" y="23637"/>
                  </a:lnTo>
                  <a:lnTo>
                    <a:pt x="14209" y="23276"/>
                  </a:lnTo>
                  <a:lnTo>
                    <a:pt x="14029" y="23005"/>
                  </a:lnTo>
                  <a:lnTo>
                    <a:pt x="15021" y="22870"/>
                  </a:lnTo>
                  <a:lnTo>
                    <a:pt x="15517" y="22780"/>
                  </a:lnTo>
                  <a:lnTo>
                    <a:pt x="16013" y="22644"/>
                  </a:lnTo>
                  <a:lnTo>
                    <a:pt x="16464" y="22509"/>
                  </a:lnTo>
                  <a:lnTo>
                    <a:pt x="16870" y="22329"/>
                  </a:lnTo>
                  <a:lnTo>
                    <a:pt x="17367" y="22148"/>
                  </a:lnTo>
                  <a:lnTo>
                    <a:pt x="17367" y="22193"/>
                  </a:lnTo>
                  <a:lnTo>
                    <a:pt x="17818" y="23321"/>
                  </a:lnTo>
                  <a:lnTo>
                    <a:pt x="18133" y="24494"/>
                  </a:lnTo>
                  <a:lnTo>
                    <a:pt x="18404" y="25666"/>
                  </a:lnTo>
                  <a:lnTo>
                    <a:pt x="18539" y="26839"/>
                  </a:lnTo>
                  <a:lnTo>
                    <a:pt x="18675" y="28057"/>
                  </a:lnTo>
                  <a:lnTo>
                    <a:pt x="18765" y="29275"/>
                  </a:lnTo>
                  <a:lnTo>
                    <a:pt x="18810" y="31711"/>
                  </a:lnTo>
                  <a:lnTo>
                    <a:pt x="18855" y="31756"/>
                  </a:lnTo>
                  <a:lnTo>
                    <a:pt x="18855" y="31801"/>
                  </a:lnTo>
                  <a:lnTo>
                    <a:pt x="18990" y="31846"/>
                  </a:lnTo>
                  <a:lnTo>
                    <a:pt x="19081" y="31801"/>
                  </a:lnTo>
                  <a:lnTo>
                    <a:pt x="19126" y="31756"/>
                  </a:lnTo>
                  <a:lnTo>
                    <a:pt x="19126" y="31711"/>
                  </a:lnTo>
                  <a:lnTo>
                    <a:pt x="19171" y="30493"/>
                  </a:lnTo>
                  <a:lnTo>
                    <a:pt x="19171" y="29275"/>
                  </a:lnTo>
                  <a:lnTo>
                    <a:pt x="19081" y="28012"/>
                  </a:lnTo>
                  <a:lnTo>
                    <a:pt x="18945" y="26794"/>
                  </a:lnTo>
                  <a:lnTo>
                    <a:pt x="18720" y="25531"/>
                  </a:lnTo>
                  <a:lnTo>
                    <a:pt x="18449" y="24313"/>
                  </a:lnTo>
                  <a:lnTo>
                    <a:pt x="18269" y="23772"/>
                  </a:lnTo>
                  <a:lnTo>
                    <a:pt x="18043" y="23186"/>
                  </a:lnTo>
                  <a:lnTo>
                    <a:pt x="17773" y="22644"/>
                  </a:lnTo>
                  <a:lnTo>
                    <a:pt x="17502" y="22103"/>
                  </a:lnTo>
                  <a:lnTo>
                    <a:pt x="18088" y="21832"/>
                  </a:lnTo>
                  <a:lnTo>
                    <a:pt x="18675" y="21517"/>
                  </a:lnTo>
                  <a:lnTo>
                    <a:pt x="19171" y="21111"/>
                  </a:lnTo>
                  <a:lnTo>
                    <a:pt x="19622" y="20705"/>
                  </a:lnTo>
                  <a:lnTo>
                    <a:pt x="19983" y="20209"/>
                  </a:lnTo>
                  <a:lnTo>
                    <a:pt x="20299" y="19667"/>
                  </a:lnTo>
                  <a:lnTo>
                    <a:pt x="20569" y="18991"/>
                  </a:lnTo>
                  <a:lnTo>
                    <a:pt x="20704" y="18585"/>
                  </a:lnTo>
                  <a:lnTo>
                    <a:pt x="20795" y="18359"/>
                  </a:lnTo>
                  <a:lnTo>
                    <a:pt x="20795" y="18269"/>
                  </a:lnTo>
                  <a:lnTo>
                    <a:pt x="20930" y="18314"/>
                  </a:lnTo>
                  <a:lnTo>
                    <a:pt x="21110" y="18359"/>
                  </a:lnTo>
                  <a:lnTo>
                    <a:pt x="21246" y="18314"/>
                  </a:lnTo>
                  <a:lnTo>
                    <a:pt x="21471" y="18269"/>
                  </a:lnTo>
                  <a:lnTo>
                    <a:pt x="21697" y="18449"/>
                  </a:lnTo>
                  <a:lnTo>
                    <a:pt x="21967" y="18585"/>
                  </a:lnTo>
                  <a:lnTo>
                    <a:pt x="22238" y="18720"/>
                  </a:lnTo>
                  <a:lnTo>
                    <a:pt x="22509" y="18810"/>
                  </a:lnTo>
                  <a:lnTo>
                    <a:pt x="23095" y="18946"/>
                  </a:lnTo>
                  <a:lnTo>
                    <a:pt x="23727" y="18991"/>
                  </a:lnTo>
                  <a:lnTo>
                    <a:pt x="24223" y="18946"/>
                  </a:lnTo>
                  <a:lnTo>
                    <a:pt x="24719" y="18855"/>
                  </a:lnTo>
                  <a:lnTo>
                    <a:pt x="25215" y="18675"/>
                  </a:lnTo>
                  <a:lnTo>
                    <a:pt x="25621" y="18449"/>
                  </a:lnTo>
                  <a:lnTo>
                    <a:pt x="25756" y="18359"/>
                  </a:lnTo>
                  <a:lnTo>
                    <a:pt x="25802" y="18179"/>
                  </a:lnTo>
                  <a:lnTo>
                    <a:pt x="25756" y="18043"/>
                  </a:lnTo>
                  <a:lnTo>
                    <a:pt x="25711" y="17998"/>
                  </a:lnTo>
                  <a:lnTo>
                    <a:pt x="25666" y="17953"/>
                  </a:lnTo>
                  <a:lnTo>
                    <a:pt x="25396" y="17818"/>
                  </a:lnTo>
                  <a:lnTo>
                    <a:pt x="25215" y="17683"/>
                  </a:lnTo>
                  <a:lnTo>
                    <a:pt x="25035" y="17502"/>
                  </a:lnTo>
                  <a:lnTo>
                    <a:pt x="24899" y="17322"/>
                  </a:lnTo>
                  <a:lnTo>
                    <a:pt x="24809" y="17141"/>
                  </a:lnTo>
                  <a:lnTo>
                    <a:pt x="24719" y="16916"/>
                  </a:lnTo>
                  <a:lnTo>
                    <a:pt x="24629" y="16465"/>
                  </a:lnTo>
                  <a:lnTo>
                    <a:pt x="24584" y="15923"/>
                  </a:lnTo>
                  <a:lnTo>
                    <a:pt x="24674" y="15382"/>
                  </a:lnTo>
                  <a:lnTo>
                    <a:pt x="24809" y="14841"/>
                  </a:lnTo>
                  <a:lnTo>
                    <a:pt x="24945" y="14255"/>
                  </a:lnTo>
                  <a:lnTo>
                    <a:pt x="25170" y="13668"/>
                  </a:lnTo>
                  <a:lnTo>
                    <a:pt x="25441" y="13082"/>
                  </a:lnTo>
                  <a:lnTo>
                    <a:pt x="25937" y="11999"/>
                  </a:lnTo>
                  <a:lnTo>
                    <a:pt x="26433" y="11007"/>
                  </a:lnTo>
                  <a:lnTo>
                    <a:pt x="26794" y="10285"/>
                  </a:lnTo>
                  <a:lnTo>
                    <a:pt x="27110" y="9338"/>
                  </a:lnTo>
                  <a:lnTo>
                    <a:pt x="27335" y="8436"/>
                  </a:lnTo>
                  <a:lnTo>
                    <a:pt x="27470" y="7534"/>
                  </a:lnTo>
                  <a:lnTo>
                    <a:pt x="27470" y="6586"/>
                  </a:lnTo>
                  <a:lnTo>
                    <a:pt x="27425" y="5684"/>
                  </a:lnTo>
                  <a:lnTo>
                    <a:pt x="27245" y="4782"/>
                  </a:lnTo>
                  <a:lnTo>
                    <a:pt x="26929" y="3880"/>
                  </a:lnTo>
                  <a:lnTo>
                    <a:pt x="26523" y="2978"/>
                  </a:lnTo>
                  <a:lnTo>
                    <a:pt x="26207" y="2392"/>
                  </a:lnTo>
                  <a:lnTo>
                    <a:pt x="25802" y="1805"/>
                  </a:lnTo>
                  <a:lnTo>
                    <a:pt x="25305" y="1264"/>
                  </a:lnTo>
                  <a:lnTo>
                    <a:pt x="24809" y="813"/>
                  </a:lnTo>
                  <a:lnTo>
                    <a:pt x="24493" y="587"/>
                  </a:lnTo>
                  <a:lnTo>
                    <a:pt x="24223" y="407"/>
                  </a:lnTo>
                  <a:lnTo>
                    <a:pt x="23907" y="272"/>
                  </a:lnTo>
                  <a:lnTo>
                    <a:pt x="23591" y="136"/>
                  </a:lnTo>
                  <a:lnTo>
                    <a:pt x="23230" y="46"/>
                  </a:lnTo>
                  <a:lnTo>
                    <a:pt x="22915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320;p75">
              <a:extLst>
                <a:ext uri="{FF2B5EF4-FFF2-40B4-BE49-F238E27FC236}">
                  <a16:creationId xmlns:a16="http://schemas.microsoft.com/office/drawing/2014/main" id="{9EEC2040-7995-441B-8740-246193D30B85}"/>
                </a:ext>
              </a:extLst>
            </p:cNvPr>
            <p:cNvSpPr/>
            <p:nvPr/>
          </p:nvSpPr>
          <p:spPr>
            <a:xfrm>
              <a:off x="5548275" y="2786450"/>
              <a:ext cx="30475" cy="97000"/>
            </a:xfrm>
            <a:custGeom>
              <a:avLst/>
              <a:gdLst/>
              <a:ahLst/>
              <a:cxnLst/>
              <a:rect l="l" t="t" r="r" b="b"/>
              <a:pathLst>
                <a:path w="1219" h="3880" extrusionOk="0">
                  <a:moveTo>
                    <a:pt x="587" y="0"/>
                  </a:moveTo>
                  <a:lnTo>
                    <a:pt x="542" y="91"/>
                  </a:lnTo>
                  <a:lnTo>
                    <a:pt x="587" y="406"/>
                  </a:lnTo>
                  <a:lnTo>
                    <a:pt x="587" y="722"/>
                  </a:lnTo>
                  <a:lnTo>
                    <a:pt x="497" y="767"/>
                  </a:lnTo>
                  <a:lnTo>
                    <a:pt x="407" y="993"/>
                  </a:lnTo>
                  <a:lnTo>
                    <a:pt x="317" y="722"/>
                  </a:lnTo>
                  <a:lnTo>
                    <a:pt x="136" y="451"/>
                  </a:lnTo>
                  <a:lnTo>
                    <a:pt x="46" y="451"/>
                  </a:lnTo>
                  <a:lnTo>
                    <a:pt x="1" y="496"/>
                  </a:lnTo>
                  <a:lnTo>
                    <a:pt x="1" y="542"/>
                  </a:lnTo>
                  <a:lnTo>
                    <a:pt x="136" y="857"/>
                  </a:lnTo>
                  <a:lnTo>
                    <a:pt x="317" y="1128"/>
                  </a:lnTo>
                  <a:lnTo>
                    <a:pt x="271" y="1173"/>
                  </a:lnTo>
                  <a:lnTo>
                    <a:pt x="271" y="1308"/>
                  </a:lnTo>
                  <a:lnTo>
                    <a:pt x="181" y="1624"/>
                  </a:lnTo>
                  <a:lnTo>
                    <a:pt x="136" y="1985"/>
                  </a:lnTo>
                  <a:lnTo>
                    <a:pt x="1" y="2616"/>
                  </a:lnTo>
                  <a:lnTo>
                    <a:pt x="1" y="2977"/>
                  </a:lnTo>
                  <a:lnTo>
                    <a:pt x="46" y="3293"/>
                  </a:lnTo>
                  <a:lnTo>
                    <a:pt x="136" y="3519"/>
                  </a:lnTo>
                  <a:lnTo>
                    <a:pt x="271" y="3744"/>
                  </a:lnTo>
                  <a:lnTo>
                    <a:pt x="362" y="3834"/>
                  </a:lnTo>
                  <a:lnTo>
                    <a:pt x="497" y="3879"/>
                  </a:lnTo>
                  <a:lnTo>
                    <a:pt x="587" y="3879"/>
                  </a:lnTo>
                  <a:lnTo>
                    <a:pt x="722" y="3789"/>
                  </a:lnTo>
                  <a:lnTo>
                    <a:pt x="813" y="3654"/>
                  </a:lnTo>
                  <a:lnTo>
                    <a:pt x="903" y="3519"/>
                  </a:lnTo>
                  <a:lnTo>
                    <a:pt x="993" y="3158"/>
                  </a:lnTo>
                  <a:lnTo>
                    <a:pt x="993" y="2752"/>
                  </a:lnTo>
                  <a:lnTo>
                    <a:pt x="993" y="2436"/>
                  </a:lnTo>
                  <a:lnTo>
                    <a:pt x="993" y="1805"/>
                  </a:lnTo>
                  <a:lnTo>
                    <a:pt x="903" y="1173"/>
                  </a:lnTo>
                  <a:lnTo>
                    <a:pt x="1083" y="948"/>
                  </a:lnTo>
                  <a:lnTo>
                    <a:pt x="1174" y="722"/>
                  </a:lnTo>
                  <a:lnTo>
                    <a:pt x="1219" y="632"/>
                  </a:lnTo>
                  <a:lnTo>
                    <a:pt x="1174" y="542"/>
                  </a:lnTo>
                  <a:lnTo>
                    <a:pt x="1083" y="542"/>
                  </a:lnTo>
                  <a:lnTo>
                    <a:pt x="993" y="587"/>
                  </a:lnTo>
                  <a:lnTo>
                    <a:pt x="903" y="722"/>
                  </a:lnTo>
                  <a:lnTo>
                    <a:pt x="813" y="857"/>
                  </a:lnTo>
                  <a:lnTo>
                    <a:pt x="813" y="812"/>
                  </a:lnTo>
                  <a:lnTo>
                    <a:pt x="722" y="722"/>
                  </a:lnTo>
                  <a:lnTo>
                    <a:pt x="768" y="406"/>
                  </a:lnTo>
                  <a:lnTo>
                    <a:pt x="768" y="91"/>
                  </a:lnTo>
                  <a:lnTo>
                    <a:pt x="768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321;p75">
              <a:extLst>
                <a:ext uri="{FF2B5EF4-FFF2-40B4-BE49-F238E27FC236}">
                  <a16:creationId xmlns:a16="http://schemas.microsoft.com/office/drawing/2014/main" id="{1D928BE2-13E7-4984-A83B-8E2114561FCB}"/>
                </a:ext>
              </a:extLst>
            </p:cNvPr>
            <p:cNvSpPr/>
            <p:nvPr/>
          </p:nvSpPr>
          <p:spPr>
            <a:xfrm>
              <a:off x="5780575" y="2790950"/>
              <a:ext cx="32725" cy="92500"/>
            </a:xfrm>
            <a:custGeom>
              <a:avLst/>
              <a:gdLst/>
              <a:ahLst/>
              <a:cxnLst/>
              <a:rect l="l" t="t" r="r" b="b"/>
              <a:pathLst>
                <a:path w="1309" h="3700" extrusionOk="0">
                  <a:moveTo>
                    <a:pt x="677" y="1"/>
                  </a:moveTo>
                  <a:lnTo>
                    <a:pt x="632" y="46"/>
                  </a:lnTo>
                  <a:lnTo>
                    <a:pt x="587" y="91"/>
                  </a:lnTo>
                  <a:lnTo>
                    <a:pt x="587" y="407"/>
                  </a:lnTo>
                  <a:lnTo>
                    <a:pt x="587" y="542"/>
                  </a:lnTo>
                  <a:lnTo>
                    <a:pt x="542" y="587"/>
                  </a:lnTo>
                  <a:lnTo>
                    <a:pt x="497" y="677"/>
                  </a:lnTo>
                  <a:lnTo>
                    <a:pt x="362" y="542"/>
                  </a:lnTo>
                  <a:lnTo>
                    <a:pt x="271" y="452"/>
                  </a:lnTo>
                  <a:lnTo>
                    <a:pt x="136" y="452"/>
                  </a:lnTo>
                  <a:lnTo>
                    <a:pt x="91" y="542"/>
                  </a:lnTo>
                  <a:lnTo>
                    <a:pt x="136" y="677"/>
                  </a:lnTo>
                  <a:lnTo>
                    <a:pt x="271" y="813"/>
                  </a:lnTo>
                  <a:lnTo>
                    <a:pt x="362" y="903"/>
                  </a:lnTo>
                  <a:lnTo>
                    <a:pt x="316" y="993"/>
                  </a:lnTo>
                  <a:lnTo>
                    <a:pt x="271" y="1128"/>
                  </a:lnTo>
                  <a:lnTo>
                    <a:pt x="181" y="1444"/>
                  </a:lnTo>
                  <a:lnTo>
                    <a:pt x="136" y="1805"/>
                  </a:lnTo>
                  <a:lnTo>
                    <a:pt x="46" y="2436"/>
                  </a:lnTo>
                  <a:lnTo>
                    <a:pt x="1" y="2797"/>
                  </a:lnTo>
                  <a:lnTo>
                    <a:pt x="46" y="3113"/>
                  </a:lnTo>
                  <a:lnTo>
                    <a:pt x="136" y="3339"/>
                  </a:lnTo>
                  <a:lnTo>
                    <a:pt x="271" y="3564"/>
                  </a:lnTo>
                  <a:lnTo>
                    <a:pt x="407" y="3654"/>
                  </a:lnTo>
                  <a:lnTo>
                    <a:pt x="497" y="3699"/>
                  </a:lnTo>
                  <a:lnTo>
                    <a:pt x="632" y="3699"/>
                  </a:lnTo>
                  <a:lnTo>
                    <a:pt x="722" y="3609"/>
                  </a:lnTo>
                  <a:lnTo>
                    <a:pt x="858" y="3474"/>
                  </a:lnTo>
                  <a:lnTo>
                    <a:pt x="903" y="3339"/>
                  </a:lnTo>
                  <a:lnTo>
                    <a:pt x="993" y="2978"/>
                  </a:lnTo>
                  <a:lnTo>
                    <a:pt x="993" y="2572"/>
                  </a:lnTo>
                  <a:lnTo>
                    <a:pt x="993" y="2256"/>
                  </a:lnTo>
                  <a:lnTo>
                    <a:pt x="993" y="1670"/>
                  </a:lnTo>
                  <a:lnTo>
                    <a:pt x="903" y="1038"/>
                  </a:lnTo>
                  <a:lnTo>
                    <a:pt x="1173" y="903"/>
                  </a:lnTo>
                  <a:lnTo>
                    <a:pt x="1264" y="768"/>
                  </a:lnTo>
                  <a:lnTo>
                    <a:pt x="1309" y="677"/>
                  </a:lnTo>
                  <a:lnTo>
                    <a:pt x="1264" y="587"/>
                  </a:lnTo>
                  <a:lnTo>
                    <a:pt x="1219" y="542"/>
                  </a:lnTo>
                  <a:lnTo>
                    <a:pt x="1038" y="632"/>
                  </a:lnTo>
                  <a:lnTo>
                    <a:pt x="858" y="813"/>
                  </a:lnTo>
                  <a:lnTo>
                    <a:pt x="813" y="632"/>
                  </a:lnTo>
                  <a:lnTo>
                    <a:pt x="813" y="316"/>
                  </a:lnTo>
                  <a:lnTo>
                    <a:pt x="768" y="46"/>
                  </a:lnTo>
                  <a:lnTo>
                    <a:pt x="722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322;p75">
              <a:extLst>
                <a:ext uri="{FF2B5EF4-FFF2-40B4-BE49-F238E27FC236}">
                  <a16:creationId xmlns:a16="http://schemas.microsoft.com/office/drawing/2014/main" id="{3D3E5C48-3E13-402A-9904-8AAF5724876D}"/>
                </a:ext>
              </a:extLst>
            </p:cNvPr>
            <p:cNvSpPr/>
            <p:nvPr/>
          </p:nvSpPr>
          <p:spPr>
            <a:xfrm>
              <a:off x="5652025" y="2774050"/>
              <a:ext cx="57525" cy="160150"/>
            </a:xfrm>
            <a:custGeom>
              <a:avLst/>
              <a:gdLst/>
              <a:ahLst/>
              <a:cxnLst/>
              <a:rect l="l" t="t" r="r" b="b"/>
              <a:pathLst>
                <a:path w="2301" h="6406" extrusionOk="0">
                  <a:moveTo>
                    <a:pt x="46" y="0"/>
                  </a:moveTo>
                  <a:lnTo>
                    <a:pt x="1" y="45"/>
                  </a:lnTo>
                  <a:lnTo>
                    <a:pt x="1" y="90"/>
                  </a:lnTo>
                  <a:lnTo>
                    <a:pt x="136" y="406"/>
                  </a:lnTo>
                  <a:lnTo>
                    <a:pt x="271" y="767"/>
                  </a:lnTo>
                  <a:lnTo>
                    <a:pt x="361" y="1083"/>
                  </a:lnTo>
                  <a:lnTo>
                    <a:pt x="407" y="1444"/>
                  </a:lnTo>
                  <a:lnTo>
                    <a:pt x="407" y="2075"/>
                  </a:lnTo>
                  <a:lnTo>
                    <a:pt x="361" y="2752"/>
                  </a:lnTo>
                  <a:lnTo>
                    <a:pt x="226" y="4060"/>
                  </a:lnTo>
                  <a:lnTo>
                    <a:pt x="181" y="4736"/>
                  </a:lnTo>
                  <a:lnTo>
                    <a:pt x="181" y="5413"/>
                  </a:lnTo>
                  <a:lnTo>
                    <a:pt x="226" y="5593"/>
                  </a:lnTo>
                  <a:lnTo>
                    <a:pt x="271" y="5729"/>
                  </a:lnTo>
                  <a:lnTo>
                    <a:pt x="407" y="5954"/>
                  </a:lnTo>
                  <a:lnTo>
                    <a:pt x="677" y="6135"/>
                  </a:lnTo>
                  <a:lnTo>
                    <a:pt x="948" y="6225"/>
                  </a:lnTo>
                  <a:lnTo>
                    <a:pt x="1264" y="6315"/>
                  </a:lnTo>
                  <a:lnTo>
                    <a:pt x="1579" y="6360"/>
                  </a:lnTo>
                  <a:lnTo>
                    <a:pt x="2166" y="6405"/>
                  </a:lnTo>
                  <a:lnTo>
                    <a:pt x="2211" y="6360"/>
                  </a:lnTo>
                  <a:lnTo>
                    <a:pt x="2256" y="6315"/>
                  </a:lnTo>
                  <a:lnTo>
                    <a:pt x="2301" y="6225"/>
                  </a:lnTo>
                  <a:lnTo>
                    <a:pt x="2256" y="6089"/>
                  </a:lnTo>
                  <a:lnTo>
                    <a:pt x="2211" y="6044"/>
                  </a:lnTo>
                  <a:lnTo>
                    <a:pt x="2166" y="6044"/>
                  </a:lnTo>
                  <a:lnTo>
                    <a:pt x="1670" y="5999"/>
                  </a:lnTo>
                  <a:lnTo>
                    <a:pt x="1173" y="5909"/>
                  </a:lnTo>
                  <a:lnTo>
                    <a:pt x="948" y="5819"/>
                  </a:lnTo>
                  <a:lnTo>
                    <a:pt x="722" y="5684"/>
                  </a:lnTo>
                  <a:lnTo>
                    <a:pt x="587" y="5503"/>
                  </a:lnTo>
                  <a:lnTo>
                    <a:pt x="542" y="5278"/>
                  </a:lnTo>
                  <a:lnTo>
                    <a:pt x="542" y="4962"/>
                  </a:lnTo>
                  <a:lnTo>
                    <a:pt x="542" y="4646"/>
                  </a:lnTo>
                  <a:lnTo>
                    <a:pt x="677" y="4015"/>
                  </a:lnTo>
                  <a:lnTo>
                    <a:pt x="767" y="2932"/>
                  </a:lnTo>
                  <a:lnTo>
                    <a:pt x="767" y="2436"/>
                  </a:lnTo>
                  <a:lnTo>
                    <a:pt x="767" y="1940"/>
                  </a:lnTo>
                  <a:lnTo>
                    <a:pt x="677" y="1444"/>
                  </a:lnTo>
                  <a:lnTo>
                    <a:pt x="587" y="947"/>
                  </a:lnTo>
                  <a:lnTo>
                    <a:pt x="361" y="496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323;p75">
              <a:extLst>
                <a:ext uri="{FF2B5EF4-FFF2-40B4-BE49-F238E27FC236}">
                  <a16:creationId xmlns:a16="http://schemas.microsoft.com/office/drawing/2014/main" id="{2131DE19-05B6-4990-BA61-9C0EBD23CBBE}"/>
                </a:ext>
              </a:extLst>
            </p:cNvPr>
            <p:cNvSpPr/>
            <p:nvPr/>
          </p:nvSpPr>
          <p:spPr>
            <a:xfrm>
              <a:off x="5648650" y="2957850"/>
              <a:ext cx="81200" cy="71075"/>
            </a:xfrm>
            <a:custGeom>
              <a:avLst/>
              <a:gdLst/>
              <a:ahLst/>
              <a:cxnLst/>
              <a:rect l="l" t="t" r="r" b="b"/>
              <a:pathLst>
                <a:path w="3248" h="2843" extrusionOk="0">
                  <a:moveTo>
                    <a:pt x="181" y="452"/>
                  </a:moveTo>
                  <a:lnTo>
                    <a:pt x="857" y="542"/>
                  </a:lnTo>
                  <a:lnTo>
                    <a:pt x="1534" y="587"/>
                  </a:lnTo>
                  <a:lnTo>
                    <a:pt x="2842" y="587"/>
                  </a:lnTo>
                  <a:lnTo>
                    <a:pt x="2887" y="993"/>
                  </a:lnTo>
                  <a:lnTo>
                    <a:pt x="2571" y="903"/>
                  </a:lnTo>
                  <a:lnTo>
                    <a:pt x="2210" y="858"/>
                  </a:lnTo>
                  <a:lnTo>
                    <a:pt x="1895" y="903"/>
                  </a:lnTo>
                  <a:lnTo>
                    <a:pt x="1579" y="948"/>
                  </a:lnTo>
                  <a:lnTo>
                    <a:pt x="1263" y="1083"/>
                  </a:lnTo>
                  <a:lnTo>
                    <a:pt x="993" y="1218"/>
                  </a:lnTo>
                  <a:lnTo>
                    <a:pt x="767" y="1444"/>
                  </a:lnTo>
                  <a:lnTo>
                    <a:pt x="587" y="1760"/>
                  </a:lnTo>
                  <a:lnTo>
                    <a:pt x="451" y="1399"/>
                  </a:lnTo>
                  <a:lnTo>
                    <a:pt x="361" y="1083"/>
                  </a:lnTo>
                  <a:lnTo>
                    <a:pt x="181" y="452"/>
                  </a:lnTo>
                  <a:close/>
                  <a:moveTo>
                    <a:pt x="1985" y="1173"/>
                  </a:moveTo>
                  <a:lnTo>
                    <a:pt x="2301" y="1218"/>
                  </a:lnTo>
                  <a:lnTo>
                    <a:pt x="2571" y="1263"/>
                  </a:lnTo>
                  <a:lnTo>
                    <a:pt x="2842" y="1399"/>
                  </a:lnTo>
                  <a:lnTo>
                    <a:pt x="2752" y="1624"/>
                  </a:lnTo>
                  <a:lnTo>
                    <a:pt x="2707" y="1805"/>
                  </a:lnTo>
                  <a:lnTo>
                    <a:pt x="2571" y="1985"/>
                  </a:lnTo>
                  <a:lnTo>
                    <a:pt x="2436" y="2166"/>
                  </a:lnTo>
                  <a:lnTo>
                    <a:pt x="2301" y="2301"/>
                  </a:lnTo>
                  <a:lnTo>
                    <a:pt x="2120" y="2436"/>
                  </a:lnTo>
                  <a:lnTo>
                    <a:pt x="1895" y="2481"/>
                  </a:lnTo>
                  <a:lnTo>
                    <a:pt x="1624" y="2526"/>
                  </a:lnTo>
                  <a:lnTo>
                    <a:pt x="1444" y="2526"/>
                  </a:lnTo>
                  <a:lnTo>
                    <a:pt x="1308" y="2481"/>
                  </a:lnTo>
                  <a:lnTo>
                    <a:pt x="1038" y="2346"/>
                  </a:lnTo>
                  <a:lnTo>
                    <a:pt x="812" y="2120"/>
                  </a:lnTo>
                  <a:lnTo>
                    <a:pt x="632" y="1850"/>
                  </a:lnTo>
                  <a:lnTo>
                    <a:pt x="722" y="1850"/>
                  </a:lnTo>
                  <a:lnTo>
                    <a:pt x="722" y="1805"/>
                  </a:lnTo>
                  <a:lnTo>
                    <a:pt x="947" y="1579"/>
                  </a:lnTo>
                  <a:lnTo>
                    <a:pt x="1173" y="1399"/>
                  </a:lnTo>
                  <a:lnTo>
                    <a:pt x="1399" y="1309"/>
                  </a:lnTo>
                  <a:lnTo>
                    <a:pt x="1714" y="1218"/>
                  </a:lnTo>
                  <a:lnTo>
                    <a:pt x="1985" y="1173"/>
                  </a:lnTo>
                  <a:close/>
                  <a:moveTo>
                    <a:pt x="2977" y="0"/>
                  </a:moveTo>
                  <a:lnTo>
                    <a:pt x="2842" y="46"/>
                  </a:lnTo>
                  <a:lnTo>
                    <a:pt x="2797" y="91"/>
                  </a:lnTo>
                  <a:lnTo>
                    <a:pt x="2797" y="181"/>
                  </a:lnTo>
                  <a:lnTo>
                    <a:pt x="1399" y="181"/>
                  </a:lnTo>
                  <a:lnTo>
                    <a:pt x="722" y="226"/>
                  </a:lnTo>
                  <a:lnTo>
                    <a:pt x="0" y="361"/>
                  </a:lnTo>
                  <a:lnTo>
                    <a:pt x="0" y="406"/>
                  </a:lnTo>
                  <a:lnTo>
                    <a:pt x="0" y="452"/>
                  </a:lnTo>
                  <a:lnTo>
                    <a:pt x="45" y="452"/>
                  </a:lnTo>
                  <a:lnTo>
                    <a:pt x="45" y="497"/>
                  </a:lnTo>
                  <a:lnTo>
                    <a:pt x="181" y="1309"/>
                  </a:lnTo>
                  <a:lnTo>
                    <a:pt x="316" y="1715"/>
                  </a:lnTo>
                  <a:lnTo>
                    <a:pt x="496" y="2075"/>
                  </a:lnTo>
                  <a:lnTo>
                    <a:pt x="677" y="2391"/>
                  </a:lnTo>
                  <a:lnTo>
                    <a:pt x="993" y="2617"/>
                  </a:lnTo>
                  <a:lnTo>
                    <a:pt x="1128" y="2707"/>
                  </a:lnTo>
                  <a:lnTo>
                    <a:pt x="1308" y="2797"/>
                  </a:lnTo>
                  <a:lnTo>
                    <a:pt x="1534" y="2842"/>
                  </a:lnTo>
                  <a:lnTo>
                    <a:pt x="1985" y="2842"/>
                  </a:lnTo>
                  <a:lnTo>
                    <a:pt x="2210" y="2752"/>
                  </a:lnTo>
                  <a:lnTo>
                    <a:pt x="2436" y="2707"/>
                  </a:lnTo>
                  <a:lnTo>
                    <a:pt x="2571" y="2572"/>
                  </a:lnTo>
                  <a:lnTo>
                    <a:pt x="2752" y="2436"/>
                  </a:lnTo>
                  <a:lnTo>
                    <a:pt x="2887" y="2256"/>
                  </a:lnTo>
                  <a:lnTo>
                    <a:pt x="3067" y="1895"/>
                  </a:lnTo>
                  <a:lnTo>
                    <a:pt x="3203" y="1444"/>
                  </a:lnTo>
                  <a:lnTo>
                    <a:pt x="3248" y="993"/>
                  </a:lnTo>
                  <a:lnTo>
                    <a:pt x="3248" y="542"/>
                  </a:lnTo>
                  <a:lnTo>
                    <a:pt x="3203" y="136"/>
                  </a:lnTo>
                  <a:lnTo>
                    <a:pt x="3158" y="46"/>
                  </a:lnTo>
                  <a:lnTo>
                    <a:pt x="3113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324;p75">
              <a:extLst>
                <a:ext uri="{FF2B5EF4-FFF2-40B4-BE49-F238E27FC236}">
                  <a16:creationId xmlns:a16="http://schemas.microsoft.com/office/drawing/2014/main" id="{6BEC935C-AC81-4518-BB31-01973519BB90}"/>
                </a:ext>
              </a:extLst>
            </p:cNvPr>
            <p:cNvSpPr/>
            <p:nvPr/>
          </p:nvSpPr>
          <p:spPr>
            <a:xfrm>
              <a:off x="5591125" y="3194650"/>
              <a:ext cx="16950" cy="108300"/>
            </a:xfrm>
            <a:custGeom>
              <a:avLst/>
              <a:gdLst/>
              <a:ahLst/>
              <a:cxnLst/>
              <a:rect l="l" t="t" r="r" b="b"/>
              <a:pathLst>
                <a:path w="678" h="4332" extrusionOk="0">
                  <a:moveTo>
                    <a:pt x="362" y="1"/>
                  </a:moveTo>
                  <a:lnTo>
                    <a:pt x="317" y="46"/>
                  </a:lnTo>
                  <a:lnTo>
                    <a:pt x="226" y="317"/>
                  </a:lnTo>
                  <a:lnTo>
                    <a:pt x="136" y="542"/>
                  </a:lnTo>
                  <a:lnTo>
                    <a:pt x="46" y="1038"/>
                  </a:lnTo>
                  <a:lnTo>
                    <a:pt x="1" y="1580"/>
                  </a:lnTo>
                  <a:lnTo>
                    <a:pt x="46" y="2121"/>
                  </a:lnTo>
                  <a:lnTo>
                    <a:pt x="136" y="3158"/>
                  </a:lnTo>
                  <a:lnTo>
                    <a:pt x="136" y="3700"/>
                  </a:lnTo>
                  <a:lnTo>
                    <a:pt x="91" y="4196"/>
                  </a:lnTo>
                  <a:lnTo>
                    <a:pt x="91" y="4286"/>
                  </a:lnTo>
                  <a:lnTo>
                    <a:pt x="136" y="4331"/>
                  </a:lnTo>
                  <a:lnTo>
                    <a:pt x="226" y="4331"/>
                  </a:lnTo>
                  <a:lnTo>
                    <a:pt x="271" y="4241"/>
                  </a:lnTo>
                  <a:lnTo>
                    <a:pt x="407" y="3745"/>
                  </a:lnTo>
                  <a:lnTo>
                    <a:pt x="452" y="3249"/>
                  </a:lnTo>
                  <a:lnTo>
                    <a:pt x="452" y="2752"/>
                  </a:lnTo>
                  <a:lnTo>
                    <a:pt x="452" y="2256"/>
                  </a:lnTo>
                  <a:lnTo>
                    <a:pt x="407" y="1715"/>
                  </a:lnTo>
                  <a:lnTo>
                    <a:pt x="452" y="1219"/>
                  </a:lnTo>
                  <a:lnTo>
                    <a:pt x="497" y="723"/>
                  </a:lnTo>
                  <a:lnTo>
                    <a:pt x="632" y="181"/>
                  </a:lnTo>
                  <a:lnTo>
                    <a:pt x="677" y="136"/>
                  </a:lnTo>
                  <a:lnTo>
                    <a:pt x="632" y="91"/>
                  </a:lnTo>
                  <a:lnTo>
                    <a:pt x="542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325;p75">
              <a:extLst>
                <a:ext uri="{FF2B5EF4-FFF2-40B4-BE49-F238E27FC236}">
                  <a16:creationId xmlns:a16="http://schemas.microsoft.com/office/drawing/2014/main" id="{8996BD0F-8F6C-41F0-B289-6E18D1F4A808}"/>
                </a:ext>
              </a:extLst>
            </p:cNvPr>
            <p:cNvSpPr/>
            <p:nvPr/>
          </p:nvSpPr>
          <p:spPr>
            <a:xfrm>
              <a:off x="5798625" y="3154075"/>
              <a:ext cx="23700" cy="148875"/>
            </a:xfrm>
            <a:custGeom>
              <a:avLst/>
              <a:gdLst/>
              <a:ahLst/>
              <a:cxnLst/>
              <a:rect l="l" t="t" r="r" b="b"/>
              <a:pathLst>
                <a:path w="948" h="5955" extrusionOk="0">
                  <a:moveTo>
                    <a:pt x="91" y="0"/>
                  </a:moveTo>
                  <a:lnTo>
                    <a:pt x="0" y="45"/>
                  </a:lnTo>
                  <a:lnTo>
                    <a:pt x="0" y="90"/>
                  </a:lnTo>
                  <a:lnTo>
                    <a:pt x="0" y="812"/>
                  </a:lnTo>
                  <a:lnTo>
                    <a:pt x="136" y="1534"/>
                  </a:lnTo>
                  <a:lnTo>
                    <a:pt x="406" y="2932"/>
                  </a:lnTo>
                  <a:lnTo>
                    <a:pt x="497" y="3609"/>
                  </a:lnTo>
                  <a:lnTo>
                    <a:pt x="587" y="4285"/>
                  </a:lnTo>
                  <a:lnTo>
                    <a:pt x="587" y="5007"/>
                  </a:lnTo>
                  <a:lnTo>
                    <a:pt x="497" y="5729"/>
                  </a:lnTo>
                  <a:lnTo>
                    <a:pt x="497" y="5774"/>
                  </a:lnTo>
                  <a:lnTo>
                    <a:pt x="542" y="5864"/>
                  </a:lnTo>
                  <a:lnTo>
                    <a:pt x="677" y="5954"/>
                  </a:lnTo>
                  <a:lnTo>
                    <a:pt x="767" y="5909"/>
                  </a:lnTo>
                  <a:lnTo>
                    <a:pt x="857" y="5909"/>
                  </a:lnTo>
                  <a:lnTo>
                    <a:pt x="857" y="5819"/>
                  </a:lnTo>
                  <a:lnTo>
                    <a:pt x="948" y="5097"/>
                  </a:lnTo>
                  <a:lnTo>
                    <a:pt x="903" y="4375"/>
                  </a:lnTo>
                  <a:lnTo>
                    <a:pt x="812" y="3654"/>
                  </a:lnTo>
                  <a:lnTo>
                    <a:pt x="677" y="2977"/>
                  </a:lnTo>
                  <a:lnTo>
                    <a:pt x="361" y="1534"/>
                  </a:lnTo>
                  <a:lnTo>
                    <a:pt x="226" y="857"/>
                  </a:lnTo>
                  <a:lnTo>
                    <a:pt x="181" y="135"/>
                  </a:lnTo>
                  <a:lnTo>
                    <a:pt x="136" y="45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326;p75">
              <a:extLst>
                <a:ext uri="{FF2B5EF4-FFF2-40B4-BE49-F238E27FC236}">
                  <a16:creationId xmlns:a16="http://schemas.microsoft.com/office/drawing/2014/main" id="{A7A4DC67-7055-40A5-A7CE-EA74B6631179}"/>
                </a:ext>
              </a:extLst>
            </p:cNvPr>
            <p:cNvSpPr/>
            <p:nvPr/>
          </p:nvSpPr>
          <p:spPr>
            <a:xfrm>
              <a:off x="5649775" y="3199175"/>
              <a:ext cx="86850" cy="10175"/>
            </a:xfrm>
            <a:custGeom>
              <a:avLst/>
              <a:gdLst/>
              <a:ahLst/>
              <a:cxnLst/>
              <a:rect l="l" t="t" r="r" b="b"/>
              <a:pathLst>
                <a:path w="3474" h="407" extrusionOk="0">
                  <a:moveTo>
                    <a:pt x="3338" y="0"/>
                  </a:moveTo>
                  <a:lnTo>
                    <a:pt x="1714" y="136"/>
                  </a:lnTo>
                  <a:lnTo>
                    <a:pt x="902" y="226"/>
                  </a:lnTo>
                  <a:lnTo>
                    <a:pt x="91" y="226"/>
                  </a:lnTo>
                  <a:lnTo>
                    <a:pt x="0" y="271"/>
                  </a:lnTo>
                  <a:lnTo>
                    <a:pt x="0" y="316"/>
                  </a:lnTo>
                  <a:lnTo>
                    <a:pt x="0" y="361"/>
                  </a:lnTo>
                  <a:lnTo>
                    <a:pt x="45" y="406"/>
                  </a:lnTo>
                  <a:lnTo>
                    <a:pt x="902" y="361"/>
                  </a:lnTo>
                  <a:lnTo>
                    <a:pt x="1714" y="361"/>
                  </a:lnTo>
                  <a:lnTo>
                    <a:pt x="3338" y="226"/>
                  </a:lnTo>
                  <a:lnTo>
                    <a:pt x="3428" y="181"/>
                  </a:lnTo>
                  <a:lnTo>
                    <a:pt x="3474" y="90"/>
                  </a:lnTo>
                  <a:lnTo>
                    <a:pt x="3428" y="45"/>
                  </a:lnTo>
                  <a:lnTo>
                    <a:pt x="3338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327;p75">
              <a:extLst>
                <a:ext uri="{FF2B5EF4-FFF2-40B4-BE49-F238E27FC236}">
                  <a16:creationId xmlns:a16="http://schemas.microsoft.com/office/drawing/2014/main" id="{23F22420-9ACD-4872-89CE-0EE1823A1ED4}"/>
                </a:ext>
              </a:extLst>
            </p:cNvPr>
            <p:cNvSpPr/>
            <p:nvPr/>
          </p:nvSpPr>
          <p:spPr>
            <a:xfrm>
              <a:off x="5648650" y="3253300"/>
              <a:ext cx="68800" cy="9050"/>
            </a:xfrm>
            <a:custGeom>
              <a:avLst/>
              <a:gdLst/>
              <a:ahLst/>
              <a:cxnLst/>
              <a:rect l="l" t="t" r="r" b="b"/>
              <a:pathLst>
                <a:path w="2752" h="362" extrusionOk="0">
                  <a:moveTo>
                    <a:pt x="2616" y="0"/>
                  </a:moveTo>
                  <a:lnTo>
                    <a:pt x="1985" y="91"/>
                  </a:lnTo>
                  <a:lnTo>
                    <a:pt x="1353" y="136"/>
                  </a:lnTo>
                  <a:lnTo>
                    <a:pt x="722" y="136"/>
                  </a:lnTo>
                  <a:lnTo>
                    <a:pt x="90" y="45"/>
                  </a:lnTo>
                  <a:lnTo>
                    <a:pt x="45" y="45"/>
                  </a:lnTo>
                  <a:lnTo>
                    <a:pt x="0" y="136"/>
                  </a:lnTo>
                  <a:lnTo>
                    <a:pt x="0" y="181"/>
                  </a:lnTo>
                  <a:lnTo>
                    <a:pt x="45" y="226"/>
                  </a:lnTo>
                  <a:lnTo>
                    <a:pt x="722" y="316"/>
                  </a:lnTo>
                  <a:lnTo>
                    <a:pt x="1353" y="361"/>
                  </a:lnTo>
                  <a:lnTo>
                    <a:pt x="2030" y="316"/>
                  </a:lnTo>
                  <a:lnTo>
                    <a:pt x="2662" y="226"/>
                  </a:lnTo>
                  <a:lnTo>
                    <a:pt x="2752" y="181"/>
                  </a:lnTo>
                  <a:lnTo>
                    <a:pt x="2752" y="136"/>
                  </a:lnTo>
                  <a:lnTo>
                    <a:pt x="2707" y="45"/>
                  </a:lnTo>
                  <a:lnTo>
                    <a:pt x="2616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" name="Google Shape;1328;p75">
            <a:extLst>
              <a:ext uri="{FF2B5EF4-FFF2-40B4-BE49-F238E27FC236}">
                <a16:creationId xmlns:a16="http://schemas.microsoft.com/office/drawing/2014/main" id="{4ABC3118-FC6C-4645-B1A5-F622F51E865E}"/>
              </a:ext>
            </a:extLst>
          </p:cNvPr>
          <p:cNvGrpSpPr/>
          <p:nvPr/>
        </p:nvGrpSpPr>
        <p:grpSpPr>
          <a:xfrm>
            <a:off x="5474106" y="3092974"/>
            <a:ext cx="1157475" cy="1199767"/>
            <a:chOff x="4046225" y="3628800"/>
            <a:chExt cx="833375" cy="863825"/>
          </a:xfrm>
        </p:grpSpPr>
        <p:sp>
          <p:nvSpPr>
            <p:cNvPr id="66" name="Google Shape;1329;p75">
              <a:extLst>
                <a:ext uri="{FF2B5EF4-FFF2-40B4-BE49-F238E27FC236}">
                  <a16:creationId xmlns:a16="http://schemas.microsoft.com/office/drawing/2014/main" id="{822CF755-4C3B-43AC-9CC0-AB006A6608E3}"/>
                </a:ext>
              </a:extLst>
            </p:cNvPr>
            <p:cNvSpPr/>
            <p:nvPr/>
          </p:nvSpPr>
          <p:spPr>
            <a:xfrm>
              <a:off x="4056375" y="3635575"/>
              <a:ext cx="815325" cy="742025"/>
            </a:xfrm>
            <a:custGeom>
              <a:avLst/>
              <a:gdLst/>
              <a:ahLst/>
              <a:cxnLst/>
              <a:rect l="l" t="t" r="r" b="b"/>
              <a:pathLst>
                <a:path w="32613" h="29681" extrusionOk="0">
                  <a:moveTo>
                    <a:pt x="13849" y="0"/>
                  </a:moveTo>
                  <a:lnTo>
                    <a:pt x="13668" y="46"/>
                  </a:lnTo>
                  <a:lnTo>
                    <a:pt x="13488" y="91"/>
                  </a:lnTo>
                  <a:lnTo>
                    <a:pt x="13352" y="181"/>
                  </a:lnTo>
                  <a:lnTo>
                    <a:pt x="13172" y="271"/>
                  </a:lnTo>
                  <a:lnTo>
                    <a:pt x="12901" y="587"/>
                  </a:lnTo>
                  <a:lnTo>
                    <a:pt x="12631" y="948"/>
                  </a:lnTo>
                  <a:lnTo>
                    <a:pt x="12405" y="1399"/>
                  </a:lnTo>
                  <a:lnTo>
                    <a:pt x="12180" y="1805"/>
                  </a:lnTo>
                  <a:lnTo>
                    <a:pt x="12044" y="2256"/>
                  </a:lnTo>
                  <a:lnTo>
                    <a:pt x="11819" y="2932"/>
                  </a:lnTo>
                  <a:lnTo>
                    <a:pt x="11728" y="3248"/>
                  </a:lnTo>
                  <a:lnTo>
                    <a:pt x="11277" y="2842"/>
                  </a:lnTo>
                  <a:lnTo>
                    <a:pt x="10917" y="2526"/>
                  </a:lnTo>
                  <a:lnTo>
                    <a:pt x="10556" y="2256"/>
                  </a:lnTo>
                  <a:lnTo>
                    <a:pt x="10195" y="2030"/>
                  </a:lnTo>
                  <a:lnTo>
                    <a:pt x="9879" y="1895"/>
                  </a:lnTo>
                  <a:lnTo>
                    <a:pt x="9608" y="1760"/>
                  </a:lnTo>
                  <a:lnTo>
                    <a:pt x="9338" y="1715"/>
                  </a:lnTo>
                  <a:lnTo>
                    <a:pt x="9067" y="1669"/>
                  </a:lnTo>
                  <a:lnTo>
                    <a:pt x="8842" y="1715"/>
                  </a:lnTo>
                  <a:lnTo>
                    <a:pt x="8661" y="1760"/>
                  </a:lnTo>
                  <a:lnTo>
                    <a:pt x="8481" y="1805"/>
                  </a:lnTo>
                  <a:lnTo>
                    <a:pt x="8300" y="1940"/>
                  </a:lnTo>
                  <a:lnTo>
                    <a:pt x="8165" y="2075"/>
                  </a:lnTo>
                  <a:lnTo>
                    <a:pt x="8030" y="2211"/>
                  </a:lnTo>
                  <a:lnTo>
                    <a:pt x="7849" y="2617"/>
                  </a:lnTo>
                  <a:lnTo>
                    <a:pt x="7669" y="3023"/>
                  </a:lnTo>
                  <a:lnTo>
                    <a:pt x="7579" y="3474"/>
                  </a:lnTo>
                  <a:lnTo>
                    <a:pt x="7534" y="3925"/>
                  </a:lnTo>
                  <a:lnTo>
                    <a:pt x="7488" y="4331"/>
                  </a:lnTo>
                  <a:lnTo>
                    <a:pt x="7443" y="5007"/>
                  </a:lnTo>
                  <a:lnTo>
                    <a:pt x="7488" y="5278"/>
                  </a:lnTo>
                  <a:lnTo>
                    <a:pt x="7037" y="5052"/>
                  </a:lnTo>
                  <a:lnTo>
                    <a:pt x="6631" y="4917"/>
                  </a:lnTo>
                  <a:lnTo>
                    <a:pt x="6271" y="4782"/>
                  </a:lnTo>
                  <a:lnTo>
                    <a:pt x="5910" y="4737"/>
                  </a:lnTo>
                  <a:lnTo>
                    <a:pt x="5639" y="4692"/>
                  </a:lnTo>
                  <a:lnTo>
                    <a:pt x="5143" y="4692"/>
                  </a:lnTo>
                  <a:lnTo>
                    <a:pt x="4963" y="4782"/>
                  </a:lnTo>
                  <a:lnTo>
                    <a:pt x="4782" y="4872"/>
                  </a:lnTo>
                  <a:lnTo>
                    <a:pt x="4602" y="5007"/>
                  </a:lnTo>
                  <a:lnTo>
                    <a:pt x="4511" y="5143"/>
                  </a:lnTo>
                  <a:lnTo>
                    <a:pt x="4421" y="5278"/>
                  </a:lnTo>
                  <a:lnTo>
                    <a:pt x="4286" y="5639"/>
                  </a:lnTo>
                  <a:lnTo>
                    <a:pt x="4196" y="6090"/>
                  </a:lnTo>
                  <a:lnTo>
                    <a:pt x="4196" y="6541"/>
                  </a:lnTo>
                  <a:lnTo>
                    <a:pt x="4241" y="6992"/>
                  </a:lnTo>
                  <a:lnTo>
                    <a:pt x="4376" y="7849"/>
                  </a:lnTo>
                  <a:lnTo>
                    <a:pt x="4557" y="8481"/>
                  </a:lnTo>
                  <a:lnTo>
                    <a:pt x="4647" y="8751"/>
                  </a:lnTo>
                  <a:lnTo>
                    <a:pt x="4647" y="8751"/>
                  </a:lnTo>
                  <a:lnTo>
                    <a:pt x="3970" y="8390"/>
                  </a:lnTo>
                  <a:lnTo>
                    <a:pt x="3654" y="8300"/>
                  </a:lnTo>
                  <a:lnTo>
                    <a:pt x="3429" y="8210"/>
                  </a:lnTo>
                  <a:lnTo>
                    <a:pt x="2978" y="8210"/>
                  </a:lnTo>
                  <a:lnTo>
                    <a:pt x="2797" y="8255"/>
                  </a:lnTo>
                  <a:lnTo>
                    <a:pt x="2662" y="8345"/>
                  </a:lnTo>
                  <a:lnTo>
                    <a:pt x="2527" y="8435"/>
                  </a:lnTo>
                  <a:lnTo>
                    <a:pt x="2391" y="8571"/>
                  </a:lnTo>
                  <a:lnTo>
                    <a:pt x="2256" y="8886"/>
                  </a:lnTo>
                  <a:lnTo>
                    <a:pt x="2166" y="9247"/>
                  </a:lnTo>
                  <a:lnTo>
                    <a:pt x="2121" y="9698"/>
                  </a:lnTo>
                  <a:lnTo>
                    <a:pt x="2166" y="10149"/>
                  </a:lnTo>
                  <a:lnTo>
                    <a:pt x="2211" y="10601"/>
                  </a:lnTo>
                  <a:lnTo>
                    <a:pt x="2391" y="11503"/>
                  </a:lnTo>
                  <a:lnTo>
                    <a:pt x="2572" y="12134"/>
                  </a:lnTo>
                  <a:lnTo>
                    <a:pt x="2662" y="12405"/>
                  </a:lnTo>
                  <a:lnTo>
                    <a:pt x="1760" y="12405"/>
                  </a:lnTo>
                  <a:lnTo>
                    <a:pt x="1399" y="12495"/>
                  </a:lnTo>
                  <a:lnTo>
                    <a:pt x="1083" y="12585"/>
                  </a:lnTo>
                  <a:lnTo>
                    <a:pt x="813" y="12721"/>
                  </a:lnTo>
                  <a:lnTo>
                    <a:pt x="587" y="12856"/>
                  </a:lnTo>
                  <a:lnTo>
                    <a:pt x="407" y="13036"/>
                  </a:lnTo>
                  <a:lnTo>
                    <a:pt x="271" y="13217"/>
                  </a:lnTo>
                  <a:lnTo>
                    <a:pt x="136" y="13442"/>
                  </a:lnTo>
                  <a:lnTo>
                    <a:pt x="91" y="13623"/>
                  </a:lnTo>
                  <a:lnTo>
                    <a:pt x="1" y="13893"/>
                  </a:lnTo>
                  <a:lnTo>
                    <a:pt x="1" y="14119"/>
                  </a:lnTo>
                  <a:lnTo>
                    <a:pt x="46" y="14660"/>
                  </a:lnTo>
                  <a:lnTo>
                    <a:pt x="136" y="15201"/>
                  </a:lnTo>
                  <a:lnTo>
                    <a:pt x="317" y="15743"/>
                  </a:lnTo>
                  <a:lnTo>
                    <a:pt x="542" y="16239"/>
                  </a:lnTo>
                  <a:lnTo>
                    <a:pt x="768" y="16735"/>
                  </a:lnTo>
                  <a:lnTo>
                    <a:pt x="993" y="17186"/>
                  </a:lnTo>
                  <a:lnTo>
                    <a:pt x="1399" y="17863"/>
                  </a:lnTo>
                  <a:lnTo>
                    <a:pt x="1580" y="18088"/>
                  </a:lnTo>
                  <a:lnTo>
                    <a:pt x="1354" y="18269"/>
                  </a:lnTo>
                  <a:lnTo>
                    <a:pt x="1174" y="18449"/>
                  </a:lnTo>
                  <a:lnTo>
                    <a:pt x="993" y="18629"/>
                  </a:lnTo>
                  <a:lnTo>
                    <a:pt x="903" y="18810"/>
                  </a:lnTo>
                  <a:lnTo>
                    <a:pt x="813" y="18990"/>
                  </a:lnTo>
                  <a:lnTo>
                    <a:pt x="768" y="19171"/>
                  </a:lnTo>
                  <a:lnTo>
                    <a:pt x="722" y="19577"/>
                  </a:lnTo>
                  <a:lnTo>
                    <a:pt x="813" y="19983"/>
                  </a:lnTo>
                  <a:lnTo>
                    <a:pt x="948" y="20389"/>
                  </a:lnTo>
                  <a:lnTo>
                    <a:pt x="1128" y="20795"/>
                  </a:lnTo>
                  <a:lnTo>
                    <a:pt x="1399" y="21201"/>
                  </a:lnTo>
                  <a:lnTo>
                    <a:pt x="1670" y="21561"/>
                  </a:lnTo>
                  <a:lnTo>
                    <a:pt x="1940" y="21922"/>
                  </a:lnTo>
                  <a:lnTo>
                    <a:pt x="2527" y="22464"/>
                  </a:lnTo>
                  <a:lnTo>
                    <a:pt x="2933" y="22869"/>
                  </a:lnTo>
                  <a:lnTo>
                    <a:pt x="3113" y="23005"/>
                  </a:lnTo>
                  <a:lnTo>
                    <a:pt x="3384" y="22418"/>
                  </a:lnTo>
                  <a:lnTo>
                    <a:pt x="3835" y="21516"/>
                  </a:lnTo>
                  <a:lnTo>
                    <a:pt x="4015" y="21246"/>
                  </a:lnTo>
                  <a:lnTo>
                    <a:pt x="4015" y="21336"/>
                  </a:lnTo>
                  <a:lnTo>
                    <a:pt x="3835" y="21877"/>
                  </a:lnTo>
                  <a:lnTo>
                    <a:pt x="3384" y="23005"/>
                  </a:lnTo>
                  <a:lnTo>
                    <a:pt x="3294" y="23366"/>
                  </a:lnTo>
                  <a:lnTo>
                    <a:pt x="3203" y="23681"/>
                  </a:lnTo>
                  <a:lnTo>
                    <a:pt x="3158" y="23997"/>
                  </a:lnTo>
                  <a:lnTo>
                    <a:pt x="3113" y="24268"/>
                  </a:lnTo>
                  <a:lnTo>
                    <a:pt x="3158" y="24538"/>
                  </a:lnTo>
                  <a:lnTo>
                    <a:pt x="3203" y="24809"/>
                  </a:lnTo>
                  <a:lnTo>
                    <a:pt x="3294" y="25035"/>
                  </a:lnTo>
                  <a:lnTo>
                    <a:pt x="3384" y="25215"/>
                  </a:lnTo>
                  <a:lnTo>
                    <a:pt x="3519" y="25441"/>
                  </a:lnTo>
                  <a:lnTo>
                    <a:pt x="3654" y="25576"/>
                  </a:lnTo>
                  <a:lnTo>
                    <a:pt x="4015" y="25892"/>
                  </a:lnTo>
                  <a:lnTo>
                    <a:pt x="4421" y="26117"/>
                  </a:lnTo>
                  <a:lnTo>
                    <a:pt x="4872" y="26343"/>
                  </a:lnTo>
                  <a:lnTo>
                    <a:pt x="5323" y="26478"/>
                  </a:lnTo>
                  <a:lnTo>
                    <a:pt x="5774" y="26568"/>
                  </a:lnTo>
                  <a:lnTo>
                    <a:pt x="6631" y="26658"/>
                  </a:lnTo>
                  <a:lnTo>
                    <a:pt x="7263" y="26704"/>
                  </a:lnTo>
                  <a:lnTo>
                    <a:pt x="7488" y="26704"/>
                  </a:lnTo>
                  <a:lnTo>
                    <a:pt x="7534" y="27019"/>
                  </a:lnTo>
                  <a:lnTo>
                    <a:pt x="7624" y="27335"/>
                  </a:lnTo>
                  <a:lnTo>
                    <a:pt x="7759" y="27561"/>
                  </a:lnTo>
                  <a:lnTo>
                    <a:pt x="7894" y="27696"/>
                  </a:lnTo>
                  <a:lnTo>
                    <a:pt x="8030" y="27831"/>
                  </a:lnTo>
                  <a:lnTo>
                    <a:pt x="8210" y="27967"/>
                  </a:lnTo>
                  <a:lnTo>
                    <a:pt x="8391" y="28012"/>
                  </a:lnTo>
                  <a:lnTo>
                    <a:pt x="8571" y="28057"/>
                  </a:lnTo>
                  <a:lnTo>
                    <a:pt x="8932" y="28057"/>
                  </a:lnTo>
                  <a:lnTo>
                    <a:pt x="9203" y="28012"/>
                  </a:lnTo>
                  <a:lnTo>
                    <a:pt x="9473" y="27967"/>
                  </a:lnTo>
                  <a:lnTo>
                    <a:pt x="9518" y="27425"/>
                  </a:lnTo>
                  <a:lnTo>
                    <a:pt x="9654" y="26162"/>
                  </a:lnTo>
                  <a:lnTo>
                    <a:pt x="9699" y="25441"/>
                  </a:lnTo>
                  <a:lnTo>
                    <a:pt x="9834" y="24764"/>
                  </a:lnTo>
                  <a:lnTo>
                    <a:pt x="9969" y="24178"/>
                  </a:lnTo>
                  <a:lnTo>
                    <a:pt x="10105" y="23726"/>
                  </a:lnTo>
                  <a:lnTo>
                    <a:pt x="10150" y="23636"/>
                  </a:lnTo>
                  <a:lnTo>
                    <a:pt x="10060" y="23501"/>
                  </a:lnTo>
                  <a:lnTo>
                    <a:pt x="10601" y="23681"/>
                  </a:lnTo>
                  <a:lnTo>
                    <a:pt x="10781" y="23546"/>
                  </a:lnTo>
                  <a:lnTo>
                    <a:pt x="10917" y="23501"/>
                  </a:lnTo>
                  <a:lnTo>
                    <a:pt x="11052" y="23456"/>
                  </a:lnTo>
                  <a:lnTo>
                    <a:pt x="11232" y="23456"/>
                  </a:lnTo>
                  <a:lnTo>
                    <a:pt x="11503" y="23546"/>
                  </a:lnTo>
                  <a:lnTo>
                    <a:pt x="11819" y="23681"/>
                  </a:lnTo>
                  <a:lnTo>
                    <a:pt x="12495" y="23772"/>
                  </a:lnTo>
                  <a:lnTo>
                    <a:pt x="13082" y="23862"/>
                  </a:lnTo>
                  <a:lnTo>
                    <a:pt x="13623" y="23907"/>
                  </a:lnTo>
                  <a:lnTo>
                    <a:pt x="15292" y="23907"/>
                  </a:lnTo>
                  <a:lnTo>
                    <a:pt x="17412" y="23817"/>
                  </a:lnTo>
                  <a:lnTo>
                    <a:pt x="18449" y="23772"/>
                  </a:lnTo>
                  <a:lnTo>
                    <a:pt x="19532" y="23636"/>
                  </a:lnTo>
                  <a:lnTo>
                    <a:pt x="20344" y="23501"/>
                  </a:lnTo>
                  <a:lnTo>
                    <a:pt x="21201" y="23321"/>
                  </a:lnTo>
                  <a:lnTo>
                    <a:pt x="22013" y="23140"/>
                  </a:lnTo>
                  <a:lnTo>
                    <a:pt x="22825" y="23005"/>
                  </a:lnTo>
                  <a:lnTo>
                    <a:pt x="23005" y="23050"/>
                  </a:lnTo>
                  <a:lnTo>
                    <a:pt x="23186" y="23140"/>
                  </a:lnTo>
                  <a:lnTo>
                    <a:pt x="23276" y="23230"/>
                  </a:lnTo>
                  <a:lnTo>
                    <a:pt x="23366" y="23411"/>
                  </a:lnTo>
                  <a:lnTo>
                    <a:pt x="23501" y="23772"/>
                  </a:lnTo>
                  <a:lnTo>
                    <a:pt x="23501" y="24087"/>
                  </a:lnTo>
                  <a:lnTo>
                    <a:pt x="23501" y="24178"/>
                  </a:lnTo>
                  <a:lnTo>
                    <a:pt x="23456" y="24268"/>
                  </a:lnTo>
                  <a:lnTo>
                    <a:pt x="23321" y="24358"/>
                  </a:lnTo>
                  <a:lnTo>
                    <a:pt x="24133" y="27064"/>
                  </a:lnTo>
                  <a:lnTo>
                    <a:pt x="24449" y="28372"/>
                  </a:lnTo>
                  <a:lnTo>
                    <a:pt x="24719" y="29275"/>
                  </a:lnTo>
                  <a:lnTo>
                    <a:pt x="24764" y="29500"/>
                  </a:lnTo>
                  <a:lnTo>
                    <a:pt x="24900" y="29635"/>
                  </a:lnTo>
                  <a:lnTo>
                    <a:pt x="25035" y="29681"/>
                  </a:lnTo>
                  <a:lnTo>
                    <a:pt x="25215" y="29635"/>
                  </a:lnTo>
                  <a:lnTo>
                    <a:pt x="25396" y="29545"/>
                  </a:lnTo>
                  <a:lnTo>
                    <a:pt x="25576" y="29410"/>
                  </a:lnTo>
                  <a:lnTo>
                    <a:pt x="25982" y="29049"/>
                  </a:lnTo>
                  <a:lnTo>
                    <a:pt x="26388" y="28598"/>
                  </a:lnTo>
                  <a:lnTo>
                    <a:pt x="26749" y="28192"/>
                  </a:lnTo>
                  <a:lnTo>
                    <a:pt x="27065" y="27786"/>
                  </a:lnTo>
                  <a:lnTo>
                    <a:pt x="27516" y="27831"/>
                  </a:lnTo>
                  <a:lnTo>
                    <a:pt x="27877" y="27876"/>
                  </a:lnTo>
                  <a:lnTo>
                    <a:pt x="28237" y="27921"/>
                  </a:lnTo>
                  <a:lnTo>
                    <a:pt x="28553" y="27876"/>
                  </a:lnTo>
                  <a:lnTo>
                    <a:pt x="28869" y="27831"/>
                  </a:lnTo>
                  <a:lnTo>
                    <a:pt x="29095" y="27786"/>
                  </a:lnTo>
                  <a:lnTo>
                    <a:pt x="29320" y="27696"/>
                  </a:lnTo>
                  <a:lnTo>
                    <a:pt x="29500" y="27561"/>
                  </a:lnTo>
                  <a:lnTo>
                    <a:pt x="29681" y="27425"/>
                  </a:lnTo>
                  <a:lnTo>
                    <a:pt x="29816" y="27290"/>
                  </a:lnTo>
                  <a:lnTo>
                    <a:pt x="30042" y="26929"/>
                  </a:lnTo>
                  <a:lnTo>
                    <a:pt x="30132" y="26568"/>
                  </a:lnTo>
                  <a:lnTo>
                    <a:pt x="30222" y="26162"/>
                  </a:lnTo>
                  <a:lnTo>
                    <a:pt x="30177" y="25756"/>
                  </a:lnTo>
                  <a:lnTo>
                    <a:pt x="30132" y="25305"/>
                  </a:lnTo>
                  <a:lnTo>
                    <a:pt x="29997" y="24538"/>
                  </a:lnTo>
                  <a:lnTo>
                    <a:pt x="29816" y="23997"/>
                  </a:lnTo>
                  <a:lnTo>
                    <a:pt x="29726" y="23817"/>
                  </a:lnTo>
                  <a:lnTo>
                    <a:pt x="29906" y="23817"/>
                  </a:lnTo>
                  <a:lnTo>
                    <a:pt x="30132" y="23772"/>
                  </a:lnTo>
                  <a:lnTo>
                    <a:pt x="30357" y="23681"/>
                  </a:lnTo>
                  <a:lnTo>
                    <a:pt x="30628" y="23546"/>
                  </a:lnTo>
                  <a:lnTo>
                    <a:pt x="30854" y="23366"/>
                  </a:lnTo>
                  <a:lnTo>
                    <a:pt x="31079" y="23140"/>
                  </a:lnTo>
                  <a:lnTo>
                    <a:pt x="31260" y="22869"/>
                  </a:lnTo>
                  <a:lnTo>
                    <a:pt x="31485" y="22599"/>
                  </a:lnTo>
                  <a:lnTo>
                    <a:pt x="31666" y="22238"/>
                  </a:lnTo>
                  <a:lnTo>
                    <a:pt x="31801" y="21877"/>
                  </a:lnTo>
                  <a:lnTo>
                    <a:pt x="31936" y="21516"/>
                  </a:lnTo>
                  <a:lnTo>
                    <a:pt x="32072" y="21065"/>
                  </a:lnTo>
                  <a:lnTo>
                    <a:pt x="32117" y="20659"/>
                  </a:lnTo>
                  <a:lnTo>
                    <a:pt x="32162" y="20163"/>
                  </a:lnTo>
                  <a:lnTo>
                    <a:pt x="32162" y="19667"/>
                  </a:lnTo>
                  <a:lnTo>
                    <a:pt x="32117" y="19126"/>
                  </a:lnTo>
                  <a:lnTo>
                    <a:pt x="32072" y="18675"/>
                  </a:lnTo>
                  <a:lnTo>
                    <a:pt x="31936" y="18269"/>
                  </a:lnTo>
                  <a:lnTo>
                    <a:pt x="31846" y="17908"/>
                  </a:lnTo>
                  <a:lnTo>
                    <a:pt x="31711" y="17637"/>
                  </a:lnTo>
                  <a:lnTo>
                    <a:pt x="31530" y="17412"/>
                  </a:lnTo>
                  <a:lnTo>
                    <a:pt x="31395" y="17231"/>
                  </a:lnTo>
                  <a:lnTo>
                    <a:pt x="31215" y="17096"/>
                  </a:lnTo>
                  <a:lnTo>
                    <a:pt x="31034" y="17006"/>
                  </a:lnTo>
                  <a:lnTo>
                    <a:pt x="31305" y="16600"/>
                  </a:lnTo>
                  <a:lnTo>
                    <a:pt x="31620" y="16013"/>
                  </a:lnTo>
                  <a:lnTo>
                    <a:pt x="31981" y="15201"/>
                  </a:lnTo>
                  <a:lnTo>
                    <a:pt x="32342" y="14029"/>
                  </a:lnTo>
                  <a:lnTo>
                    <a:pt x="32523" y="13487"/>
                  </a:lnTo>
                  <a:lnTo>
                    <a:pt x="32613" y="12991"/>
                  </a:lnTo>
                  <a:lnTo>
                    <a:pt x="32613" y="12540"/>
                  </a:lnTo>
                  <a:lnTo>
                    <a:pt x="32613" y="12179"/>
                  </a:lnTo>
                  <a:lnTo>
                    <a:pt x="32568" y="11863"/>
                  </a:lnTo>
                  <a:lnTo>
                    <a:pt x="32478" y="11593"/>
                  </a:lnTo>
                  <a:lnTo>
                    <a:pt x="32342" y="11322"/>
                  </a:lnTo>
                  <a:lnTo>
                    <a:pt x="32207" y="11142"/>
                  </a:lnTo>
                  <a:lnTo>
                    <a:pt x="31981" y="11006"/>
                  </a:lnTo>
                  <a:lnTo>
                    <a:pt x="31801" y="10871"/>
                  </a:lnTo>
                  <a:lnTo>
                    <a:pt x="31575" y="10826"/>
                  </a:lnTo>
                  <a:lnTo>
                    <a:pt x="31350" y="10736"/>
                  </a:lnTo>
                  <a:lnTo>
                    <a:pt x="30854" y="10691"/>
                  </a:lnTo>
                  <a:lnTo>
                    <a:pt x="30403" y="10736"/>
                  </a:lnTo>
                  <a:lnTo>
                    <a:pt x="30718" y="10195"/>
                  </a:lnTo>
                  <a:lnTo>
                    <a:pt x="31124" y="9383"/>
                  </a:lnTo>
                  <a:lnTo>
                    <a:pt x="31530" y="8300"/>
                  </a:lnTo>
                  <a:lnTo>
                    <a:pt x="32072" y="6857"/>
                  </a:lnTo>
                  <a:lnTo>
                    <a:pt x="32207" y="6315"/>
                  </a:lnTo>
                  <a:lnTo>
                    <a:pt x="32297" y="5819"/>
                  </a:lnTo>
                  <a:lnTo>
                    <a:pt x="32342" y="5368"/>
                  </a:lnTo>
                  <a:lnTo>
                    <a:pt x="32342" y="5007"/>
                  </a:lnTo>
                  <a:lnTo>
                    <a:pt x="32297" y="4646"/>
                  </a:lnTo>
                  <a:lnTo>
                    <a:pt x="32162" y="4376"/>
                  </a:lnTo>
                  <a:lnTo>
                    <a:pt x="32026" y="4150"/>
                  </a:lnTo>
                  <a:lnTo>
                    <a:pt x="31846" y="3925"/>
                  </a:lnTo>
                  <a:lnTo>
                    <a:pt x="31620" y="3789"/>
                  </a:lnTo>
                  <a:lnTo>
                    <a:pt x="31350" y="3654"/>
                  </a:lnTo>
                  <a:lnTo>
                    <a:pt x="31079" y="3564"/>
                  </a:lnTo>
                  <a:lnTo>
                    <a:pt x="30763" y="3519"/>
                  </a:lnTo>
                  <a:lnTo>
                    <a:pt x="30403" y="3474"/>
                  </a:lnTo>
                  <a:lnTo>
                    <a:pt x="30087" y="3474"/>
                  </a:lnTo>
                  <a:lnTo>
                    <a:pt x="29320" y="3519"/>
                  </a:lnTo>
                  <a:lnTo>
                    <a:pt x="28598" y="3654"/>
                  </a:lnTo>
                  <a:lnTo>
                    <a:pt x="27832" y="3835"/>
                  </a:lnTo>
                  <a:lnTo>
                    <a:pt x="27110" y="4060"/>
                  </a:lnTo>
                  <a:lnTo>
                    <a:pt x="26478" y="4286"/>
                  </a:lnTo>
                  <a:lnTo>
                    <a:pt x="25486" y="4646"/>
                  </a:lnTo>
                  <a:lnTo>
                    <a:pt x="25080" y="4827"/>
                  </a:lnTo>
                  <a:lnTo>
                    <a:pt x="25035" y="3654"/>
                  </a:lnTo>
                  <a:lnTo>
                    <a:pt x="24990" y="3203"/>
                  </a:lnTo>
                  <a:lnTo>
                    <a:pt x="24945" y="2797"/>
                  </a:lnTo>
                  <a:lnTo>
                    <a:pt x="24854" y="2436"/>
                  </a:lnTo>
                  <a:lnTo>
                    <a:pt x="24719" y="2120"/>
                  </a:lnTo>
                  <a:lnTo>
                    <a:pt x="24584" y="1895"/>
                  </a:lnTo>
                  <a:lnTo>
                    <a:pt x="24449" y="1715"/>
                  </a:lnTo>
                  <a:lnTo>
                    <a:pt x="24313" y="1534"/>
                  </a:lnTo>
                  <a:lnTo>
                    <a:pt x="24133" y="1444"/>
                  </a:lnTo>
                  <a:lnTo>
                    <a:pt x="23952" y="1399"/>
                  </a:lnTo>
                  <a:lnTo>
                    <a:pt x="23772" y="1354"/>
                  </a:lnTo>
                  <a:lnTo>
                    <a:pt x="23592" y="1354"/>
                  </a:lnTo>
                  <a:lnTo>
                    <a:pt x="23411" y="1399"/>
                  </a:lnTo>
                  <a:lnTo>
                    <a:pt x="23005" y="1534"/>
                  </a:lnTo>
                  <a:lnTo>
                    <a:pt x="22599" y="1760"/>
                  </a:lnTo>
                  <a:lnTo>
                    <a:pt x="22193" y="2030"/>
                  </a:lnTo>
                  <a:lnTo>
                    <a:pt x="21832" y="2346"/>
                  </a:lnTo>
                  <a:lnTo>
                    <a:pt x="21517" y="2662"/>
                  </a:lnTo>
                  <a:lnTo>
                    <a:pt x="21020" y="3158"/>
                  </a:lnTo>
                  <a:lnTo>
                    <a:pt x="20840" y="3383"/>
                  </a:lnTo>
                  <a:lnTo>
                    <a:pt x="20614" y="2887"/>
                  </a:lnTo>
                  <a:lnTo>
                    <a:pt x="20389" y="2436"/>
                  </a:lnTo>
                  <a:lnTo>
                    <a:pt x="20209" y="2030"/>
                  </a:lnTo>
                  <a:lnTo>
                    <a:pt x="19983" y="1715"/>
                  </a:lnTo>
                  <a:lnTo>
                    <a:pt x="19757" y="1399"/>
                  </a:lnTo>
                  <a:lnTo>
                    <a:pt x="19532" y="1173"/>
                  </a:lnTo>
                  <a:lnTo>
                    <a:pt x="19306" y="993"/>
                  </a:lnTo>
                  <a:lnTo>
                    <a:pt x="19081" y="858"/>
                  </a:lnTo>
                  <a:lnTo>
                    <a:pt x="18900" y="767"/>
                  </a:lnTo>
                  <a:lnTo>
                    <a:pt x="18675" y="677"/>
                  </a:lnTo>
                  <a:lnTo>
                    <a:pt x="18494" y="632"/>
                  </a:lnTo>
                  <a:lnTo>
                    <a:pt x="18269" y="632"/>
                  </a:lnTo>
                  <a:lnTo>
                    <a:pt x="18089" y="677"/>
                  </a:lnTo>
                  <a:lnTo>
                    <a:pt x="17863" y="722"/>
                  </a:lnTo>
                  <a:lnTo>
                    <a:pt x="17502" y="903"/>
                  </a:lnTo>
                  <a:lnTo>
                    <a:pt x="17186" y="1128"/>
                  </a:lnTo>
                  <a:lnTo>
                    <a:pt x="16871" y="1444"/>
                  </a:lnTo>
                  <a:lnTo>
                    <a:pt x="16600" y="1715"/>
                  </a:lnTo>
                  <a:lnTo>
                    <a:pt x="16329" y="2030"/>
                  </a:lnTo>
                  <a:lnTo>
                    <a:pt x="16014" y="2526"/>
                  </a:lnTo>
                  <a:lnTo>
                    <a:pt x="15878" y="2752"/>
                  </a:lnTo>
                  <a:lnTo>
                    <a:pt x="15427" y="1669"/>
                  </a:lnTo>
                  <a:lnTo>
                    <a:pt x="15247" y="1263"/>
                  </a:lnTo>
                  <a:lnTo>
                    <a:pt x="15021" y="903"/>
                  </a:lnTo>
                  <a:lnTo>
                    <a:pt x="14796" y="632"/>
                  </a:lnTo>
                  <a:lnTo>
                    <a:pt x="14615" y="406"/>
                  </a:lnTo>
                  <a:lnTo>
                    <a:pt x="14390" y="226"/>
                  </a:lnTo>
                  <a:lnTo>
                    <a:pt x="14209" y="136"/>
                  </a:lnTo>
                  <a:lnTo>
                    <a:pt x="14029" y="46"/>
                  </a:lnTo>
                  <a:lnTo>
                    <a:pt x="13849" y="0"/>
                  </a:lnTo>
                  <a:close/>
                </a:path>
              </a:pathLst>
            </a:custGeom>
            <a:solidFill>
              <a:srgbClr val="4A4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330;p75">
              <a:extLst>
                <a:ext uri="{FF2B5EF4-FFF2-40B4-BE49-F238E27FC236}">
                  <a16:creationId xmlns:a16="http://schemas.microsoft.com/office/drawing/2014/main" id="{4089BE52-DB7F-4275-B5F9-D5F9FFC45278}"/>
                </a:ext>
              </a:extLst>
            </p:cNvPr>
            <p:cNvSpPr/>
            <p:nvPr/>
          </p:nvSpPr>
          <p:spPr>
            <a:xfrm>
              <a:off x="4456700" y="4244500"/>
              <a:ext cx="31600" cy="1175"/>
            </a:xfrm>
            <a:custGeom>
              <a:avLst/>
              <a:gdLst/>
              <a:ahLst/>
              <a:cxnLst/>
              <a:rect l="l" t="t" r="r" b="b"/>
              <a:pathLst>
                <a:path w="1264" h="47" extrusionOk="0">
                  <a:moveTo>
                    <a:pt x="1264" y="1"/>
                  </a:moveTo>
                  <a:lnTo>
                    <a:pt x="1" y="46"/>
                  </a:lnTo>
                  <a:lnTo>
                    <a:pt x="1038" y="46"/>
                  </a:lnTo>
                  <a:lnTo>
                    <a:pt x="1264" y="1"/>
                  </a:lnTo>
                  <a:close/>
                </a:path>
              </a:pathLst>
            </a:custGeom>
            <a:solidFill>
              <a:srgbClr val="FBB8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331;p75">
              <a:extLst>
                <a:ext uri="{FF2B5EF4-FFF2-40B4-BE49-F238E27FC236}">
                  <a16:creationId xmlns:a16="http://schemas.microsoft.com/office/drawing/2014/main" id="{41BC9E0A-A9EF-4C77-8428-F160585F08D1}"/>
                </a:ext>
              </a:extLst>
            </p:cNvPr>
            <p:cNvSpPr/>
            <p:nvPr/>
          </p:nvSpPr>
          <p:spPr>
            <a:xfrm>
              <a:off x="4552550" y="4245650"/>
              <a:ext cx="48525" cy="16925"/>
            </a:xfrm>
            <a:custGeom>
              <a:avLst/>
              <a:gdLst/>
              <a:ahLst/>
              <a:cxnLst/>
              <a:rect l="l" t="t" r="r" b="b"/>
              <a:pathLst>
                <a:path w="1941" h="677" extrusionOk="0">
                  <a:moveTo>
                    <a:pt x="1940" y="0"/>
                  </a:moveTo>
                  <a:lnTo>
                    <a:pt x="1489" y="181"/>
                  </a:lnTo>
                  <a:lnTo>
                    <a:pt x="1173" y="316"/>
                  </a:lnTo>
                  <a:lnTo>
                    <a:pt x="1" y="677"/>
                  </a:lnTo>
                  <a:lnTo>
                    <a:pt x="587" y="541"/>
                  </a:lnTo>
                  <a:lnTo>
                    <a:pt x="1128" y="361"/>
                  </a:lnTo>
                  <a:lnTo>
                    <a:pt x="1579" y="181"/>
                  </a:lnTo>
                  <a:lnTo>
                    <a:pt x="1940" y="0"/>
                  </a:lnTo>
                  <a:close/>
                </a:path>
              </a:pathLst>
            </a:custGeom>
            <a:solidFill>
              <a:srgbClr val="FBB8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332;p75">
              <a:extLst>
                <a:ext uri="{FF2B5EF4-FFF2-40B4-BE49-F238E27FC236}">
                  <a16:creationId xmlns:a16="http://schemas.microsoft.com/office/drawing/2014/main" id="{ACEE149C-E11A-4F89-80E6-EB57BEB1BF49}"/>
                </a:ext>
              </a:extLst>
            </p:cNvPr>
            <p:cNvSpPr/>
            <p:nvPr/>
          </p:nvSpPr>
          <p:spPr>
            <a:xfrm>
              <a:off x="4188325" y="3867875"/>
              <a:ext cx="543550" cy="359750"/>
            </a:xfrm>
            <a:custGeom>
              <a:avLst/>
              <a:gdLst/>
              <a:ahLst/>
              <a:cxnLst/>
              <a:rect l="l" t="t" r="r" b="b"/>
              <a:pathLst>
                <a:path w="21742" h="14390" extrusionOk="0">
                  <a:moveTo>
                    <a:pt x="3699" y="0"/>
                  </a:moveTo>
                  <a:lnTo>
                    <a:pt x="3473" y="46"/>
                  </a:lnTo>
                  <a:lnTo>
                    <a:pt x="3338" y="91"/>
                  </a:lnTo>
                  <a:lnTo>
                    <a:pt x="3203" y="226"/>
                  </a:lnTo>
                  <a:lnTo>
                    <a:pt x="3113" y="316"/>
                  </a:lnTo>
                  <a:lnTo>
                    <a:pt x="3068" y="497"/>
                  </a:lnTo>
                  <a:lnTo>
                    <a:pt x="3068" y="632"/>
                  </a:lnTo>
                  <a:lnTo>
                    <a:pt x="3068" y="812"/>
                  </a:lnTo>
                  <a:lnTo>
                    <a:pt x="3113" y="948"/>
                  </a:lnTo>
                  <a:lnTo>
                    <a:pt x="3022" y="1128"/>
                  </a:lnTo>
                  <a:lnTo>
                    <a:pt x="2842" y="2256"/>
                  </a:lnTo>
                  <a:lnTo>
                    <a:pt x="2662" y="3338"/>
                  </a:lnTo>
                  <a:lnTo>
                    <a:pt x="2571" y="3880"/>
                  </a:lnTo>
                  <a:lnTo>
                    <a:pt x="2436" y="4421"/>
                  </a:lnTo>
                  <a:lnTo>
                    <a:pt x="2256" y="4962"/>
                  </a:lnTo>
                  <a:lnTo>
                    <a:pt x="2030" y="5503"/>
                  </a:lnTo>
                  <a:lnTo>
                    <a:pt x="1805" y="5819"/>
                  </a:lnTo>
                  <a:lnTo>
                    <a:pt x="1579" y="6180"/>
                  </a:lnTo>
                  <a:lnTo>
                    <a:pt x="1399" y="6541"/>
                  </a:lnTo>
                  <a:lnTo>
                    <a:pt x="1308" y="6721"/>
                  </a:lnTo>
                  <a:lnTo>
                    <a:pt x="1308" y="6947"/>
                  </a:lnTo>
                  <a:lnTo>
                    <a:pt x="1218" y="6406"/>
                  </a:lnTo>
                  <a:lnTo>
                    <a:pt x="1128" y="6270"/>
                  </a:lnTo>
                  <a:lnTo>
                    <a:pt x="1038" y="6180"/>
                  </a:lnTo>
                  <a:lnTo>
                    <a:pt x="902" y="6090"/>
                  </a:lnTo>
                  <a:lnTo>
                    <a:pt x="587" y="6090"/>
                  </a:lnTo>
                  <a:lnTo>
                    <a:pt x="451" y="6180"/>
                  </a:lnTo>
                  <a:lnTo>
                    <a:pt x="361" y="6270"/>
                  </a:lnTo>
                  <a:lnTo>
                    <a:pt x="316" y="6406"/>
                  </a:lnTo>
                  <a:lnTo>
                    <a:pt x="226" y="6496"/>
                  </a:lnTo>
                  <a:lnTo>
                    <a:pt x="136" y="6857"/>
                  </a:lnTo>
                  <a:lnTo>
                    <a:pt x="45" y="7308"/>
                  </a:lnTo>
                  <a:lnTo>
                    <a:pt x="0" y="7804"/>
                  </a:lnTo>
                  <a:lnTo>
                    <a:pt x="0" y="8300"/>
                  </a:lnTo>
                  <a:lnTo>
                    <a:pt x="90" y="8796"/>
                  </a:lnTo>
                  <a:lnTo>
                    <a:pt x="136" y="9022"/>
                  </a:lnTo>
                  <a:lnTo>
                    <a:pt x="226" y="9202"/>
                  </a:lnTo>
                  <a:lnTo>
                    <a:pt x="361" y="9383"/>
                  </a:lnTo>
                  <a:lnTo>
                    <a:pt x="496" y="9518"/>
                  </a:lnTo>
                  <a:lnTo>
                    <a:pt x="677" y="9608"/>
                  </a:lnTo>
                  <a:lnTo>
                    <a:pt x="902" y="9698"/>
                  </a:lnTo>
                  <a:lnTo>
                    <a:pt x="1218" y="9698"/>
                  </a:lnTo>
                  <a:lnTo>
                    <a:pt x="1308" y="9789"/>
                  </a:lnTo>
                  <a:lnTo>
                    <a:pt x="1399" y="9969"/>
                  </a:lnTo>
                  <a:lnTo>
                    <a:pt x="1805" y="10916"/>
                  </a:lnTo>
                  <a:lnTo>
                    <a:pt x="2030" y="11322"/>
                  </a:lnTo>
                  <a:lnTo>
                    <a:pt x="2346" y="11773"/>
                  </a:lnTo>
                  <a:lnTo>
                    <a:pt x="2662" y="12179"/>
                  </a:lnTo>
                  <a:lnTo>
                    <a:pt x="2977" y="12585"/>
                  </a:lnTo>
                  <a:lnTo>
                    <a:pt x="3383" y="12901"/>
                  </a:lnTo>
                  <a:lnTo>
                    <a:pt x="3789" y="13172"/>
                  </a:lnTo>
                  <a:lnTo>
                    <a:pt x="4150" y="13352"/>
                  </a:lnTo>
                  <a:lnTo>
                    <a:pt x="4511" y="13442"/>
                  </a:lnTo>
                  <a:lnTo>
                    <a:pt x="5278" y="13668"/>
                  </a:lnTo>
                  <a:lnTo>
                    <a:pt x="6045" y="13758"/>
                  </a:lnTo>
                  <a:lnTo>
                    <a:pt x="6811" y="13893"/>
                  </a:lnTo>
                  <a:lnTo>
                    <a:pt x="8480" y="14119"/>
                  </a:lnTo>
                  <a:lnTo>
                    <a:pt x="9337" y="14209"/>
                  </a:lnTo>
                  <a:lnTo>
                    <a:pt x="10194" y="14209"/>
                  </a:lnTo>
                  <a:lnTo>
                    <a:pt x="11457" y="14299"/>
                  </a:lnTo>
                  <a:lnTo>
                    <a:pt x="12765" y="14344"/>
                  </a:lnTo>
                  <a:lnTo>
                    <a:pt x="13442" y="14389"/>
                  </a:lnTo>
                  <a:lnTo>
                    <a:pt x="14073" y="14389"/>
                  </a:lnTo>
                  <a:lnTo>
                    <a:pt x="14705" y="14344"/>
                  </a:lnTo>
                  <a:lnTo>
                    <a:pt x="15336" y="14254"/>
                  </a:lnTo>
                  <a:lnTo>
                    <a:pt x="15878" y="14119"/>
                  </a:lnTo>
                  <a:lnTo>
                    <a:pt x="16374" y="13983"/>
                  </a:lnTo>
                  <a:lnTo>
                    <a:pt x="17231" y="13487"/>
                  </a:lnTo>
                  <a:lnTo>
                    <a:pt x="17366" y="13532"/>
                  </a:lnTo>
                  <a:lnTo>
                    <a:pt x="17547" y="13577"/>
                  </a:lnTo>
                  <a:lnTo>
                    <a:pt x="17727" y="13532"/>
                  </a:lnTo>
                  <a:lnTo>
                    <a:pt x="17862" y="13397"/>
                  </a:lnTo>
                  <a:lnTo>
                    <a:pt x="18088" y="13352"/>
                  </a:lnTo>
                  <a:lnTo>
                    <a:pt x="18268" y="13262"/>
                  </a:lnTo>
                  <a:lnTo>
                    <a:pt x="18584" y="12991"/>
                  </a:lnTo>
                  <a:lnTo>
                    <a:pt x="18900" y="12630"/>
                  </a:lnTo>
                  <a:lnTo>
                    <a:pt x="19171" y="12269"/>
                  </a:lnTo>
                  <a:lnTo>
                    <a:pt x="19261" y="12179"/>
                  </a:lnTo>
                  <a:lnTo>
                    <a:pt x="19261" y="12044"/>
                  </a:lnTo>
                  <a:lnTo>
                    <a:pt x="19261" y="11863"/>
                  </a:lnTo>
                  <a:lnTo>
                    <a:pt x="19576" y="11277"/>
                  </a:lnTo>
                  <a:lnTo>
                    <a:pt x="19847" y="10736"/>
                  </a:lnTo>
                  <a:lnTo>
                    <a:pt x="19982" y="10691"/>
                  </a:lnTo>
                  <a:lnTo>
                    <a:pt x="20028" y="10600"/>
                  </a:lnTo>
                  <a:lnTo>
                    <a:pt x="20073" y="10555"/>
                  </a:lnTo>
                  <a:lnTo>
                    <a:pt x="20208" y="10059"/>
                  </a:lnTo>
                  <a:lnTo>
                    <a:pt x="20343" y="9608"/>
                  </a:lnTo>
                  <a:lnTo>
                    <a:pt x="20388" y="9473"/>
                  </a:lnTo>
                  <a:lnTo>
                    <a:pt x="20479" y="9518"/>
                  </a:lnTo>
                  <a:lnTo>
                    <a:pt x="20569" y="9518"/>
                  </a:lnTo>
                  <a:lnTo>
                    <a:pt x="20704" y="9473"/>
                  </a:lnTo>
                  <a:lnTo>
                    <a:pt x="20839" y="9428"/>
                  </a:lnTo>
                  <a:lnTo>
                    <a:pt x="20885" y="9337"/>
                  </a:lnTo>
                  <a:lnTo>
                    <a:pt x="21065" y="9428"/>
                  </a:lnTo>
                  <a:lnTo>
                    <a:pt x="21291" y="9428"/>
                  </a:lnTo>
                  <a:lnTo>
                    <a:pt x="21381" y="9383"/>
                  </a:lnTo>
                  <a:lnTo>
                    <a:pt x="21471" y="9292"/>
                  </a:lnTo>
                  <a:lnTo>
                    <a:pt x="21516" y="9202"/>
                  </a:lnTo>
                  <a:lnTo>
                    <a:pt x="21561" y="9112"/>
                  </a:lnTo>
                  <a:lnTo>
                    <a:pt x="21651" y="8661"/>
                  </a:lnTo>
                  <a:lnTo>
                    <a:pt x="21697" y="8255"/>
                  </a:lnTo>
                  <a:lnTo>
                    <a:pt x="21697" y="7804"/>
                  </a:lnTo>
                  <a:lnTo>
                    <a:pt x="21697" y="7398"/>
                  </a:lnTo>
                  <a:lnTo>
                    <a:pt x="21742" y="7037"/>
                  </a:lnTo>
                  <a:lnTo>
                    <a:pt x="21742" y="6721"/>
                  </a:lnTo>
                  <a:lnTo>
                    <a:pt x="21697" y="6586"/>
                  </a:lnTo>
                  <a:lnTo>
                    <a:pt x="21651" y="6451"/>
                  </a:lnTo>
                  <a:lnTo>
                    <a:pt x="21561" y="6360"/>
                  </a:lnTo>
                  <a:lnTo>
                    <a:pt x="21426" y="6270"/>
                  </a:lnTo>
                  <a:lnTo>
                    <a:pt x="21291" y="6225"/>
                  </a:lnTo>
                  <a:lnTo>
                    <a:pt x="21155" y="6225"/>
                  </a:lnTo>
                  <a:lnTo>
                    <a:pt x="21020" y="6270"/>
                  </a:lnTo>
                  <a:lnTo>
                    <a:pt x="20930" y="6360"/>
                  </a:lnTo>
                  <a:lnTo>
                    <a:pt x="20749" y="6496"/>
                  </a:lnTo>
                  <a:lnTo>
                    <a:pt x="20614" y="6631"/>
                  </a:lnTo>
                  <a:lnTo>
                    <a:pt x="20569" y="6857"/>
                  </a:lnTo>
                  <a:lnTo>
                    <a:pt x="20614" y="7082"/>
                  </a:lnTo>
                  <a:lnTo>
                    <a:pt x="20704" y="7263"/>
                  </a:lnTo>
                  <a:lnTo>
                    <a:pt x="20659" y="7353"/>
                  </a:lnTo>
                  <a:lnTo>
                    <a:pt x="20614" y="7488"/>
                  </a:lnTo>
                  <a:lnTo>
                    <a:pt x="20614" y="7398"/>
                  </a:lnTo>
                  <a:lnTo>
                    <a:pt x="20569" y="7308"/>
                  </a:lnTo>
                  <a:lnTo>
                    <a:pt x="20524" y="7082"/>
                  </a:lnTo>
                  <a:lnTo>
                    <a:pt x="20434" y="6766"/>
                  </a:lnTo>
                  <a:lnTo>
                    <a:pt x="20253" y="6451"/>
                  </a:lnTo>
                  <a:lnTo>
                    <a:pt x="20118" y="6135"/>
                  </a:lnTo>
                  <a:lnTo>
                    <a:pt x="19982" y="5819"/>
                  </a:lnTo>
                  <a:lnTo>
                    <a:pt x="19892" y="5413"/>
                  </a:lnTo>
                  <a:lnTo>
                    <a:pt x="19847" y="5007"/>
                  </a:lnTo>
                  <a:lnTo>
                    <a:pt x="19757" y="4601"/>
                  </a:lnTo>
                  <a:lnTo>
                    <a:pt x="19622" y="4240"/>
                  </a:lnTo>
                  <a:lnTo>
                    <a:pt x="19261" y="3023"/>
                  </a:lnTo>
                  <a:lnTo>
                    <a:pt x="19080" y="2436"/>
                  </a:lnTo>
                  <a:lnTo>
                    <a:pt x="18990" y="1850"/>
                  </a:lnTo>
                  <a:lnTo>
                    <a:pt x="18945" y="1354"/>
                  </a:lnTo>
                  <a:lnTo>
                    <a:pt x="18855" y="903"/>
                  </a:lnTo>
                  <a:lnTo>
                    <a:pt x="18810" y="677"/>
                  </a:lnTo>
                  <a:lnTo>
                    <a:pt x="18674" y="451"/>
                  </a:lnTo>
                  <a:lnTo>
                    <a:pt x="18539" y="271"/>
                  </a:lnTo>
                  <a:lnTo>
                    <a:pt x="18359" y="136"/>
                  </a:lnTo>
                  <a:lnTo>
                    <a:pt x="18223" y="46"/>
                  </a:lnTo>
                  <a:lnTo>
                    <a:pt x="18088" y="0"/>
                  </a:lnTo>
                  <a:lnTo>
                    <a:pt x="17772" y="0"/>
                  </a:lnTo>
                  <a:lnTo>
                    <a:pt x="17456" y="91"/>
                  </a:lnTo>
                  <a:lnTo>
                    <a:pt x="17186" y="181"/>
                  </a:lnTo>
                  <a:lnTo>
                    <a:pt x="16509" y="406"/>
                  </a:lnTo>
                  <a:lnTo>
                    <a:pt x="15788" y="497"/>
                  </a:lnTo>
                  <a:lnTo>
                    <a:pt x="15291" y="542"/>
                  </a:lnTo>
                  <a:lnTo>
                    <a:pt x="14795" y="497"/>
                  </a:lnTo>
                  <a:lnTo>
                    <a:pt x="13758" y="451"/>
                  </a:lnTo>
                  <a:lnTo>
                    <a:pt x="12765" y="316"/>
                  </a:lnTo>
                  <a:lnTo>
                    <a:pt x="11728" y="226"/>
                  </a:lnTo>
                  <a:lnTo>
                    <a:pt x="10691" y="181"/>
                  </a:lnTo>
                  <a:lnTo>
                    <a:pt x="9698" y="181"/>
                  </a:lnTo>
                  <a:lnTo>
                    <a:pt x="8661" y="226"/>
                  </a:lnTo>
                  <a:lnTo>
                    <a:pt x="7668" y="181"/>
                  </a:lnTo>
                  <a:lnTo>
                    <a:pt x="5684" y="91"/>
                  </a:lnTo>
                  <a:lnTo>
                    <a:pt x="36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333;p75">
              <a:extLst>
                <a:ext uri="{FF2B5EF4-FFF2-40B4-BE49-F238E27FC236}">
                  <a16:creationId xmlns:a16="http://schemas.microsoft.com/office/drawing/2014/main" id="{567F2B79-7E21-4962-A833-738BB2AF8BA6}"/>
                </a:ext>
              </a:extLst>
            </p:cNvPr>
            <p:cNvSpPr/>
            <p:nvPr/>
          </p:nvSpPr>
          <p:spPr>
            <a:xfrm>
              <a:off x="4422875" y="4144150"/>
              <a:ext cx="159025" cy="54150"/>
            </a:xfrm>
            <a:custGeom>
              <a:avLst/>
              <a:gdLst/>
              <a:ahLst/>
              <a:cxnLst/>
              <a:rect l="l" t="t" r="r" b="b"/>
              <a:pathLst>
                <a:path w="6361" h="2166" extrusionOk="0">
                  <a:moveTo>
                    <a:pt x="6000" y="1"/>
                  </a:moveTo>
                  <a:lnTo>
                    <a:pt x="5909" y="46"/>
                  </a:lnTo>
                  <a:lnTo>
                    <a:pt x="5774" y="91"/>
                  </a:lnTo>
                  <a:lnTo>
                    <a:pt x="5278" y="632"/>
                  </a:lnTo>
                  <a:lnTo>
                    <a:pt x="5143" y="542"/>
                  </a:lnTo>
                  <a:lnTo>
                    <a:pt x="5007" y="497"/>
                  </a:lnTo>
                  <a:lnTo>
                    <a:pt x="3338" y="812"/>
                  </a:lnTo>
                  <a:lnTo>
                    <a:pt x="2526" y="993"/>
                  </a:lnTo>
                  <a:lnTo>
                    <a:pt x="2120" y="1128"/>
                  </a:lnTo>
                  <a:lnTo>
                    <a:pt x="1760" y="1263"/>
                  </a:lnTo>
                  <a:lnTo>
                    <a:pt x="948" y="1083"/>
                  </a:lnTo>
                  <a:lnTo>
                    <a:pt x="136" y="812"/>
                  </a:lnTo>
                  <a:lnTo>
                    <a:pt x="46" y="812"/>
                  </a:lnTo>
                  <a:lnTo>
                    <a:pt x="0" y="903"/>
                  </a:lnTo>
                  <a:lnTo>
                    <a:pt x="0" y="993"/>
                  </a:lnTo>
                  <a:lnTo>
                    <a:pt x="91" y="1083"/>
                  </a:lnTo>
                  <a:lnTo>
                    <a:pt x="812" y="1399"/>
                  </a:lnTo>
                  <a:lnTo>
                    <a:pt x="1534" y="1669"/>
                  </a:lnTo>
                  <a:lnTo>
                    <a:pt x="1579" y="1805"/>
                  </a:lnTo>
                  <a:lnTo>
                    <a:pt x="1624" y="1940"/>
                  </a:lnTo>
                  <a:lnTo>
                    <a:pt x="1760" y="1985"/>
                  </a:lnTo>
                  <a:lnTo>
                    <a:pt x="1895" y="2030"/>
                  </a:lnTo>
                  <a:lnTo>
                    <a:pt x="3158" y="2166"/>
                  </a:lnTo>
                  <a:lnTo>
                    <a:pt x="4105" y="2166"/>
                  </a:lnTo>
                  <a:lnTo>
                    <a:pt x="4421" y="2121"/>
                  </a:lnTo>
                  <a:lnTo>
                    <a:pt x="4646" y="2030"/>
                  </a:lnTo>
                  <a:lnTo>
                    <a:pt x="4827" y="1940"/>
                  </a:lnTo>
                  <a:lnTo>
                    <a:pt x="5188" y="1715"/>
                  </a:lnTo>
                  <a:lnTo>
                    <a:pt x="5503" y="1444"/>
                  </a:lnTo>
                  <a:lnTo>
                    <a:pt x="5819" y="1128"/>
                  </a:lnTo>
                  <a:lnTo>
                    <a:pt x="6090" y="858"/>
                  </a:lnTo>
                  <a:lnTo>
                    <a:pt x="6225" y="677"/>
                  </a:lnTo>
                  <a:lnTo>
                    <a:pt x="6315" y="542"/>
                  </a:lnTo>
                  <a:lnTo>
                    <a:pt x="6360" y="406"/>
                  </a:lnTo>
                  <a:lnTo>
                    <a:pt x="6315" y="271"/>
                  </a:lnTo>
                  <a:lnTo>
                    <a:pt x="6270" y="181"/>
                  </a:lnTo>
                  <a:lnTo>
                    <a:pt x="6225" y="91"/>
                  </a:lnTo>
                  <a:lnTo>
                    <a:pt x="61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334;p75">
              <a:extLst>
                <a:ext uri="{FF2B5EF4-FFF2-40B4-BE49-F238E27FC236}">
                  <a16:creationId xmlns:a16="http://schemas.microsoft.com/office/drawing/2014/main" id="{3C5999F1-3820-4B5C-B8AC-58E9812E5F77}"/>
                </a:ext>
              </a:extLst>
            </p:cNvPr>
            <p:cNvSpPr/>
            <p:nvPr/>
          </p:nvSpPr>
          <p:spPr>
            <a:xfrm>
              <a:off x="4046225" y="3628800"/>
              <a:ext cx="833375" cy="846900"/>
            </a:xfrm>
            <a:custGeom>
              <a:avLst/>
              <a:gdLst/>
              <a:ahLst/>
              <a:cxnLst/>
              <a:rect l="l" t="t" r="r" b="b"/>
              <a:pathLst>
                <a:path w="33335" h="33876" extrusionOk="0">
                  <a:moveTo>
                    <a:pt x="9293" y="9834"/>
                  </a:moveTo>
                  <a:lnTo>
                    <a:pt x="10195" y="9879"/>
                  </a:lnTo>
                  <a:lnTo>
                    <a:pt x="11142" y="9969"/>
                  </a:lnTo>
                  <a:lnTo>
                    <a:pt x="22464" y="9969"/>
                  </a:lnTo>
                  <a:lnTo>
                    <a:pt x="24403" y="9924"/>
                  </a:lnTo>
                  <a:lnTo>
                    <a:pt x="24449" y="9924"/>
                  </a:lnTo>
                  <a:lnTo>
                    <a:pt x="24539" y="10466"/>
                  </a:lnTo>
                  <a:lnTo>
                    <a:pt x="24629" y="11007"/>
                  </a:lnTo>
                  <a:lnTo>
                    <a:pt x="24945" y="12089"/>
                  </a:lnTo>
                  <a:lnTo>
                    <a:pt x="25306" y="13307"/>
                  </a:lnTo>
                  <a:lnTo>
                    <a:pt x="25621" y="14525"/>
                  </a:lnTo>
                  <a:lnTo>
                    <a:pt x="25937" y="15743"/>
                  </a:lnTo>
                  <a:lnTo>
                    <a:pt x="26253" y="16961"/>
                  </a:lnTo>
                  <a:lnTo>
                    <a:pt x="26298" y="17051"/>
                  </a:lnTo>
                  <a:lnTo>
                    <a:pt x="26388" y="17096"/>
                  </a:lnTo>
                  <a:lnTo>
                    <a:pt x="26523" y="17096"/>
                  </a:lnTo>
                  <a:lnTo>
                    <a:pt x="26523" y="17141"/>
                  </a:lnTo>
                  <a:lnTo>
                    <a:pt x="26569" y="17186"/>
                  </a:lnTo>
                  <a:lnTo>
                    <a:pt x="26659" y="17141"/>
                  </a:lnTo>
                  <a:lnTo>
                    <a:pt x="26659" y="17096"/>
                  </a:lnTo>
                  <a:lnTo>
                    <a:pt x="26839" y="16555"/>
                  </a:lnTo>
                  <a:lnTo>
                    <a:pt x="26929" y="16284"/>
                  </a:lnTo>
                  <a:lnTo>
                    <a:pt x="27065" y="16014"/>
                  </a:lnTo>
                  <a:lnTo>
                    <a:pt x="27155" y="15923"/>
                  </a:lnTo>
                  <a:lnTo>
                    <a:pt x="27200" y="15878"/>
                  </a:lnTo>
                  <a:lnTo>
                    <a:pt x="27290" y="15878"/>
                  </a:lnTo>
                  <a:lnTo>
                    <a:pt x="27335" y="15923"/>
                  </a:lnTo>
                  <a:lnTo>
                    <a:pt x="27426" y="16014"/>
                  </a:lnTo>
                  <a:lnTo>
                    <a:pt x="27516" y="16239"/>
                  </a:lnTo>
                  <a:lnTo>
                    <a:pt x="27651" y="16690"/>
                  </a:lnTo>
                  <a:lnTo>
                    <a:pt x="27651" y="16961"/>
                  </a:lnTo>
                  <a:lnTo>
                    <a:pt x="27651" y="17592"/>
                  </a:lnTo>
                  <a:lnTo>
                    <a:pt x="27606" y="17908"/>
                  </a:lnTo>
                  <a:lnTo>
                    <a:pt x="27561" y="18224"/>
                  </a:lnTo>
                  <a:lnTo>
                    <a:pt x="27471" y="18540"/>
                  </a:lnTo>
                  <a:lnTo>
                    <a:pt x="27335" y="18900"/>
                  </a:lnTo>
                  <a:lnTo>
                    <a:pt x="26614" y="18900"/>
                  </a:lnTo>
                  <a:lnTo>
                    <a:pt x="26569" y="18810"/>
                  </a:lnTo>
                  <a:lnTo>
                    <a:pt x="26523" y="18765"/>
                  </a:lnTo>
                  <a:lnTo>
                    <a:pt x="26388" y="18720"/>
                  </a:lnTo>
                  <a:lnTo>
                    <a:pt x="26253" y="18765"/>
                  </a:lnTo>
                  <a:lnTo>
                    <a:pt x="26208" y="18810"/>
                  </a:lnTo>
                  <a:lnTo>
                    <a:pt x="26208" y="18900"/>
                  </a:lnTo>
                  <a:lnTo>
                    <a:pt x="26163" y="19352"/>
                  </a:lnTo>
                  <a:lnTo>
                    <a:pt x="26072" y="19757"/>
                  </a:lnTo>
                  <a:lnTo>
                    <a:pt x="25982" y="20118"/>
                  </a:lnTo>
                  <a:lnTo>
                    <a:pt x="25847" y="20479"/>
                  </a:lnTo>
                  <a:lnTo>
                    <a:pt x="25712" y="20840"/>
                  </a:lnTo>
                  <a:lnTo>
                    <a:pt x="25531" y="21111"/>
                  </a:lnTo>
                  <a:lnTo>
                    <a:pt x="25306" y="21426"/>
                  </a:lnTo>
                  <a:lnTo>
                    <a:pt x="25125" y="21697"/>
                  </a:lnTo>
                  <a:lnTo>
                    <a:pt x="24629" y="22148"/>
                  </a:lnTo>
                  <a:lnTo>
                    <a:pt x="24088" y="22554"/>
                  </a:lnTo>
                  <a:lnTo>
                    <a:pt x="23456" y="22870"/>
                  </a:lnTo>
                  <a:lnTo>
                    <a:pt x="22825" y="23140"/>
                  </a:lnTo>
                  <a:lnTo>
                    <a:pt x="22103" y="23366"/>
                  </a:lnTo>
                  <a:lnTo>
                    <a:pt x="21381" y="23501"/>
                  </a:lnTo>
                  <a:lnTo>
                    <a:pt x="20615" y="23637"/>
                  </a:lnTo>
                  <a:lnTo>
                    <a:pt x="19893" y="23727"/>
                  </a:lnTo>
                  <a:lnTo>
                    <a:pt x="18359" y="23817"/>
                  </a:lnTo>
                  <a:lnTo>
                    <a:pt x="16871" y="23862"/>
                  </a:lnTo>
                  <a:lnTo>
                    <a:pt x="15382" y="23817"/>
                  </a:lnTo>
                  <a:lnTo>
                    <a:pt x="13849" y="23727"/>
                  </a:lnTo>
                  <a:lnTo>
                    <a:pt x="13082" y="23637"/>
                  </a:lnTo>
                  <a:lnTo>
                    <a:pt x="12360" y="23501"/>
                  </a:lnTo>
                  <a:lnTo>
                    <a:pt x="11638" y="23366"/>
                  </a:lnTo>
                  <a:lnTo>
                    <a:pt x="10917" y="23140"/>
                  </a:lnTo>
                  <a:lnTo>
                    <a:pt x="10285" y="22870"/>
                  </a:lnTo>
                  <a:lnTo>
                    <a:pt x="9654" y="22554"/>
                  </a:lnTo>
                  <a:lnTo>
                    <a:pt x="9112" y="22148"/>
                  </a:lnTo>
                  <a:lnTo>
                    <a:pt x="8616" y="21697"/>
                  </a:lnTo>
                  <a:lnTo>
                    <a:pt x="8391" y="21426"/>
                  </a:lnTo>
                  <a:lnTo>
                    <a:pt x="8210" y="21111"/>
                  </a:lnTo>
                  <a:lnTo>
                    <a:pt x="8030" y="20840"/>
                  </a:lnTo>
                  <a:lnTo>
                    <a:pt x="7894" y="20479"/>
                  </a:lnTo>
                  <a:lnTo>
                    <a:pt x="7759" y="20118"/>
                  </a:lnTo>
                  <a:lnTo>
                    <a:pt x="7669" y="19757"/>
                  </a:lnTo>
                  <a:lnTo>
                    <a:pt x="7579" y="19352"/>
                  </a:lnTo>
                  <a:lnTo>
                    <a:pt x="7534" y="18900"/>
                  </a:lnTo>
                  <a:lnTo>
                    <a:pt x="7489" y="18810"/>
                  </a:lnTo>
                  <a:lnTo>
                    <a:pt x="7443" y="18765"/>
                  </a:lnTo>
                  <a:lnTo>
                    <a:pt x="7353" y="18720"/>
                  </a:lnTo>
                  <a:lnTo>
                    <a:pt x="7218" y="18765"/>
                  </a:lnTo>
                  <a:lnTo>
                    <a:pt x="7173" y="18810"/>
                  </a:lnTo>
                  <a:lnTo>
                    <a:pt x="7128" y="18900"/>
                  </a:lnTo>
                  <a:lnTo>
                    <a:pt x="6406" y="18900"/>
                  </a:lnTo>
                  <a:lnTo>
                    <a:pt x="6271" y="18540"/>
                  </a:lnTo>
                  <a:lnTo>
                    <a:pt x="6180" y="18224"/>
                  </a:lnTo>
                  <a:lnTo>
                    <a:pt x="6135" y="17908"/>
                  </a:lnTo>
                  <a:lnTo>
                    <a:pt x="6090" y="17592"/>
                  </a:lnTo>
                  <a:lnTo>
                    <a:pt x="6045" y="16961"/>
                  </a:lnTo>
                  <a:lnTo>
                    <a:pt x="6090" y="16690"/>
                  </a:lnTo>
                  <a:lnTo>
                    <a:pt x="6226" y="16239"/>
                  </a:lnTo>
                  <a:lnTo>
                    <a:pt x="6271" y="16014"/>
                  </a:lnTo>
                  <a:lnTo>
                    <a:pt x="6406" y="15923"/>
                  </a:lnTo>
                  <a:lnTo>
                    <a:pt x="6451" y="15878"/>
                  </a:lnTo>
                  <a:lnTo>
                    <a:pt x="6496" y="15878"/>
                  </a:lnTo>
                  <a:lnTo>
                    <a:pt x="6586" y="15923"/>
                  </a:lnTo>
                  <a:lnTo>
                    <a:pt x="6677" y="16014"/>
                  </a:lnTo>
                  <a:lnTo>
                    <a:pt x="6812" y="16284"/>
                  </a:lnTo>
                  <a:lnTo>
                    <a:pt x="6902" y="16555"/>
                  </a:lnTo>
                  <a:lnTo>
                    <a:pt x="7037" y="17096"/>
                  </a:lnTo>
                  <a:lnTo>
                    <a:pt x="7083" y="17141"/>
                  </a:lnTo>
                  <a:lnTo>
                    <a:pt x="7128" y="17186"/>
                  </a:lnTo>
                  <a:lnTo>
                    <a:pt x="7218" y="17141"/>
                  </a:lnTo>
                  <a:lnTo>
                    <a:pt x="7218" y="17096"/>
                  </a:lnTo>
                  <a:lnTo>
                    <a:pt x="7353" y="17096"/>
                  </a:lnTo>
                  <a:lnTo>
                    <a:pt x="7443" y="17051"/>
                  </a:lnTo>
                  <a:lnTo>
                    <a:pt x="7489" y="16961"/>
                  </a:lnTo>
                  <a:lnTo>
                    <a:pt x="7804" y="15833"/>
                  </a:lnTo>
                  <a:lnTo>
                    <a:pt x="8075" y="14706"/>
                  </a:lnTo>
                  <a:lnTo>
                    <a:pt x="8661" y="12450"/>
                  </a:lnTo>
                  <a:lnTo>
                    <a:pt x="8706" y="12405"/>
                  </a:lnTo>
                  <a:lnTo>
                    <a:pt x="8706" y="12360"/>
                  </a:lnTo>
                  <a:lnTo>
                    <a:pt x="8797" y="12089"/>
                  </a:lnTo>
                  <a:lnTo>
                    <a:pt x="9112" y="10962"/>
                  </a:lnTo>
                  <a:lnTo>
                    <a:pt x="9248" y="10375"/>
                  </a:lnTo>
                  <a:lnTo>
                    <a:pt x="9293" y="9834"/>
                  </a:lnTo>
                  <a:close/>
                  <a:moveTo>
                    <a:pt x="23276" y="23366"/>
                  </a:moveTo>
                  <a:lnTo>
                    <a:pt x="23456" y="23592"/>
                  </a:lnTo>
                  <a:lnTo>
                    <a:pt x="22825" y="23997"/>
                  </a:lnTo>
                  <a:lnTo>
                    <a:pt x="22148" y="24358"/>
                  </a:lnTo>
                  <a:lnTo>
                    <a:pt x="21426" y="24674"/>
                  </a:lnTo>
                  <a:lnTo>
                    <a:pt x="20660" y="24945"/>
                  </a:lnTo>
                  <a:lnTo>
                    <a:pt x="19893" y="25125"/>
                  </a:lnTo>
                  <a:lnTo>
                    <a:pt x="19126" y="25306"/>
                  </a:lnTo>
                  <a:lnTo>
                    <a:pt x="18359" y="25441"/>
                  </a:lnTo>
                  <a:lnTo>
                    <a:pt x="17592" y="25486"/>
                  </a:lnTo>
                  <a:lnTo>
                    <a:pt x="17186" y="25531"/>
                  </a:lnTo>
                  <a:lnTo>
                    <a:pt x="16780" y="25531"/>
                  </a:lnTo>
                  <a:lnTo>
                    <a:pt x="15969" y="25441"/>
                  </a:lnTo>
                  <a:lnTo>
                    <a:pt x="15157" y="25260"/>
                  </a:lnTo>
                  <a:lnTo>
                    <a:pt x="14390" y="25035"/>
                  </a:lnTo>
                  <a:lnTo>
                    <a:pt x="13623" y="24719"/>
                  </a:lnTo>
                  <a:lnTo>
                    <a:pt x="12856" y="24403"/>
                  </a:lnTo>
                  <a:lnTo>
                    <a:pt x="11323" y="23817"/>
                  </a:lnTo>
                  <a:lnTo>
                    <a:pt x="11368" y="23772"/>
                  </a:lnTo>
                  <a:lnTo>
                    <a:pt x="11458" y="23817"/>
                  </a:lnTo>
                  <a:lnTo>
                    <a:pt x="12044" y="23952"/>
                  </a:lnTo>
                  <a:lnTo>
                    <a:pt x="12586" y="24043"/>
                  </a:lnTo>
                  <a:lnTo>
                    <a:pt x="13758" y="24223"/>
                  </a:lnTo>
                  <a:lnTo>
                    <a:pt x="14615" y="24358"/>
                  </a:lnTo>
                  <a:lnTo>
                    <a:pt x="15563" y="24403"/>
                  </a:lnTo>
                  <a:lnTo>
                    <a:pt x="17367" y="24449"/>
                  </a:lnTo>
                  <a:lnTo>
                    <a:pt x="18224" y="24403"/>
                  </a:lnTo>
                  <a:lnTo>
                    <a:pt x="19036" y="24358"/>
                  </a:lnTo>
                  <a:lnTo>
                    <a:pt x="19893" y="24268"/>
                  </a:lnTo>
                  <a:lnTo>
                    <a:pt x="20750" y="24178"/>
                  </a:lnTo>
                  <a:lnTo>
                    <a:pt x="21246" y="24088"/>
                  </a:lnTo>
                  <a:lnTo>
                    <a:pt x="21697" y="23952"/>
                  </a:lnTo>
                  <a:lnTo>
                    <a:pt x="22148" y="23817"/>
                  </a:lnTo>
                  <a:lnTo>
                    <a:pt x="22599" y="23637"/>
                  </a:lnTo>
                  <a:lnTo>
                    <a:pt x="23186" y="23411"/>
                  </a:lnTo>
                  <a:lnTo>
                    <a:pt x="23276" y="23366"/>
                  </a:lnTo>
                  <a:close/>
                  <a:moveTo>
                    <a:pt x="11187" y="23952"/>
                  </a:moveTo>
                  <a:lnTo>
                    <a:pt x="12811" y="24764"/>
                  </a:lnTo>
                  <a:lnTo>
                    <a:pt x="13623" y="25125"/>
                  </a:lnTo>
                  <a:lnTo>
                    <a:pt x="14480" y="25441"/>
                  </a:lnTo>
                  <a:lnTo>
                    <a:pt x="15337" y="25712"/>
                  </a:lnTo>
                  <a:lnTo>
                    <a:pt x="16194" y="25892"/>
                  </a:lnTo>
                  <a:lnTo>
                    <a:pt x="17051" y="26027"/>
                  </a:lnTo>
                  <a:lnTo>
                    <a:pt x="17998" y="26027"/>
                  </a:lnTo>
                  <a:lnTo>
                    <a:pt x="18720" y="25937"/>
                  </a:lnTo>
                  <a:lnTo>
                    <a:pt x="19487" y="25847"/>
                  </a:lnTo>
                  <a:lnTo>
                    <a:pt x="20254" y="25666"/>
                  </a:lnTo>
                  <a:lnTo>
                    <a:pt x="21020" y="25486"/>
                  </a:lnTo>
                  <a:lnTo>
                    <a:pt x="21787" y="25215"/>
                  </a:lnTo>
                  <a:lnTo>
                    <a:pt x="22509" y="24945"/>
                  </a:lnTo>
                  <a:lnTo>
                    <a:pt x="23186" y="24584"/>
                  </a:lnTo>
                  <a:lnTo>
                    <a:pt x="23817" y="24178"/>
                  </a:lnTo>
                  <a:lnTo>
                    <a:pt x="23952" y="24494"/>
                  </a:lnTo>
                  <a:lnTo>
                    <a:pt x="23907" y="24539"/>
                  </a:lnTo>
                  <a:lnTo>
                    <a:pt x="23140" y="25170"/>
                  </a:lnTo>
                  <a:lnTo>
                    <a:pt x="22329" y="25712"/>
                  </a:lnTo>
                  <a:lnTo>
                    <a:pt x="21472" y="26253"/>
                  </a:lnTo>
                  <a:lnTo>
                    <a:pt x="20569" y="26659"/>
                  </a:lnTo>
                  <a:lnTo>
                    <a:pt x="20118" y="26839"/>
                  </a:lnTo>
                  <a:lnTo>
                    <a:pt x="19622" y="26975"/>
                  </a:lnTo>
                  <a:lnTo>
                    <a:pt x="19171" y="27110"/>
                  </a:lnTo>
                  <a:lnTo>
                    <a:pt x="18675" y="27155"/>
                  </a:lnTo>
                  <a:lnTo>
                    <a:pt x="18179" y="27200"/>
                  </a:lnTo>
                  <a:lnTo>
                    <a:pt x="17186" y="27200"/>
                  </a:lnTo>
                  <a:lnTo>
                    <a:pt x="16690" y="27110"/>
                  </a:lnTo>
                  <a:lnTo>
                    <a:pt x="15878" y="26929"/>
                  </a:lnTo>
                  <a:lnTo>
                    <a:pt x="15112" y="26659"/>
                  </a:lnTo>
                  <a:lnTo>
                    <a:pt x="14390" y="26298"/>
                  </a:lnTo>
                  <a:lnTo>
                    <a:pt x="13668" y="25937"/>
                  </a:lnTo>
                  <a:lnTo>
                    <a:pt x="12270" y="25170"/>
                  </a:lnTo>
                  <a:lnTo>
                    <a:pt x="11548" y="24764"/>
                  </a:lnTo>
                  <a:lnTo>
                    <a:pt x="10826" y="24403"/>
                  </a:lnTo>
                  <a:lnTo>
                    <a:pt x="10962" y="24133"/>
                  </a:lnTo>
                  <a:lnTo>
                    <a:pt x="11187" y="23952"/>
                  </a:lnTo>
                  <a:close/>
                  <a:moveTo>
                    <a:pt x="14525" y="677"/>
                  </a:moveTo>
                  <a:lnTo>
                    <a:pt x="14706" y="723"/>
                  </a:lnTo>
                  <a:lnTo>
                    <a:pt x="14841" y="813"/>
                  </a:lnTo>
                  <a:lnTo>
                    <a:pt x="15112" y="1038"/>
                  </a:lnTo>
                  <a:lnTo>
                    <a:pt x="15337" y="1354"/>
                  </a:lnTo>
                  <a:lnTo>
                    <a:pt x="15563" y="1670"/>
                  </a:lnTo>
                  <a:lnTo>
                    <a:pt x="15923" y="2391"/>
                  </a:lnTo>
                  <a:lnTo>
                    <a:pt x="16239" y="3023"/>
                  </a:lnTo>
                  <a:lnTo>
                    <a:pt x="16329" y="3113"/>
                  </a:lnTo>
                  <a:lnTo>
                    <a:pt x="16375" y="3158"/>
                  </a:lnTo>
                  <a:lnTo>
                    <a:pt x="16555" y="3158"/>
                  </a:lnTo>
                  <a:lnTo>
                    <a:pt x="16735" y="3113"/>
                  </a:lnTo>
                  <a:lnTo>
                    <a:pt x="16826" y="2933"/>
                  </a:lnTo>
                  <a:lnTo>
                    <a:pt x="17051" y="2527"/>
                  </a:lnTo>
                  <a:lnTo>
                    <a:pt x="17322" y="2076"/>
                  </a:lnTo>
                  <a:lnTo>
                    <a:pt x="17683" y="1715"/>
                  </a:lnTo>
                  <a:lnTo>
                    <a:pt x="18043" y="1354"/>
                  </a:lnTo>
                  <a:lnTo>
                    <a:pt x="18224" y="1264"/>
                  </a:lnTo>
                  <a:lnTo>
                    <a:pt x="18449" y="1174"/>
                  </a:lnTo>
                  <a:lnTo>
                    <a:pt x="18675" y="1129"/>
                  </a:lnTo>
                  <a:lnTo>
                    <a:pt x="18900" y="1083"/>
                  </a:lnTo>
                  <a:lnTo>
                    <a:pt x="19126" y="1129"/>
                  </a:lnTo>
                  <a:lnTo>
                    <a:pt x="19352" y="1174"/>
                  </a:lnTo>
                  <a:lnTo>
                    <a:pt x="19577" y="1309"/>
                  </a:lnTo>
                  <a:lnTo>
                    <a:pt x="19848" y="1489"/>
                  </a:lnTo>
                  <a:lnTo>
                    <a:pt x="20028" y="1715"/>
                  </a:lnTo>
                  <a:lnTo>
                    <a:pt x="20163" y="1986"/>
                  </a:lnTo>
                  <a:lnTo>
                    <a:pt x="20299" y="2256"/>
                  </a:lnTo>
                  <a:lnTo>
                    <a:pt x="20434" y="2572"/>
                  </a:lnTo>
                  <a:lnTo>
                    <a:pt x="20615" y="3203"/>
                  </a:lnTo>
                  <a:lnTo>
                    <a:pt x="20795" y="3745"/>
                  </a:lnTo>
                  <a:lnTo>
                    <a:pt x="20885" y="3925"/>
                  </a:lnTo>
                  <a:lnTo>
                    <a:pt x="21020" y="3970"/>
                  </a:lnTo>
                  <a:lnTo>
                    <a:pt x="21201" y="3970"/>
                  </a:lnTo>
                  <a:lnTo>
                    <a:pt x="21246" y="3925"/>
                  </a:lnTo>
                  <a:lnTo>
                    <a:pt x="21336" y="3835"/>
                  </a:lnTo>
                  <a:lnTo>
                    <a:pt x="21742" y="3203"/>
                  </a:lnTo>
                  <a:lnTo>
                    <a:pt x="22013" y="2888"/>
                  </a:lnTo>
                  <a:lnTo>
                    <a:pt x="22238" y="2617"/>
                  </a:lnTo>
                  <a:lnTo>
                    <a:pt x="22554" y="2346"/>
                  </a:lnTo>
                  <a:lnTo>
                    <a:pt x="22870" y="2121"/>
                  </a:lnTo>
                  <a:lnTo>
                    <a:pt x="23186" y="1986"/>
                  </a:lnTo>
                  <a:lnTo>
                    <a:pt x="23592" y="1895"/>
                  </a:lnTo>
                  <a:lnTo>
                    <a:pt x="23862" y="1895"/>
                  </a:lnTo>
                  <a:lnTo>
                    <a:pt x="24133" y="1940"/>
                  </a:lnTo>
                  <a:lnTo>
                    <a:pt x="24403" y="2076"/>
                  </a:lnTo>
                  <a:lnTo>
                    <a:pt x="24584" y="2211"/>
                  </a:lnTo>
                  <a:lnTo>
                    <a:pt x="24764" y="2346"/>
                  </a:lnTo>
                  <a:lnTo>
                    <a:pt x="24900" y="2572"/>
                  </a:lnTo>
                  <a:lnTo>
                    <a:pt x="25035" y="2797"/>
                  </a:lnTo>
                  <a:lnTo>
                    <a:pt x="25125" y="3068"/>
                  </a:lnTo>
                  <a:lnTo>
                    <a:pt x="25215" y="3609"/>
                  </a:lnTo>
                  <a:lnTo>
                    <a:pt x="25260" y="4151"/>
                  </a:lnTo>
                  <a:lnTo>
                    <a:pt x="25260" y="4692"/>
                  </a:lnTo>
                  <a:lnTo>
                    <a:pt x="25170" y="5143"/>
                  </a:lnTo>
                  <a:lnTo>
                    <a:pt x="25170" y="5233"/>
                  </a:lnTo>
                  <a:lnTo>
                    <a:pt x="25170" y="5323"/>
                  </a:lnTo>
                  <a:lnTo>
                    <a:pt x="25260" y="5414"/>
                  </a:lnTo>
                  <a:lnTo>
                    <a:pt x="25306" y="5459"/>
                  </a:lnTo>
                  <a:lnTo>
                    <a:pt x="25396" y="5504"/>
                  </a:lnTo>
                  <a:lnTo>
                    <a:pt x="25576" y="5504"/>
                  </a:lnTo>
                  <a:lnTo>
                    <a:pt x="25712" y="5459"/>
                  </a:lnTo>
                  <a:lnTo>
                    <a:pt x="26298" y="5053"/>
                  </a:lnTo>
                  <a:lnTo>
                    <a:pt x="26975" y="4692"/>
                  </a:lnTo>
                  <a:lnTo>
                    <a:pt x="27786" y="4376"/>
                  </a:lnTo>
                  <a:lnTo>
                    <a:pt x="28598" y="4196"/>
                  </a:lnTo>
                  <a:lnTo>
                    <a:pt x="29410" y="4060"/>
                  </a:lnTo>
                  <a:lnTo>
                    <a:pt x="29816" y="4015"/>
                  </a:lnTo>
                  <a:lnTo>
                    <a:pt x="30222" y="4060"/>
                  </a:lnTo>
                  <a:lnTo>
                    <a:pt x="30628" y="4106"/>
                  </a:lnTo>
                  <a:lnTo>
                    <a:pt x="30989" y="4151"/>
                  </a:lnTo>
                  <a:lnTo>
                    <a:pt x="31350" y="4286"/>
                  </a:lnTo>
                  <a:lnTo>
                    <a:pt x="31666" y="4421"/>
                  </a:lnTo>
                  <a:lnTo>
                    <a:pt x="31846" y="4557"/>
                  </a:lnTo>
                  <a:lnTo>
                    <a:pt x="32026" y="4692"/>
                  </a:lnTo>
                  <a:lnTo>
                    <a:pt x="32117" y="4827"/>
                  </a:lnTo>
                  <a:lnTo>
                    <a:pt x="32252" y="5008"/>
                  </a:lnTo>
                  <a:lnTo>
                    <a:pt x="32297" y="5143"/>
                  </a:lnTo>
                  <a:lnTo>
                    <a:pt x="32342" y="5369"/>
                  </a:lnTo>
                  <a:lnTo>
                    <a:pt x="32387" y="5729"/>
                  </a:lnTo>
                  <a:lnTo>
                    <a:pt x="32297" y="6180"/>
                  </a:lnTo>
                  <a:lnTo>
                    <a:pt x="32162" y="6631"/>
                  </a:lnTo>
                  <a:lnTo>
                    <a:pt x="31981" y="7083"/>
                  </a:lnTo>
                  <a:lnTo>
                    <a:pt x="31756" y="7579"/>
                  </a:lnTo>
                  <a:lnTo>
                    <a:pt x="31485" y="8075"/>
                  </a:lnTo>
                  <a:lnTo>
                    <a:pt x="31169" y="8526"/>
                  </a:lnTo>
                  <a:lnTo>
                    <a:pt x="30538" y="9383"/>
                  </a:lnTo>
                  <a:lnTo>
                    <a:pt x="29997" y="10105"/>
                  </a:lnTo>
                  <a:lnTo>
                    <a:pt x="29546" y="10646"/>
                  </a:lnTo>
                  <a:lnTo>
                    <a:pt x="29501" y="10736"/>
                  </a:lnTo>
                  <a:lnTo>
                    <a:pt x="29455" y="10826"/>
                  </a:lnTo>
                  <a:lnTo>
                    <a:pt x="29455" y="10962"/>
                  </a:lnTo>
                  <a:lnTo>
                    <a:pt x="29501" y="11052"/>
                  </a:lnTo>
                  <a:lnTo>
                    <a:pt x="29546" y="11142"/>
                  </a:lnTo>
                  <a:lnTo>
                    <a:pt x="29636" y="11187"/>
                  </a:lnTo>
                  <a:lnTo>
                    <a:pt x="29726" y="11232"/>
                  </a:lnTo>
                  <a:lnTo>
                    <a:pt x="29861" y="11187"/>
                  </a:lnTo>
                  <a:lnTo>
                    <a:pt x="30177" y="11097"/>
                  </a:lnTo>
                  <a:lnTo>
                    <a:pt x="30493" y="11052"/>
                  </a:lnTo>
                  <a:lnTo>
                    <a:pt x="30763" y="11007"/>
                  </a:lnTo>
                  <a:lnTo>
                    <a:pt x="31034" y="11052"/>
                  </a:lnTo>
                  <a:lnTo>
                    <a:pt x="31260" y="11097"/>
                  </a:lnTo>
                  <a:lnTo>
                    <a:pt x="31485" y="11187"/>
                  </a:lnTo>
                  <a:lnTo>
                    <a:pt x="31711" y="11323"/>
                  </a:lnTo>
                  <a:lnTo>
                    <a:pt x="31891" y="11458"/>
                  </a:lnTo>
                  <a:lnTo>
                    <a:pt x="32072" y="11638"/>
                  </a:lnTo>
                  <a:lnTo>
                    <a:pt x="32207" y="11819"/>
                  </a:lnTo>
                  <a:lnTo>
                    <a:pt x="32342" y="12044"/>
                  </a:lnTo>
                  <a:lnTo>
                    <a:pt x="32432" y="12315"/>
                  </a:lnTo>
                  <a:lnTo>
                    <a:pt x="32568" y="12856"/>
                  </a:lnTo>
                  <a:lnTo>
                    <a:pt x="32658" y="13443"/>
                  </a:lnTo>
                  <a:lnTo>
                    <a:pt x="32613" y="13984"/>
                  </a:lnTo>
                  <a:lnTo>
                    <a:pt x="32478" y="14435"/>
                  </a:lnTo>
                  <a:lnTo>
                    <a:pt x="32297" y="14886"/>
                  </a:lnTo>
                  <a:lnTo>
                    <a:pt x="32026" y="15292"/>
                  </a:lnTo>
                  <a:lnTo>
                    <a:pt x="31711" y="15698"/>
                  </a:lnTo>
                  <a:lnTo>
                    <a:pt x="31350" y="16059"/>
                  </a:lnTo>
                  <a:lnTo>
                    <a:pt x="30989" y="16374"/>
                  </a:lnTo>
                  <a:lnTo>
                    <a:pt x="30583" y="16690"/>
                  </a:lnTo>
                  <a:lnTo>
                    <a:pt x="30493" y="16780"/>
                  </a:lnTo>
                  <a:lnTo>
                    <a:pt x="30448" y="16871"/>
                  </a:lnTo>
                  <a:lnTo>
                    <a:pt x="30403" y="16961"/>
                  </a:lnTo>
                  <a:lnTo>
                    <a:pt x="30448" y="17051"/>
                  </a:lnTo>
                  <a:lnTo>
                    <a:pt x="30448" y="17186"/>
                  </a:lnTo>
                  <a:lnTo>
                    <a:pt x="30538" y="17232"/>
                  </a:lnTo>
                  <a:lnTo>
                    <a:pt x="30628" y="17322"/>
                  </a:lnTo>
                  <a:lnTo>
                    <a:pt x="30763" y="17322"/>
                  </a:lnTo>
                  <a:lnTo>
                    <a:pt x="31034" y="17412"/>
                  </a:lnTo>
                  <a:lnTo>
                    <a:pt x="31260" y="17457"/>
                  </a:lnTo>
                  <a:lnTo>
                    <a:pt x="31485" y="17592"/>
                  </a:lnTo>
                  <a:lnTo>
                    <a:pt x="31666" y="17728"/>
                  </a:lnTo>
                  <a:lnTo>
                    <a:pt x="31846" y="17863"/>
                  </a:lnTo>
                  <a:lnTo>
                    <a:pt x="31981" y="18043"/>
                  </a:lnTo>
                  <a:lnTo>
                    <a:pt x="32207" y="18449"/>
                  </a:lnTo>
                  <a:lnTo>
                    <a:pt x="32387" y="18900"/>
                  </a:lnTo>
                  <a:lnTo>
                    <a:pt x="32478" y="19397"/>
                  </a:lnTo>
                  <a:lnTo>
                    <a:pt x="32568" y="19893"/>
                  </a:lnTo>
                  <a:lnTo>
                    <a:pt x="32568" y="20344"/>
                  </a:lnTo>
                  <a:lnTo>
                    <a:pt x="32568" y="20930"/>
                  </a:lnTo>
                  <a:lnTo>
                    <a:pt x="32432" y="21472"/>
                  </a:lnTo>
                  <a:lnTo>
                    <a:pt x="32207" y="21923"/>
                  </a:lnTo>
                  <a:lnTo>
                    <a:pt x="31936" y="22329"/>
                  </a:lnTo>
                  <a:lnTo>
                    <a:pt x="31575" y="22735"/>
                  </a:lnTo>
                  <a:lnTo>
                    <a:pt x="31169" y="23050"/>
                  </a:lnTo>
                  <a:lnTo>
                    <a:pt x="30718" y="23321"/>
                  </a:lnTo>
                  <a:lnTo>
                    <a:pt x="30222" y="23592"/>
                  </a:lnTo>
                  <a:lnTo>
                    <a:pt x="30087" y="23682"/>
                  </a:lnTo>
                  <a:lnTo>
                    <a:pt x="30042" y="23772"/>
                  </a:lnTo>
                  <a:lnTo>
                    <a:pt x="30042" y="23952"/>
                  </a:lnTo>
                  <a:lnTo>
                    <a:pt x="30087" y="24088"/>
                  </a:lnTo>
                  <a:lnTo>
                    <a:pt x="30312" y="24449"/>
                  </a:lnTo>
                  <a:lnTo>
                    <a:pt x="30538" y="24855"/>
                  </a:lnTo>
                  <a:lnTo>
                    <a:pt x="30718" y="25260"/>
                  </a:lnTo>
                  <a:lnTo>
                    <a:pt x="30854" y="25712"/>
                  </a:lnTo>
                  <a:lnTo>
                    <a:pt x="30899" y="26117"/>
                  </a:lnTo>
                  <a:lnTo>
                    <a:pt x="30854" y="26569"/>
                  </a:lnTo>
                  <a:lnTo>
                    <a:pt x="30763" y="26749"/>
                  </a:lnTo>
                  <a:lnTo>
                    <a:pt x="30673" y="26975"/>
                  </a:lnTo>
                  <a:lnTo>
                    <a:pt x="30583" y="27200"/>
                  </a:lnTo>
                  <a:lnTo>
                    <a:pt x="30403" y="27380"/>
                  </a:lnTo>
                  <a:lnTo>
                    <a:pt x="30132" y="27651"/>
                  </a:lnTo>
                  <a:lnTo>
                    <a:pt x="29816" y="27877"/>
                  </a:lnTo>
                  <a:lnTo>
                    <a:pt x="29455" y="28012"/>
                  </a:lnTo>
                  <a:lnTo>
                    <a:pt x="29049" y="28057"/>
                  </a:lnTo>
                  <a:lnTo>
                    <a:pt x="28643" y="28057"/>
                  </a:lnTo>
                  <a:lnTo>
                    <a:pt x="28283" y="28012"/>
                  </a:lnTo>
                  <a:lnTo>
                    <a:pt x="27877" y="27922"/>
                  </a:lnTo>
                  <a:lnTo>
                    <a:pt x="27561" y="27786"/>
                  </a:lnTo>
                  <a:lnTo>
                    <a:pt x="27426" y="27741"/>
                  </a:lnTo>
                  <a:lnTo>
                    <a:pt x="27290" y="27741"/>
                  </a:lnTo>
                  <a:lnTo>
                    <a:pt x="27155" y="27786"/>
                  </a:lnTo>
                  <a:lnTo>
                    <a:pt x="27065" y="27877"/>
                  </a:lnTo>
                  <a:lnTo>
                    <a:pt x="26794" y="28418"/>
                  </a:lnTo>
                  <a:lnTo>
                    <a:pt x="26659" y="28689"/>
                  </a:lnTo>
                  <a:lnTo>
                    <a:pt x="26478" y="28914"/>
                  </a:lnTo>
                  <a:lnTo>
                    <a:pt x="26298" y="29095"/>
                  </a:lnTo>
                  <a:lnTo>
                    <a:pt x="26072" y="29275"/>
                  </a:lnTo>
                  <a:lnTo>
                    <a:pt x="25847" y="29410"/>
                  </a:lnTo>
                  <a:lnTo>
                    <a:pt x="25531" y="29500"/>
                  </a:lnTo>
                  <a:lnTo>
                    <a:pt x="25260" y="28328"/>
                  </a:lnTo>
                  <a:lnTo>
                    <a:pt x="25035" y="27110"/>
                  </a:lnTo>
                  <a:lnTo>
                    <a:pt x="24900" y="26343"/>
                  </a:lnTo>
                  <a:lnTo>
                    <a:pt x="24719" y="25486"/>
                  </a:lnTo>
                  <a:lnTo>
                    <a:pt x="24584" y="25080"/>
                  </a:lnTo>
                  <a:lnTo>
                    <a:pt x="24449" y="24674"/>
                  </a:lnTo>
                  <a:lnTo>
                    <a:pt x="24268" y="24268"/>
                  </a:lnTo>
                  <a:lnTo>
                    <a:pt x="24088" y="23907"/>
                  </a:lnTo>
                  <a:lnTo>
                    <a:pt x="24133" y="23817"/>
                  </a:lnTo>
                  <a:lnTo>
                    <a:pt x="24133" y="23727"/>
                  </a:lnTo>
                  <a:lnTo>
                    <a:pt x="24133" y="23682"/>
                  </a:lnTo>
                  <a:lnTo>
                    <a:pt x="24088" y="23592"/>
                  </a:lnTo>
                  <a:lnTo>
                    <a:pt x="23907" y="23456"/>
                  </a:lnTo>
                  <a:lnTo>
                    <a:pt x="23727" y="23456"/>
                  </a:lnTo>
                  <a:lnTo>
                    <a:pt x="23501" y="23276"/>
                  </a:lnTo>
                  <a:lnTo>
                    <a:pt x="23952" y="23050"/>
                  </a:lnTo>
                  <a:lnTo>
                    <a:pt x="24358" y="22825"/>
                  </a:lnTo>
                  <a:lnTo>
                    <a:pt x="24855" y="22419"/>
                  </a:lnTo>
                  <a:lnTo>
                    <a:pt x="25306" y="22013"/>
                  </a:lnTo>
                  <a:lnTo>
                    <a:pt x="25712" y="21517"/>
                  </a:lnTo>
                  <a:lnTo>
                    <a:pt x="26027" y="20975"/>
                  </a:lnTo>
                  <a:lnTo>
                    <a:pt x="26298" y="20299"/>
                  </a:lnTo>
                  <a:lnTo>
                    <a:pt x="26433" y="19893"/>
                  </a:lnTo>
                  <a:lnTo>
                    <a:pt x="26478" y="19667"/>
                  </a:lnTo>
                  <a:lnTo>
                    <a:pt x="26523" y="19577"/>
                  </a:lnTo>
                  <a:lnTo>
                    <a:pt x="26659" y="19622"/>
                  </a:lnTo>
                  <a:lnTo>
                    <a:pt x="26884" y="19622"/>
                  </a:lnTo>
                  <a:lnTo>
                    <a:pt x="27110" y="19577"/>
                  </a:lnTo>
                  <a:lnTo>
                    <a:pt x="27335" y="19442"/>
                  </a:lnTo>
                  <a:lnTo>
                    <a:pt x="27606" y="19261"/>
                  </a:lnTo>
                  <a:lnTo>
                    <a:pt x="27741" y="18991"/>
                  </a:lnTo>
                  <a:lnTo>
                    <a:pt x="27877" y="18675"/>
                  </a:lnTo>
                  <a:lnTo>
                    <a:pt x="27967" y="18314"/>
                  </a:lnTo>
                  <a:lnTo>
                    <a:pt x="28012" y="17953"/>
                  </a:lnTo>
                  <a:lnTo>
                    <a:pt x="28057" y="17547"/>
                  </a:lnTo>
                  <a:lnTo>
                    <a:pt x="28057" y="16961"/>
                  </a:lnTo>
                  <a:lnTo>
                    <a:pt x="28012" y="16555"/>
                  </a:lnTo>
                  <a:lnTo>
                    <a:pt x="27922" y="16014"/>
                  </a:lnTo>
                  <a:lnTo>
                    <a:pt x="27832" y="15743"/>
                  </a:lnTo>
                  <a:lnTo>
                    <a:pt x="27741" y="15563"/>
                  </a:lnTo>
                  <a:lnTo>
                    <a:pt x="27561" y="15427"/>
                  </a:lnTo>
                  <a:lnTo>
                    <a:pt x="27471" y="15382"/>
                  </a:lnTo>
                  <a:lnTo>
                    <a:pt x="27335" y="15427"/>
                  </a:lnTo>
                  <a:lnTo>
                    <a:pt x="27200" y="15427"/>
                  </a:lnTo>
                  <a:lnTo>
                    <a:pt x="27110" y="15517"/>
                  </a:lnTo>
                  <a:lnTo>
                    <a:pt x="26929" y="15743"/>
                  </a:lnTo>
                  <a:lnTo>
                    <a:pt x="26794" y="16014"/>
                  </a:lnTo>
                  <a:lnTo>
                    <a:pt x="26704" y="16149"/>
                  </a:lnTo>
                  <a:lnTo>
                    <a:pt x="26614" y="16149"/>
                  </a:lnTo>
                  <a:lnTo>
                    <a:pt x="26569" y="16104"/>
                  </a:lnTo>
                  <a:lnTo>
                    <a:pt x="26523" y="15969"/>
                  </a:lnTo>
                  <a:lnTo>
                    <a:pt x="26478" y="15833"/>
                  </a:lnTo>
                  <a:lnTo>
                    <a:pt x="26433" y="15563"/>
                  </a:lnTo>
                  <a:lnTo>
                    <a:pt x="26298" y="14976"/>
                  </a:lnTo>
                  <a:lnTo>
                    <a:pt x="25892" y="13533"/>
                  </a:lnTo>
                  <a:lnTo>
                    <a:pt x="25621" y="12721"/>
                  </a:lnTo>
                  <a:lnTo>
                    <a:pt x="25351" y="11954"/>
                  </a:lnTo>
                  <a:lnTo>
                    <a:pt x="25170" y="11413"/>
                  </a:lnTo>
                  <a:lnTo>
                    <a:pt x="25035" y="10826"/>
                  </a:lnTo>
                  <a:lnTo>
                    <a:pt x="24900" y="10240"/>
                  </a:lnTo>
                  <a:lnTo>
                    <a:pt x="24674" y="9699"/>
                  </a:lnTo>
                  <a:lnTo>
                    <a:pt x="24629" y="9654"/>
                  </a:lnTo>
                  <a:lnTo>
                    <a:pt x="24629" y="9563"/>
                  </a:lnTo>
                  <a:lnTo>
                    <a:pt x="24584" y="9518"/>
                  </a:lnTo>
                  <a:lnTo>
                    <a:pt x="24494" y="9473"/>
                  </a:lnTo>
                  <a:lnTo>
                    <a:pt x="24403" y="9428"/>
                  </a:lnTo>
                  <a:lnTo>
                    <a:pt x="22599" y="9383"/>
                  </a:lnTo>
                  <a:lnTo>
                    <a:pt x="20750" y="9383"/>
                  </a:lnTo>
                  <a:lnTo>
                    <a:pt x="17096" y="9428"/>
                  </a:lnTo>
                  <a:lnTo>
                    <a:pt x="13172" y="9383"/>
                  </a:lnTo>
                  <a:lnTo>
                    <a:pt x="11232" y="9428"/>
                  </a:lnTo>
                  <a:lnTo>
                    <a:pt x="10240" y="9473"/>
                  </a:lnTo>
                  <a:lnTo>
                    <a:pt x="9293" y="9563"/>
                  </a:lnTo>
                  <a:lnTo>
                    <a:pt x="9203" y="9609"/>
                  </a:lnTo>
                  <a:lnTo>
                    <a:pt x="9112" y="9654"/>
                  </a:lnTo>
                  <a:lnTo>
                    <a:pt x="8977" y="9789"/>
                  </a:lnTo>
                  <a:lnTo>
                    <a:pt x="8932" y="9969"/>
                  </a:lnTo>
                  <a:lnTo>
                    <a:pt x="8887" y="10105"/>
                  </a:lnTo>
                  <a:lnTo>
                    <a:pt x="8616" y="11097"/>
                  </a:lnTo>
                  <a:lnTo>
                    <a:pt x="8300" y="12089"/>
                  </a:lnTo>
                  <a:lnTo>
                    <a:pt x="7714" y="14074"/>
                  </a:lnTo>
                  <a:lnTo>
                    <a:pt x="7398" y="15202"/>
                  </a:lnTo>
                  <a:lnTo>
                    <a:pt x="7263" y="15788"/>
                  </a:lnTo>
                  <a:lnTo>
                    <a:pt x="7173" y="16104"/>
                  </a:lnTo>
                  <a:lnTo>
                    <a:pt x="7128" y="16239"/>
                  </a:lnTo>
                  <a:lnTo>
                    <a:pt x="7128" y="16374"/>
                  </a:lnTo>
                  <a:lnTo>
                    <a:pt x="7037" y="16059"/>
                  </a:lnTo>
                  <a:lnTo>
                    <a:pt x="6857" y="15743"/>
                  </a:lnTo>
                  <a:lnTo>
                    <a:pt x="6677" y="15517"/>
                  </a:lnTo>
                  <a:lnTo>
                    <a:pt x="6541" y="15472"/>
                  </a:lnTo>
                  <a:lnTo>
                    <a:pt x="6361" y="15427"/>
                  </a:lnTo>
                  <a:lnTo>
                    <a:pt x="6271" y="15382"/>
                  </a:lnTo>
                  <a:lnTo>
                    <a:pt x="6180" y="15427"/>
                  </a:lnTo>
                  <a:lnTo>
                    <a:pt x="6000" y="15563"/>
                  </a:lnTo>
                  <a:lnTo>
                    <a:pt x="5910" y="15743"/>
                  </a:lnTo>
                  <a:lnTo>
                    <a:pt x="5820" y="16014"/>
                  </a:lnTo>
                  <a:lnTo>
                    <a:pt x="5729" y="16555"/>
                  </a:lnTo>
                  <a:lnTo>
                    <a:pt x="5684" y="16961"/>
                  </a:lnTo>
                  <a:lnTo>
                    <a:pt x="5684" y="17547"/>
                  </a:lnTo>
                  <a:lnTo>
                    <a:pt x="5729" y="17953"/>
                  </a:lnTo>
                  <a:lnTo>
                    <a:pt x="5774" y="18314"/>
                  </a:lnTo>
                  <a:lnTo>
                    <a:pt x="5865" y="18675"/>
                  </a:lnTo>
                  <a:lnTo>
                    <a:pt x="5955" y="18991"/>
                  </a:lnTo>
                  <a:lnTo>
                    <a:pt x="6135" y="19261"/>
                  </a:lnTo>
                  <a:lnTo>
                    <a:pt x="6361" y="19442"/>
                  </a:lnTo>
                  <a:lnTo>
                    <a:pt x="6631" y="19577"/>
                  </a:lnTo>
                  <a:lnTo>
                    <a:pt x="6857" y="19622"/>
                  </a:lnTo>
                  <a:lnTo>
                    <a:pt x="7083" y="19622"/>
                  </a:lnTo>
                  <a:lnTo>
                    <a:pt x="7218" y="19577"/>
                  </a:lnTo>
                  <a:lnTo>
                    <a:pt x="7263" y="19667"/>
                  </a:lnTo>
                  <a:lnTo>
                    <a:pt x="7308" y="19938"/>
                  </a:lnTo>
                  <a:lnTo>
                    <a:pt x="7489" y="20389"/>
                  </a:lnTo>
                  <a:lnTo>
                    <a:pt x="7624" y="20750"/>
                  </a:lnTo>
                  <a:lnTo>
                    <a:pt x="7759" y="21111"/>
                  </a:lnTo>
                  <a:lnTo>
                    <a:pt x="7985" y="21472"/>
                  </a:lnTo>
                  <a:lnTo>
                    <a:pt x="8210" y="21787"/>
                  </a:lnTo>
                  <a:lnTo>
                    <a:pt x="8436" y="22058"/>
                  </a:lnTo>
                  <a:lnTo>
                    <a:pt x="8752" y="22329"/>
                  </a:lnTo>
                  <a:lnTo>
                    <a:pt x="9203" y="22689"/>
                  </a:lnTo>
                  <a:lnTo>
                    <a:pt x="9744" y="23050"/>
                  </a:lnTo>
                  <a:lnTo>
                    <a:pt x="10285" y="23321"/>
                  </a:lnTo>
                  <a:lnTo>
                    <a:pt x="10826" y="23592"/>
                  </a:lnTo>
                  <a:lnTo>
                    <a:pt x="10601" y="23817"/>
                  </a:lnTo>
                  <a:lnTo>
                    <a:pt x="10420" y="24133"/>
                  </a:lnTo>
                  <a:lnTo>
                    <a:pt x="10285" y="24494"/>
                  </a:lnTo>
                  <a:lnTo>
                    <a:pt x="10195" y="24900"/>
                  </a:lnTo>
                  <a:lnTo>
                    <a:pt x="10105" y="25712"/>
                  </a:lnTo>
                  <a:lnTo>
                    <a:pt x="10014" y="26433"/>
                  </a:lnTo>
                  <a:lnTo>
                    <a:pt x="9834" y="28238"/>
                  </a:lnTo>
                  <a:lnTo>
                    <a:pt x="9699" y="28373"/>
                  </a:lnTo>
                  <a:lnTo>
                    <a:pt x="9518" y="28463"/>
                  </a:lnTo>
                  <a:lnTo>
                    <a:pt x="9338" y="28508"/>
                  </a:lnTo>
                  <a:lnTo>
                    <a:pt x="8887" y="28508"/>
                  </a:lnTo>
                  <a:lnTo>
                    <a:pt x="8706" y="28418"/>
                  </a:lnTo>
                  <a:lnTo>
                    <a:pt x="8481" y="28328"/>
                  </a:lnTo>
                  <a:lnTo>
                    <a:pt x="8300" y="28238"/>
                  </a:lnTo>
                  <a:lnTo>
                    <a:pt x="7985" y="27967"/>
                  </a:lnTo>
                  <a:lnTo>
                    <a:pt x="7849" y="27786"/>
                  </a:lnTo>
                  <a:lnTo>
                    <a:pt x="7759" y="27606"/>
                  </a:lnTo>
                  <a:lnTo>
                    <a:pt x="7714" y="27471"/>
                  </a:lnTo>
                  <a:lnTo>
                    <a:pt x="7714" y="27290"/>
                  </a:lnTo>
                  <a:lnTo>
                    <a:pt x="7759" y="27110"/>
                  </a:lnTo>
                  <a:lnTo>
                    <a:pt x="7849" y="26975"/>
                  </a:lnTo>
                  <a:lnTo>
                    <a:pt x="7894" y="26839"/>
                  </a:lnTo>
                  <a:lnTo>
                    <a:pt x="7894" y="26704"/>
                  </a:lnTo>
                  <a:lnTo>
                    <a:pt x="7804" y="26614"/>
                  </a:lnTo>
                  <a:lnTo>
                    <a:pt x="7759" y="26569"/>
                  </a:lnTo>
                  <a:lnTo>
                    <a:pt x="7669" y="26569"/>
                  </a:lnTo>
                  <a:lnTo>
                    <a:pt x="7398" y="26614"/>
                  </a:lnTo>
                  <a:lnTo>
                    <a:pt x="7037" y="26569"/>
                  </a:lnTo>
                  <a:lnTo>
                    <a:pt x="6226" y="26478"/>
                  </a:lnTo>
                  <a:lnTo>
                    <a:pt x="5820" y="26388"/>
                  </a:lnTo>
                  <a:lnTo>
                    <a:pt x="5414" y="26253"/>
                  </a:lnTo>
                  <a:lnTo>
                    <a:pt x="5008" y="26072"/>
                  </a:lnTo>
                  <a:lnTo>
                    <a:pt x="4647" y="25892"/>
                  </a:lnTo>
                  <a:lnTo>
                    <a:pt x="4331" y="25712"/>
                  </a:lnTo>
                  <a:lnTo>
                    <a:pt x="4060" y="25486"/>
                  </a:lnTo>
                  <a:lnTo>
                    <a:pt x="3835" y="25215"/>
                  </a:lnTo>
                  <a:lnTo>
                    <a:pt x="3700" y="24945"/>
                  </a:lnTo>
                  <a:lnTo>
                    <a:pt x="3609" y="24629"/>
                  </a:lnTo>
                  <a:lnTo>
                    <a:pt x="3654" y="24313"/>
                  </a:lnTo>
                  <a:lnTo>
                    <a:pt x="3835" y="23952"/>
                  </a:lnTo>
                  <a:lnTo>
                    <a:pt x="4106" y="23592"/>
                  </a:lnTo>
                  <a:lnTo>
                    <a:pt x="4151" y="23501"/>
                  </a:lnTo>
                  <a:lnTo>
                    <a:pt x="4151" y="23411"/>
                  </a:lnTo>
                  <a:lnTo>
                    <a:pt x="4151" y="23321"/>
                  </a:lnTo>
                  <a:lnTo>
                    <a:pt x="4060" y="23231"/>
                  </a:lnTo>
                  <a:lnTo>
                    <a:pt x="3474" y="22825"/>
                  </a:lnTo>
                  <a:lnTo>
                    <a:pt x="2797" y="22283"/>
                  </a:lnTo>
                  <a:lnTo>
                    <a:pt x="2166" y="21652"/>
                  </a:lnTo>
                  <a:lnTo>
                    <a:pt x="1850" y="21336"/>
                  </a:lnTo>
                  <a:lnTo>
                    <a:pt x="1580" y="20975"/>
                  </a:lnTo>
                  <a:lnTo>
                    <a:pt x="1354" y="20615"/>
                  </a:lnTo>
                  <a:lnTo>
                    <a:pt x="1174" y="20299"/>
                  </a:lnTo>
                  <a:lnTo>
                    <a:pt x="1083" y="19938"/>
                  </a:lnTo>
                  <a:lnTo>
                    <a:pt x="1038" y="19577"/>
                  </a:lnTo>
                  <a:lnTo>
                    <a:pt x="1128" y="19261"/>
                  </a:lnTo>
                  <a:lnTo>
                    <a:pt x="1264" y="18946"/>
                  </a:lnTo>
                  <a:lnTo>
                    <a:pt x="1534" y="18630"/>
                  </a:lnTo>
                  <a:lnTo>
                    <a:pt x="1895" y="18359"/>
                  </a:lnTo>
                  <a:lnTo>
                    <a:pt x="1986" y="18269"/>
                  </a:lnTo>
                  <a:lnTo>
                    <a:pt x="2031" y="18179"/>
                  </a:lnTo>
                  <a:lnTo>
                    <a:pt x="2031" y="18089"/>
                  </a:lnTo>
                  <a:lnTo>
                    <a:pt x="1986" y="17953"/>
                  </a:lnTo>
                  <a:lnTo>
                    <a:pt x="1670" y="17683"/>
                  </a:lnTo>
                  <a:lnTo>
                    <a:pt x="1444" y="17367"/>
                  </a:lnTo>
                  <a:lnTo>
                    <a:pt x="1219" y="17006"/>
                  </a:lnTo>
                  <a:lnTo>
                    <a:pt x="993" y="16645"/>
                  </a:lnTo>
                  <a:lnTo>
                    <a:pt x="858" y="16284"/>
                  </a:lnTo>
                  <a:lnTo>
                    <a:pt x="723" y="15878"/>
                  </a:lnTo>
                  <a:lnTo>
                    <a:pt x="542" y="15112"/>
                  </a:lnTo>
                  <a:lnTo>
                    <a:pt x="497" y="14796"/>
                  </a:lnTo>
                  <a:lnTo>
                    <a:pt x="497" y="14480"/>
                  </a:lnTo>
                  <a:lnTo>
                    <a:pt x="497" y="14209"/>
                  </a:lnTo>
                  <a:lnTo>
                    <a:pt x="587" y="13939"/>
                  </a:lnTo>
                  <a:lnTo>
                    <a:pt x="677" y="13623"/>
                  </a:lnTo>
                  <a:lnTo>
                    <a:pt x="813" y="13397"/>
                  </a:lnTo>
                  <a:lnTo>
                    <a:pt x="993" y="13172"/>
                  </a:lnTo>
                  <a:lnTo>
                    <a:pt x="1219" y="12946"/>
                  </a:lnTo>
                  <a:lnTo>
                    <a:pt x="1444" y="12856"/>
                  </a:lnTo>
                  <a:lnTo>
                    <a:pt x="1625" y="12766"/>
                  </a:lnTo>
                  <a:lnTo>
                    <a:pt x="2076" y="12721"/>
                  </a:lnTo>
                  <a:lnTo>
                    <a:pt x="2572" y="12676"/>
                  </a:lnTo>
                  <a:lnTo>
                    <a:pt x="2978" y="12676"/>
                  </a:lnTo>
                  <a:lnTo>
                    <a:pt x="3113" y="12631"/>
                  </a:lnTo>
                  <a:lnTo>
                    <a:pt x="3203" y="12540"/>
                  </a:lnTo>
                  <a:lnTo>
                    <a:pt x="3249" y="12450"/>
                  </a:lnTo>
                  <a:lnTo>
                    <a:pt x="3249" y="12315"/>
                  </a:lnTo>
                  <a:lnTo>
                    <a:pt x="3023" y="11729"/>
                  </a:lnTo>
                  <a:lnTo>
                    <a:pt x="2888" y="11097"/>
                  </a:lnTo>
                  <a:lnTo>
                    <a:pt x="2797" y="10466"/>
                  </a:lnTo>
                  <a:lnTo>
                    <a:pt x="2797" y="9789"/>
                  </a:lnTo>
                  <a:lnTo>
                    <a:pt x="2797" y="9563"/>
                  </a:lnTo>
                  <a:lnTo>
                    <a:pt x="2843" y="9338"/>
                  </a:lnTo>
                  <a:lnTo>
                    <a:pt x="2933" y="9112"/>
                  </a:lnTo>
                  <a:lnTo>
                    <a:pt x="3023" y="8977"/>
                  </a:lnTo>
                  <a:lnTo>
                    <a:pt x="3113" y="8842"/>
                  </a:lnTo>
                  <a:lnTo>
                    <a:pt x="3249" y="8752"/>
                  </a:lnTo>
                  <a:lnTo>
                    <a:pt x="3384" y="8661"/>
                  </a:lnTo>
                  <a:lnTo>
                    <a:pt x="3519" y="8616"/>
                  </a:lnTo>
                  <a:lnTo>
                    <a:pt x="3835" y="8616"/>
                  </a:lnTo>
                  <a:lnTo>
                    <a:pt x="4241" y="8661"/>
                  </a:lnTo>
                  <a:lnTo>
                    <a:pt x="4602" y="8797"/>
                  </a:lnTo>
                  <a:lnTo>
                    <a:pt x="5008" y="9022"/>
                  </a:lnTo>
                  <a:lnTo>
                    <a:pt x="5143" y="9022"/>
                  </a:lnTo>
                  <a:lnTo>
                    <a:pt x="5278" y="8977"/>
                  </a:lnTo>
                  <a:lnTo>
                    <a:pt x="5369" y="8887"/>
                  </a:lnTo>
                  <a:lnTo>
                    <a:pt x="5369" y="8706"/>
                  </a:lnTo>
                  <a:lnTo>
                    <a:pt x="5188" y="7534"/>
                  </a:lnTo>
                  <a:lnTo>
                    <a:pt x="5098" y="6947"/>
                  </a:lnTo>
                  <a:lnTo>
                    <a:pt x="5098" y="6361"/>
                  </a:lnTo>
                  <a:lnTo>
                    <a:pt x="5098" y="6000"/>
                  </a:lnTo>
                  <a:lnTo>
                    <a:pt x="5188" y="5594"/>
                  </a:lnTo>
                  <a:lnTo>
                    <a:pt x="5278" y="5459"/>
                  </a:lnTo>
                  <a:lnTo>
                    <a:pt x="5369" y="5278"/>
                  </a:lnTo>
                  <a:lnTo>
                    <a:pt x="5504" y="5143"/>
                  </a:lnTo>
                  <a:lnTo>
                    <a:pt x="5639" y="5008"/>
                  </a:lnTo>
                  <a:lnTo>
                    <a:pt x="5865" y="4917"/>
                  </a:lnTo>
                  <a:lnTo>
                    <a:pt x="6135" y="4917"/>
                  </a:lnTo>
                  <a:lnTo>
                    <a:pt x="6451" y="4963"/>
                  </a:lnTo>
                  <a:lnTo>
                    <a:pt x="6722" y="5053"/>
                  </a:lnTo>
                  <a:lnTo>
                    <a:pt x="7308" y="5323"/>
                  </a:lnTo>
                  <a:lnTo>
                    <a:pt x="7804" y="5549"/>
                  </a:lnTo>
                  <a:lnTo>
                    <a:pt x="7940" y="5594"/>
                  </a:lnTo>
                  <a:lnTo>
                    <a:pt x="8030" y="5549"/>
                  </a:lnTo>
                  <a:lnTo>
                    <a:pt x="8120" y="5504"/>
                  </a:lnTo>
                  <a:lnTo>
                    <a:pt x="8165" y="5414"/>
                  </a:lnTo>
                  <a:lnTo>
                    <a:pt x="8210" y="5323"/>
                  </a:lnTo>
                  <a:lnTo>
                    <a:pt x="8210" y="5233"/>
                  </a:lnTo>
                  <a:lnTo>
                    <a:pt x="8165" y="5143"/>
                  </a:lnTo>
                  <a:lnTo>
                    <a:pt x="8120" y="5053"/>
                  </a:lnTo>
                  <a:lnTo>
                    <a:pt x="7985" y="4872"/>
                  </a:lnTo>
                  <a:lnTo>
                    <a:pt x="7894" y="4647"/>
                  </a:lnTo>
                  <a:lnTo>
                    <a:pt x="7894" y="4376"/>
                  </a:lnTo>
                  <a:lnTo>
                    <a:pt x="7894" y="4106"/>
                  </a:lnTo>
                  <a:lnTo>
                    <a:pt x="7940" y="3835"/>
                  </a:lnTo>
                  <a:lnTo>
                    <a:pt x="8030" y="3564"/>
                  </a:lnTo>
                  <a:lnTo>
                    <a:pt x="8120" y="3294"/>
                  </a:lnTo>
                  <a:lnTo>
                    <a:pt x="8300" y="3068"/>
                  </a:lnTo>
                  <a:lnTo>
                    <a:pt x="8481" y="2843"/>
                  </a:lnTo>
                  <a:lnTo>
                    <a:pt x="8661" y="2617"/>
                  </a:lnTo>
                  <a:lnTo>
                    <a:pt x="8887" y="2482"/>
                  </a:lnTo>
                  <a:lnTo>
                    <a:pt x="9112" y="2346"/>
                  </a:lnTo>
                  <a:lnTo>
                    <a:pt x="9338" y="2256"/>
                  </a:lnTo>
                  <a:lnTo>
                    <a:pt x="9563" y="2211"/>
                  </a:lnTo>
                  <a:lnTo>
                    <a:pt x="9834" y="2256"/>
                  </a:lnTo>
                  <a:lnTo>
                    <a:pt x="10060" y="2346"/>
                  </a:lnTo>
                  <a:lnTo>
                    <a:pt x="10330" y="2527"/>
                  </a:lnTo>
                  <a:lnTo>
                    <a:pt x="10556" y="2707"/>
                  </a:lnTo>
                  <a:lnTo>
                    <a:pt x="10962" y="3113"/>
                  </a:lnTo>
                  <a:lnTo>
                    <a:pt x="11187" y="3294"/>
                  </a:lnTo>
                  <a:lnTo>
                    <a:pt x="11458" y="3384"/>
                  </a:lnTo>
                  <a:lnTo>
                    <a:pt x="11729" y="3474"/>
                  </a:lnTo>
                  <a:lnTo>
                    <a:pt x="12089" y="3519"/>
                  </a:lnTo>
                  <a:lnTo>
                    <a:pt x="12225" y="3474"/>
                  </a:lnTo>
                  <a:lnTo>
                    <a:pt x="12315" y="3384"/>
                  </a:lnTo>
                  <a:lnTo>
                    <a:pt x="12405" y="3249"/>
                  </a:lnTo>
                  <a:lnTo>
                    <a:pt x="12405" y="3113"/>
                  </a:lnTo>
                  <a:lnTo>
                    <a:pt x="12360" y="2888"/>
                  </a:lnTo>
                  <a:lnTo>
                    <a:pt x="12405" y="2662"/>
                  </a:lnTo>
                  <a:lnTo>
                    <a:pt x="12495" y="2211"/>
                  </a:lnTo>
                  <a:lnTo>
                    <a:pt x="12676" y="1760"/>
                  </a:lnTo>
                  <a:lnTo>
                    <a:pt x="12946" y="1354"/>
                  </a:lnTo>
                  <a:lnTo>
                    <a:pt x="13262" y="1038"/>
                  </a:lnTo>
                  <a:lnTo>
                    <a:pt x="13443" y="903"/>
                  </a:lnTo>
                  <a:lnTo>
                    <a:pt x="13668" y="768"/>
                  </a:lnTo>
                  <a:lnTo>
                    <a:pt x="13849" y="723"/>
                  </a:lnTo>
                  <a:lnTo>
                    <a:pt x="14074" y="677"/>
                  </a:lnTo>
                  <a:close/>
                  <a:moveTo>
                    <a:pt x="13803" y="1"/>
                  </a:moveTo>
                  <a:lnTo>
                    <a:pt x="13578" y="46"/>
                  </a:lnTo>
                  <a:lnTo>
                    <a:pt x="13352" y="136"/>
                  </a:lnTo>
                  <a:lnTo>
                    <a:pt x="12946" y="362"/>
                  </a:lnTo>
                  <a:lnTo>
                    <a:pt x="12586" y="677"/>
                  </a:lnTo>
                  <a:lnTo>
                    <a:pt x="12315" y="1038"/>
                  </a:lnTo>
                  <a:lnTo>
                    <a:pt x="12044" y="1489"/>
                  </a:lnTo>
                  <a:lnTo>
                    <a:pt x="11864" y="1940"/>
                  </a:lnTo>
                  <a:lnTo>
                    <a:pt x="11774" y="2391"/>
                  </a:lnTo>
                  <a:lnTo>
                    <a:pt x="11729" y="2843"/>
                  </a:lnTo>
                  <a:lnTo>
                    <a:pt x="11503" y="2752"/>
                  </a:lnTo>
                  <a:lnTo>
                    <a:pt x="11277" y="2617"/>
                  </a:lnTo>
                  <a:lnTo>
                    <a:pt x="10781" y="2256"/>
                  </a:lnTo>
                  <a:lnTo>
                    <a:pt x="10330" y="1895"/>
                  </a:lnTo>
                  <a:lnTo>
                    <a:pt x="10105" y="1715"/>
                  </a:lnTo>
                  <a:lnTo>
                    <a:pt x="9879" y="1625"/>
                  </a:lnTo>
                  <a:lnTo>
                    <a:pt x="9699" y="1580"/>
                  </a:lnTo>
                  <a:lnTo>
                    <a:pt x="9473" y="1534"/>
                  </a:lnTo>
                  <a:lnTo>
                    <a:pt x="9248" y="1580"/>
                  </a:lnTo>
                  <a:lnTo>
                    <a:pt x="9067" y="1625"/>
                  </a:lnTo>
                  <a:lnTo>
                    <a:pt x="8706" y="1805"/>
                  </a:lnTo>
                  <a:lnTo>
                    <a:pt x="8346" y="2076"/>
                  </a:lnTo>
                  <a:lnTo>
                    <a:pt x="8120" y="2301"/>
                  </a:lnTo>
                  <a:lnTo>
                    <a:pt x="7894" y="2572"/>
                  </a:lnTo>
                  <a:lnTo>
                    <a:pt x="7669" y="2933"/>
                  </a:lnTo>
                  <a:lnTo>
                    <a:pt x="7489" y="3249"/>
                  </a:lnTo>
                  <a:lnTo>
                    <a:pt x="7398" y="3609"/>
                  </a:lnTo>
                  <a:lnTo>
                    <a:pt x="7308" y="3970"/>
                  </a:lnTo>
                  <a:lnTo>
                    <a:pt x="7263" y="4376"/>
                  </a:lnTo>
                  <a:lnTo>
                    <a:pt x="7308" y="4737"/>
                  </a:lnTo>
                  <a:lnTo>
                    <a:pt x="6586" y="4466"/>
                  </a:lnTo>
                  <a:lnTo>
                    <a:pt x="6226" y="4376"/>
                  </a:lnTo>
                  <a:lnTo>
                    <a:pt x="5865" y="4376"/>
                  </a:lnTo>
                  <a:lnTo>
                    <a:pt x="5549" y="4421"/>
                  </a:lnTo>
                  <a:lnTo>
                    <a:pt x="5233" y="4602"/>
                  </a:lnTo>
                  <a:lnTo>
                    <a:pt x="5098" y="4737"/>
                  </a:lnTo>
                  <a:lnTo>
                    <a:pt x="4963" y="4872"/>
                  </a:lnTo>
                  <a:lnTo>
                    <a:pt x="4737" y="5278"/>
                  </a:lnTo>
                  <a:lnTo>
                    <a:pt x="4602" y="5639"/>
                  </a:lnTo>
                  <a:lnTo>
                    <a:pt x="4511" y="6000"/>
                  </a:lnTo>
                  <a:lnTo>
                    <a:pt x="4511" y="6361"/>
                  </a:lnTo>
                  <a:lnTo>
                    <a:pt x="4511" y="6767"/>
                  </a:lnTo>
                  <a:lnTo>
                    <a:pt x="4602" y="7534"/>
                  </a:lnTo>
                  <a:lnTo>
                    <a:pt x="4782" y="8300"/>
                  </a:lnTo>
                  <a:lnTo>
                    <a:pt x="4466" y="8165"/>
                  </a:lnTo>
                  <a:lnTo>
                    <a:pt x="4151" y="8075"/>
                  </a:lnTo>
                  <a:lnTo>
                    <a:pt x="3835" y="8030"/>
                  </a:lnTo>
                  <a:lnTo>
                    <a:pt x="3564" y="8030"/>
                  </a:lnTo>
                  <a:lnTo>
                    <a:pt x="3249" y="8075"/>
                  </a:lnTo>
                  <a:lnTo>
                    <a:pt x="2978" y="8210"/>
                  </a:lnTo>
                  <a:lnTo>
                    <a:pt x="2752" y="8436"/>
                  </a:lnTo>
                  <a:lnTo>
                    <a:pt x="2527" y="8706"/>
                  </a:lnTo>
                  <a:lnTo>
                    <a:pt x="2391" y="9112"/>
                  </a:lnTo>
                  <a:lnTo>
                    <a:pt x="2256" y="9518"/>
                  </a:lnTo>
                  <a:lnTo>
                    <a:pt x="2256" y="9969"/>
                  </a:lnTo>
                  <a:lnTo>
                    <a:pt x="2256" y="10420"/>
                  </a:lnTo>
                  <a:lnTo>
                    <a:pt x="2301" y="10872"/>
                  </a:lnTo>
                  <a:lnTo>
                    <a:pt x="2391" y="11323"/>
                  </a:lnTo>
                  <a:lnTo>
                    <a:pt x="2662" y="12180"/>
                  </a:lnTo>
                  <a:lnTo>
                    <a:pt x="2166" y="12225"/>
                  </a:lnTo>
                  <a:lnTo>
                    <a:pt x="1715" y="12315"/>
                  </a:lnTo>
                  <a:lnTo>
                    <a:pt x="1309" y="12450"/>
                  </a:lnTo>
                  <a:lnTo>
                    <a:pt x="903" y="12631"/>
                  </a:lnTo>
                  <a:lnTo>
                    <a:pt x="587" y="12856"/>
                  </a:lnTo>
                  <a:lnTo>
                    <a:pt x="452" y="12992"/>
                  </a:lnTo>
                  <a:lnTo>
                    <a:pt x="317" y="13172"/>
                  </a:lnTo>
                  <a:lnTo>
                    <a:pt x="226" y="13397"/>
                  </a:lnTo>
                  <a:lnTo>
                    <a:pt x="136" y="13578"/>
                  </a:lnTo>
                  <a:lnTo>
                    <a:pt x="46" y="13849"/>
                  </a:lnTo>
                  <a:lnTo>
                    <a:pt x="1" y="14119"/>
                  </a:lnTo>
                  <a:lnTo>
                    <a:pt x="1" y="14615"/>
                  </a:lnTo>
                  <a:lnTo>
                    <a:pt x="46" y="15157"/>
                  </a:lnTo>
                  <a:lnTo>
                    <a:pt x="136" y="15698"/>
                  </a:lnTo>
                  <a:lnTo>
                    <a:pt x="271" y="16239"/>
                  </a:lnTo>
                  <a:lnTo>
                    <a:pt x="497" y="16780"/>
                  </a:lnTo>
                  <a:lnTo>
                    <a:pt x="723" y="17232"/>
                  </a:lnTo>
                  <a:lnTo>
                    <a:pt x="1038" y="17683"/>
                  </a:lnTo>
                  <a:lnTo>
                    <a:pt x="1399" y="18089"/>
                  </a:lnTo>
                  <a:lnTo>
                    <a:pt x="1038" y="18404"/>
                  </a:lnTo>
                  <a:lnTo>
                    <a:pt x="768" y="18765"/>
                  </a:lnTo>
                  <a:lnTo>
                    <a:pt x="632" y="19081"/>
                  </a:lnTo>
                  <a:lnTo>
                    <a:pt x="542" y="19442"/>
                  </a:lnTo>
                  <a:lnTo>
                    <a:pt x="587" y="19848"/>
                  </a:lnTo>
                  <a:lnTo>
                    <a:pt x="632" y="20209"/>
                  </a:lnTo>
                  <a:lnTo>
                    <a:pt x="813" y="20569"/>
                  </a:lnTo>
                  <a:lnTo>
                    <a:pt x="993" y="20975"/>
                  </a:lnTo>
                  <a:lnTo>
                    <a:pt x="1264" y="21336"/>
                  </a:lnTo>
                  <a:lnTo>
                    <a:pt x="1534" y="21697"/>
                  </a:lnTo>
                  <a:lnTo>
                    <a:pt x="2211" y="22374"/>
                  </a:lnTo>
                  <a:lnTo>
                    <a:pt x="2888" y="23005"/>
                  </a:lnTo>
                  <a:lnTo>
                    <a:pt x="3564" y="23501"/>
                  </a:lnTo>
                  <a:lnTo>
                    <a:pt x="3294" y="23862"/>
                  </a:lnTo>
                  <a:lnTo>
                    <a:pt x="3158" y="24268"/>
                  </a:lnTo>
                  <a:lnTo>
                    <a:pt x="3113" y="24629"/>
                  </a:lnTo>
                  <a:lnTo>
                    <a:pt x="3158" y="24945"/>
                  </a:lnTo>
                  <a:lnTo>
                    <a:pt x="3294" y="25260"/>
                  </a:lnTo>
                  <a:lnTo>
                    <a:pt x="3474" y="25576"/>
                  </a:lnTo>
                  <a:lnTo>
                    <a:pt x="3745" y="25847"/>
                  </a:lnTo>
                  <a:lnTo>
                    <a:pt x="4060" y="26072"/>
                  </a:lnTo>
                  <a:lnTo>
                    <a:pt x="4421" y="26298"/>
                  </a:lnTo>
                  <a:lnTo>
                    <a:pt x="4782" y="26478"/>
                  </a:lnTo>
                  <a:lnTo>
                    <a:pt x="5188" y="26659"/>
                  </a:lnTo>
                  <a:lnTo>
                    <a:pt x="5639" y="26794"/>
                  </a:lnTo>
                  <a:lnTo>
                    <a:pt x="6045" y="26929"/>
                  </a:lnTo>
                  <a:lnTo>
                    <a:pt x="6496" y="26975"/>
                  </a:lnTo>
                  <a:lnTo>
                    <a:pt x="6902" y="27065"/>
                  </a:lnTo>
                  <a:lnTo>
                    <a:pt x="7263" y="27065"/>
                  </a:lnTo>
                  <a:lnTo>
                    <a:pt x="7263" y="27290"/>
                  </a:lnTo>
                  <a:lnTo>
                    <a:pt x="7263" y="27516"/>
                  </a:lnTo>
                  <a:lnTo>
                    <a:pt x="7308" y="27696"/>
                  </a:lnTo>
                  <a:lnTo>
                    <a:pt x="7398" y="27922"/>
                  </a:lnTo>
                  <a:lnTo>
                    <a:pt x="7534" y="28102"/>
                  </a:lnTo>
                  <a:lnTo>
                    <a:pt x="7669" y="28283"/>
                  </a:lnTo>
                  <a:lnTo>
                    <a:pt x="7849" y="28418"/>
                  </a:lnTo>
                  <a:lnTo>
                    <a:pt x="8030" y="28598"/>
                  </a:lnTo>
                  <a:lnTo>
                    <a:pt x="8481" y="28779"/>
                  </a:lnTo>
                  <a:lnTo>
                    <a:pt x="8706" y="28869"/>
                  </a:lnTo>
                  <a:lnTo>
                    <a:pt x="8932" y="28914"/>
                  </a:lnTo>
                  <a:lnTo>
                    <a:pt x="9383" y="28914"/>
                  </a:lnTo>
                  <a:lnTo>
                    <a:pt x="9609" y="28824"/>
                  </a:lnTo>
                  <a:lnTo>
                    <a:pt x="9789" y="28734"/>
                  </a:lnTo>
                  <a:lnTo>
                    <a:pt x="9789" y="28734"/>
                  </a:lnTo>
                  <a:lnTo>
                    <a:pt x="9654" y="29997"/>
                  </a:lnTo>
                  <a:lnTo>
                    <a:pt x="9518" y="31260"/>
                  </a:lnTo>
                  <a:lnTo>
                    <a:pt x="9428" y="32523"/>
                  </a:lnTo>
                  <a:lnTo>
                    <a:pt x="9428" y="33786"/>
                  </a:lnTo>
                  <a:lnTo>
                    <a:pt x="9473" y="33876"/>
                  </a:lnTo>
                  <a:lnTo>
                    <a:pt x="9609" y="33876"/>
                  </a:lnTo>
                  <a:lnTo>
                    <a:pt x="9609" y="33831"/>
                  </a:lnTo>
                  <a:lnTo>
                    <a:pt x="9744" y="32207"/>
                  </a:lnTo>
                  <a:lnTo>
                    <a:pt x="9969" y="30583"/>
                  </a:lnTo>
                  <a:lnTo>
                    <a:pt x="10420" y="27380"/>
                  </a:lnTo>
                  <a:lnTo>
                    <a:pt x="10466" y="26794"/>
                  </a:lnTo>
                  <a:lnTo>
                    <a:pt x="10511" y="26072"/>
                  </a:lnTo>
                  <a:lnTo>
                    <a:pt x="10556" y="25306"/>
                  </a:lnTo>
                  <a:lnTo>
                    <a:pt x="10646" y="24945"/>
                  </a:lnTo>
                  <a:lnTo>
                    <a:pt x="10736" y="24584"/>
                  </a:lnTo>
                  <a:lnTo>
                    <a:pt x="11503" y="25125"/>
                  </a:lnTo>
                  <a:lnTo>
                    <a:pt x="12270" y="25621"/>
                  </a:lnTo>
                  <a:lnTo>
                    <a:pt x="13037" y="26117"/>
                  </a:lnTo>
                  <a:lnTo>
                    <a:pt x="13849" y="26569"/>
                  </a:lnTo>
                  <a:lnTo>
                    <a:pt x="14706" y="26975"/>
                  </a:lnTo>
                  <a:lnTo>
                    <a:pt x="15563" y="27290"/>
                  </a:lnTo>
                  <a:lnTo>
                    <a:pt x="16420" y="27561"/>
                  </a:lnTo>
                  <a:lnTo>
                    <a:pt x="17322" y="27741"/>
                  </a:lnTo>
                  <a:lnTo>
                    <a:pt x="17773" y="27786"/>
                  </a:lnTo>
                  <a:lnTo>
                    <a:pt x="18269" y="27786"/>
                  </a:lnTo>
                  <a:lnTo>
                    <a:pt x="18720" y="27741"/>
                  </a:lnTo>
                  <a:lnTo>
                    <a:pt x="19171" y="27696"/>
                  </a:lnTo>
                  <a:lnTo>
                    <a:pt x="19622" y="27606"/>
                  </a:lnTo>
                  <a:lnTo>
                    <a:pt x="20073" y="27471"/>
                  </a:lnTo>
                  <a:lnTo>
                    <a:pt x="20975" y="27110"/>
                  </a:lnTo>
                  <a:lnTo>
                    <a:pt x="21832" y="26704"/>
                  </a:lnTo>
                  <a:lnTo>
                    <a:pt x="22644" y="26163"/>
                  </a:lnTo>
                  <a:lnTo>
                    <a:pt x="23456" y="25621"/>
                  </a:lnTo>
                  <a:lnTo>
                    <a:pt x="24178" y="25080"/>
                  </a:lnTo>
                  <a:lnTo>
                    <a:pt x="24313" y="25666"/>
                  </a:lnTo>
                  <a:lnTo>
                    <a:pt x="24449" y="26298"/>
                  </a:lnTo>
                  <a:lnTo>
                    <a:pt x="24629" y="27516"/>
                  </a:lnTo>
                  <a:lnTo>
                    <a:pt x="24855" y="28643"/>
                  </a:lnTo>
                  <a:lnTo>
                    <a:pt x="25125" y="29771"/>
                  </a:lnTo>
                  <a:lnTo>
                    <a:pt x="25125" y="29906"/>
                  </a:lnTo>
                  <a:lnTo>
                    <a:pt x="25170" y="30042"/>
                  </a:lnTo>
                  <a:lnTo>
                    <a:pt x="25486" y="31440"/>
                  </a:lnTo>
                  <a:lnTo>
                    <a:pt x="25576" y="32117"/>
                  </a:lnTo>
                  <a:lnTo>
                    <a:pt x="25666" y="32838"/>
                  </a:lnTo>
                  <a:lnTo>
                    <a:pt x="25712" y="32929"/>
                  </a:lnTo>
                  <a:lnTo>
                    <a:pt x="25757" y="33019"/>
                  </a:lnTo>
                  <a:lnTo>
                    <a:pt x="25847" y="33064"/>
                  </a:lnTo>
                  <a:lnTo>
                    <a:pt x="26072" y="33064"/>
                  </a:lnTo>
                  <a:lnTo>
                    <a:pt x="26118" y="33019"/>
                  </a:lnTo>
                  <a:lnTo>
                    <a:pt x="26163" y="32929"/>
                  </a:lnTo>
                  <a:lnTo>
                    <a:pt x="26208" y="32838"/>
                  </a:lnTo>
                  <a:lnTo>
                    <a:pt x="26118" y="32162"/>
                  </a:lnTo>
                  <a:lnTo>
                    <a:pt x="25982" y="31485"/>
                  </a:lnTo>
                  <a:lnTo>
                    <a:pt x="25712" y="30177"/>
                  </a:lnTo>
                  <a:lnTo>
                    <a:pt x="26027" y="30042"/>
                  </a:lnTo>
                  <a:lnTo>
                    <a:pt x="26298" y="29906"/>
                  </a:lnTo>
                  <a:lnTo>
                    <a:pt x="26569" y="29771"/>
                  </a:lnTo>
                  <a:lnTo>
                    <a:pt x="26794" y="29546"/>
                  </a:lnTo>
                  <a:lnTo>
                    <a:pt x="27020" y="29320"/>
                  </a:lnTo>
                  <a:lnTo>
                    <a:pt x="27200" y="29049"/>
                  </a:lnTo>
                  <a:lnTo>
                    <a:pt x="27516" y="28508"/>
                  </a:lnTo>
                  <a:lnTo>
                    <a:pt x="27967" y="28643"/>
                  </a:lnTo>
                  <a:lnTo>
                    <a:pt x="28418" y="28734"/>
                  </a:lnTo>
                  <a:lnTo>
                    <a:pt x="28869" y="28734"/>
                  </a:lnTo>
                  <a:lnTo>
                    <a:pt x="29320" y="28689"/>
                  </a:lnTo>
                  <a:lnTo>
                    <a:pt x="29726" y="28598"/>
                  </a:lnTo>
                  <a:lnTo>
                    <a:pt x="30132" y="28418"/>
                  </a:lnTo>
                  <a:lnTo>
                    <a:pt x="30538" y="28192"/>
                  </a:lnTo>
                  <a:lnTo>
                    <a:pt x="30899" y="27877"/>
                  </a:lnTo>
                  <a:lnTo>
                    <a:pt x="31124" y="27696"/>
                  </a:lnTo>
                  <a:lnTo>
                    <a:pt x="31260" y="27471"/>
                  </a:lnTo>
                  <a:lnTo>
                    <a:pt x="31395" y="27245"/>
                  </a:lnTo>
                  <a:lnTo>
                    <a:pt x="31485" y="27020"/>
                  </a:lnTo>
                  <a:lnTo>
                    <a:pt x="31575" y="26749"/>
                  </a:lnTo>
                  <a:lnTo>
                    <a:pt x="31621" y="26523"/>
                  </a:lnTo>
                  <a:lnTo>
                    <a:pt x="31621" y="26027"/>
                  </a:lnTo>
                  <a:lnTo>
                    <a:pt x="31530" y="25486"/>
                  </a:lnTo>
                  <a:lnTo>
                    <a:pt x="31350" y="24990"/>
                  </a:lnTo>
                  <a:lnTo>
                    <a:pt x="31169" y="24494"/>
                  </a:lnTo>
                  <a:lnTo>
                    <a:pt x="30899" y="24043"/>
                  </a:lnTo>
                  <a:lnTo>
                    <a:pt x="31485" y="23727"/>
                  </a:lnTo>
                  <a:lnTo>
                    <a:pt x="31936" y="23366"/>
                  </a:lnTo>
                  <a:lnTo>
                    <a:pt x="32387" y="22915"/>
                  </a:lnTo>
                  <a:lnTo>
                    <a:pt x="32703" y="22464"/>
                  </a:lnTo>
                  <a:lnTo>
                    <a:pt x="32974" y="21968"/>
                  </a:lnTo>
                  <a:lnTo>
                    <a:pt x="33154" y="21381"/>
                  </a:lnTo>
                  <a:lnTo>
                    <a:pt x="33244" y="20795"/>
                  </a:lnTo>
                  <a:lnTo>
                    <a:pt x="33289" y="20118"/>
                  </a:lnTo>
                  <a:lnTo>
                    <a:pt x="33244" y="19577"/>
                  </a:lnTo>
                  <a:lnTo>
                    <a:pt x="33154" y="19081"/>
                  </a:lnTo>
                  <a:lnTo>
                    <a:pt x="33019" y="18585"/>
                  </a:lnTo>
                  <a:lnTo>
                    <a:pt x="32838" y="18134"/>
                  </a:lnTo>
                  <a:lnTo>
                    <a:pt x="32568" y="17728"/>
                  </a:lnTo>
                  <a:lnTo>
                    <a:pt x="32297" y="17367"/>
                  </a:lnTo>
                  <a:lnTo>
                    <a:pt x="31936" y="17051"/>
                  </a:lnTo>
                  <a:lnTo>
                    <a:pt x="31485" y="16826"/>
                  </a:lnTo>
                  <a:lnTo>
                    <a:pt x="31936" y="16420"/>
                  </a:lnTo>
                  <a:lnTo>
                    <a:pt x="32342" y="15969"/>
                  </a:lnTo>
                  <a:lnTo>
                    <a:pt x="32703" y="15517"/>
                  </a:lnTo>
                  <a:lnTo>
                    <a:pt x="32974" y="15021"/>
                  </a:lnTo>
                  <a:lnTo>
                    <a:pt x="33199" y="14480"/>
                  </a:lnTo>
                  <a:lnTo>
                    <a:pt x="33289" y="13939"/>
                  </a:lnTo>
                  <a:lnTo>
                    <a:pt x="33335" y="13307"/>
                  </a:lnTo>
                  <a:lnTo>
                    <a:pt x="33244" y="12676"/>
                  </a:lnTo>
                  <a:lnTo>
                    <a:pt x="33109" y="12180"/>
                  </a:lnTo>
                  <a:lnTo>
                    <a:pt x="32929" y="11683"/>
                  </a:lnTo>
                  <a:lnTo>
                    <a:pt x="32658" y="11277"/>
                  </a:lnTo>
                  <a:lnTo>
                    <a:pt x="32342" y="10917"/>
                  </a:lnTo>
                  <a:lnTo>
                    <a:pt x="31981" y="10691"/>
                  </a:lnTo>
                  <a:lnTo>
                    <a:pt x="31575" y="10466"/>
                  </a:lnTo>
                  <a:lnTo>
                    <a:pt x="31124" y="10375"/>
                  </a:lnTo>
                  <a:lnTo>
                    <a:pt x="30673" y="10330"/>
                  </a:lnTo>
                  <a:lnTo>
                    <a:pt x="31215" y="9654"/>
                  </a:lnTo>
                  <a:lnTo>
                    <a:pt x="31756" y="8887"/>
                  </a:lnTo>
                  <a:lnTo>
                    <a:pt x="32207" y="8120"/>
                  </a:lnTo>
                  <a:lnTo>
                    <a:pt x="32432" y="7714"/>
                  </a:lnTo>
                  <a:lnTo>
                    <a:pt x="32613" y="7263"/>
                  </a:lnTo>
                  <a:lnTo>
                    <a:pt x="32793" y="6857"/>
                  </a:lnTo>
                  <a:lnTo>
                    <a:pt x="32884" y="6451"/>
                  </a:lnTo>
                  <a:lnTo>
                    <a:pt x="32929" y="6045"/>
                  </a:lnTo>
                  <a:lnTo>
                    <a:pt x="32974" y="5639"/>
                  </a:lnTo>
                  <a:lnTo>
                    <a:pt x="32929" y="5278"/>
                  </a:lnTo>
                  <a:lnTo>
                    <a:pt x="32793" y="4872"/>
                  </a:lnTo>
                  <a:lnTo>
                    <a:pt x="32613" y="4511"/>
                  </a:lnTo>
                  <a:lnTo>
                    <a:pt x="32387" y="4196"/>
                  </a:lnTo>
                  <a:lnTo>
                    <a:pt x="32072" y="3925"/>
                  </a:lnTo>
                  <a:lnTo>
                    <a:pt x="31756" y="3700"/>
                  </a:lnTo>
                  <a:lnTo>
                    <a:pt x="31395" y="3519"/>
                  </a:lnTo>
                  <a:lnTo>
                    <a:pt x="31034" y="3429"/>
                  </a:lnTo>
                  <a:lnTo>
                    <a:pt x="30628" y="3384"/>
                  </a:lnTo>
                  <a:lnTo>
                    <a:pt x="30177" y="3339"/>
                  </a:lnTo>
                  <a:lnTo>
                    <a:pt x="29726" y="3339"/>
                  </a:lnTo>
                  <a:lnTo>
                    <a:pt x="29275" y="3384"/>
                  </a:lnTo>
                  <a:lnTo>
                    <a:pt x="28824" y="3474"/>
                  </a:lnTo>
                  <a:lnTo>
                    <a:pt x="28373" y="3564"/>
                  </a:lnTo>
                  <a:lnTo>
                    <a:pt x="27471" y="3835"/>
                  </a:lnTo>
                  <a:lnTo>
                    <a:pt x="26614" y="4196"/>
                  </a:lnTo>
                  <a:lnTo>
                    <a:pt x="25892" y="4557"/>
                  </a:lnTo>
                  <a:lnTo>
                    <a:pt x="25892" y="4106"/>
                  </a:lnTo>
                  <a:lnTo>
                    <a:pt x="25892" y="3654"/>
                  </a:lnTo>
                  <a:lnTo>
                    <a:pt x="25802" y="3203"/>
                  </a:lnTo>
                  <a:lnTo>
                    <a:pt x="25621" y="2797"/>
                  </a:lnTo>
                  <a:lnTo>
                    <a:pt x="25441" y="2391"/>
                  </a:lnTo>
                  <a:lnTo>
                    <a:pt x="25125" y="2031"/>
                  </a:lnTo>
                  <a:lnTo>
                    <a:pt x="24764" y="1715"/>
                  </a:lnTo>
                  <a:lnTo>
                    <a:pt x="24358" y="1444"/>
                  </a:lnTo>
                  <a:lnTo>
                    <a:pt x="24088" y="1354"/>
                  </a:lnTo>
                  <a:lnTo>
                    <a:pt x="23862" y="1309"/>
                  </a:lnTo>
                  <a:lnTo>
                    <a:pt x="23637" y="1264"/>
                  </a:lnTo>
                  <a:lnTo>
                    <a:pt x="23411" y="1264"/>
                  </a:lnTo>
                  <a:lnTo>
                    <a:pt x="23186" y="1309"/>
                  </a:lnTo>
                  <a:lnTo>
                    <a:pt x="22960" y="1399"/>
                  </a:lnTo>
                  <a:lnTo>
                    <a:pt x="22554" y="1625"/>
                  </a:lnTo>
                  <a:lnTo>
                    <a:pt x="22148" y="1895"/>
                  </a:lnTo>
                  <a:lnTo>
                    <a:pt x="21787" y="2256"/>
                  </a:lnTo>
                  <a:lnTo>
                    <a:pt x="21472" y="2617"/>
                  </a:lnTo>
                  <a:lnTo>
                    <a:pt x="21156" y="3023"/>
                  </a:lnTo>
                  <a:lnTo>
                    <a:pt x="20885" y="2211"/>
                  </a:lnTo>
                  <a:lnTo>
                    <a:pt x="20705" y="1850"/>
                  </a:lnTo>
                  <a:lnTo>
                    <a:pt x="20524" y="1489"/>
                  </a:lnTo>
                  <a:lnTo>
                    <a:pt x="20299" y="1174"/>
                  </a:lnTo>
                  <a:lnTo>
                    <a:pt x="19983" y="903"/>
                  </a:lnTo>
                  <a:lnTo>
                    <a:pt x="19622" y="677"/>
                  </a:lnTo>
                  <a:lnTo>
                    <a:pt x="19216" y="542"/>
                  </a:lnTo>
                  <a:lnTo>
                    <a:pt x="18991" y="497"/>
                  </a:lnTo>
                  <a:lnTo>
                    <a:pt x="18765" y="452"/>
                  </a:lnTo>
                  <a:lnTo>
                    <a:pt x="18359" y="497"/>
                  </a:lnTo>
                  <a:lnTo>
                    <a:pt x="17953" y="632"/>
                  </a:lnTo>
                  <a:lnTo>
                    <a:pt x="17637" y="858"/>
                  </a:lnTo>
                  <a:lnTo>
                    <a:pt x="17277" y="1129"/>
                  </a:lnTo>
                  <a:lnTo>
                    <a:pt x="17006" y="1444"/>
                  </a:lnTo>
                  <a:lnTo>
                    <a:pt x="16735" y="1805"/>
                  </a:lnTo>
                  <a:lnTo>
                    <a:pt x="16510" y="2166"/>
                  </a:lnTo>
                  <a:lnTo>
                    <a:pt x="16059" y="1354"/>
                  </a:lnTo>
                  <a:lnTo>
                    <a:pt x="15788" y="948"/>
                  </a:lnTo>
                  <a:lnTo>
                    <a:pt x="15472" y="587"/>
                  </a:lnTo>
                  <a:lnTo>
                    <a:pt x="15157" y="317"/>
                  </a:lnTo>
                  <a:lnTo>
                    <a:pt x="14976" y="181"/>
                  </a:lnTo>
                  <a:lnTo>
                    <a:pt x="14796" y="91"/>
                  </a:lnTo>
                  <a:lnTo>
                    <a:pt x="14570" y="46"/>
                  </a:lnTo>
                  <a:lnTo>
                    <a:pt x="14345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335;p75">
              <a:extLst>
                <a:ext uri="{FF2B5EF4-FFF2-40B4-BE49-F238E27FC236}">
                  <a16:creationId xmlns:a16="http://schemas.microsoft.com/office/drawing/2014/main" id="{488784AE-03C9-4A10-952C-E5431E359D26}"/>
                </a:ext>
              </a:extLst>
            </p:cNvPr>
            <p:cNvSpPr/>
            <p:nvPr/>
          </p:nvSpPr>
          <p:spPr>
            <a:xfrm>
              <a:off x="4343925" y="3984025"/>
              <a:ext cx="29350" cy="98125"/>
            </a:xfrm>
            <a:custGeom>
              <a:avLst/>
              <a:gdLst/>
              <a:ahLst/>
              <a:cxnLst/>
              <a:rect l="l" t="t" r="r" b="b"/>
              <a:pathLst>
                <a:path w="1174" h="3925" extrusionOk="0">
                  <a:moveTo>
                    <a:pt x="678" y="0"/>
                  </a:moveTo>
                  <a:lnTo>
                    <a:pt x="587" y="45"/>
                  </a:lnTo>
                  <a:lnTo>
                    <a:pt x="542" y="91"/>
                  </a:lnTo>
                  <a:lnTo>
                    <a:pt x="542" y="406"/>
                  </a:lnTo>
                  <a:lnTo>
                    <a:pt x="587" y="722"/>
                  </a:lnTo>
                  <a:lnTo>
                    <a:pt x="497" y="812"/>
                  </a:lnTo>
                  <a:lnTo>
                    <a:pt x="407" y="993"/>
                  </a:lnTo>
                  <a:lnTo>
                    <a:pt x="272" y="722"/>
                  </a:lnTo>
                  <a:lnTo>
                    <a:pt x="136" y="497"/>
                  </a:lnTo>
                  <a:lnTo>
                    <a:pt x="91" y="451"/>
                  </a:lnTo>
                  <a:lnTo>
                    <a:pt x="46" y="451"/>
                  </a:lnTo>
                  <a:lnTo>
                    <a:pt x="1" y="497"/>
                  </a:lnTo>
                  <a:lnTo>
                    <a:pt x="1" y="542"/>
                  </a:lnTo>
                  <a:lnTo>
                    <a:pt x="91" y="857"/>
                  </a:lnTo>
                  <a:lnTo>
                    <a:pt x="272" y="1128"/>
                  </a:lnTo>
                  <a:lnTo>
                    <a:pt x="272" y="1173"/>
                  </a:lnTo>
                  <a:lnTo>
                    <a:pt x="226" y="1354"/>
                  </a:lnTo>
                  <a:lnTo>
                    <a:pt x="181" y="1669"/>
                  </a:lnTo>
                  <a:lnTo>
                    <a:pt x="136" y="1985"/>
                  </a:lnTo>
                  <a:lnTo>
                    <a:pt x="1" y="2662"/>
                  </a:lnTo>
                  <a:lnTo>
                    <a:pt x="1" y="2977"/>
                  </a:lnTo>
                  <a:lnTo>
                    <a:pt x="1" y="3293"/>
                  </a:lnTo>
                  <a:lnTo>
                    <a:pt x="91" y="3519"/>
                  </a:lnTo>
                  <a:lnTo>
                    <a:pt x="272" y="3789"/>
                  </a:lnTo>
                  <a:lnTo>
                    <a:pt x="362" y="3880"/>
                  </a:lnTo>
                  <a:lnTo>
                    <a:pt x="452" y="3925"/>
                  </a:lnTo>
                  <a:lnTo>
                    <a:pt x="587" y="3880"/>
                  </a:lnTo>
                  <a:lnTo>
                    <a:pt x="723" y="3834"/>
                  </a:lnTo>
                  <a:lnTo>
                    <a:pt x="813" y="3699"/>
                  </a:lnTo>
                  <a:lnTo>
                    <a:pt x="903" y="3519"/>
                  </a:lnTo>
                  <a:lnTo>
                    <a:pt x="948" y="3158"/>
                  </a:lnTo>
                  <a:lnTo>
                    <a:pt x="993" y="2797"/>
                  </a:lnTo>
                  <a:lnTo>
                    <a:pt x="993" y="2436"/>
                  </a:lnTo>
                  <a:lnTo>
                    <a:pt x="948" y="1805"/>
                  </a:lnTo>
                  <a:lnTo>
                    <a:pt x="903" y="1218"/>
                  </a:lnTo>
                  <a:lnTo>
                    <a:pt x="1038" y="993"/>
                  </a:lnTo>
                  <a:lnTo>
                    <a:pt x="1174" y="722"/>
                  </a:lnTo>
                  <a:lnTo>
                    <a:pt x="1174" y="632"/>
                  </a:lnTo>
                  <a:lnTo>
                    <a:pt x="1129" y="587"/>
                  </a:lnTo>
                  <a:lnTo>
                    <a:pt x="1084" y="542"/>
                  </a:lnTo>
                  <a:lnTo>
                    <a:pt x="993" y="587"/>
                  </a:lnTo>
                  <a:lnTo>
                    <a:pt x="903" y="722"/>
                  </a:lnTo>
                  <a:lnTo>
                    <a:pt x="813" y="857"/>
                  </a:lnTo>
                  <a:lnTo>
                    <a:pt x="723" y="767"/>
                  </a:lnTo>
                  <a:lnTo>
                    <a:pt x="768" y="406"/>
                  </a:lnTo>
                  <a:lnTo>
                    <a:pt x="768" y="136"/>
                  </a:lnTo>
                  <a:lnTo>
                    <a:pt x="723" y="45"/>
                  </a:lnTo>
                  <a:lnTo>
                    <a:pt x="678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336;p75">
              <a:extLst>
                <a:ext uri="{FF2B5EF4-FFF2-40B4-BE49-F238E27FC236}">
                  <a16:creationId xmlns:a16="http://schemas.microsoft.com/office/drawing/2014/main" id="{4337D030-CE3E-47CE-8873-E0025CD5C5B3}"/>
                </a:ext>
              </a:extLst>
            </p:cNvPr>
            <p:cNvSpPr/>
            <p:nvPr/>
          </p:nvSpPr>
          <p:spPr>
            <a:xfrm>
              <a:off x="4576225" y="3989650"/>
              <a:ext cx="31600" cy="92500"/>
            </a:xfrm>
            <a:custGeom>
              <a:avLst/>
              <a:gdLst/>
              <a:ahLst/>
              <a:cxnLst/>
              <a:rect l="l" t="t" r="r" b="b"/>
              <a:pathLst>
                <a:path w="1264" h="3700" extrusionOk="0">
                  <a:moveTo>
                    <a:pt x="587" y="1"/>
                  </a:moveTo>
                  <a:lnTo>
                    <a:pt x="587" y="91"/>
                  </a:lnTo>
                  <a:lnTo>
                    <a:pt x="587" y="362"/>
                  </a:lnTo>
                  <a:lnTo>
                    <a:pt x="587" y="497"/>
                  </a:lnTo>
                  <a:lnTo>
                    <a:pt x="497" y="587"/>
                  </a:lnTo>
                  <a:lnTo>
                    <a:pt x="452" y="678"/>
                  </a:lnTo>
                  <a:lnTo>
                    <a:pt x="362" y="542"/>
                  </a:lnTo>
                  <a:lnTo>
                    <a:pt x="226" y="407"/>
                  </a:lnTo>
                  <a:lnTo>
                    <a:pt x="136" y="407"/>
                  </a:lnTo>
                  <a:lnTo>
                    <a:pt x="91" y="452"/>
                  </a:lnTo>
                  <a:lnTo>
                    <a:pt x="91" y="497"/>
                  </a:lnTo>
                  <a:lnTo>
                    <a:pt x="136" y="632"/>
                  </a:lnTo>
                  <a:lnTo>
                    <a:pt x="226" y="813"/>
                  </a:lnTo>
                  <a:lnTo>
                    <a:pt x="317" y="903"/>
                  </a:lnTo>
                  <a:lnTo>
                    <a:pt x="272" y="948"/>
                  </a:lnTo>
                  <a:lnTo>
                    <a:pt x="272" y="1129"/>
                  </a:lnTo>
                  <a:lnTo>
                    <a:pt x="181" y="1444"/>
                  </a:lnTo>
                  <a:lnTo>
                    <a:pt x="136" y="1760"/>
                  </a:lnTo>
                  <a:lnTo>
                    <a:pt x="1" y="2437"/>
                  </a:lnTo>
                  <a:lnTo>
                    <a:pt x="1" y="2752"/>
                  </a:lnTo>
                  <a:lnTo>
                    <a:pt x="46" y="3068"/>
                  </a:lnTo>
                  <a:lnTo>
                    <a:pt x="91" y="3294"/>
                  </a:lnTo>
                  <a:lnTo>
                    <a:pt x="272" y="3564"/>
                  </a:lnTo>
                  <a:lnTo>
                    <a:pt x="362" y="3655"/>
                  </a:lnTo>
                  <a:lnTo>
                    <a:pt x="497" y="3700"/>
                  </a:lnTo>
                  <a:lnTo>
                    <a:pt x="587" y="3655"/>
                  </a:lnTo>
                  <a:lnTo>
                    <a:pt x="723" y="3609"/>
                  </a:lnTo>
                  <a:lnTo>
                    <a:pt x="813" y="3474"/>
                  </a:lnTo>
                  <a:lnTo>
                    <a:pt x="903" y="3294"/>
                  </a:lnTo>
                  <a:lnTo>
                    <a:pt x="993" y="2933"/>
                  </a:lnTo>
                  <a:lnTo>
                    <a:pt x="993" y="2572"/>
                  </a:lnTo>
                  <a:lnTo>
                    <a:pt x="993" y="2211"/>
                  </a:lnTo>
                  <a:lnTo>
                    <a:pt x="948" y="1625"/>
                  </a:lnTo>
                  <a:lnTo>
                    <a:pt x="903" y="1038"/>
                  </a:lnTo>
                  <a:lnTo>
                    <a:pt x="1129" y="858"/>
                  </a:lnTo>
                  <a:lnTo>
                    <a:pt x="1219" y="768"/>
                  </a:lnTo>
                  <a:lnTo>
                    <a:pt x="1264" y="632"/>
                  </a:lnTo>
                  <a:lnTo>
                    <a:pt x="1264" y="542"/>
                  </a:lnTo>
                  <a:lnTo>
                    <a:pt x="1174" y="497"/>
                  </a:lnTo>
                  <a:lnTo>
                    <a:pt x="993" y="632"/>
                  </a:lnTo>
                  <a:lnTo>
                    <a:pt x="858" y="768"/>
                  </a:lnTo>
                  <a:lnTo>
                    <a:pt x="813" y="632"/>
                  </a:lnTo>
                  <a:lnTo>
                    <a:pt x="768" y="587"/>
                  </a:lnTo>
                  <a:lnTo>
                    <a:pt x="768" y="317"/>
                  </a:lnTo>
                  <a:lnTo>
                    <a:pt x="768" y="181"/>
                  </a:lnTo>
                  <a:lnTo>
                    <a:pt x="723" y="46"/>
                  </a:lnTo>
                  <a:lnTo>
                    <a:pt x="678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337;p75">
              <a:extLst>
                <a:ext uri="{FF2B5EF4-FFF2-40B4-BE49-F238E27FC236}">
                  <a16:creationId xmlns:a16="http://schemas.microsoft.com/office/drawing/2014/main" id="{E5A1DD7B-78EC-496D-8359-DFA72C2BF846}"/>
                </a:ext>
              </a:extLst>
            </p:cNvPr>
            <p:cNvSpPr/>
            <p:nvPr/>
          </p:nvSpPr>
          <p:spPr>
            <a:xfrm>
              <a:off x="4446550" y="3971625"/>
              <a:ext cx="58675" cy="160150"/>
            </a:xfrm>
            <a:custGeom>
              <a:avLst/>
              <a:gdLst/>
              <a:ahLst/>
              <a:cxnLst/>
              <a:rect l="l" t="t" r="r" b="b"/>
              <a:pathLst>
                <a:path w="2347" h="6406" extrusionOk="0">
                  <a:moveTo>
                    <a:pt x="46" y="0"/>
                  </a:moveTo>
                  <a:lnTo>
                    <a:pt x="1" y="45"/>
                  </a:lnTo>
                  <a:lnTo>
                    <a:pt x="1" y="90"/>
                  </a:lnTo>
                  <a:lnTo>
                    <a:pt x="181" y="451"/>
                  </a:lnTo>
                  <a:lnTo>
                    <a:pt x="316" y="767"/>
                  </a:lnTo>
                  <a:lnTo>
                    <a:pt x="362" y="1128"/>
                  </a:lnTo>
                  <a:lnTo>
                    <a:pt x="407" y="1444"/>
                  </a:lnTo>
                  <a:lnTo>
                    <a:pt x="452" y="2120"/>
                  </a:lnTo>
                  <a:lnTo>
                    <a:pt x="407" y="2752"/>
                  </a:lnTo>
                  <a:lnTo>
                    <a:pt x="226" y="4060"/>
                  </a:lnTo>
                  <a:lnTo>
                    <a:pt x="181" y="4736"/>
                  </a:lnTo>
                  <a:lnTo>
                    <a:pt x="181" y="5413"/>
                  </a:lnTo>
                  <a:lnTo>
                    <a:pt x="226" y="5593"/>
                  </a:lnTo>
                  <a:lnTo>
                    <a:pt x="271" y="5729"/>
                  </a:lnTo>
                  <a:lnTo>
                    <a:pt x="452" y="5954"/>
                  </a:lnTo>
                  <a:lnTo>
                    <a:pt x="677" y="6135"/>
                  </a:lnTo>
                  <a:lnTo>
                    <a:pt x="948" y="6270"/>
                  </a:lnTo>
                  <a:lnTo>
                    <a:pt x="1264" y="6315"/>
                  </a:lnTo>
                  <a:lnTo>
                    <a:pt x="1579" y="6360"/>
                  </a:lnTo>
                  <a:lnTo>
                    <a:pt x="2166" y="6405"/>
                  </a:lnTo>
                  <a:lnTo>
                    <a:pt x="2256" y="6405"/>
                  </a:lnTo>
                  <a:lnTo>
                    <a:pt x="2301" y="6360"/>
                  </a:lnTo>
                  <a:lnTo>
                    <a:pt x="2346" y="6225"/>
                  </a:lnTo>
                  <a:lnTo>
                    <a:pt x="2301" y="6135"/>
                  </a:lnTo>
                  <a:lnTo>
                    <a:pt x="2256" y="6090"/>
                  </a:lnTo>
                  <a:lnTo>
                    <a:pt x="2166" y="6044"/>
                  </a:lnTo>
                  <a:lnTo>
                    <a:pt x="1715" y="5999"/>
                  </a:lnTo>
                  <a:lnTo>
                    <a:pt x="1173" y="5909"/>
                  </a:lnTo>
                  <a:lnTo>
                    <a:pt x="948" y="5864"/>
                  </a:lnTo>
                  <a:lnTo>
                    <a:pt x="767" y="5729"/>
                  </a:lnTo>
                  <a:lnTo>
                    <a:pt x="632" y="5548"/>
                  </a:lnTo>
                  <a:lnTo>
                    <a:pt x="542" y="5278"/>
                  </a:lnTo>
                  <a:lnTo>
                    <a:pt x="542" y="4962"/>
                  </a:lnTo>
                  <a:lnTo>
                    <a:pt x="587" y="4646"/>
                  </a:lnTo>
                  <a:lnTo>
                    <a:pt x="677" y="4015"/>
                  </a:lnTo>
                  <a:lnTo>
                    <a:pt x="767" y="2977"/>
                  </a:lnTo>
                  <a:lnTo>
                    <a:pt x="813" y="2436"/>
                  </a:lnTo>
                  <a:lnTo>
                    <a:pt x="767" y="1940"/>
                  </a:lnTo>
                  <a:lnTo>
                    <a:pt x="722" y="1444"/>
                  </a:lnTo>
                  <a:lnTo>
                    <a:pt x="587" y="993"/>
                  </a:lnTo>
                  <a:lnTo>
                    <a:pt x="407" y="496"/>
                  </a:lnTo>
                  <a:lnTo>
                    <a:pt x="136" y="45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338;p75">
              <a:extLst>
                <a:ext uri="{FF2B5EF4-FFF2-40B4-BE49-F238E27FC236}">
                  <a16:creationId xmlns:a16="http://schemas.microsoft.com/office/drawing/2014/main" id="{7DC71BD1-0565-4F22-9029-5898385B78FC}"/>
                </a:ext>
              </a:extLst>
            </p:cNvPr>
            <p:cNvSpPr/>
            <p:nvPr/>
          </p:nvSpPr>
          <p:spPr>
            <a:xfrm>
              <a:off x="4414975" y="4132875"/>
              <a:ext cx="172550" cy="77825"/>
            </a:xfrm>
            <a:custGeom>
              <a:avLst/>
              <a:gdLst/>
              <a:ahLst/>
              <a:cxnLst/>
              <a:rect l="l" t="t" r="r" b="b"/>
              <a:pathLst>
                <a:path w="6902" h="3113" extrusionOk="0">
                  <a:moveTo>
                    <a:pt x="6316" y="632"/>
                  </a:moveTo>
                  <a:lnTo>
                    <a:pt x="6135" y="993"/>
                  </a:lnTo>
                  <a:lnTo>
                    <a:pt x="5910" y="1354"/>
                  </a:lnTo>
                  <a:lnTo>
                    <a:pt x="5549" y="1309"/>
                  </a:lnTo>
                  <a:lnTo>
                    <a:pt x="5143" y="1354"/>
                  </a:lnTo>
                  <a:lnTo>
                    <a:pt x="5729" y="1038"/>
                  </a:lnTo>
                  <a:lnTo>
                    <a:pt x="6316" y="632"/>
                  </a:lnTo>
                  <a:close/>
                  <a:moveTo>
                    <a:pt x="181" y="1173"/>
                  </a:moveTo>
                  <a:lnTo>
                    <a:pt x="722" y="1399"/>
                  </a:lnTo>
                  <a:lnTo>
                    <a:pt x="1264" y="1579"/>
                  </a:lnTo>
                  <a:lnTo>
                    <a:pt x="1805" y="1714"/>
                  </a:lnTo>
                  <a:lnTo>
                    <a:pt x="2346" y="1760"/>
                  </a:lnTo>
                  <a:lnTo>
                    <a:pt x="2887" y="1805"/>
                  </a:lnTo>
                  <a:lnTo>
                    <a:pt x="3429" y="1805"/>
                  </a:lnTo>
                  <a:lnTo>
                    <a:pt x="3970" y="1714"/>
                  </a:lnTo>
                  <a:lnTo>
                    <a:pt x="4511" y="1624"/>
                  </a:lnTo>
                  <a:lnTo>
                    <a:pt x="4511" y="1624"/>
                  </a:lnTo>
                  <a:lnTo>
                    <a:pt x="4196" y="1805"/>
                  </a:lnTo>
                  <a:lnTo>
                    <a:pt x="3925" y="2075"/>
                  </a:lnTo>
                  <a:lnTo>
                    <a:pt x="3699" y="2346"/>
                  </a:lnTo>
                  <a:lnTo>
                    <a:pt x="3564" y="2662"/>
                  </a:lnTo>
                  <a:lnTo>
                    <a:pt x="3384" y="2662"/>
                  </a:lnTo>
                  <a:lnTo>
                    <a:pt x="2933" y="2617"/>
                  </a:lnTo>
                  <a:lnTo>
                    <a:pt x="2527" y="2481"/>
                  </a:lnTo>
                  <a:lnTo>
                    <a:pt x="2121" y="2346"/>
                  </a:lnTo>
                  <a:lnTo>
                    <a:pt x="1715" y="2120"/>
                  </a:lnTo>
                  <a:lnTo>
                    <a:pt x="903" y="1669"/>
                  </a:lnTo>
                  <a:lnTo>
                    <a:pt x="181" y="1173"/>
                  </a:lnTo>
                  <a:close/>
                  <a:moveTo>
                    <a:pt x="5639" y="1760"/>
                  </a:moveTo>
                  <a:lnTo>
                    <a:pt x="5233" y="2075"/>
                  </a:lnTo>
                  <a:lnTo>
                    <a:pt x="4782" y="2346"/>
                  </a:lnTo>
                  <a:lnTo>
                    <a:pt x="4331" y="2526"/>
                  </a:lnTo>
                  <a:lnTo>
                    <a:pt x="3835" y="2662"/>
                  </a:lnTo>
                  <a:lnTo>
                    <a:pt x="3970" y="2436"/>
                  </a:lnTo>
                  <a:lnTo>
                    <a:pt x="4150" y="2211"/>
                  </a:lnTo>
                  <a:lnTo>
                    <a:pt x="4376" y="2075"/>
                  </a:lnTo>
                  <a:lnTo>
                    <a:pt x="4602" y="1940"/>
                  </a:lnTo>
                  <a:lnTo>
                    <a:pt x="4827" y="1850"/>
                  </a:lnTo>
                  <a:lnTo>
                    <a:pt x="5098" y="1805"/>
                  </a:lnTo>
                  <a:lnTo>
                    <a:pt x="5368" y="1760"/>
                  </a:lnTo>
                  <a:close/>
                  <a:moveTo>
                    <a:pt x="6586" y="0"/>
                  </a:moveTo>
                  <a:lnTo>
                    <a:pt x="6496" y="46"/>
                  </a:lnTo>
                  <a:lnTo>
                    <a:pt x="6451" y="91"/>
                  </a:lnTo>
                  <a:lnTo>
                    <a:pt x="6361" y="91"/>
                  </a:lnTo>
                  <a:lnTo>
                    <a:pt x="6270" y="136"/>
                  </a:lnTo>
                  <a:lnTo>
                    <a:pt x="5594" y="587"/>
                  </a:lnTo>
                  <a:lnTo>
                    <a:pt x="4917" y="948"/>
                  </a:lnTo>
                  <a:lnTo>
                    <a:pt x="4556" y="1128"/>
                  </a:lnTo>
                  <a:lnTo>
                    <a:pt x="4196" y="1263"/>
                  </a:lnTo>
                  <a:lnTo>
                    <a:pt x="3790" y="1354"/>
                  </a:lnTo>
                  <a:lnTo>
                    <a:pt x="3384" y="1444"/>
                  </a:lnTo>
                  <a:lnTo>
                    <a:pt x="2978" y="1489"/>
                  </a:lnTo>
                  <a:lnTo>
                    <a:pt x="2572" y="1489"/>
                  </a:lnTo>
                  <a:lnTo>
                    <a:pt x="2211" y="1444"/>
                  </a:lnTo>
                  <a:lnTo>
                    <a:pt x="1805" y="1399"/>
                  </a:lnTo>
                  <a:lnTo>
                    <a:pt x="993" y="1218"/>
                  </a:lnTo>
                  <a:lnTo>
                    <a:pt x="226" y="993"/>
                  </a:lnTo>
                  <a:lnTo>
                    <a:pt x="136" y="993"/>
                  </a:lnTo>
                  <a:lnTo>
                    <a:pt x="91" y="1038"/>
                  </a:lnTo>
                  <a:lnTo>
                    <a:pt x="91" y="1083"/>
                  </a:lnTo>
                  <a:lnTo>
                    <a:pt x="91" y="1128"/>
                  </a:lnTo>
                  <a:lnTo>
                    <a:pt x="1" y="1128"/>
                  </a:lnTo>
                  <a:lnTo>
                    <a:pt x="1" y="1173"/>
                  </a:lnTo>
                  <a:lnTo>
                    <a:pt x="1" y="1218"/>
                  </a:lnTo>
                  <a:lnTo>
                    <a:pt x="452" y="1624"/>
                  </a:lnTo>
                  <a:lnTo>
                    <a:pt x="948" y="1985"/>
                  </a:lnTo>
                  <a:lnTo>
                    <a:pt x="1444" y="2301"/>
                  </a:lnTo>
                  <a:lnTo>
                    <a:pt x="1985" y="2617"/>
                  </a:lnTo>
                  <a:lnTo>
                    <a:pt x="2527" y="2842"/>
                  </a:lnTo>
                  <a:lnTo>
                    <a:pt x="3068" y="3023"/>
                  </a:lnTo>
                  <a:lnTo>
                    <a:pt x="3654" y="3113"/>
                  </a:lnTo>
                  <a:lnTo>
                    <a:pt x="3970" y="3113"/>
                  </a:lnTo>
                  <a:lnTo>
                    <a:pt x="4241" y="3068"/>
                  </a:lnTo>
                  <a:lnTo>
                    <a:pt x="4511" y="3023"/>
                  </a:lnTo>
                  <a:lnTo>
                    <a:pt x="4737" y="2932"/>
                  </a:lnTo>
                  <a:lnTo>
                    <a:pt x="5188" y="2752"/>
                  </a:lnTo>
                  <a:lnTo>
                    <a:pt x="5594" y="2436"/>
                  </a:lnTo>
                  <a:lnTo>
                    <a:pt x="6000" y="2075"/>
                  </a:lnTo>
                  <a:lnTo>
                    <a:pt x="6316" y="1624"/>
                  </a:lnTo>
                  <a:lnTo>
                    <a:pt x="6586" y="1173"/>
                  </a:lnTo>
                  <a:lnTo>
                    <a:pt x="6767" y="722"/>
                  </a:lnTo>
                  <a:lnTo>
                    <a:pt x="6902" y="271"/>
                  </a:lnTo>
                  <a:lnTo>
                    <a:pt x="6902" y="181"/>
                  </a:lnTo>
                  <a:lnTo>
                    <a:pt x="6857" y="91"/>
                  </a:lnTo>
                  <a:lnTo>
                    <a:pt x="6812" y="46"/>
                  </a:lnTo>
                  <a:lnTo>
                    <a:pt x="6722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339;p75">
              <a:extLst>
                <a:ext uri="{FF2B5EF4-FFF2-40B4-BE49-F238E27FC236}">
                  <a16:creationId xmlns:a16="http://schemas.microsoft.com/office/drawing/2014/main" id="{134497AE-DA31-49E5-BD8D-1E6D50BA8DEA}"/>
                </a:ext>
              </a:extLst>
            </p:cNvPr>
            <p:cNvSpPr/>
            <p:nvPr/>
          </p:nvSpPr>
          <p:spPr>
            <a:xfrm>
              <a:off x="4103750" y="3985150"/>
              <a:ext cx="86850" cy="178200"/>
            </a:xfrm>
            <a:custGeom>
              <a:avLst/>
              <a:gdLst/>
              <a:ahLst/>
              <a:cxnLst/>
              <a:rect l="l" t="t" r="r" b="b"/>
              <a:pathLst>
                <a:path w="3474" h="7128" extrusionOk="0">
                  <a:moveTo>
                    <a:pt x="1038" y="0"/>
                  </a:moveTo>
                  <a:lnTo>
                    <a:pt x="812" y="91"/>
                  </a:lnTo>
                  <a:lnTo>
                    <a:pt x="587" y="226"/>
                  </a:lnTo>
                  <a:lnTo>
                    <a:pt x="406" y="406"/>
                  </a:lnTo>
                  <a:lnTo>
                    <a:pt x="226" y="632"/>
                  </a:lnTo>
                  <a:lnTo>
                    <a:pt x="136" y="903"/>
                  </a:lnTo>
                  <a:lnTo>
                    <a:pt x="45" y="1173"/>
                  </a:lnTo>
                  <a:lnTo>
                    <a:pt x="0" y="1489"/>
                  </a:lnTo>
                  <a:lnTo>
                    <a:pt x="0" y="1850"/>
                  </a:lnTo>
                  <a:lnTo>
                    <a:pt x="45" y="2166"/>
                  </a:lnTo>
                  <a:lnTo>
                    <a:pt x="181" y="2436"/>
                  </a:lnTo>
                  <a:lnTo>
                    <a:pt x="361" y="2707"/>
                  </a:lnTo>
                  <a:lnTo>
                    <a:pt x="542" y="2978"/>
                  </a:lnTo>
                  <a:lnTo>
                    <a:pt x="812" y="3158"/>
                  </a:lnTo>
                  <a:lnTo>
                    <a:pt x="1128" y="3338"/>
                  </a:lnTo>
                  <a:lnTo>
                    <a:pt x="948" y="3654"/>
                  </a:lnTo>
                  <a:lnTo>
                    <a:pt x="857" y="4015"/>
                  </a:lnTo>
                  <a:lnTo>
                    <a:pt x="767" y="4331"/>
                  </a:lnTo>
                  <a:lnTo>
                    <a:pt x="767" y="4646"/>
                  </a:lnTo>
                  <a:lnTo>
                    <a:pt x="767" y="5007"/>
                  </a:lnTo>
                  <a:lnTo>
                    <a:pt x="812" y="5278"/>
                  </a:lnTo>
                  <a:lnTo>
                    <a:pt x="857" y="5594"/>
                  </a:lnTo>
                  <a:lnTo>
                    <a:pt x="993" y="5864"/>
                  </a:lnTo>
                  <a:lnTo>
                    <a:pt x="1128" y="6135"/>
                  </a:lnTo>
                  <a:lnTo>
                    <a:pt x="1353" y="6406"/>
                  </a:lnTo>
                  <a:lnTo>
                    <a:pt x="1579" y="6586"/>
                  </a:lnTo>
                  <a:lnTo>
                    <a:pt x="1850" y="6766"/>
                  </a:lnTo>
                  <a:lnTo>
                    <a:pt x="2120" y="6902"/>
                  </a:lnTo>
                  <a:lnTo>
                    <a:pt x="2481" y="7037"/>
                  </a:lnTo>
                  <a:lnTo>
                    <a:pt x="2842" y="7082"/>
                  </a:lnTo>
                  <a:lnTo>
                    <a:pt x="3248" y="7127"/>
                  </a:lnTo>
                  <a:lnTo>
                    <a:pt x="3338" y="7127"/>
                  </a:lnTo>
                  <a:lnTo>
                    <a:pt x="3383" y="7082"/>
                  </a:lnTo>
                  <a:lnTo>
                    <a:pt x="3473" y="6947"/>
                  </a:lnTo>
                  <a:lnTo>
                    <a:pt x="3428" y="6812"/>
                  </a:lnTo>
                  <a:lnTo>
                    <a:pt x="3383" y="6721"/>
                  </a:lnTo>
                  <a:lnTo>
                    <a:pt x="3293" y="6676"/>
                  </a:lnTo>
                  <a:lnTo>
                    <a:pt x="2842" y="6541"/>
                  </a:lnTo>
                  <a:lnTo>
                    <a:pt x="2391" y="6406"/>
                  </a:lnTo>
                  <a:lnTo>
                    <a:pt x="1985" y="6180"/>
                  </a:lnTo>
                  <a:lnTo>
                    <a:pt x="1805" y="6045"/>
                  </a:lnTo>
                  <a:lnTo>
                    <a:pt x="1579" y="5864"/>
                  </a:lnTo>
                  <a:lnTo>
                    <a:pt x="1353" y="5594"/>
                  </a:lnTo>
                  <a:lnTo>
                    <a:pt x="1218" y="5278"/>
                  </a:lnTo>
                  <a:lnTo>
                    <a:pt x="1173" y="4962"/>
                  </a:lnTo>
                  <a:lnTo>
                    <a:pt x="1218" y="4601"/>
                  </a:lnTo>
                  <a:lnTo>
                    <a:pt x="1263" y="4286"/>
                  </a:lnTo>
                  <a:lnTo>
                    <a:pt x="1399" y="3925"/>
                  </a:lnTo>
                  <a:lnTo>
                    <a:pt x="1534" y="3609"/>
                  </a:lnTo>
                  <a:lnTo>
                    <a:pt x="1714" y="3338"/>
                  </a:lnTo>
                  <a:lnTo>
                    <a:pt x="1759" y="3203"/>
                  </a:lnTo>
                  <a:lnTo>
                    <a:pt x="1714" y="3113"/>
                  </a:lnTo>
                  <a:lnTo>
                    <a:pt x="1669" y="3023"/>
                  </a:lnTo>
                  <a:lnTo>
                    <a:pt x="1579" y="2932"/>
                  </a:lnTo>
                  <a:lnTo>
                    <a:pt x="1308" y="2887"/>
                  </a:lnTo>
                  <a:lnTo>
                    <a:pt x="1083" y="2752"/>
                  </a:lnTo>
                  <a:lnTo>
                    <a:pt x="902" y="2617"/>
                  </a:lnTo>
                  <a:lnTo>
                    <a:pt x="767" y="2436"/>
                  </a:lnTo>
                  <a:lnTo>
                    <a:pt x="632" y="2256"/>
                  </a:lnTo>
                  <a:lnTo>
                    <a:pt x="542" y="2030"/>
                  </a:lnTo>
                  <a:lnTo>
                    <a:pt x="451" y="1805"/>
                  </a:lnTo>
                  <a:lnTo>
                    <a:pt x="451" y="1579"/>
                  </a:lnTo>
                  <a:lnTo>
                    <a:pt x="451" y="1354"/>
                  </a:lnTo>
                  <a:lnTo>
                    <a:pt x="496" y="1128"/>
                  </a:lnTo>
                  <a:lnTo>
                    <a:pt x="587" y="903"/>
                  </a:lnTo>
                  <a:lnTo>
                    <a:pt x="677" y="722"/>
                  </a:lnTo>
                  <a:lnTo>
                    <a:pt x="812" y="587"/>
                  </a:lnTo>
                  <a:lnTo>
                    <a:pt x="1038" y="452"/>
                  </a:lnTo>
                  <a:lnTo>
                    <a:pt x="1263" y="361"/>
                  </a:lnTo>
                  <a:lnTo>
                    <a:pt x="1534" y="361"/>
                  </a:lnTo>
                  <a:lnTo>
                    <a:pt x="1579" y="316"/>
                  </a:lnTo>
                  <a:lnTo>
                    <a:pt x="1624" y="271"/>
                  </a:lnTo>
                  <a:lnTo>
                    <a:pt x="1624" y="181"/>
                  </a:lnTo>
                  <a:lnTo>
                    <a:pt x="1579" y="136"/>
                  </a:lnTo>
                  <a:lnTo>
                    <a:pt x="1308" y="46"/>
                  </a:lnTo>
                  <a:lnTo>
                    <a:pt x="1038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340;p75">
              <a:extLst>
                <a:ext uri="{FF2B5EF4-FFF2-40B4-BE49-F238E27FC236}">
                  <a16:creationId xmlns:a16="http://schemas.microsoft.com/office/drawing/2014/main" id="{A2E31D3E-23A5-41A3-B25C-540BCA63D856}"/>
                </a:ext>
              </a:extLst>
            </p:cNvPr>
            <p:cNvSpPr/>
            <p:nvPr/>
          </p:nvSpPr>
          <p:spPr>
            <a:xfrm>
              <a:off x="4208625" y="3766375"/>
              <a:ext cx="135325" cy="110550"/>
            </a:xfrm>
            <a:custGeom>
              <a:avLst/>
              <a:gdLst/>
              <a:ahLst/>
              <a:cxnLst/>
              <a:rect l="l" t="t" r="r" b="b"/>
              <a:pathLst>
                <a:path w="5413" h="4422" extrusionOk="0">
                  <a:moveTo>
                    <a:pt x="3834" y="1"/>
                  </a:moveTo>
                  <a:lnTo>
                    <a:pt x="3564" y="91"/>
                  </a:lnTo>
                  <a:lnTo>
                    <a:pt x="3338" y="181"/>
                  </a:lnTo>
                  <a:lnTo>
                    <a:pt x="3113" y="362"/>
                  </a:lnTo>
                  <a:lnTo>
                    <a:pt x="2932" y="497"/>
                  </a:lnTo>
                  <a:lnTo>
                    <a:pt x="2752" y="677"/>
                  </a:lnTo>
                  <a:lnTo>
                    <a:pt x="2616" y="903"/>
                  </a:lnTo>
                  <a:lnTo>
                    <a:pt x="2526" y="1174"/>
                  </a:lnTo>
                  <a:lnTo>
                    <a:pt x="2481" y="1399"/>
                  </a:lnTo>
                  <a:lnTo>
                    <a:pt x="2436" y="1670"/>
                  </a:lnTo>
                  <a:lnTo>
                    <a:pt x="2436" y="1986"/>
                  </a:lnTo>
                  <a:lnTo>
                    <a:pt x="2481" y="2256"/>
                  </a:lnTo>
                  <a:lnTo>
                    <a:pt x="1895" y="2121"/>
                  </a:lnTo>
                  <a:lnTo>
                    <a:pt x="1308" y="2121"/>
                  </a:lnTo>
                  <a:lnTo>
                    <a:pt x="1038" y="2166"/>
                  </a:lnTo>
                  <a:lnTo>
                    <a:pt x="767" y="2256"/>
                  </a:lnTo>
                  <a:lnTo>
                    <a:pt x="496" y="2437"/>
                  </a:lnTo>
                  <a:lnTo>
                    <a:pt x="271" y="2662"/>
                  </a:lnTo>
                  <a:lnTo>
                    <a:pt x="135" y="2933"/>
                  </a:lnTo>
                  <a:lnTo>
                    <a:pt x="45" y="3203"/>
                  </a:lnTo>
                  <a:lnTo>
                    <a:pt x="0" y="3474"/>
                  </a:lnTo>
                  <a:lnTo>
                    <a:pt x="45" y="3745"/>
                  </a:lnTo>
                  <a:lnTo>
                    <a:pt x="135" y="3970"/>
                  </a:lnTo>
                  <a:lnTo>
                    <a:pt x="316" y="4196"/>
                  </a:lnTo>
                  <a:lnTo>
                    <a:pt x="541" y="4331"/>
                  </a:lnTo>
                  <a:lnTo>
                    <a:pt x="812" y="4421"/>
                  </a:lnTo>
                  <a:lnTo>
                    <a:pt x="857" y="4376"/>
                  </a:lnTo>
                  <a:lnTo>
                    <a:pt x="902" y="4331"/>
                  </a:lnTo>
                  <a:lnTo>
                    <a:pt x="902" y="4286"/>
                  </a:lnTo>
                  <a:lnTo>
                    <a:pt x="857" y="4196"/>
                  </a:lnTo>
                  <a:lnTo>
                    <a:pt x="677" y="4106"/>
                  </a:lnTo>
                  <a:lnTo>
                    <a:pt x="541" y="4015"/>
                  </a:lnTo>
                  <a:lnTo>
                    <a:pt x="451" y="3880"/>
                  </a:lnTo>
                  <a:lnTo>
                    <a:pt x="406" y="3745"/>
                  </a:lnTo>
                  <a:lnTo>
                    <a:pt x="361" y="3609"/>
                  </a:lnTo>
                  <a:lnTo>
                    <a:pt x="361" y="3474"/>
                  </a:lnTo>
                  <a:lnTo>
                    <a:pt x="451" y="3203"/>
                  </a:lnTo>
                  <a:lnTo>
                    <a:pt x="632" y="2933"/>
                  </a:lnTo>
                  <a:lnTo>
                    <a:pt x="857" y="2752"/>
                  </a:lnTo>
                  <a:lnTo>
                    <a:pt x="1173" y="2572"/>
                  </a:lnTo>
                  <a:lnTo>
                    <a:pt x="1489" y="2527"/>
                  </a:lnTo>
                  <a:lnTo>
                    <a:pt x="1804" y="2527"/>
                  </a:lnTo>
                  <a:lnTo>
                    <a:pt x="2165" y="2617"/>
                  </a:lnTo>
                  <a:lnTo>
                    <a:pt x="2481" y="2752"/>
                  </a:lnTo>
                  <a:lnTo>
                    <a:pt x="2752" y="2888"/>
                  </a:lnTo>
                  <a:lnTo>
                    <a:pt x="2842" y="2933"/>
                  </a:lnTo>
                  <a:lnTo>
                    <a:pt x="2932" y="2933"/>
                  </a:lnTo>
                  <a:lnTo>
                    <a:pt x="3067" y="2888"/>
                  </a:lnTo>
                  <a:lnTo>
                    <a:pt x="3158" y="2707"/>
                  </a:lnTo>
                  <a:lnTo>
                    <a:pt x="3158" y="2662"/>
                  </a:lnTo>
                  <a:lnTo>
                    <a:pt x="3113" y="2572"/>
                  </a:lnTo>
                  <a:lnTo>
                    <a:pt x="3022" y="2256"/>
                  </a:lnTo>
                  <a:lnTo>
                    <a:pt x="2932" y="1986"/>
                  </a:lnTo>
                  <a:lnTo>
                    <a:pt x="2932" y="1760"/>
                  </a:lnTo>
                  <a:lnTo>
                    <a:pt x="2932" y="1534"/>
                  </a:lnTo>
                  <a:lnTo>
                    <a:pt x="2977" y="1354"/>
                  </a:lnTo>
                  <a:lnTo>
                    <a:pt x="3067" y="1174"/>
                  </a:lnTo>
                  <a:lnTo>
                    <a:pt x="3203" y="1038"/>
                  </a:lnTo>
                  <a:lnTo>
                    <a:pt x="3338" y="903"/>
                  </a:lnTo>
                  <a:lnTo>
                    <a:pt x="3518" y="768"/>
                  </a:lnTo>
                  <a:lnTo>
                    <a:pt x="3699" y="723"/>
                  </a:lnTo>
                  <a:lnTo>
                    <a:pt x="4105" y="587"/>
                  </a:lnTo>
                  <a:lnTo>
                    <a:pt x="4601" y="587"/>
                  </a:lnTo>
                  <a:lnTo>
                    <a:pt x="5097" y="677"/>
                  </a:lnTo>
                  <a:lnTo>
                    <a:pt x="5187" y="723"/>
                  </a:lnTo>
                  <a:lnTo>
                    <a:pt x="5278" y="677"/>
                  </a:lnTo>
                  <a:lnTo>
                    <a:pt x="5368" y="632"/>
                  </a:lnTo>
                  <a:lnTo>
                    <a:pt x="5413" y="542"/>
                  </a:lnTo>
                  <a:lnTo>
                    <a:pt x="5413" y="452"/>
                  </a:lnTo>
                  <a:lnTo>
                    <a:pt x="5413" y="362"/>
                  </a:lnTo>
                  <a:lnTo>
                    <a:pt x="5368" y="317"/>
                  </a:lnTo>
                  <a:lnTo>
                    <a:pt x="5278" y="226"/>
                  </a:lnTo>
                  <a:lnTo>
                    <a:pt x="5007" y="91"/>
                  </a:lnTo>
                  <a:lnTo>
                    <a:pt x="4691" y="46"/>
                  </a:lnTo>
                  <a:lnTo>
                    <a:pt x="4376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341;p75">
              <a:extLst>
                <a:ext uri="{FF2B5EF4-FFF2-40B4-BE49-F238E27FC236}">
                  <a16:creationId xmlns:a16="http://schemas.microsoft.com/office/drawing/2014/main" id="{0CC0D572-A093-43F1-81FE-E2A1518BA9EE}"/>
                </a:ext>
              </a:extLst>
            </p:cNvPr>
            <p:cNvSpPr/>
            <p:nvPr/>
          </p:nvSpPr>
          <p:spPr>
            <a:xfrm>
              <a:off x="4463475" y="3792325"/>
              <a:ext cx="152250" cy="37225"/>
            </a:xfrm>
            <a:custGeom>
              <a:avLst/>
              <a:gdLst/>
              <a:ahLst/>
              <a:cxnLst/>
              <a:rect l="l" t="t" r="r" b="b"/>
              <a:pathLst>
                <a:path w="6090" h="1489" extrusionOk="0">
                  <a:moveTo>
                    <a:pt x="90" y="0"/>
                  </a:moveTo>
                  <a:lnTo>
                    <a:pt x="45" y="45"/>
                  </a:lnTo>
                  <a:lnTo>
                    <a:pt x="0" y="90"/>
                  </a:lnTo>
                  <a:lnTo>
                    <a:pt x="45" y="406"/>
                  </a:lnTo>
                  <a:lnTo>
                    <a:pt x="90" y="677"/>
                  </a:lnTo>
                  <a:lnTo>
                    <a:pt x="226" y="902"/>
                  </a:lnTo>
                  <a:lnTo>
                    <a:pt x="316" y="1083"/>
                  </a:lnTo>
                  <a:lnTo>
                    <a:pt x="496" y="1218"/>
                  </a:lnTo>
                  <a:lnTo>
                    <a:pt x="677" y="1353"/>
                  </a:lnTo>
                  <a:lnTo>
                    <a:pt x="857" y="1399"/>
                  </a:lnTo>
                  <a:lnTo>
                    <a:pt x="1038" y="1444"/>
                  </a:lnTo>
                  <a:lnTo>
                    <a:pt x="1489" y="1444"/>
                  </a:lnTo>
                  <a:lnTo>
                    <a:pt x="1714" y="1399"/>
                  </a:lnTo>
                  <a:lnTo>
                    <a:pt x="1895" y="1308"/>
                  </a:lnTo>
                  <a:lnTo>
                    <a:pt x="2120" y="1173"/>
                  </a:lnTo>
                  <a:lnTo>
                    <a:pt x="2346" y="1038"/>
                  </a:lnTo>
                  <a:lnTo>
                    <a:pt x="2526" y="857"/>
                  </a:lnTo>
                  <a:lnTo>
                    <a:pt x="2707" y="677"/>
                  </a:lnTo>
                  <a:lnTo>
                    <a:pt x="3067" y="1038"/>
                  </a:lnTo>
                  <a:lnTo>
                    <a:pt x="3293" y="1218"/>
                  </a:lnTo>
                  <a:lnTo>
                    <a:pt x="3519" y="1308"/>
                  </a:lnTo>
                  <a:lnTo>
                    <a:pt x="3744" y="1399"/>
                  </a:lnTo>
                  <a:lnTo>
                    <a:pt x="3925" y="1444"/>
                  </a:lnTo>
                  <a:lnTo>
                    <a:pt x="4150" y="1489"/>
                  </a:lnTo>
                  <a:lnTo>
                    <a:pt x="4376" y="1489"/>
                  </a:lnTo>
                  <a:lnTo>
                    <a:pt x="4601" y="1444"/>
                  </a:lnTo>
                  <a:lnTo>
                    <a:pt x="4827" y="1399"/>
                  </a:lnTo>
                  <a:lnTo>
                    <a:pt x="5233" y="1173"/>
                  </a:lnTo>
                  <a:lnTo>
                    <a:pt x="5639" y="857"/>
                  </a:lnTo>
                  <a:lnTo>
                    <a:pt x="6045" y="451"/>
                  </a:lnTo>
                  <a:lnTo>
                    <a:pt x="6090" y="361"/>
                  </a:lnTo>
                  <a:lnTo>
                    <a:pt x="6090" y="271"/>
                  </a:lnTo>
                  <a:lnTo>
                    <a:pt x="6045" y="136"/>
                  </a:lnTo>
                  <a:lnTo>
                    <a:pt x="5999" y="90"/>
                  </a:lnTo>
                  <a:lnTo>
                    <a:pt x="5819" y="90"/>
                  </a:lnTo>
                  <a:lnTo>
                    <a:pt x="5774" y="136"/>
                  </a:lnTo>
                  <a:lnTo>
                    <a:pt x="5413" y="496"/>
                  </a:lnTo>
                  <a:lnTo>
                    <a:pt x="5007" y="767"/>
                  </a:lnTo>
                  <a:lnTo>
                    <a:pt x="4646" y="948"/>
                  </a:lnTo>
                  <a:lnTo>
                    <a:pt x="4285" y="1038"/>
                  </a:lnTo>
                  <a:lnTo>
                    <a:pt x="4105" y="1038"/>
                  </a:lnTo>
                  <a:lnTo>
                    <a:pt x="3925" y="993"/>
                  </a:lnTo>
                  <a:lnTo>
                    <a:pt x="3744" y="948"/>
                  </a:lnTo>
                  <a:lnTo>
                    <a:pt x="3564" y="857"/>
                  </a:lnTo>
                  <a:lnTo>
                    <a:pt x="3203" y="587"/>
                  </a:lnTo>
                  <a:lnTo>
                    <a:pt x="2797" y="226"/>
                  </a:lnTo>
                  <a:lnTo>
                    <a:pt x="2752" y="136"/>
                  </a:lnTo>
                  <a:lnTo>
                    <a:pt x="2662" y="136"/>
                  </a:lnTo>
                  <a:lnTo>
                    <a:pt x="2571" y="181"/>
                  </a:lnTo>
                  <a:lnTo>
                    <a:pt x="2481" y="226"/>
                  </a:lnTo>
                  <a:lnTo>
                    <a:pt x="2256" y="632"/>
                  </a:lnTo>
                  <a:lnTo>
                    <a:pt x="1940" y="902"/>
                  </a:lnTo>
                  <a:lnTo>
                    <a:pt x="1579" y="1083"/>
                  </a:lnTo>
                  <a:lnTo>
                    <a:pt x="1399" y="1128"/>
                  </a:lnTo>
                  <a:lnTo>
                    <a:pt x="1038" y="1128"/>
                  </a:lnTo>
                  <a:lnTo>
                    <a:pt x="902" y="1083"/>
                  </a:lnTo>
                  <a:lnTo>
                    <a:pt x="722" y="993"/>
                  </a:lnTo>
                  <a:lnTo>
                    <a:pt x="587" y="902"/>
                  </a:lnTo>
                  <a:lnTo>
                    <a:pt x="451" y="767"/>
                  </a:lnTo>
                  <a:lnTo>
                    <a:pt x="361" y="587"/>
                  </a:lnTo>
                  <a:lnTo>
                    <a:pt x="271" y="361"/>
                  </a:lnTo>
                  <a:lnTo>
                    <a:pt x="226" y="90"/>
                  </a:lnTo>
                  <a:lnTo>
                    <a:pt x="181" y="45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342;p75">
              <a:extLst>
                <a:ext uri="{FF2B5EF4-FFF2-40B4-BE49-F238E27FC236}">
                  <a16:creationId xmlns:a16="http://schemas.microsoft.com/office/drawing/2014/main" id="{3123270D-DB79-41C2-BB5D-88C37ADC523E}"/>
                </a:ext>
              </a:extLst>
            </p:cNvPr>
            <p:cNvSpPr/>
            <p:nvPr/>
          </p:nvSpPr>
          <p:spPr>
            <a:xfrm>
              <a:off x="4695775" y="3799075"/>
              <a:ext cx="41750" cy="76725"/>
            </a:xfrm>
            <a:custGeom>
              <a:avLst/>
              <a:gdLst/>
              <a:ahLst/>
              <a:cxnLst/>
              <a:rect l="l" t="t" r="r" b="b"/>
              <a:pathLst>
                <a:path w="1670" h="3069" extrusionOk="0">
                  <a:moveTo>
                    <a:pt x="587" y="1"/>
                  </a:moveTo>
                  <a:lnTo>
                    <a:pt x="316" y="46"/>
                  </a:lnTo>
                  <a:lnTo>
                    <a:pt x="45" y="136"/>
                  </a:lnTo>
                  <a:lnTo>
                    <a:pt x="0" y="226"/>
                  </a:lnTo>
                  <a:lnTo>
                    <a:pt x="0" y="317"/>
                  </a:lnTo>
                  <a:lnTo>
                    <a:pt x="45" y="362"/>
                  </a:lnTo>
                  <a:lnTo>
                    <a:pt x="541" y="362"/>
                  </a:lnTo>
                  <a:lnTo>
                    <a:pt x="722" y="407"/>
                  </a:lnTo>
                  <a:lnTo>
                    <a:pt x="857" y="497"/>
                  </a:lnTo>
                  <a:lnTo>
                    <a:pt x="993" y="632"/>
                  </a:lnTo>
                  <a:lnTo>
                    <a:pt x="1083" y="768"/>
                  </a:lnTo>
                  <a:lnTo>
                    <a:pt x="1173" y="948"/>
                  </a:lnTo>
                  <a:lnTo>
                    <a:pt x="1218" y="1174"/>
                  </a:lnTo>
                  <a:lnTo>
                    <a:pt x="1308" y="1535"/>
                  </a:lnTo>
                  <a:lnTo>
                    <a:pt x="1263" y="1941"/>
                  </a:lnTo>
                  <a:lnTo>
                    <a:pt x="1218" y="2346"/>
                  </a:lnTo>
                  <a:lnTo>
                    <a:pt x="1038" y="2752"/>
                  </a:lnTo>
                  <a:lnTo>
                    <a:pt x="1038" y="2843"/>
                  </a:lnTo>
                  <a:lnTo>
                    <a:pt x="1038" y="2933"/>
                  </a:lnTo>
                  <a:lnTo>
                    <a:pt x="1083" y="2978"/>
                  </a:lnTo>
                  <a:lnTo>
                    <a:pt x="1128" y="3068"/>
                  </a:lnTo>
                  <a:lnTo>
                    <a:pt x="1399" y="3068"/>
                  </a:lnTo>
                  <a:lnTo>
                    <a:pt x="1444" y="2978"/>
                  </a:lnTo>
                  <a:lnTo>
                    <a:pt x="1534" y="2798"/>
                  </a:lnTo>
                  <a:lnTo>
                    <a:pt x="1624" y="2572"/>
                  </a:lnTo>
                  <a:lnTo>
                    <a:pt x="1669" y="2031"/>
                  </a:lnTo>
                  <a:lnTo>
                    <a:pt x="1669" y="1444"/>
                  </a:lnTo>
                  <a:lnTo>
                    <a:pt x="1624" y="1174"/>
                  </a:lnTo>
                  <a:lnTo>
                    <a:pt x="1534" y="903"/>
                  </a:lnTo>
                  <a:lnTo>
                    <a:pt x="1444" y="632"/>
                  </a:lnTo>
                  <a:lnTo>
                    <a:pt x="1308" y="407"/>
                  </a:lnTo>
                  <a:lnTo>
                    <a:pt x="1173" y="226"/>
                  </a:lnTo>
                  <a:lnTo>
                    <a:pt x="993" y="91"/>
                  </a:lnTo>
                  <a:lnTo>
                    <a:pt x="812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343;p75">
              <a:extLst>
                <a:ext uri="{FF2B5EF4-FFF2-40B4-BE49-F238E27FC236}">
                  <a16:creationId xmlns:a16="http://schemas.microsoft.com/office/drawing/2014/main" id="{CAB7E4E0-9C9D-4C32-97FA-6B957FF94096}"/>
                </a:ext>
              </a:extLst>
            </p:cNvPr>
            <p:cNvSpPr/>
            <p:nvPr/>
          </p:nvSpPr>
          <p:spPr>
            <a:xfrm>
              <a:off x="4753275" y="3945675"/>
              <a:ext cx="36125" cy="74450"/>
            </a:xfrm>
            <a:custGeom>
              <a:avLst/>
              <a:gdLst/>
              <a:ahLst/>
              <a:cxnLst/>
              <a:rect l="l" t="t" r="r" b="b"/>
              <a:pathLst>
                <a:path w="1445" h="2978" extrusionOk="0">
                  <a:moveTo>
                    <a:pt x="91" y="1"/>
                  </a:moveTo>
                  <a:lnTo>
                    <a:pt x="1" y="91"/>
                  </a:lnTo>
                  <a:lnTo>
                    <a:pt x="1" y="226"/>
                  </a:lnTo>
                  <a:lnTo>
                    <a:pt x="46" y="271"/>
                  </a:lnTo>
                  <a:lnTo>
                    <a:pt x="91" y="271"/>
                  </a:lnTo>
                  <a:lnTo>
                    <a:pt x="452" y="452"/>
                  </a:lnTo>
                  <a:lnTo>
                    <a:pt x="677" y="677"/>
                  </a:lnTo>
                  <a:lnTo>
                    <a:pt x="858" y="948"/>
                  </a:lnTo>
                  <a:lnTo>
                    <a:pt x="993" y="1309"/>
                  </a:lnTo>
                  <a:lnTo>
                    <a:pt x="1038" y="1625"/>
                  </a:lnTo>
                  <a:lnTo>
                    <a:pt x="1038" y="1985"/>
                  </a:lnTo>
                  <a:lnTo>
                    <a:pt x="993" y="2346"/>
                  </a:lnTo>
                  <a:lnTo>
                    <a:pt x="903" y="2662"/>
                  </a:lnTo>
                  <a:lnTo>
                    <a:pt x="903" y="2752"/>
                  </a:lnTo>
                  <a:lnTo>
                    <a:pt x="948" y="2842"/>
                  </a:lnTo>
                  <a:lnTo>
                    <a:pt x="993" y="2933"/>
                  </a:lnTo>
                  <a:lnTo>
                    <a:pt x="1083" y="2933"/>
                  </a:lnTo>
                  <a:lnTo>
                    <a:pt x="1173" y="2978"/>
                  </a:lnTo>
                  <a:lnTo>
                    <a:pt x="1219" y="2933"/>
                  </a:lnTo>
                  <a:lnTo>
                    <a:pt x="1309" y="2888"/>
                  </a:lnTo>
                  <a:lnTo>
                    <a:pt x="1354" y="2797"/>
                  </a:lnTo>
                  <a:lnTo>
                    <a:pt x="1444" y="2391"/>
                  </a:lnTo>
                  <a:lnTo>
                    <a:pt x="1444" y="1985"/>
                  </a:lnTo>
                  <a:lnTo>
                    <a:pt x="1399" y="1534"/>
                  </a:lnTo>
                  <a:lnTo>
                    <a:pt x="1309" y="1128"/>
                  </a:lnTo>
                  <a:lnTo>
                    <a:pt x="1173" y="768"/>
                  </a:lnTo>
                  <a:lnTo>
                    <a:pt x="903" y="452"/>
                  </a:lnTo>
                  <a:lnTo>
                    <a:pt x="767" y="271"/>
                  </a:lnTo>
                  <a:lnTo>
                    <a:pt x="587" y="181"/>
                  </a:lnTo>
                  <a:lnTo>
                    <a:pt x="407" y="91"/>
                  </a:lnTo>
                  <a:lnTo>
                    <a:pt x="181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344;p75">
              <a:extLst>
                <a:ext uri="{FF2B5EF4-FFF2-40B4-BE49-F238E27FC236}">
                  <a16:creationId xmlns:a16="http://schemas.microsoft.com/office/drawing/2014/main" id="{2840E54E-4159-4ECF-94BD-C66152524A12}"/>
                </a:ext>
              </a:extLst>
            </p:cNvPr>
            <p:cNvSpPr/>
            <p:nvPr/>
          </p:nvSpPr>
          <p:spPr>
            <a:xfrm>
              <a:off x="4682225" y="4113700"/>
              <a:ext cx="117300" cy="133100"/>
            </a:xfrm>
            <a:custGeom>
              <a:avLst/>
              <a:gdLst/>
              <a:ahLst/>
              <a:cxnLst/>
              <a:rect l="l" t="t" r="r" b="b"/>
              <a:pathLst>
                <a:path w="4692" h="5324" extrusionOk="0">
                  <a:moveTo>
                    <a:pt x="4512" y="1"/>
                  </a:moveTo>
                  <a:lnTo>
                    <a:pt x="4376" y="46"/>
                  </a:lnTo>
                  <a:lnTo>
                    <a:pt x="4286" y="91"/>
                  </a:lnTo>
                  <a:lnTo>
                    <a:pt x="4286" y="181"/>
                  </a:lnTo>
                  <a:lnTo>
                    <a:pt x="4106" y="993"/>
                  </a:lnTo>
                  <a:lnTo>
                    <a:pt x="4015" y="1444"/>
                  </a:lnTo>
                  <a:lnTo>
                    <a:pt x="3880" y="1850"/>
                  </a:lnTo>
                  <a:lnTo>
                    <a:pt x="3655" y="2211"/>
                  </a:lnTo>
                  <a:lnTo>
                    <a:pt x="3564" y="2391"/>
                  </a:lnTo>
                  <a:lnTo>
                    <a:pt x="3429" y="2527"/>
                  </a:lnTo>
                  <a:lnTo>
                    <a:pt x="3249" y="2617"/>
                  </a:lnTo>
                  <a:lnTo>
                    <a:pt x="3068" y="2707"/>
                  </a:lnTo>
                  <a:lnTo>
                    <a:pt x="2888" y="2797"/>
                  </a:lnTo>
                  <a:lnTo>
                    <a:pt x="2617" y="2797"/>
                  </a:lnTo>
                  <a:lnTo>
                    <a:pt x="2527" y="2842"/>
                  </a:lnTo>
                  <a:lnTo>
                    <a:pt x="2482" y="2887"/>
                  </a:lnTo>
                  <a:lnTo>
                    <a:pt x="2437" y="2978"/>
                  </a:lnTo>
                  <a:lnTo>
                    <a:pt x="2437" y="3068"/>
                  </a:lnTo>
                  <a:lnTo>
                    <a:pt x="2437" y="3293"/>
                  </a:lnTo>
                  <a:lnTo>
                    <a:pt x="2437" y="3519"/>
                  </a:lnTo>
                  <a:lnTo>
                    <a:pt x="2392" y="3744"/>
                  </a:lnTo>
                  <a:lnTo>
                    <a:pt x="2346" y="3970"/>
                  </a:lnTo>
                  <a:lnTo>
                    <a:pt x="2256" y="4150"/>
                  </a:lnTo>
                  <a:lnTo>
                    <a:pt x="2121" y="4331"/>
                  </a:lnTo>
                  <a:lnTo>
                    <a:pt x="1850" y="4647"/>
                  </a:lnTo>
                  <a:lnTo>
                    <a:pt x="1444" y="4872"/>
                  </a:lnTo>
                  <a:lnTo>
                    <a:pt x="1038" y="5007"/>
                  </a:lnTo>
                  <a:lnTo>
                    <a:pt x="407" y="5007"/>
                  </a:lnTo>
                  <a:lnTo>
                    <a:pt x="181" y="4917"/>
                  </a:lnTo>
                  <a:lnTo>
                    <a:pt x="46" y="4917"/>
                  </a:lnTo>
                  <a:lnTo>
                    <a:pt x="1" y="5007"/>
                  </a:lnTo>
                  <a:lnTo>
                    <a:pt x="1" y="5098"/>
                  </a:lnTo>
                  <a:lnTo>
                    <a:pt x="91" y="5188"/>
                  </a:lnTo>
                  <a:lnTo>
                    <a:pt x="362" y="5278"/>
                  </a:lnTo>
                  <a:lnTo>
                    <a:pt x="587" y="5323"/>
                  </a:lnTo>
                  <a:lnTo>
                    <a:pt x="858" y="5323"/>
                  </a:lnTo>
                  <a:lnTo>
                    <a:pt x="1083" y="5278"/>
                  </a:lnTo>
                  <a:lnTo>
                    <a:pt x="1354" y="5233"/>
                  </a:lnTo>
                  <a:lnTo>
                    <a:pt x="1580" y="5143"/>
                  </a:lnTo>
                  <a:lnTo>
                    <a:pt x="1760" y="5053"/>
                  </a:lnTo>
                  <a:lnTo>
                    <a:pt x="1986" y="4917"/>
                  </a:lnTo>
                  <a:lnTo>
                    <a:pt x="2166" y="4737"/>
                  </a:lnTo>
                  <a:lnTo>
                    <a:pt x="2346" y="4601"/>
                  </a:lnTo>
                  <a:lnTo>
                    <a:pt x="2482" y="4376"/>
                  </a:lnTo>
                  <a:lnTo>
                    <a:pt x="2617" y="4196"/>
                  </a:lnTo>
                  <a:lnTo>
                    <a:pt x="2707" y="3970"/>
                  </a:lnTo>
                  <a:lnTo>
                    <a:pt x="2798" y="3699"/>
                  </a:lnTo>
                  <a:lnTo>
                    <a:pt x="2843" y="3474"/>
                  </a:lnTo>
                  <a:lnTo>
                    <a:pt x="2843" y="3203"/>
                  </a:lnTo>
                  <a:lnTo>
                    <a:pt x="3068" y="3158"/>
                  </a:lnTo>
                  <a:lnTo>
                    <a:pt x="3294" y="3113"/>
                  </a:lnTo>
                  <a:lnTo>
                    <a:pt x="3519" y="2978"/>
                  </a:lnTo>
                  <a:lnTo>
                    <a:pt x="3700" y="2842"/>
                  </a:lnTo>
                  <a:lnTo>
                    <a:pt x="3835" y="2707"/>
                  </a:lnTo>
                  <a:lnTo>
                    <a:pt x="3970" y="2527"/>
                  </a:lnTo>
                  <a:lnTo>
                    <a:pt x="4241" y="2121"/>
                  </a:lnTo>
                  <a:lnTo>
                    <a:pt x="4421" y="1670"/>
                  </a:lnTo>
                  <a:lnTo>
                    <a:pt x="4557" y="1173"/>
                  </a:lnTo>
                  <a:lnTo>
                    <a:pt x="4692" y="226"/>
                  </a:lnTo>
                  <a:lnTo>
                    <a:pt x="4692" y="136"/>
                  </a:lnTo>
                  <a:lnTo>
                    <a:pt x="4647" y="91"/>
                  </a:lnTo>
                  <a:lnTo>
                    <a:pt x="4512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345;p75">
              <a:extLst>
                <a:ext uri="{FF2B5EF4-FFF2-40B4-BE49-F238E27FC236}">
                  <a16:creationId xmlns:a16="http://schemas.microsoft.com/office/drawing/2014/main" id="{53311850-D824-4C68-85F3-9B61962F6858}"/>
                </a:ext>
              </a:extLst>
            </p:cNvPr>
            <p:cNvSpPr/>
            <p:nvPr/>
          </p:nvSpPr>
          <p:spPr>
            <a:xfrm>
              <a:off x="4352950" y="4401250"/>
              <a:ext cx="21450" cy="91375"/>
            </a:xfrm>
            <a:custGeom>
              <a:avLst/>
              <a:gdLst/>
              <a:ahLst/>
              <a:cxnLst/>
              <a:rect l="l" t="t" r="r" b="b"/>
              <a:pathLst>
                <a:path w="858" h="3655" extrusionOk="0">
                  <a:moveTo>
                    <a:pt x="677" y="1"/>
                  </a:moveTo>
                  <a:lnTo>
                    <a:pt x="542" y="46"/>
                  </a:lnTo>
                  <a:lnTo>
                    <a:pt x="497" y="91"/>
                  </a:lnTo>
                  <a:lnTo>
                    <a:pt x="452" y="181"/>
                  </a:lnTo>
                  <a:lnTo>
                    <a:pt x="317" y="542"/>
                  </a:lnTo>
                  <a:lnTo>
                    <a:pt x="271" y="993"/>
                  </a:lnTo>
                  <a:lnTo>
                    <a:pt x="226" y="1805"/>
                  </a:lnTo>
                  <a:lnTo>
                    <a:pt x="181" y="2662"/>
                  </a:lnTo>
                  <a:lnTo>
                    <a:pt x="91" y="3068"/>
                  </a:lnTo>
                  <a:lnTo>
                    <a:pt x="1" y="3474"/>
                  </a:lnTo>
                  <a:lnTo>
                    <a:pt x="1" y="3564"/>
                  </a:lnTo>
                  <a:lnTo>
                    <a:pt x="91" y="3654"/>
                  </a:lnTo>
                  <a:lnTo>
                    <a:pt x="226" y="3654"/>
                  </a:lnTo>
                  <a:lnTo>
                    <a:pt x="271" y="3609"/>
                  </a:lnTo>
                  <a:lnTo>
                    <a:pt x="407" y="3203"/>
                  </a:lnTo>
                  <a:lnTo>
                    <a:pt x="542" y="2797"/>
                  </a:lnTo>
                  <a:lnTo>
                    <a:pt x="677" y="1940"/>
                  </a:lnTo>
                  <a:lnTo>
                    <a:pt x="858" y="226"/>
                  </a:lnTo>
                  <a:lnTo>
                    <a:pt x="858" y="136"/>
                  </a:lnTo>
                  <a:lnTo>
                    <a:pt x="813" y="91"/>
                  </a:lnTo>
                  <a:lnTo>
                    <a:pt x="768" y="46"/>
                  </a:lnTo>
                  <a:lnTo>
                    <a:pt x="677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346;p75">
              <a:extLst>
                <a:ext uri="{FF2B5EF4-FFF2-40B4-BE49-F238E27FC236}">
                  <a16:creationId xmlns:a16="http://schemas.microsoft.com/office/drawing/2014/main" id="{5CEAD8FB-4D8D-4103-9F18-BEBD2C966B9D}"/>
                </a:ext>
              </a:extLst>
            </p:cNvPr>
            <p:cNvSpPr/>
            <p:nvPr/>
          </p:nvSpPr>
          <p:spPr>
            <a:xfrm>
              <a:off x="4616825" y="4371950"/>
              <a:ext cx="23700" cy="108275"/>
            </a:xfrm>
            <a:custGeom>
              <a:avLst/>
              <a:gdLst/>
              <a:ahLst/>
              <a:cxnLst/>
              <a:rect l="l" t="t" r="r" b="b"/>
              <a:pathLst>
                <a:path w="948" h="4331" extrusionOk="0">
                  <a:moveTo>
                    <a:pt x="226" y="0"/>
                  </a:moveTo>
                  <a:lnTo>
                    <a:pt x="136" y="45"/>
                  </a:lnTo>
                  <a:lnTo>
                    <a:pt x="46" y="90"/>
                  </a:lnTo>
                  <a:lnTo>
                    <a:pt x="1" y="135"/>
                  </a:lnTo>
                  <a:lnTo>
                    <a:pt x="1" y="226"/>
                  </a:lnTo>
                  <a:lnTo>
                    <a:pt x="46" y="812"/>
                  </a:lnTo>
                  <a:lnTo>
                    <a:pt x="136" y="1353"/>
                  </a:lnTo>
                  <a:lnTo>
                    <a:pt x="316" y="2481"/>
                  </a:lnTo>
                  <a:lnTo>
                    <a:pt x="407" y="3428"/>
                  </a:lnTo>
                  <a:lnTo>
                    <a:pt x="452" y="3699"/>
                  </a:lnTo>
                  <a:lnTo>
                    <a:pt x="497" y="3969"/>
                  </a:lnTo>
                  <a:lnTo>
                    <a:pt x="587" y="4150"/>
                  </a:lnTo>
                  <a:lnTo>
                    <a:pt x="722" y="4330"/>
                  </a:lnTo>
                  <a:lnTo>
                    <a:pt x="813" y="4330"/>
                  </a:lnTo>
                  <a:lnTo>
                    <a:pt x="858" y="4285"/>
                  </a:lnTo>
                  <a:lnTo>
                    <a:pt x="903" y="4105"/>
                  </a:lnTo>
                  <a:lnTo>
                    <a:pt x="948" y="3879"/>
                  </a:lnTo>
                  <a:lnTo>
                    <a:pt x="903" y="3428"/>
                  </a:lnTo>
                  <a:lnTo>
                    <a:pt x="722" y="2571"/>
                  </a:lnTo>
                  <a:lnTo>
                    <a:pt x="632" y="1398"/>
                  </a:lnTo>
                  <a:lnTo>
                    <a:pt x="542" y="767"/>
                  </a:lnTo>
                  <a:lnTo>
                    <a:pt x="452" y="180"/>
                  </a:lnTo>
                  <a:lnTo>
                    <a:pt x="452" y="90"/>
                  </a:lnTo>
                  <a:lnTo>
                    <a:pt x="362" y="45"/>
                  </a:lnTo>
                  <a:lnTo>
                    <a:pt x="316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1347;p75">
              <a:extLst>
                <a:ext uri="{FF2B5EF4-FFF2-40B4-BE49-F238E27FC236}">
                  <a16:creationId xmlns:a16="http://schemas.microsoft.com/office/drawing/2014/main" id="{117CF208-4C62-472D-9D37-BD3157D7A44A}"/>
                </a:ext>
              </a:extLst>
            </p:cNvPr>
            <p:cNvSpPr/>
            <p:nvPr/>
          </p:nvSpPr>
          <p:spPr>
            <a:xfrm>
              <a:off x="4426250" y="4367425"/>
              <a:ext cx="122950" cy="117300"/>
            </a:xfrm>
            <a:custGeom>
              <a:avLst/>
              <a:gdLst/>
              <a:ahLst/>
              <a:cxnLst/>
              <a:rect l="l" t="t" r="r" b="b"/>
              <a:pathLst>
                <a:path w="4918" h="4692" extrusionOk="0">
                  <a:moveTo>
                    <a:pt x="3745" y="1"/>
                  </a:moveTo>
                  <a:lnTo>
                    <a:pt x="3564" y="46"/>
                  </a:lnTo>
                  <a:lnTo>
                    <a:pt x="3339" y="91"/>
                  </a:lnTo>
                  <a:lnTo>
                    <a:pt x="3158" y="181"/>
                  </a:lnTo>
                  <a:lnTo>
                    <a:pt x="2797" y="407"/>
                  </a:lnTo>
                  <a:lnTo>
                    <a:pt x="2482" y="722"/>
                  </a:lnTo>
                  <a:lnTo>
                    <a:pt x="2211" y="1083"/>
                  </a:lnTo>
                  <a:lnTo>
                    <a:pt x="2076" y="1489"/>
                  </a:lnTo>
                  <a:lnTo>
                    <a:pt x="1670" y="1309"/>
                  </a:lnTo>
                  <a:lnTo>
                    <a:pt x="1219" y="1173"/>
                  </a:lnTo>
                  <a:lnTo>
                    <a:pt x="813" y="1173"/>
                  </a:lnTo>
                  <a:lnTo>
                    <a:pt x="632" y="1218"/>
                  </a:lnTo>
                  <a:lnTo>
                    <a:pt x="452" y="1309"/>
                  </a:lnTo>
                  <a:lnTo>
                    <a:pt x="316" y="1399"/>
                  </a:lnTo>
                  <a:lnTo>
                    <a:pt x="226" y="1489"/>
                  </a:lnTo>
                  <a:lnTo>
                    <a:pt x="91" y="1624"/>
                  </a:lnTo>
                  <a:lnTo>
                    <a:pt x="46" y="1850"/>
                  </a:lnTo>
                  <a:lnTo>
                    <a:pt x="1" y="2211"/>
                  </a:lnTo>
                  <a:lnTo>
                    <a:pt x="46" y="2572"/>
                  </a:lnTo>
                  <a:lnTo>
                    <a:pt x="181" y="2887"/>
                  </a:lnTo>
                  <a:lnTo>
                    <a:pt x="362" y="3203"/>
                  </a:lnTo>
                  <a:lnTo>
                    <a:pt x="632" y="3474"/>
                  </a:lnTo>
                  <a:lnTo>
                    <a:pt x="948" y="3744"/>
                  </a:lnTo>
                  <a:lnTo>
                    <a:pt x="1264" y="3970"/>
                  </a:lnTo>
                  <a:lnTo>
                    <a:pt x="1625" y="4150"/>
                  </a:lnTo>
                  <a:lnTo>
                    <a:pt x="1760" y="4331"/>
                  </a:lnTo>
                  <a:lnTo>
                    <a:pt x="1850" y="4376"/>
                  </a:lnTo>
                  <a:lnTo>
                    <a:pt x="1895" y="4331"/>
                  </a:lnTo>
                  <a:lnTo>
                    <a:pt x="2707" y="4692"/>
                  </a:lnTo>
                  <a:lnTo>
                    <a:pt x="2888" y="4692"/>
                  </a:lnTo>
                  <a:lnTo>
                    <a:pt x="2978" y="4601"/>
                  </a:lnTo>
                  <a:lnTo>
                    <a:pt x="2978" y="4511"/>
                  </a:lnTo>
                  <a:lnTo>
                    <a:pt x="3294" y="4421"/>
                  </a:lnTo>
                  <a:lnTo>
                    <a:pt x="3564" y="4331"/>
                  </a:lnTo>
                  <a:lnTo>
                    <a:pt x="3790" y="4150"/>
                  </a:lnTo>
                  <a:lnTo>
                    <a:pt x="4060" y="3970"/>
                  </a:lnTo>
                  <a:lnTo>
                    <a:pt x="4241" y="3744"/>
                  </a:lnTo>
                  <a:lnTo>
                    <a:pt x="4421" y="3519"/>
                  </a:lnTo>
                  <a:lnTo>
                    <a:pt x="4602" y="3203"/>
                  </a:lnTo>
                  <a:lnTo>
                    <a:pt x="4737" y="2933"/>
                  </a:lnTo>
                  <a:lnTo>
                    <a:pt x="4827" y="2617"/>
                  </a:lnTo>
                  <a:lnTo>
                    <a:pt x="4872" y="2301"/>
                  </a:lnTo>
                  <a:lnTo>
                    <a:pt x="4917" y="1985"/>
                  </a:lnTo>
                  <a:lnTo>
                    <a:pt x="4917" y="1670"/>
                  </a:lnTo>
                  <a:lnTo>
                    <a:pt x="4917" y="1354"/>
                  </a:lnTo>
                  <a:lnTo>
                    <a:pt x="4872" y="1083"/>
                  </a:lnTo>
                  <a:lnTo>
                    <a:pt x="4782" y="813"/>
                  </a:lnTo>
                  <a:lnTo>
                    <a:pt x="4647" y="542"/>
                  </a:lnTo>
                  <a:lnTo>
                    <a:pt x="4466" y="361"/>
                  </a:lnTo>
                  <a:lnTo>
                    <a:pt x="4286" y="181"/>
                  </a:lnTo>
                  <a:lnTo>
                    <a:pt x="4105" y="91"/>
                  </a:lnTo>
                  <a:lnTo>
                    <a:pt x="3925" y="46"/>
                  </a:lnTo>
                  <a:lnTo>
                    <a:pt x="3745" y="1"/>
                  </a:lnTo>
                  <a:close/>
                </a:path>
              </a:pathLst>
            </a:custGeom>
            <a:solidFill>
              <a:srgbClr val="8F81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65FEB33-C8F1-4309-9BD7-5CA42DB743B8}"/>
              </a:ext>
            </a:extLst>
          </p:cNvPr>
          <p:cNvSpPr/>
          <p:nvPr/>
        </p:nvSpPr>
        <p:spPr>
          <a:xfrm>
            <a:off x="1094921" y="2049259"/>
            <a:ext cx="7299932" cy="783282"/>
          </a:xfrm>
          <a:prstGeom prst="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lvl="0" algn="ctr"/>
            <a:r>
              <a:rPr lang="en-ZA" sz="1600" b="1" dirty="0"/>
              <a:t>Using the </a:t>
            </a:r>
            <a:r>
              <a:rPr lang="en-ZA" sz="1600" b="1" i="1" u="sng" dirty="0"/>
              <a:t>Lesson 2 – Worksheet 1</a:t>
            </a:r>
            <a:r>
              <a:rPr lang="en-ZA" sz="1600" b="1" dirty="0"/>
              <a:t>, write them down and swop with the person next to you – compare answers and see how many you got right.</a:t>
            </a:r>
            <a:endParaRPr lang="en-ZA" sz="1600" dirty="0"/>
          </a:p>
          <a:p>
            <a:pPr lvl="1" algn="ctr">
              <a:buChar char="•"/>
            </a:pPr>
            <a:endParaRPr lang="en-ZA" sz="1000" b="1" dirty="0"/>
          </a:p>
          <a:p>
            <a:pPr lvl="1" algn="l">
              <a:buChar char="•"/>
            </a:pPr>
            <a:endParaRPr lang="en-ZA" sz="1000" u="none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8255A9B-6906-6A28-5FFA-547B726692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9776"/>
            <a:ext cx="1366087" cy="47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0121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" name="Google Shape;999;p65"/>
          <p:cNvSpPr txBox="1">
            <a:spLocks noGrp="1"/>
          </p:cNvSpPr>
          <p:nvPr>
            <p:ph type="title"/>
          </p:nvPr>
        </p:nvSpPr>
        <p:spPr>
          <a:xfrm>
            <a:off x="208658" y="1070117"/>
            <a:ext cx="394669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92D050"/>
                </a:solidFill>
              </a:rPr>
              <a:t>A QUICK </a:t>
            </a:r>
            <a:br>
              <a:rPr lang="en" dirty="0">
                <a:solidFill>
                  <a:srgbClr val="92D050"/>
                </a:solidFill>
              </a:rPr>
            </a:br>
            <a:r>
              <a:rPr lang="en" dirty="0">
                <a:solidFill>
                  <a:srgbClr val="92D050"/>
                </a:solidFill>
              </a:rPr>
              <a:t>RECAP…</a:t>
            </a:r>
            <a:endParaRPr dirty="0">
              <a:solidFill>
                <a:srgbClr val="92D050"/>
              </a:solidFill>
            </a:endParaRPr>
          </a:p>
        </p:txBody>
      </p:sp>
      <p:sp>
        <p:nvSpPr>
          <p:cNvPr id="1021" name="Google Shape;1021;p65"/>
          <p:cNvSpPr/>
          <p:nvPr/>
        </p:nvSpPr>
        <p:spPr>
          <a:xfrm>
            <a:off x="208655" y="3149427"/>
            <a:ext cx="663752" cy="650699"/>
          </a:xfrm>
          <a:custGeom>
            <a:avLst/>
            <a:gdLst/>
            <a:ahLst/>
            <a:cxnLst/>
            <a:rect l="l" t="t" r="r" b="b"/>
            <a:pathLst>
              <a:path w="20059" h="19666" extrusionOk="0">
                <a:moveTo>
                  <a:pt x="9265" y="1"/>
                </a:moveTo>
                <a:lnTo>
                  <a:pt x="9177" y="88"/>
                </a:lnTo>
                <a:lnTo>
                  <a:pt x="9090" y="132"/>
                </a:lnTo>
                <a:lnTo>
                  <a:pt x="9003" y="219"/>
                </a:lnTo>
                <a:lnTo>
                  <a:pt x="8566" y="1137"/>
                </a:lnTo>
                <a:lnTo>
                  <a:pt x="8172" y="2098"/>
                </a:lnTo>
                <a:lnTo>
                  <a:pt x="7779" y="3016"/>
                </a:lnTo>
                <a:lnTo>
                  <a:pt x="7473" y="3978"/>
                </a:lnTo>
                <a:lnTo>
                  <a:pt x="7167" y="4939"/>
                </a:lnTo>
                <a:lnTo>
                  <a:pt x="6905" y="5900"/>
                </a:lnTo>
                <a:lnTo>
                  <a:pt x="6687" y="6905"/>
                </a:lnTo>
                <a:lnTo>
                  <a:pt x="6468" y="7910"/>
                </a:lnTo>
                <a:lnTo>
                  <a:pt x="6468" y="7998"/>
                </a:lnTo>
                <a:lnTo>
                  <a:pt x="5725" y="8042"/>
                </a:lnTo>
                <a:lnTo>
                  <a:pt x="4939" y="8085"/>
                </a:lnTo>
                <a:lnTo>
                  <a:pt x="3365" y="8304"/>
                </a:lnTo>
                <a:lnTo>
                  <a:pt x="1836" y="8566"/>
                </a:lnTo>
                <a:lnTo>
                  <a:pt x="306" y="8916"/>
                </a:lnTo>
                <a:lnTo>
                  <a:pt x="175" y="9003"/>
                </a:lnTo>
                <a:lnTo>
                  <a:pt x="88" y="9090"/>
                </a:lnTo>
                <a:lnTo>
                  <a:pt x="1" y="9178"/>
                </a:lnTo>
                <a:lnTo>
                  <a:pt x="1" y="9309"/>
                </a:lnTo>
                <a:lnTo>
                  <a:pt x="1" y="9484"/>
                </a:lnTo>
                <a:lnTo>
                  <a:pt x="44" y="9615"/>
                </a:lnTo>
                <a:lnTo>
                  <a:pt x="132" y="9702"/>
                </a:lnTo>
                <a:lnTo>
                  <a:pt x="219" y="9789"/>
                </a:lnTo>
                <a:lnTo>
                  <a:pt x="1399" y="10532"/>
                </a:lnTo>
                <a:lnTo>
                  <a:pt x="2011" y="10838"/>
                </a:lnTo>
                <a:lnTo>
                  <a:pt x="2623" y="11144"/>
                </a:lnTo>
                <a:lnTo>
                  <a:pt x="3234" y="11363"/>
                </a:lnTo>
                <a:lnTo>
                  <a:pt x="3846" y="11581"/>
                </a:lnTo>
                <a:lnTo>
                  <a:pt x="4152" y="11712"/>
                </a:lnTo>
                <a:lnTo>
                  <a:pt x="4458" y="11843"/>
                </a:lnTo>
                <a:lnTo>
                  <a:pt x="4676" y="12018"/>
                </a:lnTo>
                <a:lnTo>
                  <a:pt x="4851" y="12237"/>
                </a:lnTo>
                <a:lnTo>
                  <a:pt x="4939" y="12368"/>
                </a:lnTo>
                <a:lnTo>
                  <a:pt x="5026" y="12543"/>
                </a:lnTo>
                <a:lnTo>
                  <a:pt x="5070" y="12936"/>
                </a:lnTo>
                <a:lnTo>
                  <a:pt x="5070" y="13329"/>
                </a:lnTo>
                <a:lnTo>
                  <a:pt x="5026" y="13810"/>
                </a:lnTo>
                <a:lnTo>
                  <a:pt x="4895" y="14684"/>
                </a:lnTo>
                <a:lnTo>
                  <a:pt x="4764" y="15470"/>
                </a:lnTo>
                <a:lnTo>
                  <a:pt x="4414" y="19185"/>
                </a:lnTo>
                <a:lnTo>
                  <a:pt x="4414" y="19360"/>
                </a:lnTo>
                <a:lnTo>
                  <a:pt x="4502" y="19491"/>
                </a:lnTo>
                <a:lnTo>
                  <a:pt x="4589" y="19578"/>
                </a:lnTo>
                <a:lnTo>
                  <a:pt x="4720" y="19622"/>
                </a:lnTo>
                <a:lnTo>
                  <a:pt x="4851" y="19665"/>
                </a:lnTo>
                <a:lnTo>
                  <a:pt x="5026" y="19665"/>
                </a:lnTo>
                <a:lnTo>
                  <a:pt x="5157" y="19622"/>
                </a:lnTo>
                <a:lnTo>
                  <a:pt x="5288" y="19534"/>
                </a:lnTo>
                <a:lnTo>
                  <a:pt x="9352" y="15339"/>
                </a:lnTo>
                <a:lnTo>
                  <a:pt x="9352" y="15296"/>
                </a:lnTo>
                <a:lnTo>
                  <a:pt x="10051" y="15776"/>
                </a:lnTo>
                <a:lnTo>
                  <a:pt x="10751" y="16213"/>
                </a:lnTo>
                <a:lnTo>
                  <a:pt x="12236" y="17087"/>
                </a:lnTo>
                <a:lnTo>
                  <a:pt x="13722" y="17830"/>
                </a:lnTo>
                <a:lnTo>
                  <a:pt x="15252" y="18573"/>
                </a:lnTo>
                <a:lnTo>
                  <a:pt x="15383" y="18573"/>
                </a:lnTo>
                <a:lnTo>
                  <a:pt x="15514" y="18617"/>
                </a:lnTo>
                <a:lnTo>
                  <a:pt x="15645" y="18573"/>
                </a:lnTo>
                <a:lnTo>
                  <a:pt x="15732" y="18529"/>
                </a:lnTo>
                <a:lnTo>
                  <a:pt x="15863" y="18486"/>
                </a:lnTo>
                <a:lnTo>
                  <a:pt x="15907" y="18398"/>
                </a:lnTo>
                <a:lnTo>
                  <a:pt x="15951" y="18267"/>
                </a:lnTo>
                <a:lnTo>
                  <a:pt x="15951" y="18136"/>
                </a:lnTo>
                <a:lnTo>
                  <a:pt x="15863" y="17393"/>
                </a:lnTo>
                <a:lnTo>
                  <a:pt x="15732" y="16650"/>
                </a:lnTo>
                <a:lnTo>
                  <a:pt x="15558" y="15951"/>
                </a:lnTo>
                <a:lnTo>
                  <a:pt x="15339" y="15252"/>
                </a:lnTo>
                <a:lnTo>
                  <a:pt x="15164" y="14771"/>
                </a:lnTo>
                <a:lnTo>
                  <a:pt x="14946" y="14291"/>
                </a:lnTo>
                <a:lnTo>
                  <a:pt x="14552" y="13504"/>
                </a:lnTo>
                <a:lnTo>
                  <a:pt x="14421" y="13111"/>
                </a:lnTo>
                <a:lnTo>
                  <a:pt x="14378" y="12674"/>
                </a:lnTo>
                <a:lnTo>
                  <a:pt x="14378" y="12193"/>
                </a:lnTo>
                <a:lnTo>
                  <a:pt x="14465" y="11669"/>
                </a:lnTo>
                <a:lnTo>
                  <a:pt x="14596" y="11188"/>
                </a:lnTo>
                <a:lnTo>
                  <a:pt x="14815" y="10751"/>
                </a:lnTo>
                <a:lnTo>
                  <a:pt x="15077" y="10314"/>
                </a:lnTo>
                <a:lnTo>
                  <a:pt x="15339" y="9877"/>
                </a:lnTo>
                <a:lnTo>
                  <a:pt x="15645" y="9484"/>
                </a:lnTo>
                <a:lnTo>
                  <a:pt x="15995" y="9047"/>
                </a:lnTo>
                <a:lnTo>
                  <a:pt x="16781" y="8260"/>
                </a:lnTo>
                <a:lnTo>
                  <a:pt x="17568" y="7473"/>
                </a:lnTo>
                <a:lnTo>
                  <a:pt x="18398" y="6731"/>
                </a:lnTo>
                <a:lnTo>
                  <a:pt x="19185" y="6031"/>
                </a:lnTo>
                <a:lnTo>
                  <a:pt x="19884" y="5332"/>
                </a:lnTo>
                <a:lnTo>
                  <a:pt x="20015" y="5201"/>
                </a:lnTo>
                <a:lnTo>
                  <a:pt x="20059" y="5026"/>
                </a:lnTo>
                <a:lnTo>
                  <a:pt x="20015" y="4895"/>
                </a:lnTo>
                <a:lnTo>
                  <a:pt x="19971" y="4764"/>
                </a:lnTo>
                <a:lnTo>
                  <a:pt x="19840" y="4633"/>
                </a:lnTo>
                <a:lnTo>
                  <a:pt x="19709" y="4546"/>
                </a:lnTo>
                <a:lnTo>
                  <a:pt x="19578" y="4502"/>
                </a:lnTo>
                <a:lnTo>
                  <a:pt x="19403" y="4502"/>
                </a:lnTo>
                <a:lnTo>
                  <a:pt x="11974" y="6381"/>
                </a:lnTo>
                <a:lnTo>
                  <a:pt x="11581" y="4808"/>
                </a:lnTo>
                <a:lnTo>
                  <a:pt x="11056" y="3235"/>
                </a:lnTo>
                <a:lnTo>
                  <a:pt x="10488" y="1705"/>
                </a:lnTo>
                <a:lnTo>
                  <a:pt x="9789" y="219"/>
                </a:lnTo>
                <a:lnTo>
                  <a:pt x="9746" y="132"/>
                </a:lnTo>
                <a:lnTo>
                  <a:pt x="9614" y="45"/>
                </a:lnTo>
                <a:lnTo>
                  <a:pt x="9527" y="1"/>
                </a:lnTo>
                <a:close/>
              </a:path>
            </a:pathLst>
          </a:custGeom>
          <a:solidFill>
            <a:schemeClr val="dk1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28" name="Picture 4" descr="10 Work Environment Types - What is an Ideal Work Environment? - Career  Cliff">
            <a:extLst>
              <a:ext uri="{FF2B5EF4-FFF2-40B4-BE49-F238E27FC236}">
                <a16:creationId xmlns:a16="http://schemas.microsoft.com/office/drawing/2014/main" id="{B65BBCA5-6E62-4EFE-8CE2-E3028BE536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09" b="4067"/>
          <a:stretch/>
        </p:blipFill>
        <p:spPr bwMode="auto">
          <a:xfrm>
            <a:off x="2182006" y="101554"/>
            <a:ext cx="5603950" cy="4650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AA24723-3C64-CF0F-C8D6-7936E22959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9776"/>
            <a:ext cx="1366087" cy="47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Google Shape;1021;p65"/>
          <p:cNvSpPr/>
          <p:nvPr/>
        </p:nvSpPr>
        <p:spPr>
          <a:xfrm>
            <a:off x="208655" y="3149427"/>
            <a:ext cx="663752" cy="650699"/>
          </a:xfrm>
          <a:custGeom>
            <a:avLst/>
            <a:gdLst/>
            <a:ahLst/>
            <a:cxnLst/>
            <a:rect l="l" t="t" r="r" b="b"/>
            <a:pathLst>
              <a:path w="20059" h="19666" extrusionOk="0">
                <a:moveTo>
                  <a:pt x="9265" y="1"/>
                </a:moveTo>
                <a:lnTo>
                  <a:pt x="9177" y="88"/>
                </a:lnTo>
                <a:lnTo>
                  <a:pt x="9090" y="132"/>
                </a:lnTo>
                <a:lnTo>
                  <a:pt x="9003" y="219"/>
                </a:lnTo>
                <a:lnTo>
                  <a:pt x="8566" y="1137"/>
                </a:lnTo>
                <a:lnTo>
                  <a:pt x="8172" y="2098"/>
                </a:lnTo>
                <a:lnTo>
                  <a:pt x="7779" y="3016"/>
                </a:lnTo>
                <a:lnTo>
                  <a:pt x="7473" y="3978"/>
                </a:lnTo>
                <a:lnTo>
                  <a:pt x="7167" y="4939"/>
                </a:lnTo>
                <a:lnTo>
                  <a:pt x="6905" y="5900"/>
                </a:lnTo>
                <a:lnTo>
                  <a:pt x="6687" y="6905"/>
                </a:lnTo>
                <a:lnTo>
                  <a:pt x="6468" y="7910"/>
                </a:lnTo>
                <a:lnTo>
                  <a:pt x="6468" y="7998"/>
                </a:lnTo>
                <a:lnTo>
                  <a:pt x="5725" y="8042"/>
                </a:lnTo>
                <a:lnTo>
                  <a:pt x="4939" y="8085"/>
                </a:lnTo>
                <a:lnTo>
                  <a:pt x="3365" y="8304"/>
                </a:lnTo>
                <a:lnTo>
                  <a:pt x="1836" y="8566"/>
                </a:lnTo>
                <a:lnTo>
                  <a:pt x="306" y="8916"/>
                </a:lnTo>
                <a:lnTo>
                  <a:pt x="175" y="9003"/>
                </a:lnTo>
                <a:lnTo>
                  <a:pt x="88" y="9090"/>
                </a:lnTo>
                <a:lnTo>
                  <a:pt x="1" y="9178"/>
                </a:lnTo>
                <a:lnTo>
                  <a:pt x="1" y="9309"/>
                </a:lnTo>
                <a:lnTo>
                  <a:pt x="1" y="9484"/>
                </a:lnTo>
                <a:lnTo>
                  <a:pt x="44" y="9615"/>
                </a:lnTo>
                <a:lnTo>
                  <a:pt x="132" y="9702"/>
                </a:lnTo>
                <a:lnTo>
                  <a:pt x="219" y="9789"/>
                </a:lnTo>
                <a:lnTo>
                  <a:pt x="1399" y="10532"/>
                </a:lnTo>
                <a:lnTo>
                  <a:pt x="2011" y="10838"/>
                </a:lnTo>
                <a:lnTo>
                  <a:pt x="2623" y="11144"/>
                </a:lnTo>
                <a:lnTo>
                  <a:pt x="3234" y="11363"/>
                </a:lnTo>
                <a:lnTo>
                  <a:pt x="3846" y="11581"/>
                </a:lnTo>
                <a:lnTo>
                  <a:pt x="4152" y="11712"/>
                </a:lnTo>
                <a:lnTo>
                  <a:pt x="4458" y="11843"/>
                </a:lnTo>
                <a:lnTo>
                  <a:pt x="4676" y="12018"/>
                </a:lnTo>
                <a:lnTo>
                  <a:pt x="4851" y="12237"/>
                </a:lnTo>
                <a:lnTo>
                  <a:pt x="4939" y="12368"/>
                </a:lnTo>
                <a:lnTo>
                  <a:pt x="5026" y="12543"/>
                </a:lnTo>
                <a:lnTo>
                  <a:pt x="5070" y="12936"/>
                </a:lnTo>
                <a:lnTo>
                  <a:pt x="5070" y="13329"/>
                </a:lnTo>
                <a:lnTo>
                  <a:pt x="5026" y="13810"/>
                </a:lnTo>
                <a:lnTo>
                  <a:pt x="4895" y="14684"/>
                </a:lnTo>
                <a:lnTo>
                  <a:pt x="4764" y="15470"/>
                </a:lnTo>
                <a:lnTo>
                  <a:pt x="4414" y="19185"/>
                </a:lnTo>
                <a:lnTo>
                  <a:pt x="4414" y="19360"/>
                </a:lnTo>
                <a:lnTo>
                  <a:pt x="4502" y="19491"/>
                </a:lnTo>
                <a:lnTo>
                  <a:pt x="4589" y="19578"/>
                </a:lnTo>
                <a:lnTo>
                  <a:pt x="4720" y="19622"/>
                </a:lnTo>
                <a:lnTo>
                  <a:pt x="4851" y="19665"/>
                </a:lnTo>
                <a:lnTo>
                  <a:pt x="5026" y="19665"/>
                </a:lnTo>
                <a:lnTo>
                  <a:pt x="5157" y="19622"/>
                </a:lnTo>
                <a:lnTo>
                  <a:pt x="5288" y="19534"/>
                </a:lnTo>
                <a:lnTo>
                  <a:pt x="9352" y="15339"/>
                </a:lnTo>
                <a:lnTo>
                  <a:pt x="9352" y="15296"/>
                </a:lnTo>
                <a:lnTo>
                  <a:pt x="10051" y="15776"/>
                </a:lnTo>
                <a:lnTo>
                  <a:pt x="10751" y="16213"/>
                </a:lnTo>
                <a:lnTo>
                  <a:pt x="12236" y="17087"/>
                </a:lnTo>
                <a:lnTo>
                  <a:pt x="13722" y="17830"/>
                </a:lnTo>
                <a:lnTo>
                  <a:pt x="15252" y="18573"/>
                </a:lnTo>
                <a:lnTo>
                  <a:pt x="15383" y="18573"/>
                </a:lnTo>
                <a:lnTo>
                  <a:pt x="15514" y="18617"/>
                </a:lnTo>
                <a:lnTo>
                  <a:pt x="15645" y="18573"/>
                </a:lnTo>
                <a:lnTo>
                  <a:pt x="15732" y="18529"/>
                </a:lnTo>
                <a:lnTo>
                  <a:pt x="15863" y="18486"/>
                </a:lnTo>
                <a:lnTo>
                  <a:pt x="15907" y="18398"/>
                </a:lnTo>
                <a:lnTo>
                  <a:pt x="15951" y="18267"/>
                </a:lnTo>
                <a:lnTo>
                  <a:pt x="15951" y="18136"/>
                </a:lnTo>
                <a:lnTo>
                  <a:pt x="15863" y="17393"/>
                </a:lnTo>
                <a:lnTo>
                  <a:pt x="15732" y="16650"/>
                </a:lnTo>
                <a:lnTo>
                  <a:pt x="15558" y="15951"/>
                </a:lnTo>
                <a:lnTo>
                  <a:pt x="15339" y="15252"/>
                </a:lnTo>
                <a:lnTo>
                  <a:pt x="15164" y="14771"/>
                </a:lnTo>
                <a:lnTo>
                  <a:pt x="14946" y="14291"/>
                </a:lnTo>
                <a:lnTo>
                  <a:pt x="14552" y="13504"/>
                </a:lnTo>
                <a:lnTo>
                  <a:pt x="14421" y="13111"/>
                </a:lnTo>
                <a:lnTo>
                  <a:pt x="14378" y="12674"/>
                </a:lnTo>
                <a:lnTo>
                  <a:pt x="14378" y="12193"/>
                </a:lnTo>
                <a:lnTo>
                  <a:pt x="14465" y="11669"/>
                </a:lnTo>
                <a:lnTo>
                  <a:pt x="14596" y="11188"/>
                </a:lnTo>
                <a:lnTo>
                  <a:pt x="14815" y="10751"/>
                </a:lnTo>
                <a:lnTo>
                  <a:pt x="15077" y="10314"/>
                </a:lnTo>
                <a:lnTo>
                  <a:pt x="15339" y="9877"/>
                </a:lnTo>
                <a:lnTo>
                  <a:pt x="15645" y="9484"/>
                </a:lnTo>
                <a:lnTo>
                  <a:pt x="15995" y="9047"/>
                </a:lnTo>
                <a:lnTo>
                  <a:pt x="16781" y="8260"/>
                </a:lnTo>
                <a:lnTo>
                  <a:pt x="17568" y="7473"/>
                </a:lnTo>
                <a:lnTo>
                  <a:pt x="18398" y="6731"/>
                </a:lnTo>
                <a:lnTo>
                  <a:pt x="19185" y="6031"/>
                </a:lnTo>
                <a:lnTo>
                  <a:pt x="19884" y="5332"/>
                </a:lnTo>
                <a:lnTo>
                  <a:pt x="20015" y="5201"/>
                </a:lnTo>
                <a:lnTo>
                  <a:pt x="20059" y="5026"/>
                </a:lnTo>
                <a:lnTo>
                  <a:pt x="20015" y="4895"/>
                </a:lnTo>
                <a:lnTo>
                  <a:pt x="19971" y="4764"/>
                </a:lnTo>
                <a:lnTo>
                  <a:pt x="19840" y="4633"/>
                </a:lnTo>
                <a:lnTo>
                  <a:pt x="19709" y="4546"/>
                </a:lnTo>
                <a:lnTo>
                  <a:pt x="19578" y="4502"/>
                </a:lnTo>
                <a:lnTo>
                  <a:pt x="19403" y="4502"/>
                </a:lnTo>
                <a:lnTo>
                  <a:pt x="11974" y="6381"/>
                </a:lnTo>
                <a:lnTo>
                  <a:pt x="11581" y="4808"/>
                </a:lnTo>
                <a:lnTo>
                  <a:pt x="11056" y="3235"/>
                </a:lnTo>
                <a:lnTo>
                  <a:pt x="10488" y="1705"/>
                </a:lnTo>
                <a:lnTo>
                  <a:pt x="9789" y="219"/>
                </a:lnTo>
                <a:lnTo>
                  <a:pt x="9746" y="132"/>
                </a:lnTo>
                <a:lnTo>
                  <a:pt x="9614" y="45"/>
                </a:lnTo>
                <a:lnTo>
                  <a:pt x="9527" y="1"/>
                </a:lnTo>
                <a:close/>
              </a:path>
            </a:pathLst>
          </a:custGeom>
          <a:solidFill>
            <a:schemeClr val="dk1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" name="Picture 7" descr="Holland's Theory of Career Choice — University Career Center">
            <a:extLst>
              <a:ext uri="{FF2B5EF4-FFF2-40B4-BE49-F238E27FC236}">
                <a16:creationId xmlns:a16="http://schemas.microsoft.com/office/drawing/2014/main" id="{12841B68-1578-4880-9C7C-63ED266C01B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8064" y="361150"/>
            <a:ext cx="5494083" cy="4249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B8EF240-138A-A70D-01BE-7E0B85B424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9776"/>
            <a:ext cx="1366087" cy="47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8477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2" name="Google Shape;332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5648" y="2113285"/>
            <a:ext cx="8841533" cy="233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3" name="Google Shape;333;p41"/>
          <p:cNvSpPr/>
          <p:nvPr/>
        </p:nvSpPr>
        <p:spPr>
          <a:xfrm>
            <a:off x="1190199" y="2776683"/>
            <a:ext cx="6752429" cy="780264"/>
          </a:xfrm>
          <a:prstGeom prst="wedgeRectCallout">
            <a:avLst>
              <a:gd name="adj1" fmla="val 8312"/>
              <a:gd name="adj2" fmla="val 84524"/>
            </a:avLst>
          </a:prstGeom>
          <a:solidFill>
            <a:schemeClr val="dk2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dist="66675" dir="7620000" algn="bl" rotWithShape="0">
              <a:srgbClr val="000000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Nunito Black"/>
              <a:ea typeface="Nunito Black"/>
              <a:cs typeface="Nunito Black"/>
              <a:sym typeface="Nunito Black"/>
            </a:endParaRPr>
          </a:p>
        </p:txBody>
      </p:sp>
      <p:sp>
        <p:nvSpPr>
          <p:cNvPr id="334" name="Google Shape;334;p41"/>
          <p:cNvSpPr/>
          <p:nvPr/>
        </p:nvSpPr>
        <p:spPr>
          <a:xfrm>
            <a:off x="2249130" y="694615"/>
            <a:ext cx="4548826" cy="100875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ZA" b="0" i="0" dirty="0">
                <a:ln w="228600" cap="flat" cmpd="sng">
                  <a:solidFill>
                    <a:schemeClr val="lt1"/>
                  </a:solidFill>
                  <a:prstDash val="solid"/>
                  <a:round/>
                  <a:headEnd type="none" w="sm" len="sm"/>
                  <a:tailEnd type="none" w="sm" len="sm"/>
                </a:ln>
                <a:noFill/>
                <a:latin typeface="Fredoka One"/>
              </a:rPr>
              <a:t>WHOA!</a:t>
            </a:r>
            <a:endParaRPr b="0" i="0" dirty="0">
              <a:ln w="2286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  <a:noFill/>
              <a:latin typeface="Fredoka One"/>
            </a:endParaRPr>
          </a:p>
        </p:txBody>
      </p:sp>
      <p:sp>
        <p:nvSpPr>
          <p:cNvPr id="335" name="Google Shape;335;p41"/>
          <p:cNvSpPr txBox="1">
            <a:spLocks noGrp="1"/>
          </p:cNvSpPr>
          <p:nvPr>
            <p:ph type="title"/>
          </p:nvPr>
        </p:nvSpPr>
        <p:spPr>
          <a:xfrm>
            <a:off x="1973797" y="233511"/>
            <a:ext cx="5185237" cy="183758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92D050"/>
                </a:solidFill>
              </a:rPr>
              <a:t>WHOA!</a:t>
            </a:r>
            <a:endParaRPr dirty="0">
              <a:solidFill>
                <a:srgbClr val="92D050"/>
              </a:solidFill>
            </a:endParaRPr>
          </a:p>
        </p:txBody>
      </p:sp>
      <p:sp>
        <p:nvSpPr>
          <p:cNvPr id="336" name="Google Shape;336;p41"/>
          <p:cNvSpPr txBox="1">
            <a:spLocks noGrp="1"/>
          </p:cNvSpPr>
          <p:nvPr>
            <p:ph type="subTitle" idx="1"/>
          </p:nvPr>
        </p:nvSpPr>
        <p:spPr>
          <a:xfrm>
            <a:off x="1469269" y="2776683"/>
            <a:ext cx="6194287" cy="64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ZA" dirty="0"/>
              <a:t>Remember: RAISEC if you’re ever stuck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ZA" sz="3200" b="1" u="sng" dirty="0" err="1"/>
              <a:t>R</a:t>
            </a:r>
            <a:r>
              <a:rPr lang="en-ZA" dirty="0" err="1"/>
              <a:t>ealistic</a:t>
            </a:r>
            <a:r>
              <a:rPr lang="en-ZA" sz="3200" b="1" u="sng" dirty="0" err="1"/>
              <a:t>A</a:t>
            </a:r>
            <a:r>
              <a:rPr lang="en-ZA" dirty="0" err="1"/>
              <a:t>rtistic</a:t>
            </a:r>
            <a:r>
              <a:rPr lang="en-ZA" sz="3200" b="1" u="sng" dirty="0" err="1"/>
              <a:t>I</a:t>
            </a:r>
            <a:r>
              <a:rPr lang="en-ZA" dirty="0" err="1"/>
              <a:t>nvestigative</a:t>
            </a:r>
            <a:r>
              <a:rPr lang="en-ZA" sz="3200" b="1" u="sng" dirty="0" err="1"/>
              <a:t>S</a:t>
            </a:r>
            <a:r>
              <a:rPr lang="en-ZA" dirty="0" err="1"/>
              <a:t>ocial</a:t>
            </a:r>
            <a:r>
              <a:rPr lang="en-ZA" sz="3200" b="1" u="sng" dirty="0" err="1"/>
              <a:t>E</a:t>
            </a:r>
            <a:r>
              <a:rPr lang="en-ZA" dirty="0" err="1"/>
              <a:t>nterprising</a:t>
            </a:r>
            <a:r>
              <a:rPr lang="en-ZA" sz="3200" b="1" u="sng" dirty="0" err="1"/>
              <a:t>C</a:t>
            </a:r>
            <a:r>
              <a:rPr lang="en-ZA" dirty="0" err="1"/>
              <a:t>onventional</a:t>
            </a:r>
            <a:endParaRPr dirty="0"/>
          </a:p>
        </p:txBody>
      </p:sp>
      <p:sp>
        <p:nvSpPr>
          <p:cNvPr id="337" name="Google Shape;337;p41"/>
          <p:cNvSpPr/>
          <p:nvPr/>
        </p:nvSpPr>
        <p:spPr>
          <a:xfrm rot="-10272734">
            <a:off x="7367818" y="683113"/>
            <a:ext cx="767436" cy="938384"/>
          </a:xfrm>
          <a:custGeom>
            <a:avLst/>
            <a:gdLst/>
            <a:ahLst/>
            <a:cxnLst/>
            <a:rect l="l" t="t" r="r" b="b"/>
            <a:pathLst>
              <a:path w="18442" h="22550" extrusionOk="0">
                <a:moveTo>
                  <a:pt x="8216" y="1"/>
                </a:moveTo>
                <a:lnTo>
                  <a:pt x="8085" y="88"/>
                </a:lnTo>
                <a:lnTo>
                  <a:pt x="7998" y="175"/>
                </a:lnTo>
                <a:lnTo>
                  <a:pt x="7954" y="307"/>
                </a:lnTo>
                <a:lnTo>
                  <a:pt x="7910" y="438"/>
                </a:lnTo>
                <a:lnTo>
                  <a:pt x="7910" y="3715"/>
                </a:lnTo>
                <a:lnTo>
                  <a:pt x="2492" y="2841"/>
                </a:lnTo>
                <a:lnTo>
                  <a:pt x="2273" y="2841"/>
                </a:lnTo>
                <a:lnTo>
                  <a:pt x="2055" y="2928"/>
                </a:lnTo>
                <a:lnTo>
                  <a:pt x="2011" y="3016"/>
                </a:lnTo>
                <a:lnTo>
                  <a:pt x="1923" y="3103"/>
                </a:lnTo>
                <a:lnTo>
                  <a:pt x="1880" y="3191"/>
                </a:lnTo>
                <a:lnTo>
                  <a:pt x="1880" y="3322"/>
                </a:lnTo>
                <a:lnTo>
                  <a:pt x="1880" y="5201"/>
                </a:lnTo>
                <a:lnTo>
                  <a:pt x="1836" y="7036"/>
                </a:lnTo>
                <a:lnTo>
                  <a:pt x="1705" y="8915"/>
                </a:lnTo>
                <a:lnTo>
                  <a:pt x="1486" y="10751"/>
                </a:lnTo>
                <a:lnTo>
                  <a:pt x="1224" y="12586"/>
                </a:lnTo>
                <a:lnTo>
                  <a:pt x="875" y="14421"/>
                </a:lnTo>
                <a:lnTo>
                  <a:pt x="481" y="16213"/>
                </a:lnTo>
                <a:lnTo>
                  <a:pt x="1" y="18005"/>
                </a:lnTo>
                <a:lnTo>
                  <a:pt x="1" y="18223"/>
                </a:lnTo>
                <a:lnTo>
                  <a:pt x="88" y="18442"/>
                </a:lnTo>
                <a:lnTo>
                  <a:pt x="263" y="18573"/>
                </a:lnTo>
                <a:lnTo>
                  <a:pt x="350" y="18616"/>
                </a:lnTo>
                <a:lnTo>
                  <a:pt x="438" y="18616"/>
                </a:lnTo>
                <a:lnTo>
                  <a:pt x="2229" y="18398"/>
                </a:lnTo>
                <a:lnTo>
                  <a:pt x="3977" y="18267"/>
                </a:lnTo>
                <a:lnTo>
                  <a:pt x="5769" y="18223"/>
                </a:lnTo>
                <a:lnTo>
                  <a:pt x="7517" y="18223"/>
                </a:lnTo>
                <a:lnTo>
                  <a:pt x="7386" y="18704"/>
                </a:lnTo>
                <a:lnTo>
                  <a:pt x="7255" y="19228"/>
                </a:lnTo>
                <a:lnTo>
                  <a:pt x="7211" y="19709"/>
                </a:lnTo>
                <a:lnTo>
                  <a:pt x="7124" y="20190"/>
                </a:lnTo>
                <a:lnTo>
                  <a:pt x="7124" y="20670"/>
                </a:lnTo>
                <a:lnTo>
                  <a:pt x="7124" y="21195"/>
                </a:lnTo>
                <a:lnTo>
                  <a:pt x="7167" y="21675"/>
                </a:lnTo>
                <a:lnTo>
                  <a:pt x="7211" y="22200"/>
                </a:lnTo>
                <a:lnTo>
                  <a:pt x="7255" y="22287"/>
                </a:lnTo>
                <a:lnTo>
                  <a:pt x="7342" y="22418"/>
                </a:lnTo>
                <a:lnTo>
                  <a:pt x="7430" y="22462"/>
                </a:lnTo>
                <a:lnTo>
                  <a:pt x="7561" y="22506"/>
                </a:lnTo>
                <a:lnTo>
                  <a:pt x="7692" y="22549"/>
                </a:lnTo>
                <a:lnTo>
                  <a:pt x="7823" y="22549"/>
                </a:lnTo>
                <a:lnTo>
                  <a:pt x="7954" y="22462"/>
                </a:lnTo>
                <a:lnTo>
                  <a:pt x="8041" y="22418"/>
                </a:lnTo>
                <a:lnTo>
                  <a:pt x="18267" y="10183"/>
                </a:lnTo>
                <a:lnTo>
                  <a:pt x="18398" y="10008"/>
                </a:lnTo>
                <a:lnTo>
                  <a:pt x="18442" y="9833"/>
                </a:lnTo>
                <a:lnTo>
                  <a:pt x="18398" y="9658"/>
                </a:lnTo>
                <a:lnTo>
                  <a:pt x="18267" y="9483"/>
                </a:lnTo>
                <a:lnTo>
                  <a:pt x="15995" y="7080"/>
                </a:lnTo>
                <a:lnTo>
                  <a:pt x="13635" y="4676"/>
                </a:lnTo>
                <a:lnTo>
                  <a:pt x="11231" y="2360"/>
                </a:lnTo>
                <a:lnTo>
                  <a:pt x="8741" y="132"/>
                </a:lnTo>
                <a:lnTo>
                  <a:pt x="8653" y="44"/>
                </a:lnTo>
                <a:lnTo>
                  <a:pt x="8478" y="1"/>
                </a:lnTo>
                <a:close/>
              </a:path>
            </a:pathLst>
          </a:custGeom>
          <a:solidFill>
            <a:schemeClr val="dk1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41"/>
          <p:cNvSpPr/>
          <p:nvPr/>
        </p:nvSpPr>
        <p:spPr>
          <a:xfrm rot="-2141204" flipH="1">
            <a:off x="974964" y="686572"/>
            <a:ext cx="950076" cy="931462"/>
          </a:xfrm>
          <a:custGeom>
            <a:avLst/>
            <a:gdLst/>
            <a:ahLst/>
            <a:cxnLst/>
            <a:rect l="l" t="t" r="r" b="b"/>
            <a:pathLst>
              <a:path w="20059" h="19666" extrusionOk="0">
                <a:moveTo>
                  <a:pt x="9265" y="1"/>
                </a:moveTo>
                <a:lnTo>
                  <a:pt x="9177" y="88"/>
                </a:lnTo>
                <a:lnTo>
                  <a:pt x="9090" y="132"/>
                </a:lnTo>
                <a:lnTo>
                  <a:pt x="9003" y="219"/>
                </a:lnTo>
                <a:lnTo>
                  <a:pt x="8566" y="1137"/>
                </a:lnTo>
                <a:lnTo>
                  <a:pt x="8172" y="2098"/>
                </a:lnTo>
                <a:lnTo>
                  <a:pt x="7779" y="3016"/>
                </a:lnTo>
                <a:lnTo>
                  <a:pt x="7473" y="3978"/>
                </a:lnTo>
                <a:lnTo>
                  <a:pt x="7167" y="4939"/>
                </a:lnTo>
                <a:lnTo>
                  <a:pt x="6905" y="5900"/>
                </a:lnTo>
                <a:lnTo>
                  <a:pt x="6687" y="6905"/>
                </a:lnTo>
                <a:lnTo>
                  <a:pt x="6468" y="7910"/>
                </a:lnTo>
                <a:lnTo>
                  <a:pt x="6468" y="7998"/>
                </a:lnTo>
                <a:lnTo>
                  <a:pt x="5725" y="8042"/>
                </a:lnTo>
                <a:lnTo>
                  <a:pt x="4939" y="8085"/>
                </a:lnTo>
                <a:lnTo>
                  <a:pt x="3365" y="8304"/>
                </a:lnTo>
                <a:lnTo>
                  <a:pt x="1836" y="8566"/>
                </a:lnTo>
                <a:lnTo>
                  <a:pt x="306" y="8916"/>
                </a:lnTo>
                <a:lnTo>
                  <a:pt x="175" y="9003"/>
                </a:lnTo>
                <a:lnTo>
                  <a:pt x="88" y="9090"/>
                </a:lnTo>
                <a:lnTo>
                  <a:pt x="1" y="9178"/>
                </a:lnTo>
                <a:lnTo>
                  <a:pt x="1" y="9309"/>
                </a:lnTo>
                <a:lnTo>
                  <a:pt x="1" y="9484"/>
                </a:lnTo>
                <a:lnTo>
                  <a:pt x="44" y="9615"/>
                </a:lnTo>
                <a:lnTo>
                  <a:pt x="132" y="9702"/>
                </a:lnTo>
                <a:lnTo>
                  <a:pt x="219" y="9789"/>
                </a:lnTo>
                <a:lnTo>
                  <a:pt x="1399" y="10532"/>
                </a:lnTo>
                <a:lnTo>
                  <a:pt x="2011" y="10838"/>
                </a:lnTo>
                <a:lnTo>
                  <a:pt x="2623" y="11144"/>
                </a:lnTo>
                <a:lnTo>
                  <a:pt x="3234" y="11363"/>
                </a:lnTo>
                <a:lnTo>
                  <a:pt x="3846" y="11581"/>
                </a:lnTo>
                <a:lnTo>
                  <a:pt x="4152" y="11712"/>
                </a:lnTo>
                <a:lnTo>
                  <a:pt x="4458" y="11843"/>
                </a:lnTo>
                <a:lnTo>
                  <a:pt x="4676" y="12018"/>
                </a:lnTo>
                <a:lnTo>
                  <a:pt x="4851" y="12237"/>
                </a:lnTo>
                <a:lnTo>
                  <a:pt x="4939" y="12368"/>
                </a:lnTo>
                <a:lnTo>
                  <a:pt x="5026" y="12543"/>
                </a:lnTo>
                <a:lnTo>
                  <a:pt x="5070" y="12936"/>
                </a:lnTo>
                <a:lnTo>
                  <a:pt x="5070" y="13329"/>
                </a:lnTo>
                <a:lnTo>
                  <a:pt x="5026" y="13810"/>
                </a:lnTo>
                <a:lnTo>
                  <a:pt x="4895" y="14684"/>
                </a:lnTo>
                <a:lnTo>
                  <a:pt x="4764" y="15470"/>
                </a:lnTo>
                <a:lnTo>
                  <a:pt x="4414" y="19185"/>
                </a:lnTo>
                <a:lnTo>
                  <a:pt x="4414" y="19360"/>
                </a:lnTo>
                <a:lnTo>
                  <a:pt x="4502" y="19491"/>
                </a:lnTo>
                <a:lnTo>
                  <a:pt x="4589" y="19578"/>
                </a:lnTo>
                <a:lnTo>
                  <a:pt x="4720" y="19622"/>
                </a:lnTo>
                <a:lnTo>
                  <a:pt x="4851" y="19665"/>
                </a:lnTo>
                <a:lnTo>
                  <a:pt x="5026" y="19665"/>
                </a:lnTo>
                <a:lnTo>
                  <a:pt x="5157" y="19622"/>
                </a:lnTo>
                <a:lnTo>
                  <a:pt x="5288" y="19534"/>
                </a:lnTo>
                <a:lnTo>
                  <a:pt x="9352" y="15339"/>
                </a:lnTo>
                <a:lnTo>
                  <a:pt x="9352" y="15296"/>
                </a:lnTo>
                <a:lnTo>
                  <a:pt x="10051" y="15776"/>
                </a:lnTo>
                <a:lnTo>
                  <a:pt x="10751" y="16213"/>
                </a:lnTo>
                <a:lnTo>
                  <a:pt x="12236" y="17087"/>
                </a:lnTo>
                <a:lnTo>
                  <a:pt x="13722" y="17830"/>
                </a:lnTo>
                <a:lnTo>
                  <a:pt x="15252" y="18573"/>
                </a:lnTo>
                <a:lnTo>
                  <a:pt x="15383" y="18573"/>
                </a:lnTo>
                <a:lnTo>
                  <a:pt x="15514" y="18617"/>
                </a:lnTo>
                <a:lnTo>
                  <a:pt x="15645" y="18573"/>
                </a:lnTo>
                <a:lnTo>
                  <a:pt x="15732" y="18529"/>
                </a:lnTo>
                <a:lnTo>
                  <a:pt x="15863" y="18486"/>
                </a:lnTo>
                <a:lnTo>
                  <a:pt x="15907" y="18398"/>
                </a:lnTo>
                <a:lnTo>
                  <a:pt x="15951" y="18267"/>
                </a:lnTo>
                <a:lnTo>
                  <a:pt x="15951" y="18136"/>
                </a:lnTo>
                <a:lnTo>
                  <a:pt x="15863" y="17393"/>
                </a:lnTo>
                <a:lnTo>
                  <a:pt x="15732" y="16650"/>
                </a:lnTo>
                <a:lnTo>
                  <a:pt x="15558" y="15951"/>
                </a:lnTo>
                <a:lnTo>
                  <a:pt x="15339" y="15252"/>
                </a:lnTo>
                <a:lnTo>
                  <a:pt x="15164" y="14771"/>
                </a:lnTo>
                <a:lnTo>
                  <a:pt x="14946" y="14291"/>
                </a:lnTo>
                <a:lnTo>
                  <a:pt x="14552" y="13504"/>
                </a:lnTo>
                <a:lnTo>
                  <a:pt x="14421" y="13111"/>
                </a:lnTo>
                <a:lnTo>
                  <a:pt x="14378" y="12674"/>
                </a:lnTo>
                <a:lnTo>
                  <a:pt x="14378" y="12193"/>
                </a:lnTo>
                <a:lnTo>
                  <a:pt x="14465" y="11669"/>
                </a:lnTo>
                <a:lnTo>
                  <a:pt x="14596" y="11188"/>
                </a:lnTo>
                <a:lnTo>
                  <a:pt x="14815" y="10751"/>
                </a:lnTo>
                <a:lnTo>
                  <a:pt x="15077" y="10314"/>
                </a:lnTo>
                <a:lnTo>
                  <a:pt x="15339" y="9877"/>
                </a:lnTo>
                <a:lnTo>
                  <a:pt x="15645" y="9484"/>
                </a:lnTo>
                <a:lnTo>
                  <a:pt x="15995" y="9047"/>
                </a:lnTo>
                <a:lnTo>
                  <a:pt x="16781" y="8260"/>
                </a:lnTo>
                <a:lnTo>
                  <a:pt x="17568" y="7473"/>
                </a:lnTo>
                <a:lnTo>
                  <a:pt x="18398" y="6731"/>
                </a:lnTo>
                <a:lnTo>
                  <a:pt x="19185" y="6031"/>
                </a:lnTo>
                <a:lnTo>
                  <a:pt x="19884" y="5332"/>
                </a:lnTo>
                <a:lnTo>
                  <a:pt x="20015" y="5201"/>
                </a:lnTo>
                <a:lnTo>
                  <a:pt x="20059" y="5026"/>
                </a:lnTo>
                <a:lnTo>
                  <a:pt x="20015" y="4895"/>
                </a:lnTo>
                <a:lnTo>
                  <a:pt x="19971" y="4764"/>
                </a:lnTo>
                <a:lnTo>
                  <a:pt x="19840" y="4633"/>
                </a:lnTo>
                <a:lnTo>
                  <a:pt x="19709" y="4546"/>
                </a:lnTo>
                <a:lnTo>
                  <a:pt x="19578" y="4502"/>
                </a:lnTo>
                <a:lnTo>
                  <a:pt x="19403" y="4502"/>
                </a:lnTo>
                <a:lnTo>
                  <a:pt x="11974" y="6381"/>
                </a:lnTo>
                <a:lnTo>
                  <a:pt x="11581" y="4808"/>
                </a:lnTo>
                <a:lnTo>
                  <a:pt x="11056" y="3235"/>
                </a:lnTo>
                <a:lnTo>
                  <a:pt x="10488" y="1705"/>
                </a:lnTo>
                <a:lnTo>
                  <a:pt x="9789" y="219"/>
                </a:lnTo>
                <a:lnTo>
                  <a:pt x="9746" y="132"/>
                </a:lnTo>
                <a:lnTo>
                  <a:pt x="9614" y="45"/>
                </a:lnTo>
                <a:lnTo>
                  <a:pt x="9527" y="1"/>
                </a:lnTo>
                <a:close/>
              </a:path>
            </a:pathLst>
          </a:custGeom>
          <a:solidFill>
            <a:schemeClr val="dk1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9" name="Google Shape;339;p41"/>
          <p:cNvSpPr/>
          <p:nvPr/>
        </p:nvSpPr>
        <p:spPr>
          <a:xfrm>
            <a:off x="145650" y="4811374"/>
            <a:ext cx="8852700" cy="212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1131316-80FE-AC56-19E1-2595AEB31C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46588"/>
            <a:ext cx="1366087" cy="47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" name="Google Shape;1167;p74"/>
          <p:cNvSpPr txBox="1">
            <a:spLocks noGrp="1"/>
          </p:cNvSpPr>
          <p:nvPr>
            <p:ph type="title"/>
          </p:nvPr>
        </p:nvSpPr>
        <p:spPr>
          <a:xfrm>
            <a:off x="120028" y="216042"/>
            <a:ext cx="4826106" cy="75238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/>
              <a:t>Think about this:</a:t>
            </a:r>
            <a:endParaRPr sz="4000" dirty="0"/>
          </a:p>
        </p:txBody>
      </p:sp>
      <p:grpSp>
        <p:nvGrpSpPr>
          <p:cNvPr id="1164" name="Google Shape;1164;p74"/>
          <p:cNvGrpSpPr/>
          <p:nvPr/>
        </p:nvGrpSpPr>
        <p:grpSpPr>
          <a:xfrm>
            <a:off x="8189657" y="4146687"/>
            <a:ext cx="763359" cy="783821"/>
            <a:chOff x="1541950" y="1831038"/>
            <a:chExt cx="1442750" cy="1481422"/>
          </a:xfrm>
        </p:grpSpPr>
        <p:sp>
          <p:nvSpPr>
            <p:cNvPr id="1165" name="Google Shape;1165;p74"/>
            <p:cNvSpPr/>
            <p:nvPr/>
          </p:nvSpPr>
          <p:spPr>
            <a:xfrm>
              <a:off x="1667400" y="1996975"/>
              <a:ext cx="1317300" cy="1242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74"/>
            <p:cNvSpPr/>
            <p:nvPr/>
          </p:nvSpPr>
          <p:spPr>
            <a:xfrm>
              <a:off x="1541950" y="1831038"/>
              <a:ext cx="1442689" cy="1481422"/>
            </a:xfrm>
            <a:custGeom>
              <a:avLst/>
              <a:gdLst/>
              <a:ahLst/>
              <a:cxnLst/>
              <a:rect l="l" t="t" r="r" b="b"/>
              <a:pathLst>
                <a:path w="11621" h="11933" extrusionOk="0">
                  <a:moveTo>
                    <a:pt x="6612" y="900"/>
                  </a:moveTo>
                  <a:lnTo>
                    <a:pt x="7121" y="939"/>
                  </a:lnTo>
                  <a:lnTo>
                    <a:pt x="7591" y="1096"/>
                  </a:lnTo>
                  <a:lnTo>
                    <a:pt x="7160" y="1370"/>
                  </a:lnTo>
                  <a:lnTo>
                    <a:pt x="6886" y="1096"/>
                  </a:lnTo>
                  <a:lnTo>
                    <a:pt x="6612" y="900"/>
                  </a:lnTo>
                  <a:close/>
                  <a:moveTo>
                    <a:pt x="6299" y="861"/>
                  </a:moveTo>
                  <a:lnTo>
                    <a:pt x="6612" y="1213"/>
                  </a:lnTo>
                  <a:lnTo>
                    <a:pt x="6886" y="1526"/>
                  </a:lnTo>
                  <a:lnTo>
                    <a:pt x="6299" y="1878"/>
                  </a:lnTo>
                  <a:lnTo>
                    <a:pt x="5674" y="2230"/>
                  </a:lnTo>
                  <a:lnTo>
                    <a:pt x="5556" y="1604"/>
                  </a:lnTo>
                  <a:lnTo>
                    <a:pt x="5400" y="978"/>
                  </a:lnTo>
                  <a:lnTo>
                    <a:pt x="5869" y="900"/>
                  </a:lnTo>
                  <a:lnTo>
                    <a:pt x="6299" y="861"/>
                  </a:lnTo>
                  <a:close/>
                  <a:moveTo>
                    <a:pt x="3952" y="1526"/>
                  </a:moveTo>
                  <a:lnTo>
                    <a:pt x="3639" y="2074"/>
                  </a:lnTo>
                  <a:lnTo>
                    <a:pt x="3404" y="2661"/>
                  </a:lnTo>
                  <a:lnTo>
                    <a:pt x="3052" y="2621"/>
                  </a:lnTo>
                  <a:lnTo>
                    <a:pt x="2700" y="2504"/>
                  </a:lnTo>
                  <a:lnTo>
                    <a:pt x="2974" y="2191"/>
                  </a:lnTo>
                  <a:lnTo>
                    <a:pt x="3444" y="1839"/>
                  </a:lnTo>
                  <a:lnTo>
                    <a:pt x="3952" y="1526"/>
                  </a:lnTo>
                  <a:close/>
                  <a:moveTo>
                    <a:pt x="5243" y="1017"/>
                  </a:moveTo>
                  <a:lnTo>
                    <a:pt x="5282" y="1683"/>
                  </a:lnTo>
                  <a:lnTo>
                    <a:pt x="5361" y="2348"/>
                  </a:lnTo>
                  <a:lnTo>
                    <a:pt x="4930" y="2504"/>
                  </a:lnTo>
                  <a:lnTo>
                    <a:pt x="4539" y="2621"/>
                  </a:lnTo>
                  <a:lnTo>
                    <a:pt x="4109" y="2661"/>
                  </a:lnTo>
                  <a:lnTo>
                    <a:pt x="3717" y="2700"/>
                  </a:lnTo>
                  <a:lnTo>
                    <a:pt x="3952" y="2035"/>
                  </a:lnTo>
                  <a:lnTo>
                    <a:pt x="4226" y="1370"/>
                  </a:lnTo>
                  <a:lnTo>
                    <a:pt x="4735" y="1174"/>
                  </a:lnTo>
                  <a:lnTo>
                    <a:pt x="5243" y="1017"/>
                  </a:lnTo>
                  <a:close/>
                  <a:moveTo>
                    <a:pt x="7982" y="1213"/>
                  </a:moveTo>
                  <a:lnTo>
                    <a:pt x="8451" y="1448"/>
                  </a:lnTo>
                  <a:lnTo>
                    <a:pt x="8842" y="1761"/>
                  </a:lnTo>
                  <a:lnTo>
                    <a:pt x="9234" y="2074"/>
                  </a:lnTo>
                  <a:lnTo>
                    <a:pt x="9547" y="2465"/>
                  </a:lnTo>
                  <a:lnTo>
                    <a:pt x="9860" y="2856"/>
                  </a:lnTo>
                  <a:lnTo>
                    <a:pt x="10133" y="3326"/>
                  </a:lnTo>
                  <a:lnTo>
                    <a:pt x="10368" y="3795"/>
                  </a:lnTo>
                  <a:lnTo>
                    <a:pt x="10525" y="4265"/>
                  </a:lnTo>
                  <a:lnTo>
                    <a:pt x="10016" y="4304"/>
                  </a:lnTo>
                  <a:lnTo>
                    <a:pt x="9468" y="4343"/>
                  </a:lnTo>
                  <a:lnTo>
                    <a:pt x="8412" y="4538"/>
                  </a:lnTo>
                  <a:lnTo>
                    <a:pt x="8256" y="3795"/>
                  </a:lnTo>
                  <a:lnTo>
                    <a:pt x="8021" y="3052"/>
                  </a:lnTo>
                  <a:lnTo>
                    <a:pt x="7747" y="2348"/>
                  </a:lnTo>
                  <a:lnTo>
                    <a:pt x="7591" y="1996"/>
                  </a:lnTo>
                  <a:lnTo>
                    <a:pt x="7395" y="1683"/>
                  </a:lnTo>
                  <a:lnTo>
                    <a:pt x="7982" y="1252"/>
                  </a:lnTo>
                  <a:lnTo>
                    <a:pt x="7982" y="1213"/>
                  </a:lnTo>
                  <a:close/>
                  <a:moveTo>
                    <a:pt x="7121" y="1878"/>
                  </a:moveTo>
                  <a:lnTo>
                    <a:pt x="7434" y="2504"/>
                  </a:lnTo>
                  <a:lnTo>
                    <a:pt x="7708" y="3169"/>
                  </a:lnTo>
                  <a:lnTo>
                    <a:pt x="7943" y="3873"/>
                  </a:lnTo>
                  <a:lnTo>
                    <a:pt x="8099" y="4578"/>
                  </a:lnTo>
                  <a:lnTo>
                    <a:pt x="6221" y="4969"/>
                  </a:lnTo>
                  <a:lnTo>
                    <a:pt x="6026" y="5008"/>
                  </a:lnTo>
                  <a:lnTo>
                    <a:pt x="5830" y="3600"/>
                  </a:lnTo>
                  <a:lnTo>
                    <a:pt x="5713" y="2621"/>
                  </a:lnTo>
                  <a:lnTo>
                    <a:pt x="6417" y="2269"/>
                  </a:lnTo>
                  <a:lnTo>
                    <a:pt x="7121" y="1878"/>
                  </a:lnTo>
                  <a:close/>
                  <a:moveTo>
                    <a:pt x="5400" y="2739"/>
                  </a:moveTo>
                  <a:lnTo>
                    <a:pt x="5517" y="3404"/>
                  </a:lnTo>
                  <a:lnTo>
                    <a:pt x="5752" y="5086"/>
                  </a:lnTo>
                  <a:lnTo>
                    <a:pt x="4461" y="5360"/>
                  </a:lnTo>
                  <a:lnTo>
                    <a:pt x="3170" y="5673"/>
                  </a:lnTo>
                  <a:lnTo>
                    <a:pt x="3170" y="5673"/>
                  </a:lnTo>
                  <a:lnTo>
                    <a:pt x="3209" y="4969"/>
                  </a:lnTo>
                  <a:lnTo>
                    <a:pt x="3287" y="4304"/>
                  </a:lnTo>
                  <a:lnTo>
                    <a:pt x="3404" y="3639"/>
                  </a:lnTo>
                  <a:lnTo>
                    <a:pt x="3600" y="3013"/>
                  </a:lnTo>
                  <a:lnTo>
                    <a:pt x="4070" y="3013"/>
                  </a:lnTo>
                  <a:lnTo>
                    <a:pt x="4500" y="2974"/>
                  </a:lnTo>
                  <a:lnTo>
                    <a:pt x="4969" y="2856"/>
                  </a:lnTo>
                  <a:lnTo>
                    <a:pt x="5400" y="2739"/>
                  </a:lnTo>
                  <a:close/>
                  <a:moveTo>
                    <a:pt x="2505" y="2739"/>
                  </a:moveTo>
                  <a:lnTo>
                    <a:pt x="2896" y="2895"/>
                  </a:lnTo>
                  <a:lnTo>
                    <a:pt x="3287" y="2974"/>
                  </a:lnTo>
                  <a:lnTo>
                    <a:pt x="3091" y="3639"/>
                  </a:lnTo>
                  <a:lnTo>
                    <a:pt x="2935" y="4304"/>
                  </a:lnTo>
                  <a:lnTo>
                    <a:pt x="2857" y="5008"/>
                  </a:lnTo>
                  <a:lnTo>
                    <a:pt x="2857" y="5712"/>
                  </a:lnTo>
                  <a:lnTo>
                    <a:pt x="2153" y="5790"/>
                  </a:lnTo>
                  <a:lnTo>
                    <a:pt x="1448" y="5830"/>
                  </a:lnTo>
                  <a:lnTo>
                    <a:pt x="1487" y="5517"/>
                  </a:lnTo>
                  <a:lnTo>
                    <a:pt x="1527" y="5164"/>
                  </a:lnTo>
                  <a:lnTo>
                    <a:pt x="1605" y="4812"/>
                  </a:lnTo>
                  <a:lnTo>
                    <a:pt x="1840" y="4108"/>
                  </a:lnTo>
                  <a:lnTo>
                    <a:pt x="1957" y="3756"/>
                  </a:lnTo>
                  <a:lnTo>
                    <a:pt x="2113" y="3404"/>
                  </a:lnTo>
                  <a:lnTo>
                    <a:pt x="2309" y="3052"/>
                  </a:lnTo>
                  <a:lnTo>
                    <a:pt x="2505" y="2739"/>
                  </a:lnTo>
                  <a:close/>
                  <a:moveTo>
                    <a:pt x="901" y="5399"/>
                  </a:moveTo>
                  <a:lnTo>
                    <a:pt x="861" y="5908"/>
                  </a:lnTo>
                  <a:lnTo>
                    <a:pt x="861" y="6377"/>
                  </a:lnTo>
                  <a:lnTo>
                    <a:pt x="901" y="6847"/>
                  </a:lnTo>
                  <a:lnTo>
                    <a:pt x="979" y="7355"/>
                  </a:lnTo>
                  <a:lnTo>
                    <a:pt x="861" y="6847"/>
                  </a:lnTo>
                  <a:lnTo>
                    <a:pt x="822" y="6377"/>
                  </a:lnTo>
                  <a:lnTo>
                    <a:pt x="822" y="5869"/>
                  </a:lnTo>
                  <a:lnTo>
                    <a:pt x="901" y="5399"/>
                  </a:lnTo>
                  <a:close/>
                  <a:moveTo>
                    <a:pt x="8216" y="4969"/>
                  </a:moveTo>
                  <a:lnTo>
                    <a:pt x="8256" y="5204"/>
                  </a:lnTo>
                  <a:lnTo>
                    <a:pt x="8412" y="6064"/>
                  </a:lnTo>
                  <a:lnTo>
                    <a:pt x="8569" y="6886"/>
                  </a:lnTo>
                  <a:lnTo>
                    <a:pt x="8647" y="7707"/>
                  </a:lnTo>
                  <a:lnTo>
                    <a:pt x="8686" y="8568"/>
                  </a:lnTo>
                  <a:lnTo>
                    <a:pt x="8138" y="8529"/>
                  </a:lnTo>
                  <a:lnTo>
                    <a:pt x="7591" y="8568"/>
                  </a:lnTo>
                  <a:lnTo>
                    <a:pt x="7043" y="8646"/>
                  </a:lnTo>
                  <a:lnTo>
                    <a:pt x="6573" y="8764"/>
                  </a:lnTo>
                  <a:lnTo>
                    <a:pt x="6221" y="6260"/>
                  </a:lnTo>
                  <a:lnTo>
                    <a:pt x="6065" y="5321"/>
                  </a:lnTo>
                  <a:lnTo>
                    <a:pt x="7121" y="5125"/>
                  </a:lnTo>
                  <a:lnTo>
                    <a:pt x="8216" y="4969"/>
                  </a:lnTo>
                  <a:close/>
                  <a:moveTo>
                    <a:pt x="10642" y="4656"/>
                  </a:moveTo>
                  <a:lnTo>
                    <a:pt x="10720" y="5047"/>
                  </a:lnTo>
                  <a:lnTo>
                    <a:pt x="10799" y="5438"/>
                  </a:lnTo>
                  <a:lnTo>
                    <a:pt x="10838" y="5869"/>
                  </a:lnTo>
                  <a:lnTo>
                    <a:pt x="10838" y="6260"/>
                  </a:lnTo>
                  <a:lnTo>
                    <a:pt x="10799" y="6651"/>
                  </a:lnTo>
                  <a:lnTo>
                    <a:pt x="10759" y="7042"/>
                  </a:lnTo>
                  <a:lnTo>
                    <a:pt x="10681" y="7434"/>
                  </a:lnTo>
                  <a:lnTo>
                    <a:pt x="10564" y="7825"/>
                  </a:lnTo>
                  <a:lnTo>
                    <a:pt x="10446" y="8177"/>
                  </a:lnTo>
                  <a:lnTo>
                    <a:pt x="10290" y="8529"/>
                  </a:lnTo>
                  <a:lnTo>
                    <a:pt x="10094" y="8842"/>
                  </a:lnTo>
                  <a:lnTo>
                    <a:pt x="9899" y="9155"/>
                  </a:lnTo>
                  <a:lnTo>
                    <a:pt x="9899" y="9116"/>
                  </a:lnTo>
                  <a:lnTo>
                    <a:pt x="9821" y="9077"/>
                  </a:lnTo>
                  <a:lnTo>
                    <a:pt x="10133" y="8607"/>
                  </a:lnTo>
                  <a:lnTo>
                    <a:pt x="10133" y="8490"/>
                  </a:lnTo>
                  <a:lnTo>
                    <a:pt x="10094" y="8451"/>
                  </a:lnTo>
                  <a:lnTo>
                    <a:pt x="10016" y="8412"/>
                  </a:lnTo>
                  <a:lnTo>
                    <a:pt x="9938" y="8451"/>
                  </a:lnTo>
                  <a:lnTo>
                    <a:pt x="9547" y="8842"/>
                  </a:lnTo>
                  <a:lnTo>
                    <a:pt x="9312" y="8725"/>
                  </a:lnTo>
                  <a:lnTo>
                    <a:pt x="9038" y="8646"/>
                  </a:lnTo>
                  <a:lnTo>
                    <a:pt x="8999" y="7707"/>
                  </a:lnTo>
                  <a:lnTo>
                    <a:pt x="8882" y="6768"/>
                  </a:lnTo>
                  <a:lnTo>
                    <a:pt x="8725" y="5830"/>
                  </a:lnTo>
                  <a:lnTo>
                    <a:pt x="8490" y="4930"/>
                  </a:lnTo>
                  <a:lnTo>
                    <a:pt x="9586" y="4812"/>
                  </a:lnTo>
                  <a:lnTo>
                    <a:pt x="10094" y="4734"/>
                  </a:lnTo>
                  <a:lnTo>
                    <a:pt x="10642" y="4656"/>
                  </a:lnTo>
                  <a:close/>
                  <a:moveTo>
                    <a:pt x="8999" y="9077"/>
                  </a:moveTo>
                  <a:lnTo>
                    <a:pt x="9195" y="9155"/>
                  </a:lnTo>
                  <a:lnTo>
                    <a:pt x="8999" y="9351"/>
                  </a:lnTo>
                  <a:lnTo>
                    <a:pt x="8999" y="9077"/>
                  </a:lnTo>
                  <a:close/>
                  <a:moveTo>
                    <a:pt x="5791" y="5399"/>
                  </a:moveTo>
                  <a:lnTo>
                    <a:pt x="5908" y="6182"/>
                  </a:lnTo>
                  <a:lnTo>
                    <a:pt x="6260" y="8842"/>
                  </a:lnTo>
                  <a:lnTo>
                    <a:pt x="5713" y="8959"/>
                  </a:lnTo>
                  <a:lnTo>
                    <a:pt x="5165" y="9155"/>
                  </a:lnTo>
                  <a:lnTo>
                    <a:pt x="4617" y="9390"/>
                  </a:lnTo>
                  <a:lnTo>
                    <a:pt x="4109" y="9664"/>
                  </a:lnTo>
                  <a:lnTo>
                    <a:pt x="3835" y="9038"/>
                  </a:lnTo>
                  <a:lnTo>
                    <a:pt x="3600" y="8412"/>
                  </a:lnTo>
                  <a:lnTo>
                    <a:pt x="3404" y="7747"/>
                  </a:lnTo>
                  <a:lnTo>
                    <a:pt x="3287" y="7081"/>
                  </a:lnTo>
                  <a:lnTo>
                    <a:pt x="3209" y="6455"/>
                  </a:lnTo>
                  <a:lnTo>
                    <a:pt x="3170" y="5947"/>
                  </a:lnTo>
                  <a:lnTo>
                    <a:pt x="4500" y="5673"/>
                  </a:lnTo>
                  <a:lnTo>
                    <a:pt x="5791" y="5399"/>
                  </a:lnTo>
                  <a:close/>
                  <a:moveTo>
                    <a:pt x="2857" y="5986"/>
                  </a:moveTo>
                  <a:lnTo>
                    <a:pt x="2857" y="6534"/>
                  </a:lnTo>
                  <a:lnTo>
                    <a:pt x="2935" y="7042"/>
                  </a:lnTo>
                  <a:lnTo>
                    <a:pt x="3013" y="7590"/>
                  </a:lnTo>
                  <a:lnTo>
                    <a:pt x="3131" y="8099"/>
                  </a:lnTo>
                  <a:lnTo>
                    <a:pt x="3287" y="8529"/>
                  </a:lnTo>
                  <a:lnTo>
                    <a:pt x="3404" y="8998"/>
                  </a:lnTo>
                  <a:lnTo>
                    <a:pt x="3600" y="9429"/>
                  </a:lnTo>
                  <a:lnTo>
                    <a:pt x="3796" y="9820"/>
                  </a:lnTo>
                  <a:lnTo>
                    <a:pt x="3404" y="10133"/>
                  </a:lnTo>
                  <a:lnTo>
                    <a:pt x="3248" y="10016"/>
                  </a:lnTo>
                  <a:lnTo>
                    <a:pt x="2818" y="9624"/>
                  </a:lnTo>
                  <a:lnTo>
                    <a:pt x="2466" y="9194"/>
                  </a:lnTo>
                  <a:lnTo>
                    <a:pt x="2192" y="8725"/>
                  </a:lnTo>
                  <a:lnTo>
                    <a:pt x="1918" y="8216"/>
                  </a:lnTo>
                  <a:lnTo>
                    <a:pt x="1722" y="7707"/>
                  </a:lnTo>
                  <a:lnTo>
                    <a:pt x="1566" y="7199"/>
                  </a:lnTo>
                  <a:lnTo>
                    <a:pt x="1487" y="6651"/>
                  </a:lnTo>
                  <a:lnTo>
                    <a:pt x="1448" y="6064"/>
                  </a:lnTo>
                  <a:lnTo>
                    <a:pt x="2153" y="6064"/>
                  </a:lnTo>
                  <a:lnTo>
                    <a:pt x="2857" y="5986"/>
                  </a:lnTo>
                  <a:close/>
                  <a:moveTo>
                    <a:pt x="9547" y="9390"/>
                  </a:moveTo>
                  <a:lnTo>
                    <a:pt x="9586" y="9429"/>
                  </a:lnTo>
                  <a:lnTo>
                    <a:pt x="9703" y="9468"/>
                  </a:lnTo>
                  <a:lnTo>
                    <a:pt x="9312" y="9937"/>
                  </a:lnTo>
                  <a:lnTo>
                    <a:pt x="8842" y="10368"/>
                  </a:lnTo>
                  <a:lnTo>
                    <a:pt x="8842" y="10368"/>
                  </a:lnTo>
                  <a:lnTo>
                    <a:pt x="8882" y="10094"/>
                  </a:lnTo>
                  <a:lnTo>
                    <a:pt x="9234" y="9742"/>
                  </a:lnTo>
                  <a:lnTo>
                    <a:pt x="9547" y="9390"/>
                  </a:lnTo>
                  <a:close/>
                  <a:moveTo>
                    <a:pt x="3991" y="10211"/>
                  </a:moveTo>
                  <a:lnTo>
                    <a:pt x="4226" y="10642"/>
                  </a:lnTo>
                  <a:lnTo>
                    <a:pt x="3874" y="10485"/>
                  </a:lnTo>
                  <a:lnTo>
                    <a:pt x="3717" y="10368"/>
                  </a:lnTo>
                  <a:lnTo>
                    <a:pt x="3991" y="10211"/>
                  </a:lnTo>
                  <a:close/>
                  <a:moveTo>
                    <a:pt x="8177" y="8920"/>
                  </a:moveTo>
                  <a:lnTo>
                    <a:pt x="8686" y="8998"/>
                  </a:lnTo>
                  <a:lnTo>
                    <a:pt x="8608" y="9703"/>
                  </a:lnTo>
                  <a:lnTo>
                    <a:pt x="8177" y="10016"/>
                  </a:lnTo>
                  <a:lnTo>
                    <a:pt x="7747" y="10289"/>
                  </a:lnTo>
                  <a:lnTo>
                    <a:pt x="7317" y="10524"/>
                  </a:lnTo>
                  <a:lnTo>
                    <a:pt x="6847" y="10681"/>
                  </a:lnTo>
                  <a:lnTo>
                    <a:pt x="6612" y="9116"/>
                  </a:lnTo>
                  <a:lnTo>
                    <a:pt x="7121" y="9038"/>
                  </a:lnTo>
                  <a:lnTo>
                    <a:pt x="7630" y="8959"/>
                  </a:lnTo>
                  <a:lnTo>
                    <a:pt x="8177" y="8920"/>
                  </a:lnTo>
                  <a:close/>
                  <a:moveTo>
                    <a:pt x="6299" y="9194"/>
                  </a:moveTo>
                  <a:lnTo>
                    <a:pt x="6534" y="10798"/>
                  </a:lnTo>
                  <a:lnTo>
                    <a:pt x="6182" y="10876"/>
                  </a:lnTo>
                  <a:lnTo>
                    <a:pt x="5791" y="10915"/>
                  </a:lnTo>
                  <a:lnTo>
                    <a:pt x="5282" y="10876"/>
                  </a:lnTo>
                  <a:lnTo>
                    <a:pt x="4813" y="10798"/>
                  </a:lnTo>
                  <a:lnTo>
                    <a:pt x="4500" y="10329"/>
                  </a:lnTo>
                  <a:lnTo>
                    <a:pt x="4304" y="10016"/>
                  </a:lnTo>
                  <a:lnTo>
                    <a:pt x="5126" y="9585"/>
                  </a:lnTo>
                  <a:lnTo>
                    <a:pt x="5556" y="9429"/>
                  </a:lnTo>
                  <a:lnTo>
                    <a:pt x="6026" y="9272"/>
                  </a:lnTo>
                  <a:lnTo>
                    <a:pt x="6299" y="9194"/>
                  </a:lnTo>
                  <a:close/>
                  <a:moveTo>
                    <a:pt x="8412" y="10524"/>
                  </a:moveTo>
                  <a:lnTo>
                    <a:pt x="8373" y="10681"/>
                  </a:lnTo>
                  <a:lnTo>
                    <a:pt x="8060" y="10837"/>
                  </a:lnTo>
                  <a:lnTo>
                    <a:pt x="7747" y="10955"/>
                  </a:lnTo>
                  <a:lnTo>
                    <a:pt x="8099" y="10759"/>
                  </a:lnTo>
                  <a:lnTo>
                    <a:pt x="8412" y="10524"/>
                  </a:lnTo>
                  <a:close/>
                  <a:moveTo>
                    <a:pt x="5791" y="0"/>
                  </a:moveTo>
                  <a:lnTo>
                    <a:pt x="5439" y="79"/>
                  </a:lnTo>
                  <a:lnTo>
                    <a:pt x="5087" y="118"/>
                  </a:lnTo>
                  <a:lnTo>
                    <a:pt x="4383" y="352"/>
                  </a:lnTo>
                  <a:lnTo>
                    <a:pt x="3717" y="626"/>
                  </a:lnTo>
                  <a:lnTo>
                    <a:pt x="3052" y="978"/>
                  </a:lnTo>
                  <a:lnTo>
                    <a:pt x="2466" y="1409"/>
                  </a:lnTo>
                  <a:lnTo>
                    <a:pt x="1918" y="1917"/>
                  </a:lnTo>
                  <a:lnTo>
                    <a:pt x="1409" y="2465"/>
                  </a:lnTo>
                  <a:lnTo>
                    <a:pt x="979" y="3052"/>
                  </a:lnTo>
                  <a:lnTo>
                    <a:pt x="627" y="3678"/>
                  </a:lnTo>
                  <a:lnTo>
                    <a:pt x="314" y="4382"/>
                  </a:lnTo>
                  <a:lnTo>
                    <a:pt x="118" y="5047"/>
                  </a:lnTo>
                  <a:lnTo>
                    <a:pt x="79" y="5438"/>
                  </a:lnTo>
                  <a:lnTo>
                    <a:pt x="1" y="5790"/>
                  </a:lnTo>
                  <a:lnTo>
                    <a:pt x="1" y="6143"/>
                  </a:lnTo>
                  <a:lnTo>
                    <a:pt x="1" y="6495"/>
                  </a:lnTo>
                  <a:lnTo>
                    <a:pt x="40" y="6886"/>
                  </a:lnTo>
                  <a:lnTo>
                    <a:pt x="118" y="7238"/>
                  </a:lnTo>
                  <a:lnTo>
                    <a:pt x="196" y="7590"/>
                  </a:lnTo>
                  <a:lnTo>
                    <a:pt x="353" y="7942"/>
                  </a:lnTo>
                  <a:lnTo>
                    <a:pt x="509" y="8294"/>
                  </a:lnTo>
                  <a:lnTo>
                    <a:pt x="666" y="8646"/>
                  </a:lnTo>
                  <a:lnTo>
                    <a:pt x="901" y="8959"/>
                  </a:lnTo>
                  <a:lnTo>
                    <a:pt x="1135" y="9311"/>
                  </a:lnTo>
                  <a:lnTo>
                    <a:pt x="1409" y="9585"/>
                  </a:lnTo>
                  <a:lnTo>
                    <a:pt x="1683" y="9898"/>
                  </a:lnTo>
                  <a:lnTo>
                    <a:pt x="1957" y="10172"/>
                  </a:lnTo>
                  <a:lnTo>
                    <a:pt x="2270" y="10407"/>
                  </a:lnTo>
                  <a:lnTo>
                    <a:pt x="2622" y="10681"/>
                  </a:lnTo>
                  <a:lnTo>
                    <a:pt x="2935" y="10876"/>
                  </a:lnTo>
                  <a:lnTo>
                    <a:pt x="3287" y="11072"/>
                  </a:lnTo>
                  <a:lnTo>
                    <a:pt x="3639" y="11228"/>
                  </a:lnTo>
                  <a:lnTo>
                    <a:pt x="4030" y="11385"/>
                  </a:lnTo>
                  <a:lnTo>
                    <a:pt x="4383" y="11502"/>
                  </a:lnTo>
                  <a:lnTo>
                    <a:pt x="4735" y="11620"/>
                  </a:lnTo>
                  <a:lnTo>
                    <a:pt x="5126" y="11737"/>
                  </a:lnTo>
                  <a:lnTo>
                    <a:pt x="5282" y="11815"/>
                  </a:lnTo>
                  <a:lnTo>
                    <a:pt x="5439" y="11815"/>
                  </a:lnTo>
                  <a:lnTo>
                    <a:pt x="5947" y="11893"/>
                  </a:lnTo>
                  <a:lnTo>
                    <a:pt x="6456" y="11933"/>
                  </a:lnTo>
                  <a:lnTo>
                    <a:pt x="6808" y="11893"/>
                  </a:lnTo>
                  <a:lnTo>
                    <a:pt x="7121" y="11854"/>
                  </a:lnTo>
                  <a:lnTo>
                    <a:pt x="7434" y="11815"/>
                  </a:lnTo>
                  <a:lnTo>
                    <a:pt x="7786" y="11698"/>
                  </a:lnTo>
                  <a:lnTo>
                    <a:pt x="8373" y="11463"/>
                  </a:lnTo>
                  <a:lnTo>
                    <a:pt x="8960" y="11150"/>
                  </a:lnTo>
                  <a:lnTo>
                    <a:pt x="9468" y="10759"/>
                  </a:lnTo>
                  <a:lnTo>
                    <a:pt x="9938" y="10329"/>
                  </a:lnTo>
                  <a:lnTo>
                    <a:pt x="10368" y="9820"/>
                  </a:lnTo>
                  <a:lnTo>
                    <a:pt x="10759" y="9272"/>
                  </a:lnTo>
                  <a:lnTo>
                    <a:pt x="11072" y="8646"/>
                  </a:lnTo>
                  <a:lnTo>
                    <a:pt x="11307" y="7981"/>
                  </a:lnTo>
                  <a:lnTo>
                    <a:pt x="11503" y="7277"/>
                  </a:lnTo>
                  <a:lnTo>
                    <a:pt x="11581" y="6573"/>
                  </a:lnTo>
                  <a:lnTo>
                    <a:pt x="11620" y="5830"/>
                  </a:lnTo>
                  <a:lnTo>
                    <a:pt x="11542" y="5125"/>
                  </a:lnTo>
                  <a:lnTo>
                    <a:pt x="11425" y="4421"/>
                  </a:lnTo>
                  <a:lnTo>
                    <a:pt x="11229" y="3756"/>
                  </a:lnTo>
                  <a:lnTo>
                    <a:pt x="10994" y="3091"/>
                  </a:lnTo>
                  <a:lnTo>
                    <a:pt x="10642" y="2465"/>
                  </a:lnTo>
                  <a:lnTo>
                    <a:pt x="10251" y="1917"/>
                  </a:lnTo>
                  <a:lnTo>
                    <a:pt x="9781" y="1409"/>
                  </a:lnTo>
                  <a:lnTo>
                    <a:pt x="9547" y="1174"/>
                  </a:lnTo>
                  <a:lnTo>
                    <a:pt x="9273" y="939"/>
                  </a:lnTo>
                  <a:lnTo>
                    <a:pt x="8960" y="744"/>
                  </a:lnTo>
                  <a:lnTo>
                    <a:pt x="8647" y="587"/>
                  </a:lnTo>
                  <a:lnTo>
                    <a:pt x="8334" y="431"/>
                  </a:lnTo>
                  <a:lnTo>
                    <a:pt x="7982" y="274"/>
                  </a:lnTo>
                  <a:lnTo>
                    <a:pt x="7630" y="196"/>
                  </a:lnTo>
                  <a:lnTo>
                    <a:pt x="7278" y="79"/>
                  </a:lnTo>
                  <a:lnTo>
                    <a:pt x="6886" y="39"/>
                  </a:lnTo>
                  <a:lnTo>
                    <a:pt x="653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01" name="Google Shape;1201;p74"/>
          <p:cNvSpPr/>
          <p:nvPr/>
        </p:nvSpPr>
        <p:spPr>
          <a:xfrm>
            <a:off x="7759775" y="4304509"/>
            <a:ext cx="560900" cy="549911"/>
          </a:xfrm>
          <a:custGeom>
            <a:avLst/>
            <a:gdLst/>
            <a:ahLst/>
            <a:cxnLst/>
            <a:rect l="l" t="t" r="r" b="b"/>
            <a:pathLst>
              <a:path w="20059" h="19666" extrusionOk="0">
                <a:moveTo>
                  <a:pt x="9265" y="1"/>
                </a:moveTo>
                <a:lnTo>
                  <a:pt x="9177" y="88"/>
                </a:lnTo>
                <a:lnTo>
                  <a:pt x="9090" y="132"/>
                </a:lnTo>
                <a:lnTo>
                  <a:pt x="9003" y="219"/>
                </a:lnTo>
                <a:lnTo>
                  <a:pt x="8566" y="1137"/>
                </a:lnTo>
                <a:lnTo>
                  <a:pt x="8172" y="2098"/>
                </a:lnTo>
                <a:lnTo>
                  <a:pt x="7779" y="3016"/>
                </a:lnTo>
                <a:lnTo>
                  <a:pt x="7473" y="3978"/>
                </a:lnTo>
                <a:lnTo>
                  <a:pt x="7167" y="4939"/>
                </a:lnTo>
                <a:lnTo>
                  <a:pt x="6905" y="5900"/>
                </a:lnTo>
                <a:lnTo>
                  <a:pt x="6687" y="6905"/>
                </a:lnTo>
                <a:lnTo>
                  <a:pt x="6468" y="7910"/>
                </a:lnTo>
                <a:lnTo>
                  <a:pt x="6468" y="7998"/>
                </a:lnTo>
                <a:lnTo>
                  <a:pt x="5725" y="8042"/>
                </a:lnTo>
                <a:lnTo>
                  <a:pt x="4939" y="8085"/>
                </a:lnTo>
                <a:lnTo>
                  <a:pt x="3365" y="8304"/>
                </a:lnTo>
                <a:lnTo>
                  <a:pt x="1836" y="8566"/>
                </a:lnTo>
                <a:lnTo>
                  <a:pt x="306" y="8916"/>
                </a:lnTo>
                <a:lnTo>
                  <a:pt x="175" y="9003"/>
                </a:lnTo>
                <a:lnTo>
                  <a:pt x="88" y="9090"/>
                </a:lnTo>
                <a:lnTo>
                  <a:pt x="1" y="9178"/>
                </a:lnTo>
                <a:lnTo>
                  <a:pt x="1" y="9309"/>
                </a:lnTo>
                <a:lnTo>
                  <a:pt x="1" y="9484"/>
                </a:lnTo>
                <a:lnTo>
                  <a:pt x="44" y="9615"/>
                </a:lnTo>
                <a:lnTo>
                  <a:pt x="132" y="9702"/>
                </a:lnTo>
                <a:lnTo>
                  <a:pt x="219" y="9789"/>
                </a:lnTo>
                <a:lnTo>
                  <a:pt x="1399" y="10532"/>
                </a:lnTo>
                <a:lnTo>
                  <a:pt x="2011" y="10838"/>
                </a:lnTo>
                <a:lnTo>
                  <a:pt x="2623" y="11144"/>
                </a:lnTo>
                <a:lnTo>
                  <a:pt x="3234" y="11363"/>
                </a:lnTo>
                <a:lnTo>
                  <a:pt x="3846" y="11581"/>
                </a:lnTo>
                <a:lnTo>
                  <a:pt x="4152" y="11712"/>
                </a:lnTo>
                <a:lnTo>
                  <a:pt x="4458" y="11843"/>
                </a:lnTo>
                <a:lnTo>
                  <a:pt x="4676" y="12018"/>
                </a:lnTo>
                <a:lnTo>
                  <a:pt x="4851" y="12237"/>
                </a:lnTo>
                <a:lnTo>
                  <a:pt x="4939" y="12368"/>
                </a:lnTo>
                <a:lnTo>
                  <a:pt x="5026" y="12543"/>
                </a:lnTo>
                <a:lnTo>
                  <a:pt x="5070" y="12936"/>
                </a:lnTo>
                <a:lnTo>
                  <a:pt x="5070" y="13329"/>
                </a:lnTo>
                <a:lnTo>
                  <a:pt x="5026" y="13810"/>
                </a:lnTo>
                <a:lnTo>
                  <a:pt x="4895" y="14684"/>
                </a:lnTo>
                <a:lnTo>
                  <a:pt x="4764" y="15470"/>
                </a:lnTo>
                <a:lnTo>
                  <a:pt x="4414" y="19185"/>
                </a:lnTo>
                <a:lnTo>
                  <a:pt x="4414" y="19360"/>
                </a:lnTo>
                <a:lnTo>
                  <a:pt x="4502" y="19491"/>
                </a:lnTo>
                <a:lnTo>
                  <a:pt x="4589" y="19578"/>
                </a:lnTo>
                <a:lnTo>
                  <a:pt x="4720" y="19622"/>
                </a:lnTo>
                <a:lnTo>
                  <a:pt x="4851" y="19665"/>
                </a:lnTo>
                <a:lnTo>
                  <a:pt x="5026" y="19665"/>
                </a:lnTo>
                <a:lnTo>
                  <a:pt x="5157" y="19622"/>
                </a:lnTo>
                <a:lnTo>
                  <a:pt x="5288" y="19534"/>
                </a:lnTo>
                <a:lnTo>
                  <a:pt x="9352" y="15339"/>
                </a:lnTo>
                <a:lnTo>
                  <a:pt x="9352" y="15296"/>
                </a:lnTo>
                <a:lnTo>
                  <a:pt x="10051" y="15776"/>
                </a:lnTo>
                <a:lnTo>
                  <a:pt x="10751" y="16213"/>
                </a:lnTo>
                <a:lnTo>
                  <a:pt x="12236" y="17087"/>
                </a:lnTo>
                <a:lnTo>
                  <a:pt x="13722" y="17830"/>
                </a:lnTo>
                <a:lnTo>
                  <a:pt x="15252" y="18573"/>
                </a:lnTo>
                <a:lnTo>
                  <a:pt x="15383" y="18573"/>
                </a:lnTo>
                <a:lnTo>
                  <a:pt x="15514" y="18617"/>
                </a:lnTo>
                <a:lnTo>
                  <a:pt x="15645" y="18573"/>
                </a:lnTo>
                <a:lnTo>
                  <a:pt x="15732" y="18529"/>
                </a:lnTo>
                <a:lnTo>
                  <a:pt x="15863" y="18486"/>
                </a:lnTo>
                <a:lnTo>
                  <a:pt x="15907" y="18398"/>
                </a:lnTo>
                <a:lnTo>
                  <a:pt x="15951" y="18267"/>
                </a:lnTo>
                <a:lnTo>
                  <a:pt x="15951" y="18136"/>
                </a:lnTo>
                <a:lnTo>
                  <a:pt x="15863" y="17393"/>
                </a:lnTo>
                <a:lnTo>
                  <a:pt x="15732" y="16650"/>
                </a:lnTo>
                <a:lnTo>
                  <a:pt x="15558" y="15951"/>
                </a:lnTo>
                <a:lnTo>
                  <a:pt x="15339" y="15252"/>
                </a:lnTo>
                <a:lnTo>
                  <a:pt x="15164" y="14771"/>
                </a:lnTo>
                <a:lnTo>
                  <a:pt x="14946" y="14291"/>
                </a:lnTo>
                <a:lnTo>
                  <a:pt x="14552" y="13504"/>
                </a:lnTo>
                <a:lnTo>
                  <a:pt x="14421" y="13111"/>
                </a:lnTo>
                <a:lnTo>
                  <a:pt x="14378" y="12674"/>
                </a:lnTo>
                <a:lnTo>
                  <a:pt x="14378" y="12193"/>
                </a:lnTo>
                <a:lnTo>
                  <a:pt x="14465" y="11669"/>
                </a:lnTo>
                <a:lnTo>
                  <a:pt x="14596" y="11188"/>
                </a:lnTo>
                <a:lnTo>
                  <a:pt x="14815" y="10751"/>
                </a:lnTo>
                <a:lnTo>
                  <a:pt x="15077" y="10314"/>
                </a:lnTo>
                <a:lnTo>
                  <a:pt x="15339" y="9877"/>
                </a:lnTo>
                <a:lnTo>
                  <a:pt x="15645" y="9484"/>
                </a:lnTo>
                <a:lnTo>
                  <a:pt x="15995" y="9047"/>
                </a:lnTo>
                <a:lnTo>
                  <a:pt x="16781" y="8260"/>
                </a:lnTo>
                <a:lnTo>
                  <a:pt x="17568" y="7473"/>
                </a:lnTo>
                <a:lnTo>
                  <a:pt x="18398" y="6731"/>
                </a:lnTo>
                <a:lnTo>
                  <a:pt x="19185" y="6031"/>
                </a:lnTo>
                <a:lnTo>
                  <a:pt x="19884" y="5332"/>
                </a:lnTo>
                <a:lnTo>
                  <a:pt x="20015" y="5201"/>
                </a:lnTo>
                <a:lnTo>
                  <a:pt x="20059" y="5026"/>
                </a:lnTo>
                <a:lnTo>
                  <a:pt x="20015" y="4895"/>
                </a:lnTo>
                <a:lnTo>
                  <a:pt x="19971" y="4764"/>
                </a:lnTo>
                <a:lnTo>
                  <a:pt x="19840" y="4633"/>
                </a:lnTo>
                <a:lnTo>
                  <a:pt x="19709" y="4546"/>
                </a:lnTo>
                <a:lnTo>
                  <a:pt x="19578" y="4502"/>
                </a:lnTo>
                <a:lnTo>
                  <a:pt x="19403" y="4502"/>
                </a:lnTo>
                <a:lnTo>
                  <a:pt x="11974" y="6381"/>
                </a:lnTo>
                <a:lnTo>
                  <a:pt x="11581" y="4808"/>
                </a:lnTo>
                <a:lnTo>
                  <a:pt x="11056" y="3235"/>
                </a:lnTo>
                <a:lnTo>
                  <a:pt x="10488" y="1705"/>
                </a:lnTo>
                <a:lnTo>
                  <a:pt x="9789" y="219"/>
                </a:lnTo>
                <a:lnTo>
                  <a:pt x="9746" y="132"/>
                </a:lnTo>
                <a:lnTo>
                  <a:pt x="9614" y="45"/>
                </a:lnTo>
                <a:lnTo>
                  <a:pt x="9527" y="1"/>
                </a:lnTo>
                <a:close/>
              </a:path>
            </a:pathLst>
          </a:custGeom>
          <a:solidFill>
            <a:schemeClr val="dk1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B4D08D-C6C0-462B-9149-06C46FB96BBF}"/>
              </a:ext>
            </a:extLst>
          </p:cNvPr>
          <p:cNvSpPr txBox="1"/>
          <p:nvPr/>
        </p:nvSpPr>
        <p:spPr>
          <a:xfrm>
            <a:off x="169642" y="1051947"/>
            <a:ext cx="460859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/>
              <a:t>Having looked at the different categories, where would we fit in </a:t>
            </a:r>
            <a:r>
              <a:rPr lang="en-ZA" b="1" i="1" dirty="0"/>
              <a:t>ESSENTIAL WORKERS</a:t>
            </a:r>
            <a:r>
              <a:rPr lang="en-ZA" dirty="0"/>
              <a:t>?</a:t>
            </a:r>
          </a:p>
          <a:p>
            <a:endParaRPr lang="en-ZA" dirty="0"/>
          </a:p>
        </p:txBody>
      </p:sp>
      <p:pic>
        <p:nvPicPr>
          <p:cNvPr id="2050" name="Picture 2" descr="Thank you to all essential workers! - City of Rocklin">
            <a:extLst>
              <a:ext uri="{FF2B5EF4-FFF2-40B4-BE49-F238E27FC236}">
                <a16:creationId xmlns:a16="http://schemas.microsoft.com/office/drawing/2014/main" id="{0636F963-6902-4F66-B869-3C00BFDD6D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38" b="14244"/>
          <a:stretch/>
        </p:blipFill>
        <p:spPr bwMode="auto">
          <a:xfrm>
            <a:off x="419584" y="1694143"/>
            <a:ext cx="7246213" cy="3116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B4176BF-1247-43C8-A2CF-6E7B017E8BAE}"/>
              </a:ext>
            </a:extLst>
          </p:cNvPr>
          <p:cNvSpPr txBox="1"/>
          <p:nvPr/>
        </p:nvSpPr>
        <p:spPr>
          <a:xfrm>
            <a:off x="4802925" y="120516"/>
            <a:ext cx="4197866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</a:rPr>
              <a:t>We can identify “essential workers” as those who conduct a range of operations and services in industries that are essential to ensure the continuity of critical functions – this can be within the public or private sector.</a:t>
            </a:r>
            <a:endParaRPr lang="en-ZA" sz="1600" dirty="0">
              <a:solidFill>
                <a:schemeClr val="bg2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FC29F40-259D-81F6-786E-E14E97DEDA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4765"/>
            <a:ext cx="1366087" cy="47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p50"/>
          <p:cNvSpPr txBox="1">
            <a:spLocks noGrp="1"/>
          </p:cNvSpPr>
          <p:nvPr>
            <p:ph type="title"/>
          </p:nvPr>
        </p:nvSpPr>
        <p:spPr>
          <a:xfrm>
            <a:off x="1094921" y="328223"/>
            <a:ext cx="5748400" cy="1534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ZA" dirty="0">
                <a:solidFill>
                  <a:srgbClr val="92D050"/>
                </a:solidFill>
              </a:rPr>
              <a:t>Activity time!</a:t>
            </a:r>
            <a:br>
              <a:rPr lang="en-ZA" dirty="0">
                <a:solidFill>
                  <a:srgbClr val="92D050"/>
                </a:solidFill>
              </a:rPr>
            </a:br>
            <a:br>
              <a:rPr lang="en-ZA" dirty="0">
                <a:solidFill>
                  <a:srgbClr val="92D050"/>
                </a:solidFill>
              </a:rPr>
            </a:br>
            <a:endParaRPr dirty="0">
              <a:solidFill>
                <a:srgbClr val="92D050"/>
              </a:solidFill>
            </a:endParaRPr>
          </a:p>
        </p:txBody>
      </p:sp>
      <p:grpSp>
        <p:nvGrpSpPr>
          <p:cNvPr id="14" name="Google Shape;1277;p75">
            <a:extLst>
              <a:ext uri="{FF2B5EF4-FFF2-40B4-BE49-F238E27FC236}">
                <a16:creationId xmlns:a16="http://schemas.microsoft.com/office/drawing/2014/main" id="{A27E4085-46C1-479F-AD97-9C7D6D4188C1}"/>
              </a:ext>
            </a:extLst>
          </p:cNvPr>
          <p:cNvGrpSpPr/>
          <p:nvPr/>
        </p:nvGrpSpPr>
        <p:grpSpPr>
          <a:xfrm>
            <a:off x="6754078" y="3019093"/>
            <a:ext cx="1027696" cy="1323303"/>
            <a:chOff x="2676125" y="3644600"/>
            <a:chExt cx="558225" cy="848025"/>
          </a:xfrm>
        </p:grpSpPr>
        <p:sp>
          <p:nvSpPr>
            <p:cNvPr id="15" name="Google Shape;1278;p75">
              <a:extLst>
                <a:ext uri="{FF2B5EF4-FFF2-40B4-BE49-F238E27FC236}">
                  <a16:creationId xmlns:a16="http://schemas.microsoft.com/office/drawing/2014/main" id="{DF811FC6-9F7F-4C29-A00B-788C259A8FE8}"/>
                </a:ext>
              </a:extLst>
            </p:cNvPr>
            <p:cNvSpPr/>
            <p:nvPr/>
          </p:nvSpPr>
          <p:spPr>
            <a:xfrm>
              <a:off x="2695300" y="3655875"/>
              <a:ext cx="505200" cy="376650"/>
            </a:xfrm>
            <a:custGeom>
              <a:avLst/>
              <a:gdLst/>
              <a:ahLst/>
              <a:cxnLst/>
              <a:rect l="l" t="t" r="r" b="b"/>
              <a:pathLst>
                <a:path w="20208" h="15066" extrusionOk="0">
                  <a:moveTo>
                    <a:pt x="11683" y="0"/>
                  </a:moveTo>
                  <a:lnTo>
                    <a:pt x="11547" y="46"/>
                  </a:lnTo>
                  <a:lnTo>
                    <a:pt x="11457" y="136"/>
                  </a:lnTo>
                  <a:lnTo>
                    <a:pt x="10916" y="857"/>
                  </a:lnTo>
                  <a:lnTo>
                    <a:pt x="10375" y="1534"/>
                  </a:lnTo>
                  <a:lnTo>
                    <a:pt x="10149" y="993"/>
                  </a:lnTo>
                  <a:lnTo>
                    <a:pt x="9924" y="406"/>
                  </a:lnTo>
                  <a:lnTo>
                    <a:pt x="9833" y="316"/>
                  </a:lnTo>
                  <a:lnTo>
                    <a:pt x="9743" y="226"/>
                  </a:lnTo>
                  <a:lnTo>
                    <a:pt x="9608" y="181"/>
                  </a:lnTo>
                  <a:lnTo>
                    <a:pt x="9473" y="181"/>
                  </a:lnTo>
                  <a:lnTo>
                    <a:pt x="9337" y="226"/>
                  </a:lnTo>
                  <a:lnTo>
                    <a:pt x="9202" y="316"/>
                  </a:lnTo>
                  <a:lnTo>
                    <a:pt x="9112" y="406"/>
                  </a:lnTo>
                  <a:lnTo>
                    <a:pt x="9021" y="542"/>
                  </a:lnTo>
                  <a:lnTo>
                    <a:pt x="8796" y="993"/>
                  </a:lnTo>
                  <a:lnTo>
                    <a:pt x="8480" y="1444"/>
                  </a:lnTo>
                  <a:lnTo>
                    <a:pt x="8119" y="1850"/>
                  </a:lnTo>
                  <a:lnTo>
                    <a:pt x="7759" y="2211"/>
                  </a:lnTo>
                  <a:lnTo>
                    <a:pt x="7578" y="2075"/>
                  </a:lnTo>
                  <a:lnTo>
                    <a:pt x="7398" y="1940"/>
                  </a:lnTo>
                  <a:lnTo>
                    <a:pt x="7037" y="1534"/>
                  </a:lnTo>
                  <a:lnTo>
                    <a:pt x="6947" y="1399"/>
                  </a:lnTo>
                  <a:lnTo>
                    <a:pt x="6811" y="1354"/>
                  </a:lnTo>
                  <a:lnTo>
                    <a:pt x="6676" y="1354"/>
                  </a:lnTo>
                  <a:lnTo>
                    <a:pt x="6541" y="1399"/>
                  </a:lnTo>
                  <a:lnTo>
                    <a:pt x="6405" y="1489"/>
                  </a:lnTo>
                  <a:lnTo>
                    <a:pt x="6315" y="1624"/>
                  </a:lnTo>
                  <a:lnTo>
                    <a:pt x="6225" y="1714"/>
                  </a:lnTo>
                  <a:lnTo>
                    <a:pt x="6180" y="1850"/>
                  </a:lnTo>
                  <a:lnTo>
                    <a:pt x="6135" y="2391"/>
                  </a:lnTo>
                  <a:lnTo>
                    <a:pt x="5819" y="2030"/>
                  </a:lnTo>
                  <a:lnTo>
                    <a:pt x="5729" y="1985"/>
                  </a:lnTo>
                  <a:lnTo>
                    <a:pt x="5593" y="1940"/>
                  </a:lnTo>
                  <a:lnTo>
                    <a:pt x="5503" y="1895"/>
                  </a:lnTo>
                  <a:lnTo>
                    <a:pt x="5368" y="1940"/>
                  </a:lnTo>
                  <a:lnTo>
                    <a:pt x="5187" y="2030"/>
                  </a:lnTo>
                  <a:lnTo>
                    <a:pt x="5097" y="2120"/>
                  </a:lnTo>
                  <a:lnTo>
                    <a:pt x="5052" y="2256"/>
                  </a:lnTo>
                  <a:lnTo>
                    <a:pt x="4917" y="2526"/>
                  </a:lnTo>
                  <a:lnTo>
                    <a:pt x="4781" y="2707"/>
                  </a:lnTo>
                  <a:lnTo>
                    <a:pt x="4601" y="2752"/>
                  </a:lnTo>
                  <a:lnTo>
                    <a:pt x="4466" y="2752"/>
                  </a:lnTo>
                  <a:lnTo>
                    <a:pt x="4330" y="2707"/>
                  </a:lnTo>
                  <a:lnTo>
                    <a:pt x="4150" y="2617"/>
                  </a:lnTo>
                  <a:lnTo>
                    <a:pt x="3699" y="2346"/>
                  </a:lnTo>
                  <a:lnTo>
                    <a:pt x="3609" y="2301"/>
                  </a:lnTo>
                  <a:lnTo>
                    <a:pt x="3473" y="2256"/>
                  </a:lnTo>
                  <a:lnTo>
                    <a:pt x="3383" y="2301"/>
                  </a:lnTo>
                  <a:lnTo>
                    <a:pt x="3293" y="2346"/>
                  </a:lnTo>
                  <a:lnTo>
                    <a:pt x="3113" y="2481"/>
                  </a:lnTo>
                  <a:lnTo>
                    <a:pt x="3067" y="2571"/>
                  </a:lnTo>
                  <a:lnTo>
                    <a:pt x="3067" y="2707"/>
                  </a:lnTo>
                  <a:lnTo>
                    <a:pt x="2932" y="3474"/>
                  </a:lnTo>
                  <a:lnTo>
                    <a:pt x="2932" y="3564"/>
                  </a:lnTo>
                  <a:lnTo>
                    <a:pt x="2932" y="3609"/>
                  </a:lnTo>
                  <a:lnTo>
                    <a:pt x="2707" y="3519"/>
                  </a:lnTo>
                  <a:lnTo>
                    <a:pt x="2526" y="3428"/>
                  </a:lnTo>
                  <a:lnTo>
                    <a:pt x="2391" y="3338"/>
                  </a:lnTo>
                  <a:lnTo>
                    <a:pt x="2256" y="3248"/>
                  </a:lnTo>
                  <a:lnTo>
                    <a:pt x="2075" y="3248"/>
                  </a:lnTo>
                  <a:lnTo>
                    <a:pt x="1804" y="3338"/>
                  </a:lnTo>
                  <a:lnTo>
                    <a:pt x="1579" y="3474"/>
                  </a:lnTo>
                  <a:lnTo>
                    <a:pt x="1444" y="3654"/>
                  </a:lnTo>
                  <a:lnTo>
                    <a:pt x="1353" y="3880"/>
                  </a:lnTo>
                  <a:lnTo>
                    <a:pt x="1353" y="4105"/>
                  </a:lnTo>
                  <a:lnTo>
                    <a:pt x="1353" y="4376"/>
                  </a:lnTo>
                  <a:lnTo>
                    <a:pt x="1398" y="4601"/>
                  </a:lnTo>
                  <a:lnTo>
                    <a:pt x="1489" y="4872"/>
                  </a:lnTo>
                  <a:lnTo>
                    <a:pt x="1534" y="4917"/>
                  </a:lnTo>
                  <a:lnTo>
                    <a:pt x="1534" y="5007"/>
                  </a:lnTo>
                  <a:lnTo>
                    <a:pt x="1353" y="4827"/>
                  </a:lnTo>
                  <a:lnTo>
                    <a:pt x="1218" y="4601"/>
                  </a:lnTo>
                  <a:lnTo>
                    <a:pt x="1173" y="4511"/>
                  </a:lnTo>
                  <a:lnTo>
                    <a:pt x="1038" y="4421"/>
                  </a:lnTo>
                  <a:lnTo>
                    <a:pt x="812" y="4421"/>
                  </a:lnTo>
                  <a:lnTo>
                    <a:pt x="722" y="4466"/>
                  </a:lnTo>
                  <a:lnTo>
                    <a:pt x="632" y="4556"/>
                  </a:lnTo>
                  <a:lnTo>
                    <a:pt x="587" y="4646"/>
                  </a:lnTo>
                  <a:lnTo>
                    <a:pt x="541" y="4737"/>
                  </a:lnTo>
                  <a:lnTo>
                    <a:pt x="406" y="4737"/>
                  </a:lnTo>
                  <a:lnTo>
                    <a:pt x="271" y="4827"/>
                  </a:lnTo>
                  <a:lnTo>
                    <a:pt x="226" y="4962"/>
                  </a:lnTo>
                  <a:lnTo>
                    <a:pt x="271" y="5097"/>
                  </a:lnTo>
                  <a:lnTo>
                    <a:pt x="361" y="5323"/>
                  </a:lnTo>
                  <a:lnTo>
                    <a:pt x="271" y="5458"/>
                  </a:lnTo>
                  <a:lnTo>
                    <a:pt x="226" y="5639"/>
                  </a:lnTo>
                  <a:lnTo>
                    <a:pt x="271" y="6090"/>
                  </a:lnTo>
                  <a:lnTo>
                    <a:pt x="316" y="6586"/>
                  </a:lnTo>
                  <a:lnTo>
                    <a:pt x="451" y="7533"/>
                  </a:lnTo>
                  <a:lnTo>
                    <a:pt x="451" y="7578"/>
                  </a:lnTo>
                  <a:lnTo>
                    <a:pt x="316" y="8571"/>
                  </a:lnTo>
                  <a:lnTo>
                    <a:pt x="226" y="9563"/>
                  </a:lnTo>
                  <a:lnTo>
                    <a:pt x="226" y="10510"/>
                  </a:lnTo>
                  <a:lnTo>
                    <a:pt x="271" y="11503"/>
                  </a:lnTo>
                  <a:lnTo>
                    <a:pt x="226" y="11954"/>
                  </a:lnTo>
                  <a:lnTo>
                    <a:pt x="226" y="12405"/>
                  </a:lnTo>
                  <a:lnTo>
                    <a:pt x="181" y="12405"/>
                  </a:lnTo>
                  <a:lnTo>
                    <a:pt x="135" y="12856"/>
                  </a:lnTo>
                  <a:lnTo>
                    <a:pt x="45" y="12946"/>
                  </a:lnTo>
                  <a:lnTo>
                    <a:pt x="45" y="13036"/>
                  </a:lnTo>
                  <a:lnTo>
                    <a:pt x="0" y="13668"/>
                  </a:lnTo>
                  <a:lnTo>
                    <a:pt x="45" y="13758"/>
                  </a:lnTo>
                  <a:lnTo>
                    <a:pt x="90" y="13848"/>
                  </a:lnTo>
                  <a:lnTo>
                    <a:pt x="135" y="14299"/>
                  </a:lnTo>
                  <a:lnTo>
                    <a:pt x="226" y="14795"/>
                  </a:lnTo>
                  <a:lnTo>
                    <a:pt x="316" y="14931"/>
                  </a:lnTo>
                  <a:lnTo>
                    <a:pt x="406" y="15021"/>
                  </a:lnTo>
                  <a:lnTo>
                    <a:pt x="541" y="15066"/>
                  </a:lnTo>
                  <a:lnTo>
                    <a:pt x="677" y="15066"/>
                  </a:lnTo>
                  <a:lnTo>
                    <a:pt x="767" y="15021"/>
                  </a:lnTo>
                  <a:lnTo>
                    <a:pt x="902" y="14976"/>
                  </a:lnTo>
                  <a:lnTo>
                    <a:pt x="947" y="14840"/>
                  </a:lnTo>
                  <a:lnTo>
                    <a:pt x="993" y="14705"/>
                  </a:lnTo>
                  <a:lnTo>
                    <a:pt x="1038" y="14164"/>
                  </a:lnTo>
                  <a:lnTo>
                    <a:pt x="1083" y="13577"/>
                  </a:lnTo>
                  <a:lnTo>
                    <a:pt x="1173" y="13036"/>
                  </a:lnTo>
                  <a:lnTo>
                    <a:pt x="1308" y="12540"/>
                  </a:lnTo>
                  <a:lnTo>
                    <a:pt x="1624" y="11457"/>
                  </a:lnTo>
                  <a:lnTo>
                    <a:pt x="1985" y="10420"/>
                  </a:lnTo>
                  <a:lnTo>
                    <a:pt x="2120" y="10285"/>
                  </a:lnTo>
                  <a:lnTo>
                    <a:pt x="2210" y="10194"/>
                  </a:lnTo>
                  <a:lnTo>
                    <a:pt x="2210" y="10059"/>
                  </a:lnTo>
                  <a:lnTo>
                    <a:pt x="2210" y="9969"/>
                  </a:lnTo>
                  <a:lnTo>
                    <a:pt x="2346" y="9879"/>
                  </a:lnTo>
                  <a:lnTo>
                    <a:pt x="2436" y="9743"/>
                  </a:lnTo>
                  <a:lnTo>
                    <a:pt x="2571" y="9202"/>
                  </a:lnTo>
                  <a:lnTo>
                    <a:pt x="2616" y="8706"/>
                  </a:lnTo>
                  <a:lnTo>
                    <a:pt x="2616" y="8480"/>
                  </a:lnTo>
                  <a:lnTo>
                    <a:pt x="2481" y="8345"/>
                  </a:lnTo>
                  <a:lnTo>
                    <a:pt x="2481" y="8345"/>
                  </a:lnTo>
                  <a:lnTo>
                    <a:pt x="2752" y="8435"/>
                  </a:lnTo>
                  <a:lnTo>
                    <a:pt x="3067" y="8480"/>
                  </a:lnTo>
                  <a:lnTo>
                    <a:pt x="3654" y="8480"/>
                  </a:lnTo>
                  <a:lnTo>
                    <a:pt x="4240" y="8435"/>
                  </a:lnTo>
                  <a:lnTo>
                    <a:pt x="4827" y="8390"/>
                  </a:lnTo>
                  <a:lnTo>
                    <a:pt x="5954" y="8300"/>
                  </a:lnTo>
                  <a:lnTo>
                    <a:pt x="7082" y="8345"/>
                  </a:lnTo>
                  <a:lnTo>
                    <a:pt x="8210" y="8390"/>
                  </a:lnTo>
                  <a:lnTo>
                    <a:pt x="9337" y="8390"/>
                  </a:lnTo>
                  <a:lnTo>
                    <a:pt x="11638" y="8300"/>
                  </a:lnTo>
                  <a:lnTo>
                    <a:pt x="12810" y="8300"/>
                  </a:lnTo>
                  <a:lnTo>
                    <a:pt x="13397" y="8345"/>
                  </a:lnTo>
                  <a:lnTo>
                    <a:pt x="13983" y="8435"/>
                  </a:lnTo>
                  <a:lnTo>
                    <a:pt x="16193" y="8796"/>
                  </a:lnTo>
                  <a:lnTo>
                    <a:pt x="17276" y="8977"/>
                  </a:lnTo>
                  <a:lnTo>
                    <a:pt x="18404" y="9202"/>
                  </a:lnTo>
                  <a:lnTo>
                    <a:pt x="18404" y="9653"/>
                  </a:lnTo>
                  <a:lnTo>
                    <a:pt x="18449" y="10059"/>
                  </a:lnTo>
                  <a:lnTo>
                    <a:pt x="18494" y="10510"/>
                  </a:lnTo>
                  <a:lnTo>
                    <a:pt x="18629" y="10961"/>
                  </a:lnTo>
                  <a:lnTo>
                    <a:pt x="18674" y="11097"/>
                  </a:lnTo>
                  <a:lnTo>
                    <a:pt x="18765" y="11187"/>
                  </a:lnTo>
                  <a:lnTo>
                    <a:pt x="18855" y="11728"/>
                  </a:lnTo>
                  <a:lnTo>
                    <a:pt x="18990" y="12314"/>
                  </a:lnTo>
                  <a:lnTo>
                    <a:pt x="19216" y="12856"/>
                  </a:lnTo>
                  <a:lnTo>
                    <a:pt x="19441" y="13352"/>
                  </a:lnTo>
                  <a:lnTo>
                    <a:pt x="19486" y="13397"/>
                  </a:lnTo>
                  <a:lnTo>
                    <a:pt x="19576" y="13442"/>
                  </a:lnTo>
                  <a:lnTo>
                    <a:pt x="19667" y="13442"/>
                  </a:lnTo>
                  <a:lnTo>
                    <a:pt x="19802" y="13352"/>
                  </a:lnTo>
                  <a:lnTo>
                    <a:pt x="19802" y="13262"/>
                  </a:lnTo>
                  <a:lnTo>
                    <a:pt x="19802" y="13217"/>
                  </a:lnTo>
                  <a:lnTo>
                    <a:pt x="19802" y="13171"/>
                  </a:lnTo>
                  <a:lnTo>
                    <a:pt x="19937" y="13126"/>
                  </a:lnTo>
                  <a:lnTo>
                    <a:pt x="20118" y="13036"/>
                  </a:lnTo>
                  <a:lnTo>
                    <a:pt x="20208" y="12901"/>
                  </a:lnTo>
                  <a:lnTo>
                    <a:pt x="20208" y="12720"/>
                  </a:lnTo>
                  <a:lnTo>
                    <a:pt x="20073" y="11367"/>
                  </a:lnTo>
                  <a:lnTo>
                    <a:pt x="19937" y="10014"/>
                  </a:lnTo>
                  <a:lnTo>
                    <a:pt x="19757" y="8706"/>
                  </a:lnTo>
                  <a:lnTo>
                    <a:pt x="19531" y="7398"/>
                  </a:lnTo>
                  <a:lnTo>
                    <a:pt x="19802" y="5503"/>
                  </a:lnTo>
                  <a:lnTo>
                    <a:pt x="19802" y="5368"/>
                  </a:lnTo>
                  <a:lnTo>
                    <a:pt x="19712" y="5233"/>
                  </a:lnTo>
                  <a:lnTo>
                    <a:pt x="19622" y="5143"/>
                  </a:lnTo>
                  <a:lnTo>
                    <a:pt x="19486" y="5097"/>
                  </a:lnTo>
                  <a:lnTo>
                    <a:pt x="19351" y="5052"/>
                  </a:lnTo>
                  <a:lnTo>
                    <a:pt x="19216" y="5052"/>
                  </a:lnTo>
                  <a:lnTo>
                    <a:pt x="19080" y="5097"/>
                  </a:lnTo>
                  <a:lnTo>
                    <a:pt x="18990" y="5188"/>
                  </a:lnTo>
                  <a:lnTo>
                    <a:pt x="18855" y="5278"/>
                  </a:lnTo>
                  <a:lnTo>
                    <a:pt x="18494" y="4872"/>
                  </a:lnTo>
                  <a:lnTo>
                    <a:pt x="18178" y="4376"/>
                  </a:lnTo>
                  <a:lnTo>
                    <a:pt x="17907" y="3880"/>
                  </a:lnTo>
                  <a:lnTo>
                    <a:pt x="17682" y="3338"/>
                  </a:lnTo>
                  <a:lnTo>
                    <a:pt x="17592" y="3248"/>
                  </a:lnTo>
                  <a:lnTo>
                    <a:pt x="17547" y="3158"/>
                  </a:lnTo>
                  <a:lnTo>
                    <a:pt x="17321" y="3113"/>
                  </a:lnTo>
                  <a:lnTo>
                    <a:pt x="17096" y="3113"/>
                  </a:lnTo>
                  <a:lnTo>
                    <a:pt x="16915" y="3203"/>
                  </a:lnTo>
                  <a:lnTo>
                    <a:pt x="16690" y="3383"/>
                  </a:lnTo>
                  <a:lnTo>
                    <a:pt x="16554" y="3383"/>
                  </a:lnTo>
                  <a:lnTo>
                    <a:pt x="16419" y="3293"/>
                  </a:lnTo>
                  <a:lnTo>
                    <a:pt x="16329" y="3158"/>
                  </a:lnTo>
                  <a:lnTo>
                    <a:pt x="16148" y="2752"/>
                  </a:lnTo>
                  <a:lnTo>
                    <a:pt x="16058" y="2391"/>
                  </a:lnTo>
                  <a:lnTo>
                    <a:pt x="15968" y="2256"/>
                  </a:lnTo>
                  <a:lnTo>
                    <a:pt x="15923" y="2166"/>
                  </a:lnTo>
                  <a:lnTo>
                    <a:pt x="15833" y="2075"/>
                  </a:lnTo>
                  <a:lnTo>
                    <a:pt x="15697" y="2030"/>
                  </a:lnTo>
                  <a:lnTo>
                    <a:pt x="15472" y="2030"/>
                  </a:lnTo>
                  <a:lnTo>
                    <a:pt x="15336" y="2075"/>
                  </a:lnTo>
                  <a:lnTo>
                    <a:pt x="15246" y="2166"/>
                  </a:lnTo>
                  <a:lnTo>
                    <a:pt x="15021" y="2346"/>
                  </a:lnTo>
                  <a:lnTo>
                    <a:pt x="14885" y="2571"/>
                  </a:lnTo>
                  <a:lnTo>
                    <a:pt x="14660" y="2211"/>
                  </a:lnTo>
                  <a:lnTo>
                    <a:pt x="14434" y="1850"/>
                  </a:lnTo>
                  <a:lnTo>
                    <a:pt x="14073" y="1083"/>
                  </a:lnTo>
                  <a:lnTo>
                    <a:pt x="13938" y="903"/>
                  </a:lnTo>
                  <a:lnTo>
                    <a:pt x="13803" y="812"/>
                  </a:lnTo>
                  <a:lnTo>
                    <a:pt x="13622" y="812"/>
                  </a:lnTo>
                  <a:lnTo>
                    <a:pt x="13487" y="857"/>
                  </a:lnTo>
                  <a:lnTo>
                    <a:pt x="13307" y="948"/>
                  </a:lnTo>
                  <a:lnTo>
                    <a:pt x="13216" y="1083"/>
                  </a:lnTo>
                  <a:lnTo>
                    <a:pt x="13171" y="1218"/>
                  </a:lnTo>
                  <a:lnTo>
                    <a:pt x="13171" y="1444"/>
                  </a:lnTo>
                  <a:lnTo>
                    <a:pt x="13216" y="1579"/>
                  </a:lnTo>
                  <a:lnTo>
                    <a:pt x="13036" y="1669"/>
                  </a:lnTo>
                  <a:lnTo>
                    <a:pt x="12856" y="1805"/>
                  </a:lnTo>
                  <a:lnTo>
                    <a:pt x="12630" y="1489"/>
                  </a:lnTo>
                  <a:lnTo>
                    <a:pt x="12495" y="1128"/>
                  </a:lnTo>
                  <a:lnTo>
                    <a:pt x="12269" y="361"/>
                  </a:lnTo>
                  <a:lnTo>
                    <a:pt x="12224" y="271"/>
                  </a:lnTo>
                  <a:lnTo>
                    <a:pt x="12134" y="181"/>
                  </a:lnTo>
                  <a:lnTo>
                    <a:pt x="12044" y="91"/>
                  </a:lnTo>
                  <a:lnTo>
                    <a:pt x="11908" y="46"/>
                  </a:lnTo>
                  <a:lnTo>
                    <a:pt x="11818" y="0"/>
                  </a:lnTo>
                  <a:close/>
                </a:path>
              </a:pathLst>
            </a:custGeom>
            <a:solidFill>
              <a:srgbClr val="4A4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279;p75">
              <a:extLst>
                <a:ext uri="{FF2B5EF4-FFF2-40B4-BE49-F238E27FC236}">
                  <a16:creationId xmlns:a16="http://schemas.microsoft.com/office/drawing/2014/main" id="{3E87BBAA-E8A1-4ED7-96D1-7DB973EEF9BD}"/>
                </a:ext>
              </a:extLst>
            </p:cNvPr>
            <p:cNvSpPr/>
            <p:nvPr/>
          </p:nvSpPr>
          <p:spPr>
            <a:xfrm>
              <a:off x="2679500" y="3870125"/>
              <a:ext cx="543575" cy="352975"/>
            </a:xfrm>
            <a:custGeom>
              <a:avLst/>
              <a:gdLst/>
              <a:ahLst/>
              <a:cxnLst/>
              <a:rect l="l" t="t" r="r" b="b"/>
              <a:pathLst>
                <a:path w="21743" h="14119" extrusionOk="0">
                  <a:moveTo>
                    <a:pt x="3699" y="1"/>
                  </a:moveTo>
                  <a:lnTo>
                    <a:pt x="3474" y="46"/>
                  </a:lnTo>
                  <a:lnTo>
                    <a:pt x="3339" y="91"/>
                  </a:lnTo>
                  <a:lnTo>
                    <a:pt x="3203" y="181"/>
                  </a:lnTo>
                  <a:lnTo>
                    <a:pt x="3113" y="316"/>
                  </a:lnTo>
                  <a:lnTo>
                    <a:pt x="3068" y="452"/>
                  </a:lnTo>
                  <a:lnTo>
                    <a:pt x="3068" y="632"/>
                  </a:lnTo>
                  <a:lnTo>
                    <a:pt x="3068" y="767"/>
                  </a:lnTo>
                  <a:lnTo>
                    <a:pt x="3113" y="948"/>
                  </a:lnTo>
                  <a:lnTo>
                    <a:pt x="3068" y="1128"/>
                  </a:lnTo>
                  <a:lnTo>
                    <a:pt x="2662" y="2887"/>
                  </a:lnTo>
                  <a:lnTo>
                    <a:pt x="2211" y="4692"/>
                  </a:lnTo>
                  <a:lnTo>
                    <a:pt x="2076" y="5368"/>
                  </a:lnTo>
                  <a:lnTo>
                    <a:pt x="1670" y="6135"/>
                  </a:lnTo>
                  <a:lnTo>
                    <a:pt x="1444" y="6496"/>
                  </a:lnTo>
                  <a:lnTo>
                    <a:pt x="1309" y="6902"/>
                  </a:lnTo>
                  <a:lnTo>
                    <a:pt x="1219" y="6316"/>
                  </a:lnTo>
                  <a:lnTo>
                    <a:pt x="1128" y="6180"/>
                  </a:lnTo>
                  <a:lnTo>
                    <a:pt x="1038" y="6045"/>
                  </a:lnTo>
                  <a:lnTo>
                    <a:pt x="903" y="6000"/>
                  </a:lnTo>
                  <a:lnTo>
                    <a:pt x="587" y="6000"/>
                  </a:lnTo>
                  <a:lnTo>
                    <a:pt x="452" y="6045"/>
                  </a:lnTo>
                  <a:lnTo>
                    <a:pt x="362" y="6135"/>
                  </a:lnTo>
                  <a:lnTo>
                    <a:pt x="316" y="6270"/>
                  </a:lnTo>
                  <a:lnTo>
                    <a:pt x="226" y="6361"/>
                  </a:lnTo>
                  <a:lnTo>
                    <a:pt x="136" y="6721"/>
                  </a:lnTo>
                  <a:lnTo>
                    <a:pt x="46" y="7127"/>
                  </a:lnTo>
                  <a:lnTo>
                    <a:pt x="1" y="7579"/>
                  </a:lnTo>
                  <a:lnTo>
                    <a:pt x="1" y="8030"/>
                  </a:lnTo>
                  <a:lnTo>
                    <a:pt x="91" y="8481"/>
                  </a:lnTo>
                  <a:lnTo>
                    <a:pt x="181" y="8887"/>
                  </a:lnTo>
                  <a:lnTo>
                    <a:pt x="316" y="9022"/>
                  </a:lnTo>
                  <a:lnTo>
                    <a:pt x="407" y="9202"/>
                  </a:lnTo>
                  <a:lnTo>
                    <a:pt x="542" y="9338"/>
                  </a:lnTo>
                  <a:lnTo>
                    <a:pt x="722" y="9473"/>
                  </a:lnTo>
                  <a:lnTo>
                    <a:pt x="858" y="9518"/>
                  </a:lnTo>
                  <a:lnTo>
                    <a:pt x="1083" y="9518"/>
                  </a:lnTo>
                  <a:lnTo>
                    <a:pt x="1219" y="9473"/>
                  </a:lnTo>
                  <a:lnTo>
                    <a:pt x="1309" y="9518"/>
                  </a:lnTo>
                  <a:lnTo>
                    <a:pt x="1309" y="9563"/>
                  </a:lnTo>
                  <a:lnTo>
                    <a:pt x="1625" y="10375"/>
                  </a:lnTo>
                  <a:lnTo>
                    <a:pt x="1760" y="10736"/>
                  </a:lnTo>
                  <a:lnTo>
                    <a:pt x="1985" y="11142"/>
                  </a:lnTo>
                  <a:lnTo>
                    <a:pt x="2076" y="11232"/>
                  </a:lnTo>
                  <a:lnTo>
                    <a:pt x="2211" y="11277"/>
                  </a:lnTo>
                  <a:lnTo>
                    <a:pt x="2256" y="11458"/>
                  </a:lnTo>
                  <a:lnTo>
                    <a:pt x="2346" y="11593"/>
                  </a:lnTo>
                  <a:lnTo>
                    <a:pt x="2482" y="11728"/>
                  </a:lnTo>
                  <a:lnTo>
                    <a:pt x="2662" y="11954"/>
                  </a:lnTo>
                  <a:lnTo>
                    <a:pt x="2707" y="12134"/>
                  </a:lnTo>
                  <a:lnTo>
                    <a:pt x="2842" y="12315"/>
                  </a:lnTo>
                  <a:lnTo>
                    <a:pt x="3203" y="12585"/>
                  </a:lnTo>
                  <a:lnTo>
                    <a:pt x="3654" y="12856"/>
                  </a:lnTo>
                  <a:lnTo>
                    <a:pt x="4105" y="13036"/>
                  </a:lnTo>
                  <a:lnTo>
                    <a:pt x="4556" y="13217"/>
                  </a:lnTo>
                  <a:lnTo>
                    <a:pt x="4737" y="13262"/>
                  </a:lnTo>
                  <a:lnTo>
                    <a:pt x="4962" y="13262"/>
                  </a:lnTo>
                  <a:lnTo>
                    <a:pt x="5955" y="13533"/>
                  </a:lnTo>
                  <a:lnTo>
                    <a:pt x="6902" y="13758"/>
                  </a:lnTo>
                  <a:lnTo>
                    <a:pt x="7894" y="13893"/>
                  </a:lnTo>
                  <a:lnTo>
                    <a:pt x="8842" y="13984"/>
                  </a:lnTo>
                  <a:lnTo>
                    <a:pt x="9834" y="14029"/>
                  </a:lnTo>
                  <a:lnTo>
                    <a:pt x="10871" y="14029"/>
                  </a:lnTo>
                  <a:lnTo>
                    <a:pt x="12856" y="13939"/>
                  </a:lnTo>
                  <a:lnTo>
                    <a:pt x="13262" y="14074"/>
                  </a:lnTo>
                  <a:lnTo>
                    <a:pt x="13623" y="14119"/>
                  </a:lnTo>
                  <a:lnTo>
                    <a:pt x="14029" y="14074"/>
                  </a:lnTo>
                  <a:lnTo>
                    <a:pt x="14435" y="14029"/>
                  </a:lnTo>
                  <a:lnTo>
                    <a:pt x="14570" y="14074"/>
                  </a:lnTo>
                  <a:lnTo>
                    <a:pt x="14705" y="14029"/>
                  </a:lnTo>
                  <a:lnTo>
                    <a:pt x="15788" y="13893"/>
                  </a:lnTo>
                  <a:lnTo>
                    <a:pt x="16284" y="13758"/>
                  </a:lnTo>
                  <a:lnTo>
                    <a:pt x="16780" y="13533"/>
                  </a:lnTo>
                  <a:lnTo>
                    <a:pt x="17006" y="13397"/>
                  </a:lnTo>
                  <a:lnTo>
                    <a:pt x="17231" y="13262"/>
                  </a:lnTo>
                  <a:lnTo>
                    <a:pt x="17367" y="13307"/>
                  </a:lnTo>
                  <a:lnTo>
                    <a:pt x="17728" y="13307"/>
                  </a:lnTo>
                  <a:lnTo>
                    <a:pt x="17863" y="13172"/>
                  </a:lnTo>
                  <a:lnTo>
                    <a:pt x="18088" y="13127"/>
                  </a:lnTo>
                  <a:lnTo>
                    <a:pt x="18269" y="13036"/>
                  </a:lnTo>
                  <a:lnTo>
                    <a:pt x="18585" y="12766"/>
                  </a:lnTo>
                  <a:lnTo>
                    <a:pt x="18900" y="12405"/>
                  </a:lnTo>
                  <a:lnTo>
                    <a:pt x="19171" y="12044"/>
                  </a:lnTo>
                  <a:lnTo>
                    <a:pt x="19261" y="11864"/>
                  </a:lnTo>
                  <a:lnTo>
                    <a:pt x="19261" y="11638"/>
                  </a:lnTo>
                  <a:lnTo>
                    <a:pt x="19577" y="11097"/>
                  </a:lnTo>
                  <a:lnTo>
                    <a:pt x="19848" y="10556"/>
                  </a:lnTo>
                  <a:lnTo>
                    <a:pt x="19983" y="10510"/>
                  </a:lnTo>
                  <a:lnTo>
                    <a:pt x="20028" y="10420"/>
                  </a:lnTo>
                  <a:lnTo>
                    <a:pt x="20073" y="10375"/>
                  </a:lnTo>
                  <a:lnTo>
                    <a:pt x="20254" y="9879"/>
                  </a:lnTo>
                  <a:lnTo>
                    <a:pt x="20344" y="9428"/>
                  </a:lnTo>
                  <a:lnTo>
                    <a:pt x="20389" y="9293"/>
                  </a:lnTo>
                  <a:lnTo>
                    <a:pt x="20479" y="9338"/>
                  </a:lnTo>
                  <a:lnTo>
                    <a:pt x="20705" y="9338"/>
                  </a:lnTo>
                  <a:lnTo>
                    <a:pt x="20840" y="9247"/>
                  </a:lnTo>
                  <a:lnTo>
                    <a:pt x="20885" y="9202"/>
                  </a:lnTo>
                  <a:lnTo>
                    <a:pt x="21065" y="9247"/>
                  </a:lnTo>
                  <a:lnTo>
                    <a:pt x="21291" y="9247"/>
                  </a:lnTo>
                  <a:lnTo>
                    <a:pt x="21381" y="9202"/>
                  </a:lnTo>
                  <a:lnTo>
                    <a:pt x="21471" y="9157"/>
                  </a:lnTo>
                  <a:lnTo>
                    <a:pt x="21517" y="9067"/>
                  </a:lnTo>
                  <a:lnTo>
                    <a:pt x="21562" y="8932"/>
                  </a:lnTo>
                  <a:lnTo>
                    <a:pt x="21652" y="8526"/>
                  </a:lnTo>
                  <a:lnTo>
                    <a:pt x="21697" y="8120"/>
                  </a:lnTo>
                  <a:lnTo>
                    <a:pt x="21697" y="7669"/>
                  </a:lnTo>
                  <a:lnTo>
                    <a:pt x="21697" y="7263"/>
                  </a:lnTo>
                  <a:lnTo>
                    <a:pt x="21742" y="6902"/>
                  </a:lnTo>
                  <a:lnTo>
                    <a:pt x="21742" y="6586"/>
                  </a:lnTo>
                  <a:lnTo>
                    <a:pt x="21697" y="6451"/>
                  </a:lnTo>
                  <a:lnTo>
                    <a:pt x="21652" y="6316"/>
                  </a:lnTo>
                  <a:lnTo>
                    <a:pt x="21562" y="6225"/>
                  </a:lnTo>
                  <a:lnTo>
                    <a:pt x="21426" y="6135"/>
                  </a:lnTo>
                  <a:lnTo>
                    <a:pt x="21291" y="6090"/>
                  </a:lnTo>
                  <a:lnTo>
                    <a:pt x="21156" y="6090"/>
                  </a:lnTo>
                  <a:lnTo>
                    <a:pt x="21020" y="6135"/>
                  </a:lnTo>
                  <a:lnTo>
                    <a:pt x="20930" y="6225"/>
                  </a:lnTo>
                  <a:lnTo>
                    <a:pt x="20930" y="6270"/>
                  </a:lnTo>
                  <a:lnTo>
                    <a:pt x="20750" y="6361"/>
                  </a:lnTo>
                  <a:lnTo>
                    <a:pt x="20614" y="6541"/>
                  </a:lnTo>
                  <a:lnTo>
                    <a:pt x="20569" y="6721"/>
                  </a:lnTo>
                  <a:lnTo>
                    <a:pt x="20614" y="6947"/>
                  </a:lnTo>
                  <a:lnTo>
                    <a:pt x="20705" y="7127"/>
                  </a:lnTo>
                  <a:lnTo>
                    <a:pt x="20659" y="7263"/>
                  </a:lnTo>
                  <a:lnTo>
                    <a:pt x="20614" y="7353"/>
                  </a:lnTo>
                  <a:lnTo>
                    <a:pt x="20614" y="7263"/>
                  </a:lnTo>
                  <a:lnTo>
                    <a:pt x="20614" y="7173"/>
                  </a:lnTo>
                  <a:lnTo>
                    <a:pt x="20524" y="6947"/>
                  </a:lnTo>
                  <a:lnTo>
                    <a:pt x="20479" y="6812"/>
                  </a:lnTo>
                  <a:lnTo>
                    <a:pt x="20389" y="6721"/>
                  </a:lnTo>
                  <a:lnTo>
                    <a:pt x="20299" y="6631"/>
                  </a:lnTo>
                  <a:lnTo>
                    <a:pt x="20208" y="6586"/>
                  </a:lnTo>
                  <a:lnTo>
                    <a:pt x="20208" y="6496"/>
                  </a:lnTo>
                  <a:lnTo>
                    <a:pt x="20208" y="6361"/>
                  </a:lnTo>
                  <a:lnTo>
                    <a:pt x="20073" y="5774"/>
                  </a:lnTo>
                  <a:lnTo>
                    <a:pt x="19983" y="5323"/>
                  </a:lnTo>
                  <a:lnTo>
                    <a:pt x="19893" y="4872"/>
                  </a:lnTo>
                  <a:lnTo>
                    <a:pt x="19667" y="4015"/>
                  </a:lnTo>
                  <a:lnTo>
                    <a:pt x="19622" y="3880"/>
                  </a:lnTo>
                  <a:lnTo>
                    <a:pt x="19532" y="3790"/>
                  </a:lnTo>
                  <a:lnTo>
                    <a:pt x="19351" y="3699"/>
                  </a:lnTo>
                  <a:lnTo>
                    <a:pt x="19306" y="3519"/>
                  </a:lnTo>
                  <a:lnTo>
                    <a:pt x="19171" y="3023"/>
                  </a:lnTo>
                  <a:lnTo>
                    <a:pt x="18991" y="2527"/>
                  </a:lnTo>
                  <a:lnTo>
                    <a:pt x="19036" y="2436"/>
                  </a:lnTo>
                  <a:lnTo>
                    <a:pt x="19081" y="2346"/>
                  </a:lnTo>
                  <a:lnTo>
                    <a:pt x="19126" y="2211"/>
                  </a:lnTo>
                  <a:lnTo>
                    <a:pt x="19081" y="2076"/>
                  </a:lnTo>
                  <a:lnTo>
                    <a:pt x="18991" y="1624"/>
                  </a:lnTo>
                  <a:lnTo>
                    <a:pt x="18855" y="1128"/>
                  </a:lnTo>
                  <a:lnTo>
                    <a:pt x="18675" y="677"/>
                  </a:lnTo>
                  <a:lnTo>
                    <a:pt x="18494" y="271"/>
                  </a:lnTo>
                  <a:lnTo>
                    <a:pt x="18404" y="136"/>
                  </a:lnTo>
                  <a:lnTo>
                    <a:pt x="18314" y="91"/>
                  </a:lnTo>
                  <a:lnTo>
                    <a:pt x="18224" y="1"/>
                  </a:lnTo>
                  <a:lnTo>
                    <a:pt x="17908" y="1"/>
                  </a:lnTo>
                  <a:lnTo>
                    <a:pt x="17728" y="136"/>
                  </a:lnTo>
                  <a:lnTo>
                    <a:pt x="17592" y="226"/>
                  </a:lnTo>
                  <a:lnTo>
                    <a:pt x="17457" y="361"/>
                  </a:lnTo>
                  <a:lnTo>
                    <a:pt x="17141" y="271"/>
                  </a:lnTo>
                  <a:lnTo>
                    <a:pt x="16780" y="226"/>
                  </a:lnTo>
                  <a:lnTo>
                    <a:pt x="15968" y="181"/>
                  </a:lnTo>
                  <a:lnTo>
                    <a:pt x="15202" y="181"/>
                  </a:lnTo>
                  <a:lnTo>
                    <a:pt x="14435" y="226"/>
                  </a:lnTo>
                  <a:lnTo>
                    <a:pt x="12901" y="361"/>
                  </a:lnTo>
                  <a:lnTo>
                    <a:pt x="12721" y="271"/>
                  </a:lnTo>
                  <a:lnTo>
                    <a:pt x="12495" y="226"/>
                  </a:lnTo>
                  <a:lnTo>
                    <a:pt x="10871" y="226"/>
                  </a:lnTo>
                  <a:lnTo>
                    <a:pt x="9293" y="316"/>
                  </a:lnTo>
                  <a:lnTo>
                    <a:pt x="8616" y="226"/>
                  </a:lnTo>
                  <a:lnTo>
                    <a:pt x="8165" y="136"/>
                  </a:lnTo>
                  <a:lnTo>
                    <a:pt x="7669" y="136"/>
                  </a:lnTo>
                  <a:lnTo>
                    <a:pt x="6812" y="91"/>
                  </a:lnTo>
                  <a:lnTo>
                    <a:pt x="5233" y="46"/>
                  </a:lnTo>
                  <a:lnTo>
                    <a:pt x="369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280;p75">
              <a:extLst>
                <a:ext uri="{FF2B5EF4-FFF2-40B4-BE49-F238E27FC236}">
                  <a16:creationId xmlns:a16="http://schemas.microsoft.com/office/drawing/2014/main" id="{C287AF5F-B1DA-4610-A9EC-4BD3A5C3701B}"/>
                </a:ext>
              </a:extLst>
            </p:cNvPr>
            <p:cNvSpPr/>
            <p:nvPr/>
          </p:nvSpPr>
          <p:spPr>
            <a:xfrm>
              <a:off x="2936600" y="4287375"/>
              <a:ext cx="41750" cy="142100"/>
            </a:xfrm>
            <a:custGeom>
              <a:avLst/>
              <a:gdLst/>
              <a:ahLst/>
              <a:cxnLst/>
              <a:rect l="l" t="t" r="r" b="b"/>
              <a:pathLst>
                <a:path w="1670" h="5684" extrusionOk="0">
                  <a:moveTo>
                    <a:pt x="858" y="2616"/>
                  </a:moveTo>
                  <a:lnTo>
                    <a:pt x="903" y="3203"/>
                  </a:lnTo>
                  <a:lnTo>
                    <a:pt x="903" y="3473"/>
                  </a:lnTo>
                  <a:lnTo>
                    <a:pt x="903" y="3789"/>
                  </a:lnTo>
                  <a:lnTo>
                    <a:pt x="858" y="2616"/>
                  </a:lnTo>
                  <a:close/>
                  <a:moveTo>
                    <a:pt x="181" y="0"/>
                  </a:moveTo>
                  <a:lnTo>
                    <a:pt x="46" y="45"/>
                  </a:lnTo>
                  <a:lnTo>
                    <a:pt x="46" y="135"/>
                  </a:lnTo>
                  <a:lnTo>
                    <a:pt x="1" y="226"/>
                  </a:lnTo>
                  <a:lnTo>
                    <a:pt x="46" y="451"/>
                  </a:lnTo>
                  <a:lnTo>
                    <a:pt x="91" y="722"/>
                  </a:lnTo>
                  <a:lnTo>
                    <a:pt x="91" y="812"/>
                  </a:lnTo>
                  <a:lnTo>
                    <a:pt x="181" y="857"/>
                  </a:lnTo>
                  <a:lnTo>
                    <a:pt x="91" y="992"/>
                  </a:lnTo>
                  <a:lnTo>
                    <a:pt x="46" y="1128"/>
                  </a:lnTo>
                  <a:lnTo>
                    <a:pt x="46" y="3203"/>
                  </a:lnTo>
                  <a:lnTo>
                    <a:pt x="91" y="4195"/>
                  </a:lnTo>
                  <a:lnTo>
                    <a:pt x="136" y="5232"/>
                  </a:lnTo>
                  <a:lnTo>
                    <a:pt x="181" y="5368"/>
                  </a:lnTo>
                  <a:lnTo>
                    <a:pt x="227" y="5458"/>
                  </a:lnTo>
                  <a:lnTo>
                    <a:pt x="317" y="5548"/>
                  </a:lnTo>
                  <a:lnTo>
                    <a:pt x="407" y="5638"/>
                  </a:lnTo>
                  <a:lnTo>
                    <a:pt x="497" y="5683"/>
                  </a:lnTo>
                  <a:lnTo>
                    <a:pt x="632" y="5683"/>
                  </a:lnTo>
                  <a:lnTo>
                    <a:pt x="768" y="5638"/>
                  </a:lnTo>
                  <a:lnTo>
                    <a:pt x="858" y="5548"/>
                  </a:lnTo>
                  <a:lnTo>
                    <a:pt x="1084" y="5368"/>
                  </a:lnTo>
                  <a:lnTo>
                    <a:pt x="1219" y="5187"/>
                  </a:lnTo>
                  <a:lnTo>
                    <a:pt x="1489" y="4781"/>
                  </a:lnTo>
                  <a:lnTo>
                    <a:pt x="1625" y="4330"/>
                  </a:lnTo>
                  <a:lnTo>
                    <a:pt x="1670" y="3879"/>
                  </a:lnTo>
                  <a:lnTo>
                    <a:pt x="1670" y="3383"/>
                  </a:lnTo>
                  <a:lnTo>
                    <a:pt x="1625" y="2887"/>
                  </a:lnTo>
                  <a:lnTo>
                    <a:pt x="1535" y="2436"/>
                  </a:lnTo>
                  <a:lnTo>
                    <a:pt x="1399" y="1940"/>
                  </a:lnTo>
                  <a:lnTo>
                    <a:pt x="1444" y="1849"/>
                  </a:lnTo>
                  <a:lnTo>
                    <a:pt x="1444" y="1759"/>
                  </a:lnTo>
                  <a:lnTo>
                    <a:pt x="1309" y="1218"/>
                  </a:lnTo>
                  <a:lnTo>
                    <a:pt x="1399" y="1083"/>
                  </a:lnTo>
                  <a:lnTo>
                    <a:pt x="1399" y="947"/>
                  </a:lnTo>
                  <a:lnTo>
                    <a:pt x="1309" y="677"/>
                  </a:lnTo>
                  <a:lnTo>
                    <a:pt x="1174" y="406"/>
                  </a:lnTo>
                  <a:lnTo>
                    <a:pt x="1129" y="271"/>
                  </a:lnTo>
                  <a:lnTo>
                    <a:pt x="993" y="180"/>
                  </a:lnTo>
                  <a:lnTo>
                    <a:pt x="858" y="180"/>
                  </a:lnTo>
                  <a:lnTo>
                    <a:pt x="723" y="226"/>
                  </a:lnTo>
                  <a:lnTo>
                    <a:pt x="632" y="180"/>
                  </a:lnTo>
                  <a:lnTo>
                    <a:pt x="497" y="180"/>
                  </a:lnTo>
                  <a:lnTo>
                    <a:pt x="452" y="90"/>
                  </a:lnTo>
                  <a:lnTo>
                    <a:pt x="317" y="0"/>
                  </a:lnTo>
                  <a:close/>
                </a:path>
              </a:pathLst>
            </a:custGeom>
            <a:solidFill>
              <a:srgbClr val="8F81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281;p75">
              <a:extLst>
                <a:ext uri="{FF2B5EF4-FFF2-40B4-BE49-F238E27FC236}">
                  <a16:creationId xmlns:a16="http://schemas.microsoft.com/office/drawing/2014/main" id="{276BEA00-9FEA-4CF0-B5ED-F7D28A1CA167}"/>
                </a:ext>
              </a:extLst>
            </p:cNvPr>
            <p:cNvSpPr/>
            <p:nvPr/>
          </p:nvSpPr>
          <p:spPr>
            <a:xfrm>
              <a:off x="2932100" y="4234375"/>
              <a:ext cx="33850" cy="56400"/>
            </a:xfrm>
            <a:custGeom>
              <a:avLst/>
              <a:gdLst/>
              <a:ahLst/>
              <a:cxnLst/>
              <a:rect l="l" t="t" r="r" b="b"/>
              <a:pathLst>
                <a:path w="1354" h="2256" extrusionOk="0">
                  <a:moveTo>
                    <a:pt x="271" y="0"/>
                  </a:moveTo>
                  <a:lnTo>
                    <a:pt x="136" y="45"/>
                  </a:lnTo>
                  <a:lnTo>
                    <a:pt x="46" y="180"/>
                  </a:lnTo>
                  <a:lnTo>
                    <a:pt x="1" y="316"/>
                  </a:lnTo>
                  <a:lnTo>
                    <a:pt x="1" y="451"/>
                  </a:lnTo>
                  <a:lnTo>
                    <a:pt x="46" y="767"/>
                  </a:lnTo>
                  <a:lnTo>
                    <a:pt x="136" y="1128"/>
                  </a:lnTo>
                  <a:lnTo>
                    <a:pt x="407" y="1759"/>
                  </a:lnTo>
                  <a:lnTo>
                    <a:pt x="497" y="1849"/>
                  </a:lnTo>
                  <a:lnTo>
                    <a:pt x="497" y="2030"/>
                  </a:lnTo>
                  <a:lnTo>
                    <a:pt x="632" y="2165"/>
                  </a:lnTo>
                  <a:lnTo>
                    <a:pt x="767" y="2255"/>
                  </a:lnTo>
                  <a:lnTo>
                    <a:pt x="1083" y="2255"/>
                  </a:lnTo>
                  <a:lnTo>
                    <a:pt x="1218" y="2165"/>
                  </a:lnTo>
                  <a:lnTo>
                    <a:pt x="1309" y="2030"/>
                  </a:lnTo>
                  <a:lnTo>
                    <a:pt x="1354" y="1849"/>
                  </a:lnTo>
                  <a:lnTo>
                    <a:pt x="1354" y="1624"/>
                  </a:lnTo>
                  <a:lnTo>
                    <a:pt x="1264" y="947"/>
                  </a:lnTo>
                  <a:lnTo>
                    <a:pt x="1128" y="271"/>
                  </a:lnTo>
                  <a:lnTo>
                    <a:pt x="1083" y="135"/>
                  </a:lnTo>
                  <a:lnTo>
                    <a:pt x="1038" y="45"/>
                  </a:lnTo>
                  <a:lnTo>
                    <a:pt x="903" y="0"/>
                  </a:lnTo>
                  <a:close/>
                </a:path>
              </a:pathLst>
            </a:custGeom>
            <a:solidFill>
              <a:srgbClr val="8F81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282;p75">
              <a:extLst>
                <a:ext uri="{FF2B5EF4-FFF2-40B4-BE49-F238E27FC236}">
                  <a16:creationId xmlns:a16="http://schemas.microsoft.com/office/drawing/2014/main" id="{E39C1A91-A780-471A-9968-2A314BF71EDA}"/>
                </a:ext>
              </a:extLst>
            </p:cNvPr>
            <p:cNvSpPr/>
            <p:nvPr/>
          </p:nvSpPr>
          <p:spPr>
            <a:xfrm>
              <a:off x="2676125" y="3644600"/>
              <a:ext cx="558225" cy="842375"/>
            </a:xfrm>
            <a:custGeom>
              <a:avLst/>
              <a:gdLst/>
              <a:ahLst/>
              <a:cxnLst/>
              <a:rect l="l" t="t" r="r" b="b"/>
              <a:pathLst>
                <a:path w="22329" h="33695" extrusionOk="0">
                  <a:moveTo>
                    <a:pt x="20343" y="11006"/>
                  </a:moveTo>
                  <a:lnTo>
                    <a:pt x="20389" y="11683"/>
                  </a:lnTo>
                  <a:lnTo>
                    <a:pt x="20163" y="11818"/>
                  </a:lnTo>
                  <a:lnTo>
                    <a:pt x="19937" y="11999"/>
                  </a:lnTo>
                  <a:lnTo>
                    <a:pt x="19757" y="11457"/>
                  </a:lnTo>
                  <a:lnTo>
                    <a:pt x="20073" y="11232"/>
                  </a:lnTo>
                  <a:lnTo>
                    <a:pt x="20343" y="11006"/>
                  </a:lnTo>
                  <a:close/>
                  <a:moveTo>
                    <a:pt x="12405" y="587"/>
                  </a:moveTo>
                  <a:lnTo>
                    <a:pt x="12946" y="1534"/>
                  </a:lnTo>
                  <a:lnTo>
                    <a:pt x="13262" y="2030"/>
                  </a:lnTo>
                  <a:lnTo>
                    <a:pt x="13577" y="2481"/>
                  </a:lnTo>
                  <a:lnTo>
                    <a:pt x="13623" y="2571"/>
                  </a:lnTo>
                  <a:lnTo>
                    <a:pt x="13803" y="2571"/>
                  </a:lnTo>
                  <a:lnTo>
                    <a:pt x="13893" y="2526"/>
                  </a:lnTo>
                  <a:lnTo>
                    <a:pt x="14029" y="2120"/>
                  </a:lnTo>
                  <a:lnTo>
                    <a:pt x="14254" y="1714"/>
                  </a:lnTo>
                  <a:lnTo>
                    <a:pt x="14389" y="1579"/>
                  </a:lnTo>
                  <a:lnTo>
                    <a:pt x="14525" y="1489"/>
                  </a:lnTo>
                  <a:lnTo>
                    <a:pt x="14570" y="1534"/>
                  </a:lnTo>
                  <a:lnTo>
                    <a:pt x="14615" y="1534"/>
                  </a:lnTo>
                  <a:lnTo>
                    <a:pt x="14750" y="1759"/>
                  </a:lnTo>
                  <a:lnTo>
                    <a:pt x="15111" y="2571"/>
                  </a:lnTo>
                  <a:lnTo>
                    <a:pt x="15472" y="3428"/>
                  </a:lnTo>
                  <a:lnTo>
                    <a:pt x="15562" y="3519"/>
                  </a:lnTo>
                  <a:lnTo>
                    <a:pt x="15743" y="3519"/>
                  </a:lnTo>
                  <a:lnTo>
                    <a:pt x="15788" y="3428"/>
                  </a:lnTo>
                  <a:lnTo>
                    <a:pt x="16149" y="2932"/>
                  </a:lnTo>
                  <a:lnTo>
                    <a:pt x="16554" y="2436"/>
                  </a:lnTo>
                  <a:lnTo>
                    <a:pt x="16870" y="3383"/>
                  </a:lnTo>
                  <a:lnTo>
                    <a:pt x="17051" y="3789"/>
                  </a:lnTo>
                  <a:lnTo>
                    <a:pt x="17276" y="4240"/>
                  </a:lnTo>
                  <a:lnTo>
                    <a:pt x="17411" y="4331"/>
                  </a:lnTo>
                  <a:lnTo>
                    <a:pt x="17547" y="4331"/>
                  </a:lnTo>
                  <a:lnTo>
                    <a:pt x="17998" y="3970"/>
                  </a:lnTo>
                  <a:lnTo>
                    <a:pt x="18404" y="3519"/>
                  </a:lnTo>
                  <a:lnTo>
                    <a:pt x="18674" y="4737"/>
                  </a:lnTo>
                  <a:lnTo>
                    <a:pt x="18855" y="5323"/>
                  </a:lnTo>
                  <a:lnTo>
                    <a:pt x="19080" y="5864"/>
                  </a:lnTo>
                  <a:lnTo>
                    <a:pt x="19126" y="5954"/>
                  </a:lnTo>
                  <a:lnTo>
                    <a:pt x="19216" y="5999"/>
                  </a:lnTo>
                  <a:lnTo>
                    <a:pt x="19261" y="5999"/>
                  </a:lnTo>
                  <a:lnTo>
                    <a:pt x="19351" y="5954"/>
                  </a:lnTo>
                  <a:lnTo>
                    <a:pt x="19757" y="5594"/>
                  </a:lnTo>
                  <a:lnTo>
                    <a:pt x="20118" y="5233"/>
                  </a:lnTo>
                  <a:lnTo>
                    <a:pt x="20253" y="5864"/>
                  </a:lnTo>
                  <a:lnTo>
                    <a:pt x="20343" y="6541"/>
                  </a:lnTo>
                  <a:lnTo>
                    <a:pt x="20389" y="7172"/>
                  </a:lnTo>
                  <a:lnTo>
                    <a:pt x="20434" y="7849"/>
                  </a:lnTo>
                  <a:lnTo>
                    <a:pt x="20389" y="9202"/>
                  </a:lnTo>
                  <a:lnTo>
                    <a:pt x="20343" y="10510"/>
                  </a:lnTo>
                  <a:lnTo>
                    <a:pt x="20343" y="10645"/>
                  </a:lnTo>
                  <a:lnTo>
                    <a:pt x="20028" y="10961"/>
                  </a:lnTo>
                  <a:lnTo>
                    <a:pt x="19847" y="11097"/>
                  </a:lnTo>
                  <a:lnTo>
                    <a:pt x="19667" y="11232"/>
                  </a:lnTo>
                  <a:lnTo>
                    <a:pt x="19486" y="10645"/>
                  </a:lnTo>
                  <a:lnTo>
                    <a:pt x="19351" y="10104"/>
                  </a:lnTo>
                  <a:lnTo>
                    <a:pt x="19171" y="9518"/>
                  </a:lnTo>
                  <a:lnTo>
                    <a:pt x="18990" y="8977"/>
                  </a:lnTo>
                  <a:lnTo>
                    <a:pt x="18945" y="8931"/>
                  </a:lnTo>
                  <a:lnTo>
                    <a:pt x="18945" y="8841"/>
                  </a:lnTo>
                  <a:lnTo>
                    <a:pt x="18900" y="8796"/>
                  </a:lnTo>
                  <a:lnTo>
                    <a:pt x="18810" y="8706"/>
                  </a:lnTo>
                  <a:lnTo>
                    <a:pt x="18720" y="8706"/>
                  </a:lnTo>
                  <a:lnTo>
                    <a:pt x="16870" y="8661"/>
                  </a:lnTo>
                  <a:lnTo>
                    <a:pt x="15066" y="8661"/>
                  </a:lnTo>
                  <a:lnTo>
                    <a:pt x="11367" y="8706"/>
                  </a:lnTo>
                  <a:lnTo>
                    <a:pt x="7488" y="8661"/>
                  </a:lnTo>
                  <a:lnTo>
                    <a:pt x="5503" y="8706"/>
                  </a:lnTo>
                  <a:lnTo>
                    <a:pt x="4556" y="8751"/>
                  </a:lnTo>
                  <a:lnTo>
                    <a:pt x="3564" y="8841"/>
                  </a:lnTo>
                  <a:lnTo>
                    <a:pt x="3474" y="8886"/>
                  </a:lnTo>
                  <a:lnTo>
                    <a:pt x="3383" y="8886"/>
                  </a:lnTo>
                  <a:lnTo>
                    <a:pt x="3338" y="8977"/>
                  </a:lnTo>
                  <a:lnTo>
                    <a:pt x="3158" y="9518"/>
                  </a:lnTo>
                  <a:lnTo>
                    <a:pt x="2977" y="10104"/>
                  </a:lnTo>
                  <a:lnTo>
                    <a:pt x="2842" y="10645"/>
                  </a:lnTo>
                  <a:lnTo>
                    <a:pt x="2662" y="11232"/>
                  </a:lnTo>
                  <a:lnTo>
                    <a:pt x="2165" y="12811"/>
                  </a:lnTo>
                  <a:lnTo>
                    <a:pt x="1624" y="12405"/>
                  </a:lnTo>
                  <a:lnTo>
                    <a:pt x="1038" y="12089"/>
                  </a:lnTo>
                  <a:lnTo>
                    <a:pt x="1083" y="10375"/>
                  </a:lnTo>
                  <a:lnTo>
                    <a:pt x="1128" y="8616"/>
                  </a:lnTo>
                  <a:lnTo>
                    <a:pt x="1173" y="6902"/>
                  </a:lnTo>
                  <a:lnTo>
                    <a:pt x="1263" y="5142"/>
                  </a:lnTo>
                  <a:lnTo>
                    <a:pt x="1624" y="5458"/>
                  </a:lnTo>
                  <a:lnTo>
                    <a:pt x="2030" y="5729"/>
                  </a:lnTo>
                  <a:lnTo>
                    <a:pt x="2120" y="5774"/>
                  </a:lnTo>
                  <a:lnTo>
                    <a:pt x="2211" y="5774"/>
                  </a:lnTo>
                  <a:lnTo>
                    <a:pt x="2301" y="5729"/>
                  </a:lnTo>
                  <a:lnTo>
                    <a:pt x="2346" y="5594"/>
                  </a:lnTo>
                  <a:lnTo>
                    <a:pt x="2391" y="5007"/>
                  </a:lnTo>
                  <a:lnTo>
                    <a:pt x="2391" y="4421"/>
                  </a:lnTo>
                  <a:lnTo>
                    <a:pt x="2391" y="4240"/>
                  </a:lnTo>
                  <a:lnTo>
                    <a:pt x="2436" y="4015"/>
                  </a:lnTo>
                  <a:lnTo>
                    <a:pt x="2526" y="3834"/>
                  </a:lnTo>
                  <a:lnTo>
                    <a:pt x="2617" y="3654"/>
                  </a:lnTo>
                  <a:lnTo>
                    <a:pt x="3113" y="4015"/>
                  </a:lnTo>
                  <a:lnTo>
                    <a:pt x="3609" y="4421"/>
                  </a:lnTo>
                  <a:lnTo>
                    <a:pt x="3654" y="4466"/>
                  </a:lnTo>
                  <a:lnTo>
                    <a:pt x="3744" y="4466"/>
                  </a:lnTo>
                  <a:lnTo>
                    <a:pt x="3834" y="4421"/>
                  </a:lnTo>
                  <a:lnTo>
                    <a:pt x="3880" y="4331"/>
                  </a:lnTo>
                  <a:lnTo>
                    <a:pt x="4195" y="3248"/>
                  </a:lnTo>
                  <a:lnTo>
                    <a:pt x="4285" y="3022"/>
                  </a:lnTo>
                  <a:lnTo>
                    <a:pt x="4376" y="2977"/>
                  </a:lnTo>
                  <a:lnTo>
                    <a:pt x="4511" y="2977"/>
                  </a:lnTo>
                  <a:lnTo>
                    <a:pt x="4646" y="3068"/>
                  </a:lnTo>
                  <a:lnTo>
                    <a:pt x="4917" y="3383"/>
                  </a:lnTo>
                  <a:lnTo>
                    <a:pt x="5143" y="3699"/>
                  </a:lnTo>
                  <a:lnTo>
                    <a:pt x="5233" y="3744"/>
                  </a:lnTo>
                  <a:lnTo>
                    <a:pt x="5323" y="3744"/>
                  </a:lnTo>
                  <a:lnTo>
                    <a:pt x="5413" y="3699"/>
                  </a:lnTo>
                  <a:lnTo>
                    <a:pt x="5458" y="3609"/>
                  </a:lnTo>
                  <a:lnTo>
                    <a:pt x="5684" y="3068"/>
                  </a:lnTo>
                  <a:lnTo>
                    <a:pt x="5819" y="2707"/>
                  </a:lnTo>
                  <a:lnTo>
                    <a:pt x="5909" y="2526"/>
                  </a:lnTo>
                  <a:lnTo>
                    <a:pt x="6315" y="2932"/>
                  </a:lnTo>
                  <a:lnTo>
                    <a:pt x="6766" y="3293"/>
                  </a:lnTo>
                  <a:lnTo>
                    <a:pt x="6947" y="3293"/>
                  </a:lnTo>
                  <a:lnTo>
                    <a:pt x="6992" y="3248"/>
                  </a:lnTo>
                  <a:lnTo>
                    <a:pt x="7037" y="3158"/>
                  </a:lnTo>
                  <a:lnTo>
                    <a:pt x="7308" y="2436"/>
                  </a:lnTo>
                  <a:lnTo>
                    <a:pt x="7443" y="2120"/>
                  </a:lnTo>
                  <a:lnTo>
                    <a:pt x="7623" y="1759"/>
                  </a:lnTo>
                  <a:lnTo>
                    <a:pt x="7849" y="2211"/>
                  </a:lnTo>
                  <a:lnTo>
                    <a:pt x="8029" y="2436"/>
                  </a:lnTo>
                  <a:lnTo>
                    <a:pt x="8165" y="2617"/>
                  </a:lnTo>
                  <a:lnTo>
                    <a:pt x="8390" y="2752"/>
                  </a:lnTo>
                  <a:lnTo>
                    <a:pt x="8571" y="2842"/>
                  </a:lnTo>
                  <a:lnTo>
                    <a:pt x="8796" y="2887"/>
                  </a:lnTo>
                  <a:lnTo>
                    <a:pt x="9067" y="2797"/>
                  </a:lnTo>
                  <a:lnTo>
                    <a:pt x="9292" y="2662"/>
                  </a:lnTo>
                  <a:lnTo>
                    <a:pt x="9518" y="2481"/>
                  </a:lnTo>
                  <a:lnTo>
                    <a:pt x="9698" y="2211"/>
                  </a:lnTo>
                  <a:lnTo>
                    <a:pt x="9879" y="1940"/>
                  </a:lnTo>
                  <a:lnTo>
                    <a:pt x="10149" y="1354"/>
                  </a:lnTo>
                  <a:lnTo>
                    <a:pt x="10375" y="767"/>
                  </a:lnTo>
                  <a:lnTo>
                    <a:pt x="10646" y="1173"/>
                  </a:lnTo>
                  <a:lnTo>
                    <a:pt x="10871" y="1579"/>
                  </a:lnTo>
                  <a:lnTo>
                    <a:pt x="11142" y="2030"/>
                  </a:lnTo>
                  <a:lnTo>
                    <a:pt x="11412" y="2436"/>
                  </a:lnTo>
                  <a:lnTo>
                    <a:pt x="11503" y="2526"/>
                  </a:lnTo>
                  <a:lnTo>
                    <a:pt x="11683" y="2526"/>
                  </a:lnTo>
                  <a:lnTo>
                    <a:pt x="11773" y="2391"/>
                  </a:lnTo>
                  <a:lnTo>
                    <a:pt x="11863" y="1940"/>
                  </a:lnTo>
                  <a:lnTo>
                    <a:pt x="11999" y="1444"/>
                  </a:lnTo>
                  <a:lnTo>
                    <a:pt x="12179" y="1038"/>
                  </a:lnTo>
                  <a:lnTo>
                    <a:pt x="12405" y="587"/>
                  </a:lnTo>
                  <a:close/>
                  <a:moveTo>
                    <a:pt x="20389" y="11908"/>
                  </a:moveTo>
                  <a:lnTo>
                    <a:pt x="20479" y="12585"/>
                  </a:lnTo>
                  <a:lnTo>
                    <a:pt x="20343" y="12675"/>
                  </a:lnTo>
                  <a:lnTo>
                    <a:pt x="20208" y="12811"/>
                  </a:lnTo>
                  <a:lnTo>
                    <a:pt x="19983" y="12179"/>
                  </a:lnTo>
                  <a:lnTo>
                    <a:pt x="20389" y="11908"/>
                  </a:lnTo>
                  <a:close/>
                  <a:moveTo>
                    <a:pt x="1038" y="12224"/>
                  </a:moveTo>
                  <a:lnTo>
                    <a:pt x="1579" y="12585"/>
                  </a:lnTo>
                  <a:lnTo>
                    <a:pt x="2120" y="12946"/>
                  </a:lnTo>
                  <a:lnTo>
                    <a:pt x="1850" y="13848"/>
                  </a:lnTo>
                  <a:lnTo>
                    <a:pt x="1444" y="13532"/>
                  </a:lnTo>
                  <a:lnTo>
                    <a:pt x="948" y="13126"/>
                  </a:lnTo>
                  <a:lnTo>
                    <a:pt x="1038" y="12224"/>
                  </a:lnTo>
                  <a:close/>
                  <a:moveTo>
                    <a:pt x="20479" y="12811"/>
                  </a:moveTo>
                  <a:lnTo>
                    <a:pt x="20614" y="14344"/>
                  </a:lnTo>
                  <a:lnTo>
                    <a:pt x="20614" y="14344"/>
                  </a:lnTo>
                  <a:lnTo>
                    <a:pt x="20253" y="12946"/>
                  </a:lnTo>
                  <a:lnTo>
                    <a:pt x="20479" y="12811"/>
                  </a:lnTo>
                  <a:close/>
                  <a:moveTo>
                    <a:pt x="948" y="13307"/>
                  </a:moveTo>
                  <a:lnTo>
                    <a:pt x="1308" y="13668"/>
                  </a:lnTo>
                  <a:lnTo>
                    <a:pt x="1534" y="13848"/>
                  </a:lnTo>
                  <a:lnTo>
                    <a:pt x="1805" y="14074"/>
                  </a:lnTo>
                  <a:lnTo>
                    <a:pt x="1624" y="14615"/>
                  </a:lnTo>
                  <a:lnTo>
                    <a:pt x="1308" y="14209"/>
                  </a:lnTo>
                  <a:lnTo>
                    <a:pt x="902" y="13848"/>
                  </a:lnTo>
                  <a:lnTo>
                    <a:pt x="948" y="13307"/>
                  </a:lnTo>
                  <a:close/>
                  <a:moveTo>
                    <a:pt x="857" y="14028"/>
                  </a:moveTo>
                  <a:lnTo>
                    <a:pt x="1263" y="14389"/>
                  </a:lnTo>
                  <a:lnTo>
                    <a:pt x="1579" y="14840"/>
                  </a:lnTo>
                  <a:lnTo>
                    <a:pt x="1444" y="15652"/>
                  </a:lnTo>
                  <a:lnTo>
                    <a:pt x="1354" y="15337"/>
                  </a:lnTo>
                  <a:lnTo>
                    <a:pt x="1218" y="15066"/>
                  </a:lnTo>
                  <a:lnTo>
                    <a:pt x="1038" y="14840"/>
                  </a:lnTo>
                  <a:lnTo>
                    <a:pt x="902" y="14750"/>
                  </a:lnTo>
                  <a:lnTo>
                    <a:pt x="767" y="14705"/>
                  </a:lnTo>
                  <a:lnTo>
                    <a:pt x="857" y="14028"/>
                  </a:lnTo>
                  <a:close/>
                  <a:moveTo>
                    <a:pt x="3609" y="9067"/>
                  </a:moveTo>
                  <a:lnTo>
                    <a:pt x="4511" y="9157"/>
                  </a:lnTo>
                  <a:lnTo>
                    <a:pt x="5413" y="9202"/>
                  </a:lnTo>
                  <a:lnTo>
                    <a:pt x="7263" y="9247"/>
                  </a:lnTo>
                  <a:lnTo>
                    <a:pt x="10916" y="9202"/>
                  </a:lnTo>
                  <a:lnTo>
                    <a:pt x="14795" y="9247"/>
                  </a:lnTo>
                  <a:lnTo>
                    <a:pt x="16780" y="9247"/>
                  </a:lnTo>
                  <a:lnTo>
                    <a:pt x="18720" y="9202"/>
                  </a:lnTo>
                  <a:lnTo>
                    <a:pt x="18810" y="9743"/>
                  </a:lnTo>
                  <a:lnTo>
                    <a:pt x="18945" y="10285"/>
                  </a:lnTo>
                  <a:lnTo>
                    <a:pt x="19261" y="11322"/>
                  </a:lnTo>
                  <a:lnTo>
                    <a:pt x="19577" y="12540"/>
                  </a:lnTo>
                  <a:lnTo>
                    <a:pt x="19892" y="13758"/>
                  </a:lnTo>
                  <a:lnTo>
                    <a:pt x="20208" y="15021"/>
                  </a:lnTo>
                  <a:lnTo>
                    <a:pt x="20569" y="16194"/>
                  </a:lnTo>
                  <a:lnTo>
                    <a:pt x="20614" y="16284"/>
                  </a:lnTo>
                  <a:lnTo>
                    <a:pt x="20659" y="16329"/>
                  </a:lnTo>
                  <a:lnTo>
                    <a:pt x="20749" y="16374"/>
                  </a:lnTo>
                  <a:lnTo>
                    <a:pt x="20794" y="16374"/>
                  </a:lnTo>
                  <a:lnTo>
                    <a:pt x="20840" y="16419"/>
                  </a:lnTo>
                  <a:lnTo>
                    <a:pt x="20930" y="16419"/>
                  </a:lnTo>
                  <a:lnTo>
                    <a:pt x="20975" y="16374"/>
                  </a:lnTo>
                  <a:lnTo>
                    <a:pt x="21020" y="16194"/>
                  </a:lnTo>
                  <a:lnTo>
                    <a:pt x="21155" y="16103"/>
                  </a:lnTo>
                  <a:lnTo>
                    <a:pt x="21155" y="16058"/>
                  </a:lnTo>
                  <a:lnTo>
                    <a:pt x="21200" y="15968"/>
                  </a:lnTo>
                  <a:lnTo>
                    <a:pt x="21200" y="15652"/>
                  </a:lnTo>
                  <a:lnTo>
                    <a:pt x="21246" y="15472"/>
                  </a:lnTo>
                  <a:lnTo>
                    <a:pt x="21381" y="15291"/>
                  </a:lnTo>
                  <a:lnTo>
                    <a:pt x="21471" y="15201"/>
                  </a:lnTo>
                  <a:lnTo>
                    <a:pt x="21516" y="15156"/>
                  </a:lnTo>
                  <a:lnTo>
                    <a:pt x="21652" y="15156"/>
                  </a:lnTo>
                  <a:lnTo>
                    <a:pt x="21742" y="15291"/>
                  </a:lnTo>
                  <a:lnTo>
                    <a:pt x="21832" y="15517"/>
                  </a:lnTo>
                  <a:lnTo>
                    <a:pt x="21922" y="15968"/>
                  </a:lnTo>
                  <a:lnTo>
                    <a:pt x="21967" y="16194"/>
                  </a:lnTo>
                  <a:lnTo>
                    <a:pt x="21967" y="16825"/>
                  </a:lnTo>
                  <a:lnTo>
                    <a:pt x="21922" y="17141"/>
                  </a:lnTo>
                  <a:lnTo>
                    <a:pt x="21832" y="17457"/>
                  </a:lnTo>
                  <a:lnTo>
                    <a:pt x="21742" y="17817"/>
                  </a:lnTo>
                  <a:lnTo>
                    <a:pt x="21652" y="18133"/>
                  </a:lnTo>
                  <a:lnTo>
                    <a:pt x="20885" y="18178"/>
                  </a:lnTo>
                  <a:lnTo>
                    <a:pt x="20885" y="18088"/>
                  </a:lnTo>
                  <a:lnTo>
                    <a:pt x="20840" y="18043"/>
                  </a:lnTo>
                  <a:lnTo>
                    <a:pt x="20704" y="17998"/>
                  </a:lnTo>
                  <a:lnTo>
                    <a:pt x="20569" y="18043"/>
                  </a:lnTo>
                  <a:lnTo>
                    <a:pt x="20524" y="18088"/>
                  </a:lnTo>
                  <a:lnTo>
                    <a:pt x="20524" y="18178"/>
                  </a:lnTo>
                  <a:lnTo>
                    <a:pt x="20434" y="18584"/>
                  </a:lnTo>
                  <a:lnTo>
                    <a:pt x="20389" y="18990"/>
                  </a:lnTo>
                  <a:lnTo>
                    <a:pt x="20253" y="19396"/>
                  </a:lnTo>
                  <a:lnTo>
                    <a:pt x="20163" y="19757"/>
                  </a:lnTo>
                  <a:lnTo>
                    <a:pt x="19983" y="20073"/>
                  </a:lnTo>
                  <a:lnTo>
                    <a:pt x="19802" y="20388"/>
                  </a:lnTo>
                  <a:lnTo>
                    <a:pt x="19622" y="20659"/>
                  </a:lnTo>
                  <a:lnTo>
                    <a:pt x="19396" y="20930"/>
                  </a:lnTo>
                  <a:lnTo>
                    <a:pt x="18945" y="21426"/>
                  </a:lnTo>
                  <a:lnTo>
                    <a:pt x="18359" y="21787"/>
                  </a:lnTo>
                  <a:lnTo>
                    <a:pt x="17772" y="22148"/>
                  </a:lnTo>
                  <a:lnTo>
                    <a:pt x="17096" y="22418"/>
                  </a:lnTo>
                  <a:lnTo>
                    <a:pt x="16419" y="22599"/>
                  </a:lnTo>
                  <a:lnTo>
                    <a:pt x="15697" y="22779"/>
                  </a:lnTo>
                  <a:lnTo>
                    <a:pt x="14931" y="22914"/>
                  </a:lnTo>
                  <a:lnTo>
                    <a:pt x="14164" y="22960"/>
                  </a:lnTo>
                  <a:lnTo>
                    <a:pt x="12630" y="23095"/>
                  </a:lnTo>
                  <a:lnTo>
                    <a:pt x="11187" y="23140"/>
                  </a:lnTo>
                  <a:lnTo>
                    <a:pt x="9698" y="23095"/>
                  </a:lnTo>
                  <a:lnTo>
                    <a:pt x="8165" y="22960"/>
                  </a:lnTo>
                  <a:lnTo>
                    <a:pt x="7398" y="22914"/>
                  </a:lnTo>
                  <a:lnTo>
                    <a:pt x="6631" y="22779"/>
                  </a:lnTo>
                  <a:lnTo>
                    <a:pt x="5909" y="22599"/>
                  </a:lnTo>
                  <a:lnTo>
                    <a:pt x="5233" y="22418"/>
                  </a:lnTo>
                  <a:lnTo>
                    <a:pt x="4556" y="22148"/>
                  </a:lnTo>
                  <a:lnTo>
                    <a:pt x="3970" y="21787"/>
                  </a:lnTo>
                  <a:lnTo>
                    <a:pt x="3428" y="21426"/>
                  </a:lnTo>
                  <a:lnTo>
                    <a:pt x="2932" y="20930"/>
                  </a:lnTo>
                  <a:lnTo>
                    <a:pt x="2707" y="20659"/>
                  </a:lnTo>
                  <a:lnTo>
                    <a:pt x="2526" y="20388"/>
                  </a:lnTo>
                  <a:lnTo>
                    <a:pt x="2346" y="20073"/>
                  </a:lnTo>
                  <a:lnTo>
                    <a:pt x="2211" y="19757"/>
                  </a:lnTo>
                  <a:lnTo>
                    <a:pt x="2075" y="19396"/>
                  </a:lnTo>
                  <a:lnTo>
                    <a:pt x="1940" y="18990"/>
                  </a:lnTo>
                  <a:lnTo>
                    <a:pt x="1895" y="18584"/>
                  </a:lnTo>
                  <a:lnTo>
                    <a:pt x="1850" y="18178"/>
                  </a:lnTo>
                  <a:lnTo>
                    <a:pt x="1805" y="18088"/>
                  </a:lnTo>
                  <a:lnTo>
                    <a:pt x="1760" y="18043"/>
                  </a:lnTo>
                  <a:lnTo>
                    <a:pt x="1624" y="17998"/>
                  </a:lnTo>
                  <a:lnTo>
                    <a:pt x="1489" y="18043"/>
                  </a:lnTo>
                  <a:lnTo>
                    <a:pt x="1444" y="18088"/>
                  </a:lnTo>
                  <a:lnTo>
                    <a:pt x="1444" y="18178"/>
                  </a:lnTo>
                  <a:lnTo>
                    <a:pt x="722" y="18133"/>
                  </a:lnTo>
                  <a:lnTo>
                    <a:pt x="587" y="17817"/>
                  </a:lnTo>
                  <a:lnTo>
                    <a:pt x="497" y="17457"/>
                  </a:lnTo>
                  <a:lnTo>
                    <a:pt x="406" y="17141"/>
                  </a:lnTo>
                  <a:lnTo>
                    <a:pt x="361" y="16825"/>
                  </a:lnTo>
                  <a:lnTo>
                    <a:pt x="361" y="16194"/>
                  </a:lnTo>
                  <a:lnTo>
                    <a:pt x="406" y="15968"/>
                  </a:lnTo>
                  <a:lnTo>
                    <a:pt x="497" y="15517"/>
                  </a:lnTo>
                  <a:lnTo>
                    <a:pt x="587" y="15291"/>
                  </a:lnTo>
                  <a:lnTo>
                    <a:pt x="677" y="15156"/>
                  </a:lnTo>
                  <a:lnTo>
                    <a:pt x="812" y="15156"/>
                  </a:lnTo>
                  <a:lnTo>
                    <a:pt x="902" y="15201"/>
                  </a:lnTo>
                  <a:lnTo>
                    <a:pt x="948" y="15291"/>
                  </a:lnTo>
                  <a:lnTo>
                    <a:pt x="1083" y="15517"/>
                  </a:lnTo>
                  <a:lnTo>
                    <a:pt x="1218" y="15788"/>
                  </a:lnTo>
                  <a:lnTo>
                    <a:pt x="1354" y="16374"/>
                  </a:lnTo>
                  <a:lnTo>
                    <a:pt x="1399" y="16419"/>
                  </a:lnTo>
                  <a:lnTo>
                    <a:pt x="1489" y="16419"/>
                  </a:lnTo>
                  <a:lnTo>
                    <a:pt x="1534" y="16374"/>
                  </a:lnTo>
                  <a:lnTo>
                    <a:pt x="1579" y="16374"/>
                  </a:lnTo>
                  <a:lnTo>
                    <a:pt x="1669" y="16329"/>
                  </a:lnTo>
                  <a:lnTo>
                    <a:pt x="1714" y="16284"/>
                  </a:lnTo>
                  <a:lnTo>
                    <a:pt x="1760" y="16194"/>
                  </a:lnTo>
                  <a:lnTo>
                    <a:pt x="2120" y="15021"/>
                  </a:lnTo>
                  <a:lnTo>
                    <a:pt x="2436" y="13758"/>
                  </a:lnTo>
                  <a:lnTo>
                    <a:pt x="2752" y="12540"/>
                  </a:lnTo>
                  <a:lnTo>
                    <a:pt x="3068" y="11322"/>
                  </a:lnTo>
                  <a:lnTo>
                    <a:pt x="3383" y="10240"/>
                  </a:lnTo>
                  <a:lnTo>
                    <a:pt x="3519" y="9653"/>
                  </a:lnTo>
                  <a:lnTo>
                    <a:pt x="3609" y="9067"/>
                  </a:lnTo>
                  <a:close/>
                  <a:moveTo>
                    <a:pt x="11322" y="23636"/>
                  </a:moveTo>
                  <a:lnTo>
                    <a:pt x="11412" y="24087"/>
                  </a:lnTo>
                  <a:lnTo>
                    <a:pt x="11412" y="24493"/>
                  </a:lnTo>
                  <a:lnTo>
                    <a:pt x="11412" y="24944"/>
                  </a:lnTo>
                  <a:lnTo>
                    <a:pt x="11367" y="25350"/>
                  </a:lnTo>
                  <a:lnTo>
                    <a:pt x="11322" y="25395"/>
                  </a:lnTo>
                  <a:lnTo>
                    <a:pt x="11277" y="25485"/>
                  </a:lnTo>
                  <a:lnTo>
                    <a:pt x="11097" y="25485"/>
                  </a:lnTo>
                  <a:lnTo>
                    <a:pt x="10916" y="25395"/>
                  </a:lnTo>
                  <a:lnTo>
                    <a:pt x="10781" y="25305"/>
                  </a:lnTo>
                  <a:lnTo>
                    <a:pt x="10691" y="25170"/>
                  </a:lnTo>
                  <a:lnTo>
                    <a:pt x="10600" y="25034"/>
                  </a:lnTo>
                  <a:lnTo>
                    <a:pt x="10510" y="24854"/>
                  </a:lnTo>
                  <a:lnTo>
                    <a:pt x="10465" y="24448"/>
                  </a:lnTo>
                  <a:lnTo>
                    <a:pt x="10465" y="24132"/>
                  </a:lnTo>
                  <a:lnTo>
                    <a:pt x="10375" y="23636"/>
                  </a:lnTo>
                  <a:close/>
                  <a:moveTo>
                    <a:pt x="10736" y="25756"/>
                  </a:moveTo>
                  <a:lnTo>
                    <a:pt x="11006" y="25846"/>
                  </a:lnTo>
                  <a:lnTo>
                    <a:pt x="11367" y="25891"/>
                  </a:lnTo>
                  <a:lnTo>
                    <a:pt x="11593" y="26974"/>
                  </a:lnTo>
                  <a:lnTo>
                    <a:pt x="11863" y="28102"/>
                  </a:lnTo>
                  <a:lnTo>
                    <a:pt x="11954" y="28553"/>
                  </a:lnTo>
                  <a:lnTo>
                    <a:pt x="11954" y="29004"/>
                  </a:lnTo>
                  <a:lnTo>
                    <a:pt x="11863" y="29410"/>
                  </a:lnTo>
                  <a:lnTo>
                    <a:pt x="11773" y="29771"/>
                  </a:lnTo>
                  <a:lnTo>
                    <a:pt x="11593" y="30131"/>
                  </a:lnTo>
                  <a:lnTo>
                    <a:pt x="11412" y="30492"/>
                  </a:lnTo>
                  <a:lnTo>
                    <a:pt x="10961" y="31214"/>
                  </a:lnTo>
                  <a:lnTo>
                    <a:pt x="10781" y="30943"/>
                  </a:lnTo>
                  <a:lnTo>
                    <a:pt x="10646" y="30583"/>
                  </a:lnTo>
                  <a:lnTo>
                    <a:pt x="10600" y="30222"/>
                  </a:lnTo>
                  <a:lnTo>
                    <a:pt x="10555" y="29816"/>
                  </a:lnTo>
                  <a:lnTo>
                    <a:pt x="10510" y="29049"/>
                  </a:lnTo>
                  <a:lnTo>
                    <a:pt x="10555" y="28372"/>
                  </a:lnTo>
                  <a:lnTo>
                    <a:pt x="10600" y="27696"/>
                  </a:lnTo>
                  <a:lnTo>
                    <a:pt x="10646" y="27064"/>
                  </a:lnTo>
                  <a:lnTo>
                    <a:pt x="10691" y="26388"/>
                  </a:lnTo>
                  <a:lnTo>
                    <a:pt x="10736" y="25756"/>
                  </a:lnTo>
                  <a:close/>
                  <a:moveTo>
                    <a:pt x="12405" y="0"/>
                  </a:moveTo>
                  <a:lnTo>
                    <a:pt x="12314" y="45"/>
                  </a:lnTo>
                  <a:lnTo>
                    <a:pt x="12224" y="91"/>
                  </a:lnTo>
                  <a:lnTo>
                    <a:pt x="11999" y="542"/>
                  </a:lnTo>
                  <a:lnTo>
                    <a:pt x="11773" y="993"/>
                  </a:lnTo>
                  <a:lnTo>
                    <a:pt x="11638" y="1399"/>
                  </a:lnTo>
                  <a:lnTo>
                    <a:pt x="11503" y="1895"/>
                  </a:lnTo>
                  <a:lnTo>
                    <a:pt x="11006" y="1038"/>
                  </a:lnTo>
                  <a:lnTo>
                    <a:pt x="10736" y="632"/>
                  </a:lnTo>
                  <a:lnTo>
                    <a:pt x="10420" y="226"/>
                  </a:lnTo>
                  <a:lnTo>
                    <a:pt x="10330" y="181"/>
                  </a:lnTo>
                  <a:lnTo>
                    <a:pt x="10240" y="181"/>
                  </a:lnTo>
                  <a:lnTo>
                    <a:pt x="10149" y="226"/>
                  </a:lnTo>
                  <a:lnTo>
                    <a:pt x="10104" y="316"/>
                  </a:lnTo>
                  <a:lnTo>
                    <a:pt x="9788" y="1083"/>
                  </a:lnTo>
                  <a:lnTo>
                    <a:pt x="9473" y="1805"/>
                  </a:lnTo>
                  <a:lnTo>
                    <a:pt x="9247" y="2120"/>
                  </a:lnTo>
                  <a:lnTo>
                    <a:pt x="9157" y="2211"/>
                  </a:lnTo>
                  <a:lnTo>
                    <a:pt x="9022" y="2256"/>
                  </a:lnTo>
                  <a:lnTo>
                    <a:pt x="8931" y="2301"/>
                  </a:lnTo>
                  <a:lnTo>
                    <a:pt x="8796" y="2301"/>
                  </a:lnTo>
                  <a:lnTo>
                    <a:pt x="8571" y="2211"/>
                  </a:lnTo>
                  <a:lnTo>
                    <a:pt x="8345" y="2075"/>
                  </a:lnTo>
                  <a:lnTo>
                    <a:pt x="8165" y="1850"/>
                  </a:lnTo>
                  <a:lnTo>
                    <a:pt x="7939" y="1579"/>
                  </a:lnTo>
                  <a:lnTo>
                    <a:pt x="7759" y="1354"/>
                  </a:lnTo>
                  <a:lnTo>
                    <a:pt x="7714" y="1263"/>
                  </a:lnTo>
                  <a:lnTo>
                    <a:pt x="7533" y="1263"/>
                  </a:lnTo>
                  <a:lnTo>
                    <a:pt x="7443" y="1308"/>
                  </a:lnTo>
                  <a:lnTo>
                    <a:pt x="7217" y="1669"/>
                  </a:lnTo>
                  <a:lnTo>
                    <a:pt x="7037" y="2030"/>
                  </a:lnTo>
                  <a:lnTo>
                    <a:pt x="6766" y="2797"/>
                  </a:lnTo>
                  <a:lnTo>
                    <a:pt x="6360" y="2436"/>
                  </a:lnTo>
                  <a:lnTo>
                    <a:pt x="5954" y="2075"/>
                  </a:lnTo>
                  <a:lnTo>
                    <a:pt x="5864" y="2030"/>
                  </a:lnTo>
                  <a:lnTo>
                    <a:pt x="5774" y="1985"/>
                  </a:lnTo>
                  <a:lnTo>
                    <a:pt x="5729" y="2030"/>
                  </a:lnTo>
                  <a:lnTo>
                    <a:pt x="5639" y="2075"/>
                  </a:lnTo>
                  <a:lnTo>
                    <a:pt x="5413" y="2662"/>
                  </a:lnTo>
                  <a:lnTo>
                    <a:pt x="5233" y="3203"/>
                  </a:lnTo>
                  <a:lnTo>
                    <a:pt x="4827" y="2752"/>
                  </a:lnTo>
                  <a:lnTo>
                    <a:pt x="4331" y="2391"/>
                  </a:lnTo>
                  <a:lnTo>
                    <a:pt x="4240" y="2346"/>
                  </a:lnTo>
                  <a:lnTo>
                    <a:pt x="4195" y="2346"/>
                  </a:lnTo>
                  <a:lnTo>
                    <a:pt x="4105" y="2391"/>
                  </a:lnTo>
                  <a:lnTo>
                    <a:pt x="4060" y="2481"/>
                  </a:lnTo>
                  <a:lnTo>
                    <a:pt x="3834" y="3203"/>
                  </a:lnTo>
                  <a:lnTo>
                    <a:pt x="3609" y="3970"/>
                  </a:lnTo>
                  <a:lnTo>
                    <a:pt x="3068" y="3519"/>
                  </a:lnTo>
                  <a:lnTo>
                    <a:pt x="2481" y="3113"/>
                  </a:lnTo>
                  <a:lnTo>
                    <a:pt x="2301" y="3113"/>
                  </a:lnTo>
                  <a:lnTo>
                    <a:pt x="2256" y="3158"/>
                  </a:lnTo>
                  <a:lnTo>
                    <a:pt x="2211" y="3248"/>
                  </a:lnTo>
                  <a:lnTo>
                    <a:pt x="2120" y="3744"/>
                  </a:lnTo>
                  <a:lnTo>
                    <a:pt x="2075" y="4240"/>
                  </a:lnTo>
                  <a:lnTo>
                    <a:pt x="1985" y="5278"/>
                  </a:lnTo>
                  <a:lnTo>
                    <a:pt x="1173" y="4737"/>
                  </a:lnTo>
                  <a:lnTo>
                    <a:pt x="1128" y="4691"/>
                  </a:lnTo>
                  <a:lnTo>
                    <a:pt x="1038" y="4737"/>
                  </a:lnTo>
                  <a:lnTo>
                    <a:pt x="948" y="4782"/>
                  </a:lnTo>
                  <a:lnTo>
                    <a:pt x="948" y="4872"/>
                  </a:lnTo>
                  <a:lnTo>
                    <a:pt x="857" y="8931"/>
                  </a:lnTo>
                  <a:lnTo>
                    <a:pt x="812" y="10961"/>
                  </a:lnTo>
                  <a:lnTo>
                    <a:pt x="767" y="12991"/>
                  </a:lnTo>
                  <a:lnTo>
                    <a:pt x="722" y="13036"/>
                  </a:lnTo>
                  <a:lnTo>
                    <a:pt x="722" y="13081"/>
                  </a:lnTo>
                  <a:lnTo>
                    <a:pt x="722" y="13126"/>
                  </a:lnTo>
                  <a:lnTo>
                    <a:pt x="677" y="14660"/>
                  </a:lnTo>
                  <a:lnTo>
                    <a:pt x="542" y="14660"/>
                  </a:lnTo>
                  <a:lnTo>
                    <a:pt x="451" y="14705"/>
                  </a:lnTo>
                  <a:lnTo>
                    <a:pt x="316" y="14840"/>
                  </a:lnTo>
                  <a:lnTo>
                    <a:pt x="181" y="15021"/>
                  </a:lnTo>
                  <a:lnTo>
                    <a:pt x="91" y="15291"/>
                  </a:lnTo>
                  <a:lnTo>
                    <a:pt x="0" y="15788"/>
                  </a:lnTo>
                  <a:lnTo>
                    <a:pt x="0" y="16194"/>
                  </a:lnTo>
                  <a:lnTo>
                    <a:pt x="0" y="16825"/>
                  </a:lnTo>
                  <a:lnTo>
                    <a:pt x="0" y="17186"/>
                  </a:lnTo>
                  <a:lnTo>
                    <a:pt x="45" y="17547"/>
                  </a:lnTo>
                  <a:lnTo>
                    <a:pt x="136" y="17908"/>
                  </a:lnTo>
                  <a:lnTo>
                    <a:pt x="271" y="18268"/>
                  </a:lnTo>
                  <a:lnTo>
                    <a:pt x="451" y="18539"/>
                  </a:lnTo>
                  <a:lnTo>
                    <a:pt x="677" y="18720"/>
                  </a:lnTo>
                  <a:lnTo>
                    <a:pt x="948" y="18855"/>
                  </a:lnTo>
                  <a:lnTo>
                    <a:pt x="1173" y="18900"/>
                  </a:lnTo>
                  <a:lnTo>
                    <a:pt x="1354" y="18900"/>
                  </a:lnTo>
                  <a:lnTo>
                    <a:pt x="1534" y="18810"/>
                  </a:lnTo>
                  <a:lnTo>
                    <a:pt x="1624" y="19306"/>
                  </a:lnTo>
                  <a:lnTo>
                    <a:pt x="1805" y="19757"/>
                  </a:lnTo>
                  <a:lnTo>
                    <a:pt x="1985" y="20208"/>
                  </a:lnTo>
                  <a:lnTo>
                    <a:pt x="2211" y="20614"/>
                  </a:lnTo>
                  <a:lnTo>
                    <a:pt x="2481" y="20975"/>
                  </a:lnTo>
                  <a:lnTo>
                    <a:pt x="2752" y="21291"/>
                  </a:lnTo>
                  <a:lnTo>
                    <a:pt x="3068" y="21606"/>
                  </a:lnTo>
                  <a:lnTo>
                    <a:pt x="3428" y="21877"/>
                  </a:lnTo>
                  <a:lnTo>
                    <a:pt x="3789" y="22148"/>
                  </a:lnTo>
                  <a:lnTo>
                    <a:pt x="4150" y="22373"/>
                  </a:lnTo>
                  <a:lnTo>
                    <a:pt x="4556" y="22599"/>
                  </a:lnTo>
                  <a:lnTo>
                    <a:pt x="5007" y="22779"/>
                  </a:lnTo>
                  <a:lnTo>
                    <a:pt x="5864" y="23095"/>
                  </a:lnTo>
                  <a:lnTo>
                    <a:pt x="6811" y="23320"/>
                  </a:lnTo>
                  <a:lnTo>
                    <a:pt x="6405" y="23681"/>
                  </a:lnTo>
                  <a:lnTo>
                    <a:pt x="6045" y="24132"/>
                  </a:lnTo>
                  <a:lnTo>
                    <a:pt x="5729" y="24628"/>
                  </a:lnTo>
                  <a:lnTo>
                    <a:pt x="5458" y="25125"/>
                  </a:lnTo>
                  <a:lnTo>
                    <a:pt x="5233" y="25666"/>
                  </a:lnTo>
                  <a:lnTo>
                    <a:pt x="5052" y="26252"/>
                  </a:lnTo>
                  <a:lnTo>
                    <a:pt x="4737" y="27380"/>
                  </a:lnTo>
                  <a:lnTo>
                    <a:pt x="4466" y="28868"/>
                  </a:lnTo>
                  <a:lnTo>
                    <a:pt x="4195" y="30357"/>
                  </a:lnTo>
                  <a:lnTo>
                    <a:pt x="3970" y="31891"/>
                  </a:lnTo>
                  <a:lnTo>
                    <a:pt x="3744" y="33424"/>
                  </a:lnTo>
                  <a:lnTo>
                    <a:pt x="3744" y="33514"/>
                  </a:lnTo>
                  <a:lnTo>
                    <a:pt x="3789" y="33560"/>
                  </a:lnTo>
                  <a:lnTo>
                    <a:pt x="3834" y="33650"/>
                  </a:lnTo>
                  <a:lnTo>
                    <a:pt x="3880" y="33695"/>
                  </a:lnTo>
                  <a:lnTo>
                    <a:pt x="3970" y="33695"/>
                  </a:lnTo>
                  <a:lnTo>
                    <a:pt x="4060" y="33650"/>
                  </a:lnTo>
                  <a:lnTo>
                    <a:pt x="4105" y="33605"/>
                  </a:lnTo>
                  <a:lnTo>
                    <a:pt x="4150" y="33514"/>
                  </a:lnTo>
                  <a:lnTo>
                    <a:pt x="4376" y="32928"/>
                  </a:lnTo>
                  <a:lnTo>
                    <a:pt x="4511" y="32297"/>
                  </a:lnTo>
                  <a:lnTo>
                    <a:pt x="4646" y="31665"/>
                  </a:lnTo>
                  <a:lnTo>
                    <a:pt x="4737" y="30988"/>
                  </a:lnTo>
                  <a:lnTo>
                    <a:pt x="4872" y="29680"/>
                  </a:lnTo>
                  <a:lnTo>
                    <a:pt x="5007" y="28372"/>
                  </a:lnTo>
                  <a:lnTo>
                    <a:pt x="5143" y="27696"/>
                  </a:lnTo>
                  <a:lnTo>
                    <a:pt x="5323" y="27019"/>
                  </a:lnTo>
                  <a:lnTo>
                    <a:pt x="5503" y="26343"/>
                  </a:lnTo>
                  <a:lnTo>
                    <a:pt x="5729" y="25711"/>
                  </a:lnTo>
                  <a:lnTo>
                    <a:pt x="6000" y="25080"/>
                  </a:lnTo>
                  <a:lnTo>
                    <a:pt x="6360" y="24493"/>
                  </a:lnTo>
                  <a:lnTo>
                    <a:pt x="6766" y="23907"/>
                  </a:lnTo>
                  <a:lnTo>
                    <a:pt x="7217" y="23365"/>
                  </a:lnTo>
                  <a:lnTo>
                    <a:pt x="7984" y="23501"/>
                  </a:lnTo>
                  <a:lnTo>
                    <a:pt x="8706" y="23591"/>
                  </a:lnTo>
                  <a:lnTo>
                    <a:pt x="10194" y="23636"/>
                  </a:lnTo>
                  <a:lnTo>
                    <a:pt x="10149" y="23907"/>
                  </a:lnTo>
                  <a:lnTo>
                    <a:pt x="10149" y="24087"/>
                  </a:lnTo>
                  <a:lnTo>
                    <a:pt x="10104" y="24583"/>
                  </a:lnTo>
                  <a:lnTo>
                    <a:pt x="10194" y="25080"/>
                  </a:lnTo>
                  <a:lnTo>
                    <a:pt x="10285" y="25305"/>
                  </a:lnTo>
                  <a:lnTo>
                    <a:pt x="10420" y="25531"/>
                  </a:lnTo>
                  <a:lnTo>
                    <a:pt x="10240" y="27200"/>
                  </a:lnTo>
                  <a:lnTo>
                    <a:pt x="10149" y="28057"/>
                  </a:lnTo>
                  <a:lnTo>
                    <a:pt x="10104" y="28914"/>
                  </a:lnTo>
                  <a:lnTo>
                    <a:pt x="10104" y="29635"/>
                  </a:lnTo>
                  <a:lnTo>
                    <a:pt x="10104" y="30041"/>
                  </a:lnTo>
                  <a:lnTo>
                    <a:pt x="10149" y="30447"/>
                  </a:lnTo>
                  <a:lnTo>
                    <a:pt x="10240" y="30808"/>
                  </a:lnTo>
                  <a:lnTo>
                    <a:pt x="10375" y="31169"/>
                  </a:lnTo>
                  <a:lnTo>
                    <a:pt x="10555" y="31485"/>
                  </a:lnTo>
                  <a:lnTo>
                    <a:pt x="10826" y="31755"/>
                  </a:lnTo>
                  <a:lnTo>
                    <a:pt x="10916" y="31846"/>
                  </a:lnTo>
                  <a:lnTo>
                    <a:pt x="11006" y="31846"/>
                  </a:lnTo>
                  <a:lnTo>
                    <a:pt x="11097" y="31800"/>
                  </a:lnTo>
                  <a:lnTo>
                    <a:pt x="11187" y="31710"/>
                  </a:lnTo>
                  <a:lnTo>
                    <a:pt x="11593" y="31079"/>
                  </a:lnTo>
                  <a:lnTo>
                    <a:pt x="11999" y="30447"/>
                  </a:lnTo>
                  <a:lnTo>
                    <a:pt x="12134" y="30131"/>
                  </a:lnTo>
                  <a:lnTo>
                    <a:pt x="12269" y="29771"/>
                  </a:lnTo>
                  <a:lnTo>
                    <a:pt x="12360" y="29410"/>
                  </a:lnTo>
                  <a:lnTo>
                    <a:pt x="12450" y="29049"/>
                  </a:lnTo>
                  <a:lnTo>
                    <a:pt x="12450" y="28598"/>
                  </a:lnTo>
                  <a:lnTo>
                    <a:pt x="12405" y="28192"/>
                  </a:lnTo>
                  <a:lnTo>
                    <a:pt x="12314" y="27696"/>
                  </a:lnTo>
                  <a:lnTo>
                    <a:pt x="12224" y="27245"/>
                  </a:lnTo>
                  <a:lnTo>
                    <a:pt x="11954" y="26343"/>
                  </a:lnTo>
                  <a:lnTo>
                    <a:pt x="11728" y="25485"/>
                  </a:lnTo>
                  <a:lnTo>
                    <a:pt x="11773" y="25034"/>
                  </a:lnTo>
                  <a:lnTo>
                    <a:pt x="11818" y="24583"/>
                  </a:lnTo>
                  <a:lnTo>
                    <a:pt x="11773" y="24132"/>
                  </a:lnTo>
                  <a:lnTo>
                    <a:pt x="11728" y="23636"/>
                  </a:lnTo>
                  <a:lnTo>
                    <a:pt x="13126" y="23591"/>
                  </a:lnTo>
                  <a:lnTo>
                    <a:pt x="13848" y="23546"/>
                  </a:lnTo>
                  <a:lnTo>
                    <a:pt x="14570" y="23456"/>
                  </a:lnTo>
                  <a:lnTo>
                    <a:pt x="15066" y="23771"/>
                  </a:lnTo>
                  <a:lnTo>
                    <a:pt x="15562" y="24177"/>
                  </a:lnTo>
                  <a:lnTo>
                    <a:pt x="15968" y="24583"/>
                  </a:lnTo>
                  <a:lnTo>
                    <a:pt x="16329" y="25125"/>
                  </a:lnTo>
                  <a:lnTo>
                    <a:pt x="16645" y="25666"/>
                  </a:lnTo>
                  <a:lnTo>
                    <a:pt x="16915" y="26252"/>
                  </a:lnTo>
                  <a:lnTo>
                    <a:pt x="17186" y="26839"/>
                  </a:lnTo>
                  <a:lnTo>
                    <a:pt x="17366" y="27470"/>
                  </a:lnTo>
                  <a:lnTo>
                    <a:pt x="17547" y="28147"/>
                  </a:lnTo>
                  <a:lnTo>
                    <a:pt x="17727" y="28823"/>
                  </a:lnTo>
                  <a:lnTo>
                    <a:pt x="17953" y="30131"/>
                  </a:lnTo>
                  <a:lnTo>
                    <a:pt x="18269" y="32567"/>
                  </a:lnTo>
                  <a:lnTo>
                    <a:pt x="18314" y="32657"/>
                  </a:lnTo>
                  <a:lnTo>
                    <a:pt x="18404" y="32703"/>
                  </a:lnTo>
                  <a:lnTo>
                    <a:pt x="18494" y="32748"/>
                  </a:lnTo>
                  <a:lnTo>
                    <a:pt x="18584" y="32748"/>
                  </a:lnTo>
                  <a:lnTo>
                    <a:pt x="18674" y="32703"/>
                  </a:lnTo>
                  <a:lnTo>
                    <a:pt x="18765" y="32657"/>
                  </a:lnTo>
                  <a:lnTo>
                    <a:pt x="18810" y="32567"/>
                  </a:lnTo>
                  <a:lnTo>
                    <a:pt x="18810" y="32477"/>
                  </a:lnTo>
                  <a:lnTo>
                    <a:pt x="18674" y="31349"/>
                  </a:lnTo>
                  <a:lnTo>
                    <a:pt x="18494" y="30131"/>
                  </a:lnTo>
                  <a:lnTo>
                    <a:pt x="18223" y="28778"/>
                  </a:lnTo>
                  <a:lnTo>
                    <a:pt x="18088" y="28102"/>
                  </a:lnTo>
                  <a:lnTo>
                    <a:pt x="17908" y="27470"/>
                  </a:lnTo>
                  <a:lnTo>
                    <a:pt x="17682" y="26794"/>
                  </a:lnTo>
                  <a:lnTo>
                    <a:pt x="17411" y="26207"/>
                  </a:lnTo>
                  <a:lnTo>
                    <a:pt x="17141" y="25576"/>
                  </a:lnTo>
                  <a:lnTo>
                    <a:pt x="16780" y="25034"/>
                  </a:lnTo>
                  <a:lnTo>
                    <a:pt x="16419" y="24538"/>
                  </a:lnTo>
                  <a:lnTo>
                    <a:pt x="16013" y="24087"/>
                  </a:lnTo>
                  <a:lnTo>
                    <a:pt x="15562" y="23726"/>
                  </a:lnTo>
                  <a:lnTo>
                    <a:pt x="15066" y="23411"/>
                  </a:lnTo>
                  <a:lnTo>
                    <a:pt x="16058" y="23185"/>
                  </a:lnTo>
                  <a:lnTo>
                    <a:pt x="17051" y="22869"/>
                  </a:lnTo>
                  <a:lnTo>
                    <a:pt x="17502" y="22689"/>
                  </a:lnTo>
                  <a:lnTo>
                    <a:pt x="17953" y="22508"/>
                  </a:lnTo>
                  <a:lnTo>
                    <a:pt x="18359" y="22283"/>
                  </a:lnTo>
                  <a:lnTo>
                    <a:pt x="18765" y="22012"/>
                  </a:lnTo>
                  <a:lnTo>
                    <a:pt x="19126" y="21742"/>
                  </a:lnTo>
                  <a:lnTo>
                    <a:pt x="19486" y="21426"/>
                  </a:lnTo>
                  <a:lnTo>
                    <a:pt x="19802" y="21065"/>
                  </a:lnTo>
                  <a:lnTo>
                    <a:pt x="20073" y="20704"/>
                  </a:lnTo>
                  <a:lnTo>
                    <a:pt x="20298" y="20253"/>
                  </a:lnTo>
                  <a:lnTo>
                    <a:pt x="20524" y="19802"/>
                  </a:lnTo>
                  <a:lnTo>
                    <a:pt x="20704" y="19351"/>
                  </a:lnTo>
                  <a:lnTo>
                    <a:pt x="20794" y="18810"/>
                  </a:lnTo>
                  <a:lnTo>
                    <a:pt x="20975" y="18900"/>
                  </a:lnTo>
                  <a:lnTo>
                    <a:pt x="21155" y="18900"/>
                  </a:lnTo>
                  <a:lnTo>
                    <a:pt x="21381" y="18855"/>
                  </a:lnTo>
                  <a:lnTo>
                    <a:pt x="21652" y="18720"/>
                  </a:lnTo>
                  <a:lnTo>
                    <a:pt x="21877" y="18539"/>
                  </a:lnTo>
                  <a:lnTo>
                    <a:pt x="22057" y="18268"/>
                  </a:lnTo>
                  <a:lnTo>
                    <a:pt x="22193" y="17908"/>
                  </a:lnTo>
                  <a:lnTo>
                    <a:pt x="22283" y="17547"/>
                  </a:lnTo>
                  <a:lnTo>
                    <a:pt x="22328" y="17186"/>
                  </a:lnTo>
                  <a:lnTo>
                    <a:pt x="22328" y="16825"/>
                  </a:lnTo>
                  <a:lnTo>
                    <a:pt x="22328" y="16194"/>
                  </a:lnTo>
                  <a:lnTo>
                    <a:pt x="22328" y="15788"/>
                  </a:lnTo>
                  <a:lnTo>
                    <a:pt x="22238" y="15246"/>
                  </a:lnTo>
                  <a:lnTo>
                    <a:pt x="22148" y="15021"/>
                  </a:lnTo>
                  <a:lnTo>
                    <a:pt x="22012" y="14795"/>
                  </a:lnTo>
                  <a:lnTo>
                    <a:pt x="21877" y="14660"/>
                  </a:lnTo>
                  <a:lnTo>
                    <a:pt x="21652" y="14660"/>
                  </a:lnTo>
                  <a:lnTo>
                    <a:pt x="21516" y="14705"/>
                  </a:lnTo>
                  <a:lnTo>
                    <a:pt x="21381" y="14795"/>
                  </a:lnTo>
                  <a:lnTo>
                    <a:pt x="21246" y="14885"/>
                  </a:lnTo>
                  <a:lnTo>
                    <a:pt x="21155" y="15021"/>
                  </a:lnTo>
                  <a:lnTo>
                    <a:pt x="21065" y="13803"/>
                  </a:lnTo>
                  <a:lnTo>
                    <a:pt x="20930" y="12585"/>
                  </a:lnTo>
                  <a:lnTo>
                    <a:pt x="20840" y="11367"/>
                  </a:lnTo>
                  <a:lnTo>
                    <a:pt x="20794" y="10149"/>
                  </a:lnTo>
                  <a:lnTo>
                    <a:pt x="20794" y="8796"/>
                  </a:lnTo>
                  <a:lnTo>
                    <a:pt x="20704" y="7488"/>
                  </a:lnTo>
                  <a:lnTo>
                    <a:pt x="20659" y="6857"/>
                  </a:lnTo>
                  <a:lnTo>
                    <a:pt x="20569" y="6180"/>
                  </a:lnTo>
                  <a:lnTo>
                    <a:pt x="20479" y="5548"/>
                  </a:lnTo>
                  <a:lnTo>
                    <a:pt x="20298" y="4872"/>
                  </a:lnTo>
                  <a:lnTo>
                    <a:pt x="20298" y="4827"/>
                  </a:lnTo>
                  <a:lnTo>
                    <a:pt x="20208" y="4782"/>
                  </a:lnTo>
                  <a:lnTo>
                    <a:pt x="20163" y="4782"/>
                  </a:lnTo>
                  <a:lnTo>
                    <a:pt x="20073" y="4827"/>
                  </a:lnTo>
                  <a:lnTo>
                    <a:pt x="19802" y="5142"/>
                  </a:lnTo>
                  <a:lnTo>
                    <a:pt x="19712" y="5278"/>
                  </a:lnTo>
                  <a:lnTo>
                    <a:pt x="19577" y="5413"/>
                  </a:lnTo>
                  <a:lnTo>
                    <a:pt x="19441" y="5458"/>
                  </a:lnTo>
                  <a:lnTo>
                    <a:pt x="19351" y="5413"/>
                  </a:lnTo>
                  <a:lnTo>
                    <a:pt x="19216" y="5323"/>
                  </a:lnTo>
                  <a:lnTo>
                    <a:pt x="19126" y="5097"/>
                  </a:lnTo>
                  <a:lnTo>
                    <a:pt x="18945" y="4601"/>
                  </a:lnTo>
                  <a:lnTo>
                    <a:pt x="18810" y="4150"/>
                  </a:lnTo>
                  <a:lnTo>
                    <a:pt x="18720" y="3654"/>
                  </a:lnTo>
                  <a:lnTo>
                    <a:pt x="18629" y="3158"/>
                  </a:lnTo>
                  <a:lnTo>
                    <a:pt x="18629" y="3068"/>
                  </a:lnTo>
                  <a:lnTo>
                    <a:pt x="18539" y="3022"/>
                  </a:lnTo>
                  <a:lnTo>
                    <a:pt x="18449" y="3022"/>
                  </a:lnTo>
                  <a:lnTo>
                    <a:pt x="18359" y="3068"/>
                  </a:lnTo>
                  <a:lnTo>
                    <a:pt x="18223" y="3248"/>
                  </a:lnTo>
                  <a:lnTo>
                    <a:pt x="17953" y="3564"/>
                  </a:lnTo>
                  <a:lnTo>
                    <a:pt x="17772" y="3699"/>
                  </a:lnTo>
                  <a:lnTo>
                    <a:pt x="17637" y="3789"/>
                  </a:lnTo>
                  <a:lnTo>
                    <a:pt x="17502" y="3834"/>
                  </a:lnTo>
                  <a:lnTo>
                    <a:pt x="17457" y="3789"/>
                  </a:lnTo>
                  <a:lnTo>
                    <a:pt x="17411" y="3744"/>
                  </a:lnTo>
                  <a:lnTo>
                    <a:pt x="17231" y="3338"/>
                  </a:lnTo>
                  <a:lnTo>
                    <a:pt x="17051" y="2932"/>
                  </a:lnTo>
                  <a:lnTo>
                    <a:pt x="16825" y="2030"/>
                  </a:lnTo>
                  <a:lnTo>
                    <a:pt x="16780" y="1940"/>
                  </a:lnTo>
                  <a:lnTo>
                    <a:pt x="16690" y="1895"/>
                  </a:lnTo>
                  <a:lnTo>
                    <a:pt x="16600" y="1895"/>
                  </a:lnTo>
                  <a:lnTo>
                    <a:pt x="16509" y="1940"/>
                  </a:lnTo>
                  <a:lnTo>
                    <a:pt x="16058" y="2436"/>
                  </a:lnTo>
                  <a:lnTo>
                    <a:pt x="15652" y="2932"/>
                  </a:lnTo>
                  <a:lnTo>
                    <a:pt x="15246" y="1940"/>
                  </a:lnTo>
                  <a:lnTo>
                    <a:pt x="14750" y="948"/>
                  </a:lnTo>
                  <a:lnTo>
                    <a:pt x="14705" y="857"/>
                  </a:lnTo>
                  <a:lnTo>
                    <a:pt x="14525" y="857"/>
                  </a:lnTo>
                  <a:lnTo>
                    <a:pt x="14480" y="902"/>
                  </a:lnTo>
                  <a:lnTo>
                    <a:pt x="14074" y="1444"/>
                  </a:lnTo>
                  <a:lnTo>
                    <a:pt x="13713" y="2075"/>
                  </a:lnTo>
                  <a:lnTo>
                    <a:pt x="13126" y="1083"/>
                  </a:lnTo>
                  <a:lnTo>
                    <a:pt x="12540" y="91"/>
                  </a:lnTo>
                  <a:lnTo>
                    <a:pt x="12495" y="45"/>
                  </a:lnTo>
                  <a:lnTo>
                    <a:pt x="12405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283;p75">
              <a:extLst>
                <a:ext uri="{FF2B5EF4-FFF2-40B4-BE49-F238E27FC236}">
                  <a16:creationId xmlns:a16="http://schemas.microsoft.com/office/drawing/2014/main" id="{7E81D264-0D1B-4F80-8251-78B9663B0007}"/>
                </a:ext>
              </a:extLst>
            </p:cNvPr>
            <p:cNvSpPr/>
            <p:nvPr/>
          </p:nvSpPr>
          <p:spPr>
            <a:xfrm>
              <a:off x="2924200" y="4146400"/>
              <a:ext cx="129725" cy="31600"/>
            </a:xfrm>
            <a:custGeom>
              <a:avLst/>
              <a:gdLst/>
              <a:ahLst/>
              <a:cxnLst/>
              <a:rect l="l" t="t" r="r" b="b"/>
              <a:pathLst>
                <a:path w="5189" h="1264" extrusionOk="0">
                  <a:moveTo>
                    <a:pt x="4963" y="1"/>
                  </a:moveTo>
                  <a:lnTo>
                    <a:pt x="4827" y="46"/>
                  </a:lnTo>
                  <a:lnTo>
                    <a:pt x="4241" y="271"/>
                  </a:lnTo>
                  <a:lnTo>
                    <a:pt x="3700" y="452"/>
                  </a:lnTo>
                  <a:lnTo>
                    <a:pt x="3113" y="632"/>
                  </a:lnTo>
                  <a:lnTo>
                    <a:pt x="2527" y="722"/>
                  </a:lnTo>
                  <a:lnTo>
                    <a:pt x="1940" y="813"/>
                  </a:lnTo>
                  <a:lnTo>
                    <a:pt x="1309" y="858"/>
                  </a:lnTo>
                  <a:lnTo>
                    <a:pt x="91" y="903"/>
                  </a:lnTo>
                  <a:lnTo>
                    <a:pt x="1" y="948"/>
                  </a:lnTo>
                  <a:lnTo>
                    <a:pt x="1" y="993"/>
                  </a:lnTo>
                  <a:lnTo>
                    <a:pt x="1" y="1083"/>
                  </a:lnTo>
                  <a:lnTo>
                    <a:pt x="46" y="1083"/>
                  </a:lnTo>
                  <a:lnTo>
                    <a:pt x="677" y="1219"/>
                  </a:lnTo>
                  <a:lnTo>
                    <a:pt x="1354" y="1264"/>
                  </a:lnTo>
                  <a:lnTo>
                    <a:pt x="1985" y="1264"/>
                  </a:lnTo>
                  <a:lnTo>
                    <a:pt x="2617" y="1219"/>
                  </a:lnTo>
                  <a:lnTo>
                    <a:pt x="3248" y="1128"/>
                  </a:lnTo>
                  <a:lnTo>
                    <a:pt x="3880" y="948"/>
                  </a:lnTo>
                  <a:lnTo>
                    <a:pt x="4466" y="722"/>
                  </a:lnTo>
                  <a:lnTo>
                    <a:pt x="5098" y="452"/>
                  </a:lnTo>
                  <a:lnTo>
                    <a:pt x="5143" y="407"/>
                  </a:lnTo>
                  <a:lnTo>
                    <a:pt x="5188" y="316"/>
                  </a:lnTo>
                  <a:lnTo>
                    <a:pt x="5188" y="226"/>
                  </a:lnTo>
                  <a:lnTo>
                    <a:pt x="5188" y="136"/>
                  </a:lnTo>
                  <a:lnTo>
                    <a:pt x="5098" y="91"/>
                  </a:lnTo>
                  <a:lnTo>
                    <a:pt x="5053" y="46"/>
                  </a:lnTo>
                  <a:lnTo>
                    <a:pt x="4963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284;p75">
              <a:extLst>
                <a:ext uri="{FF2B5EF4-FFF2-40B4-BE49-F238E27FC236}">
                  <a16:creationId xmlns:a16="http://schemas.microsoft.com/office/drawing/2014/main" id="{9042698A-2D8D-4DBB-806E-D5BF0C7322D5}"/>
                </a:ext>
              </a:extLst>
            </p:cNvPr>
            <p:cNvSpPr/>
            <p:nvPr/>
          </p:nvSpPr>
          <p:spPr>
            <a:xfrm>
              <a:off x="2827225" y="4017850"/>
              <a:ext cx="24825" cy="80100"/>
            </a:xfrm>
            <a:custGeom>
              <a:avLst/>
              <a:gdLst/>
              <a:ahLst/>
              <a:cxnLst/>
              <a:rect l="l" t="t" r="r" b="b"/>
              <a:pathLst>
                <a:path w="993" h="3204" extrusionOk="0">
                  <a:moveTo>
                    <a:pt x="587" y="1"/>
                  </a:moveTo>
                  <a:lnTo>
                    <a:pt x="497" y="91"/>
                  </a:lnTo>
                  <a:lnTo>
                    <a:pt x="316" y="361"/>
                  </a:lnTo>
                  <a:lnTo>
                    <a:pt x="316" y="407"/>
                  </a:lnTo>
                  <a:lnTo>
                    <a:pt x="271" y="452"/>
                  </a:lnTo>
                  <a:lnTo>
                    <a:pt x="271" y="632"/>
                  </a:lnTo>
                  <a:lnTo>
                    <a:pt x="181" y="948"/>
                  </a:lnTo>
                  <a:lnTo>
                    <a:pt x="136" y="1264"/>
                  </a:lnTo>
                  <a:lnTo>
                    <a:pt x="1" y="1940"/>
                  </a:lnTo>
                  <a:lnTo>
                    <a:pt x="1" y="2256"/>
                  </a:lnTo>
                  <a:lnTo>
                    <a:pt x="1" y="2572"/>
                  </a:lnTo>
                  <a:lnTo>
                    <a:pt x="91" y="2797"/>
                  </a:lnTo>
                  <a:lnTo>
                    <a:pt x="271" y="3068"/>
                  </a:lnTo>
                  <a:lnTo>
                    <a:pt x="361" y="3158"/>
                  </a:lnTo>
                  <a:lnTo>
                    <a:pt x="452" y="3203"/>
                  </a:lnTo>
                  <a:lnTo>
                    <a:pt x="587" y="3158"/>
                  </a:lnTo>
                  <a:lnTo>
                    <a:pt x="722" y="3113"/>
                  </a:lnTo>
                  <a:lnTo>
                    <a:pt x="813" y="2978"/>
                  </a:lnTo>
                  <a:lnTo>
                    <a:pt x="903" y="2797"/>
                  </a:lnTo>
                  <a:lnTo>
                    <a:pt x="948" y="2436"/>
                  </a:lnTo>
                  <a:lnTo>
                    <a:pt x="993" y="2075"/>
                  </a:lnTo>
                  <a:lnTo>
                    <a:pt x="993" y="1715"/>
                  </a:lnTo>
                  <a:lnTo>
                    <a:pt x="948" y="903"/>
                  </a:lnTo>
                  <a:lnTo>
                    <a:pt x="903" y="497"/>
                  </a:lnTo>
                  <a:lnTo>
                    <a:pt x="813" y="136"/>
                  </a:lnTo>
                  <a:lnTo>
                    <a:pt x="767" y="46"/>
                  </a:lnTo>
                  <a:lnTo>
                    <a:pt x="677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285;p75">
              <a:extLst>
                <a:ext uri="{FF2B5EF4-FFF2-40B4-BE49-F238E27FC236}">
                  <a16:creationId xmlns:a16="http://schemas.microsoft.com/office/drawing/2014/main" id="{DC7B2AA9-51B3-426F-BD26-242E5C6F5B23}"/>
                </a:ext>
              </a:extLst>
            </p:cNvPr>
            <p:cNvSpPr/>
            <p:nvPr/>
          </p:nvSpPr>
          <p:spPr>
            <a:xfrm>
              <a:off x="3059525" y="4017850"/>
              <a:ext cx="24825" cy="80100"/>
            </a:xfrm>
            <a:custGeom>
              <a:avLst/>
              <a:gdLst/>
              <a:ahLst/>
              <a:cxnLst/>
              <a:rect l="l" t="t" r="r" b="b"/>
              <a:pathLst>
                <a:path w="993" h="3204" extrusionOk="0">
                  <a:moveTo>
                    <a:pt x="587" y="1"/>
                  </a:moveTo>
                  <a:lnTo>
                    <a:pt x="497" y="91"/>
                  </a:lnTo>
                  <a:lnTo>
                    <a:pt x="361" y="361"/>
                  </a:lnTo>
                  <a:lnTo>
                    <a:pt x="316" y="407"/>
                  </a:lnTo>
                  <a:lnTo>
                    <a:pt x="271" y="452"/>
                  </a:lnTo>
                  <a:lnTo>
                    <a:pt x="271" y="632"/>
                  </a:lnTo>
                  <a:lnTo>
                    <a:pt x="181" y="948"/>
                  </a:lnTo>
                  <a:lnTo>
                    <a:pt x="136" y="1264"/>
                  </a:lnTo>
                  <a:lnTo>
                    <a:pt x="1" y="1940"/>
                  </a:lnTo>
                  <a:lnTo>
                    <a:pt x="1" y="2256"/>
                  </a:lnTo>
                  <a:lnTo>
                    <a:pt x="46" y="2572"/>
                  </a:lnTo>
                  <a:lnTo>
                    <a:pt x="91" y="2797"/>
                  </a:lnTo>
                  <a:lnTo>
                    <a:pt x="271" y="3068"/>
                  </a:lnTo>
                  <a:lnTo>
                    <a:pt x="361" y="3158"/>
                  </a:lnTo>
                  <a:lnTo>
                    <a:pt x="497" y="3203"/>
                  </a:lnTo>
                  <a:lnTo>
                    <a:pt x="587" y="3158"/>
                  </a:lnTo>
                  <a:lnTo>
                    <a:pt x="722" y="3113"/>
                  </a:lnTo>
                  <a:lnTo>
                    <a:pt x="813" y="2978"/>
                  </a:lnTo>
                  <a:lnTo>
                    <a:pt x="903" y="2797"/>
                  </a:lnTo>
                  <a:lnTo>
                    <a:pt x="993" y="2436"/>
                  </a:lnTo>
                  <a:lnTo>
                    <a:pt x="993" y="2075"/>
                  </a:lnTo>
                  <a:lnTo>
                    <a:pt x="993" y="1715"/>
                  </a:lnTo>
                  <a:lnTo>
                    <a:pt x="948" y="903"/>
                  </a:lnTo>
                  <a:lnTo>
                    <a:pt x="903" y="497"/>
                  </a:lnTo>
                  <a:lnTo>
                    <a:pt x="813" y="136"/>
                  </a:lnTo>
                  <a:lnTo>
                    <a:pt x="767" y="46"/>
                  </a:lnTo>
                  <a:lnTo>
                    <a:pt x="677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286;p75">
              <a:extLst>
                <a:ext uri="{FF2B5EF4-FFF2-40B4-BE49-F238E27FC236}">
                  <a16:creationId xmlns:a16="http://schemas.microsoft.com/office/drawing/2014/main" id="{669E5FE5-A8EC-4717-BB3F-A13D1A059B71}"/>
                </a:ext>
              </a:extLst>
            </p:cNvPr>
            <p:cNvSpPr/>
            <p:nvPr/>
          </p:nvSpPr>
          <p:spPr>
            <a:xfrm>
              <a:off x="2946750" y="4020100"/>
              <a:ext cx="31600" cy="91375"/>
            </a:xfrm>
            <a:custGeom>
              <a:avLst/>
              <a:gdLst/>
              <a:ahLst/>
              <a:cxnLst/>
              <a:rect l="l" t="t" r="r" b="b"/>
              <a:pathLst>
                <a:path w="1264" h="3655" extrusionOk="0">
                  <a:moveTo>
                    <a:pt x="136" y="1"/>
                  </a:moveTo>
                  <a:lnTo>
                    <a:pt x="136" y="46"/>
                  </a:lnTo>
                  <a:lnTo>
                    <a:pt x="91" y="91"/>
                  </a:lnTo>
                  <a:lnTo>
                    <a:pt x="46" y="903"/>
                  </a:lnTo>
                  <a:lnTo>
                    <a:pt x="1" y="1760"/>
                  </a:lnTo>
                  <a:lnTo>
                    <a:pt x="1" y="2617"/>
                  </a:lnTo>
                  <a:lnTo>
                    <a:pt x="91" y="3429"/>
                  </a:lnTo>
                  <a:lnTo>
                    <a:pt x="136" y="3519"/>
                  </a:lnTo>
                  <a:lnTo>
                    <a:pt x="226" y="3564"/>
                  </a:lnTo>
                  <a:lnTo>
                    <a:pt x="678" y="3654"/>
                  </a:lnTo>
                  <a:lnTo>
                    <a:pt x="903" y="3654"/>
                  </a:lnTo>
                  <a:lnTo>
                    <a:pt x="1129" y="3609"/>
                  </a:lnTo>
                  <a:lnTo>
                    <a:pt x="1219" y="3519"/>
                  </a:lnTo>
                  <a:lnTo>
                    <a:pt x="1264" y="3429"/>
                  </a:lnTo>
                  <a:lnTo>
                    <a:pt x="1219" y="3339"/>
                  </a:lnTo>
                  <a:lnTo>
                    <a:pt x="1083" y="3294"/>
                  </a:lnTo>
                  <a:lnTo>
                    <a:pt x="858" y="3294"/>
                  </a:lnTo>
                  <a:lnTo>
                    <a:pt x="678" y="3248"/>
                  </a:lnTo>
                  <a:lnTo>
                    <a:pt x="587" y="3203"/>
                  </a:lnTo>
                  <a:lnTo>
                    <a:pt x="497" y="3158"/>
                  </a:lnTo>
                  <a:lnTo>
                    <a:pt x="452" y="3023"/>
                  </a:lnTo>
                  <a:lnTo>
                    <a:pt x="407" y="2888"/>
                  </a:lnTo>
                  <a:lnTo>
                    <a:pt x="362" y="1850"/>
                  </a:lnTo>
                  <a:lnTo>
                    <a:pt x="362" y="948"/>
                  </a:lnTo>
                  <a:lnTo>
                    <a:pt x="317" y="497"/>
                  </a:lnTo>
                  <a:lnTo>
                    <a:pt x="226" y="46"/>
                  </a:lnTo>
                  <a:lnTo>
                    <a:pt x="181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287;p75">
              <a:extLst>
                <a:ext uri="{FF2B5EF4-FFF2-40B4-BE49-F238E27FC236}">
                  <a16:creationId xmlns:a16="http://schemas.microsoft.com/office/drawing/2014/main" id="{E556C1F6-36D7-42EC-9BB9-8616AB01D9DA}"/>
                </a:ext>
              </a:extLst>
            </p:cNvPr>
            <p:cNvSpPr/>
            <p:nvPr/>
          </p:nvSpPr>
          <p:spPr>
            <a:xfrm>
              <a:off x="3068550" y="4373075"/>
              <a:ext cx="21450" cy="103750"/>
            </a:xfrm>
            <a:custGeom>
              <a:avLst/>
              <a:gdLst/>
              <a:ahLst/>
              <a:cxnLst/>
              <a:rect l="l" t="t" r="r" b="b"/>
              <a:pathLst>
                <a:path w="858" h="4150" extrusionOk="0">
                  <a:moveTo>
                    <a:pt x="136" y="0"/>
                  </a:moveTo>
                  <a:lnTo>
                    <a:pt x="0" y="90"/>
                  </a:lnTo>
                  <a:lnTo>
                    <a:pt x="0" y="181"/>
                  </a:lnTo>
                  <a:lnTo>
                    <a:pt x="0" y="271"/>
                  </a:lnTo>
                  <a:lnTo>
                    <a:pt x="316" y="2165"/>
                  </a:lnTo>
                  <a:lnTo>
                    <a:pt x="497" y="3112"/>
                  </a:lnTo>
                  <a:lnTo>
                    <a:pt x="632" y="4060"/>
                  </a:lnTo>
                  <a:lnTo>
                    <a:pt x="677" y="4150"/>
                  </a:lnTo>
                  <a:lnTo>
                    <a:pt x="767" y="4150"/>
                  </a:lnTo>
                  <a:lnTo>
                    <a:pt x="857" y="4105"/>
                  </a:lnTo>
                  <a:lnTo>
                    <a:pt x="857" y="4060"/>
                  </a:lnTo>
                  <a:lnTo>
                    <a:pt x="767" y="3067"/>
                  </a:lnTo>
                  <a:lnTo>
                    <a:pt x="632" y="2075"/>
                  </a:lnTo>
                  <a:lnTo>
                    <a:pt x="361" y="135"/>
                  </a:lnTo>
                  <a:lnTo>
                    <a:pt x="361" y="90"/>
                  </a:lnTo>
                  <a:lnTo>
                    <a:pt x="271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288;p75">
              <a:extLst>
                <a:ext uri="{FF2B5EF4-FFF2-40B4-BE49-F238E27FC236}">
                  <a16:creationId xmlns:a16="http://schemas.microsoft.com/office/drawing/2014/main" id="{71EA1981-C094-4264-BEDC-CE7B51B96642}"/>
                </a:ext>
              </a:extLst>
            </p:cNvPr>
            <p:cNvSpPr/>
            <p:nvPr/>
          </p:nvSpPr>
          <p:spPr>
            <a:xfrm>
              <a:off x="2837375" y="4366300"/>
              <a:ext cx="25975" cy="126325"/>
            </a:xfrm>
            <a:custGeom>
              <a:avLst/>
              <a:gdLst/>
              <a:ahLst/>
              <a:cxnLst/>
              <a:rect l="l" t="t" r="r" b="b"/>
              <a:pathLst>
                <a:path w="1039" h="5053" extrusionOk="0">
                  <a:moveTo>
                    <a:pt x="813" y="0"/>
                  </a:moveTo>
                  <a:lnTo>
                    <a:pt x="722" y="46"/>
                  </a:lnTo>
                  <a:lnTo>
                    <a:pt x="722" y="136"/>
                  </a:lnTo>
                  <a:lnTo>
                    <a:pt x="542" y="722"/>
                  </a:lnTo>
                  <a:lnTo>
                    <a:pt x="407" y="1309"/>
                  </a:lnTo>
                  <a:lnTo>
                    <a:pt x="316" y="1940"/>
                  </a:lnTo>
                  <a:lnTo>
                    <a:pt x="271" y="2526"/>
                  </a:lnTo>
                  <a:lnTo>
                    <a:pt x="181" y="3789"/>
                  </a:lnTo>
                  <a:lnTo>
                    <a:pt x="91" y="4376"/>
                  </a:lnTo>
                  <a:lnTo>
                    <a:pt x="1" y="5007"/>
                  </a:lnTo>
                  <a:lnTo>
                    <a:pt x="1" y="5052"/>
                  </a:lnTo>
                  <a:lnTo>
                    <a:pt x="136" y="5052"/>
                  </a:lnTo>
                  <a:lnTo>
                    <a:pt x="316" y="4466"/>
                  </a:lnTo>
                  <a:lnTo>
                    <a:pt x="497" y="3880"/>
                  </a:lnTo>
                  <a:lnTo>
                    <a:pt x="587" y="3293"/>
                  </a:lnTo>
                  <a:lnTo>
                    <a:pt x="677" y="2662"/>
                  </a:lnTo>
                  <a:lnTo>
                    <a:pt x="813" y="1444"/>
                  </a:lnTo>
                  <a:lnTo>
                    <a:pt x="903" y="812"/>
                  </a:lnTo>
                  <a:lnTo>
                    <a:pt x="1038" y="226"/>
                  </a:lnTo>
                  <a:lnTo>
                    <a:pt x="1038" y="136"/>
                  </a:lnTo>
                  <a:lnTo>
                    <a:pt x="1038" y="91"/>
                  </a:lnTo>
                  <a:lnTo>
                    <a:pt x="948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289;p75">
              <a:extLst>
                <a:ext uri="{FF2B5EF4-FFF2-40B4-BE49-F238E27FC236}">
                  <a16:creationId xmlns:a16="http://schemas.microsoft.com/office/drawing/2014/main" id="{F96E26D6-A7E8-4381-84E3-A9ECBC1A76AC}"/>
                </a:ext>
              </a:extLst>
            </p:cNvPr>
            <p:cNvSpPr/>
            <p:nvPr/>
          </p:nvSpPr>
          <p:spPr>
            <a:xfrm>
              <a:off x="2724600" y="3843075"/>
              <a:ext cx="5675" cy="37225"/>
            </a:xfrm>
            <a:custGeom>
              <a:avLst/>
              <a:gdLst/>
              <a:ahLst/>
              <a:cxnLst/>
              <a:rect l="l" t="t" r="r" b="b"/>
              <a:pathLst>
                <a:path w="227" h="1489" extrusionOk="0">
                  <a:moveTo>
                    <a:pt x="91" y="0"/>
                  </a:moveTo>
                  <a:lnTo>
                    <a:pt x="46" y="45"/>
                  </a:lnTo>
                  <a:lnTo>
                    <a:pt x="46" y="722"/>
                  </a:lnTo>
                  <a:lnTo>
                    <a:pt x="1" y="1398"/>
                  </a:lnTo>
                  <a:lnTo>
                    <a:pt x="46" y="1443"/>
                  </a:lnTo>
                  <a:lnTo>
                    <a:pt x="91" y="1489"/>
                  </a:lnTo>
                  <a:lnTo>
                    <a:pt x="136" y="1443"/>
                  </a:lnTo>
                  <a:lnTo>
                    <a:pt x="136" y="1398"/>
                  </a:lnTo>
                  <a:lnTo>
                    <a:pt x="226" y="722"/>
                  </a:lnTo>
                  <a:lnTo>
                    <a:pt x="226" y="45"/>
                  </a:lnTo>
                  <a:lnTo>
                    <a:pt x="181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290;p75">
              <a:extLst>
                <a:ext uri="{FF2B5EF4-FFF2-40B4-BE49-F238E27FC236}">
                  <a16:creationId xmlns:a16="http://schemas.microsoft.com/office/drawing/2014/main" id="{3135BE23-2E00-457A-AA85-5E6B016F5FD3}"/>
                </a:ext>
              </a:extLst>
            </p:cNvPr>
            <p:cNvSpPr/>
            <p:nvPr/>
          </p:nvSpPr>
          <p:spPr>
            <a:xfrm>
              <a:off x="2776475" y="3795700"/>
              <a:ext cx="5675" cy="40625"/>
            </a:xfrm>
            <a:custGeom>
              <a:avLst/>
              <a:gdLst/>
              <a:ahLst/>
              <a:cxnLst/>
              <a:rect l="l" t="t" r="r" b="b"/>
              <a:pathLst>
                <a:path w="227" h="1625" extrusionOk="0">
                  <a:moveTo>
                    <a:pt x="1" y="1"/>
                  </a:moveTo>
                  <a:lnTo>
                    <a:pt x="1" y="46"/>
                  </a:lnTo>
                  <a:lnTo>
                    <a:pt x="1" y="813"/>
                  </a:lnTo>
                  <a:lnTo>
                    <a:pt x="91" y="1579"/>
                  </a:lnTo>
                  <a:lnTo>
                    <a:pt x="91" y="1624"/>
                  </a:lnTo>
                  <a:lnTo>
                    <a:pt x="136" y="1624"/>
                  </a:lnTo>
                  <a:lnTo>
                    <a:pt x="181" y="1579"/>
                  </a:lnTo>
                  <a:lnTo>
                    <a:pt x="226" y="1534"/>
                  </a:lnTo>
                  <a:lnTo>
                    <a:pt x="181" y="813"/>
                  </a:lnTo>
                  <a:lnTo>
                    <a:pt x="136" y="46"/>
                  </a:lnTo>
                  <a:lnTo>
                    <a:pt x="136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291;p75">
              <a:extLst>
                <a:ext uri="{FF2B5EF4-FFF2-40B4-BE49-F238E27FC236}">
                  <a16:creationId xmlns:a16="http://schemas.microsoft.com/office/drawing/2014/main" id="{88CC350E-DA62-4F4E-AE9A-297257AD6BB4}"/>
                </a:ext>
              </a:extLst>
            </p:cNvPr>
            <p:cNvSpPr/>
            <p:nvPr/>
          </p:nvSpPr>
          <p:spPr>
            <a:xfrm>
              <a:off x="2824975" y="3764125"/>
              <a:ext cx="7925" cy="68825"/>
            </a:xfrm>
            <a:custGeom>
              <a:avLst/>
              <a:gdLst/>
              <a:ahLst/>
              <a:cxnLst/>
              <a:rect l="l" t="t" r="r" b="b"/>
              <a:pathLst>
                <a:path w="317" h="2753" extrusionOk="0">
                  <a:moveTo>
                    <a:pt x="91" y="1"/>
                  </a:moveTo>
                  <a:lnTo>
                    <a:pt x="46" y="91"/>
                  </a:lnTo>
                  <a:lnTo>
                    <a:pt x="91" y="722"/>
                  </a:lnTo>
                  <a:lnTo>
                    <a:pt x="91" y="1354"/>
                  </a:lnTo>
                  <a:lnTo>
                    <a:pt x="0" y="2617"/>
                  </a:lnTo>
                  <a:lnTo>
                    <a:pt x="46" y="2707"/>
                  </a:lnTo>
                  <a:lnTo>
                    <a:pt x="136" y="2752"/>
                  </a:lnTo>
                  <a:lnTo>
                    <a:pt x="226" y="2707"/>
                  </a:lnTo>
                  <a:lnTo>
                    <a:pt x="271" y="2617"/>
                  </a:lnTo>
                  <a:lnTo>
                    <a:pt x="316" y="1309"/>
                  </a:lnTo>
                  <a:lnTo>
                    <a:pt x="271" y="677"/>
                  </a:lnTo>
                  <a:lnTo>
                    <a:pt x="226" y="46"/>
                  </a:lnTo>
                  <a:lnTo>
                    <a:pt x="181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292;p75">
              <a:extLst>
                <a:ext uri="{FF2B5EF4-FFF2-40B4-BE49-F238E27FC236}">
                  <a16:creationId xmlns:a16="http://schemas.microsoft.com/office/drawing/2014/main" id="{6FF05FE7-7C5C-4C34-B237-B72C70B93B8A}"/>
                </a:ext>
              </a:extLst>
            </p:cNvPr>
            <p:cNvSpPr/>
            <p:nvPr/>
          </p:nvSpPr>
          <p:spPr>
            <a:xfrm>
              <a:off x="2885875" y="3732550"/>
              <a:ext cx="9050" cy="99250"/>
            </a:xfrm>
            <a:custGeom>
              <a:avLst/>
              <a:gdLst/>
              <a:ahLst/>
              <a:cxnLst/>
              <a:rect l="l" t="t" r="r" b="b"/>
              <a:pathLst>
                <a:path w="362" h="3970" extrusionOk="0">
                  <a:moveTo>
                    <a:pt x="271" y="1"/>
                  </a:moveTo>
                  <a:lnTo>
                    <a:pt x="181" y="46"/>
                  </a:lnTo>
                  <a:lnTo>
                    <a:pt x="136" y="136"/>
                  </a:lnTo>
                  <a:lnTo>
                    <a:pt x="136" y="1038"/>
                  </a:lnTo>
                  <a:lnTo>
                    <a:pt x="90" y="1985"/>
                  </a:lnTo>
                  <a:lnTo>
                    <a:pt x="0" y="2887"/>
                  </a:lnTo>
                  <a:lnTo>
                    <a:pt x="0" y="3790"/>
                  </a:lnTo>
                  <a:lnTo>
                    <a:pt x="45" y="3925"/>
                  </a:lnTo>
                  <a:lnTo>
                    <a:pt x="136" y="3970"/>
                  </a:lnTo>
                  <a:lnTo>
                    <a:pt x="226" y="3925"/>
                  </a:lnTo>
                  <a:lnTo>
                    <a:pt x="271" y="3880"/>
                  </a:lnTo>
                  <a:lnTo>
                    <a:pt x="271" y="3835"/>
                  </a:lnTo>
                  <a:lnTo>
                    <a:pt x="271" y="2887"/>
                  </a:lnTo>
                  <a:lnTo>
                    <a:pt x="316" y="1985"/>
                  </a:lnTo>
                  <a:lnTo>
                    <a:pt x="361" y="1038"/>
                  </a:lnTo>
                  <a:lnTo>
                    <a:pt x="361" y="136"/>
                  </a:lnTo>
                  <a:lnTo>
                    <a:pt x="361" y="46"/>
                  </a:lnTo>
                  <a:lnTo>
                    <a:pt x="271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293;p75">
              <a:extLst>
                <a:ext uri="{FF2B5EF4-FFF2-40B4-BE49-F238E27FC236}">
                  <a16:creationId xmlns:a16="http://schemas.microsoft.com/office/drawing/2014/main" id="{D30A8ECA-DC5A-4A88-97AC-553B13EEEFC5}"/>
                </a:ext>
              </a:extLst>
            </p:cNvPr>
            <p:cNvSpPr/>
            <p:nvPr/>
          </p:nvSpPr>
          <p:spPr>
            <a:xfrm>
              <a:off x="2951275" y="3723525"/>
              <a:ext cx="9050" cy="97000"/>
            </a:xfrm>
            <a:custGeom>
              <a:avLst/>
              <a:gdLst/>
              <a:ahLst/>
              <a:cxnLst/>
              <a:rect l="l" t="t" r="r" b="b"/>
              <a:pathLst>
                <a:path w="362" h="3880" extrusionOk="0">
                  <a:moveTo>
                    <a:pt x="271" y="1"/>
                  </a:moveTo>
                  <a:lnTo>
                    <a:pt x="181" y="46"/>
                  </a:lnTo>
                  <a:lnTo>
                    <a:pt x="136" y="91"/>
                  </a:lnTo>
                  <a:lnTo>
                    <a:pt x="45" y="1940"/>
                  </a:lnTo>
                  <a:lnTo>
                    <a:pt x="0" y="3790"/>
                  </a:lnTo>
                  <a:lnTo>
                    <a:pt x="0" y="3880"/>
                  </a:lnTo>
                  <a:lnTo>
                    <a:pt x="181" y="3880"/>
                  </a:lnTo>
                  <a:lnTo>
                    <a:pt x="226" y="3790"/>
                  </a:lnTo>
                  <a:lnTo>
                    <a:pt x="316" y="1940"/>
                  </a:lnTo>
                  <a:lnTo>
                    <a:pt x="361" y="91"/>
                  </a:lnTo>
                  <a:lnTo>
                    <a:pt x="316" y="46"/>
                  </a:lnTo>
                  <a:lnTo>
                    <a:pt x="271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294;p75">
              <a:extLst>
                <a:ext uri="{FF2B5EF4-FFF2-40B4-BE49-F238E27FC236}">
                  <a16:creationId xmlns:a16="http://schemas.microsoft.com/office/drawing/2014/main" id="{1AE481CD-6C6A-4429-A855-5302EE592D88}"/>
                </a:ext>
              </a:extLst>
            </p:cNvPr>
            <p:cNvSpPr/>
            <p:nvPr/>
          </p:nvSpPr>
          <p:spPr>
            <a:xfrm>
              <a:off x="3014425" y="3751725"/>
              <a:ext cx="9050" cy="71075"/>
            </a:xfrm>
            <a:custGeom>
              <a:avLst/>
              <a:gdLst/>
              <a:ahLst/>
              <a:cxnLst/>
              <a:rect l="l" t="t" r="r" b="b"/>
              <a:pathLst>
                <a:path w="362" h="2843" extrusionOk="0">
                  <a:moveTo>
                    <a:pt x="136" y="0"/>
                  </a:moveTo>
                  <a:lnTo>
                    <a:pt x="45" y="46"/>
                  </a:lnTo>
                  <a:lnTo>
                    <a:pt x="45" y="136"/>
                  </a:lnTo>
                  <a:lnTo>
                    <a:pt x="91" y="767"/>
                  </a:lnTo>
                  <a:lnTo>
                    <a:pt x="91" y="1444"/>
                  </a:lnTo>
                  <a:lnTo>
                    <a:pt x="0" y="2707"/>
                  </a:lnTo>
                  <a:lnTo>
                    <a:pt x="45" y="2797"/>
                  </a:lnTo>
                  <a:lnTo>
                    <a:pt x="136" y="2842"/>
                  </a:lnTo>
                  <a:lnTo>
                    <a:pt x="226" y="2842"/>
                  </a:lnTo>
                  <a:lnTo>
                    <a:pt x="271" y="2707"/>
                  </a:lnTo>
                  <a:lnTo>
                    <a:pt x="316" y="2075"/>
                  </a:lnTo>
                  <a:lnTo>
                    <a:pt x="361" y="1399"/>
                  </a:lnTo>
                  <a:lnTo>
                    <a:pt x="316" y="722"/>
                  </a:lnTo>
                  <a:lnTo>
                    <a:pt x="226" y="91"/>
                  </a:lnTo>
                  <a:lnTo>
                    <a:pt x="181" y="46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295;p75">
              <a:extLst>
                <a:ext uri="{FF2B5EF4-FFF2-40B4-BE49-F238E27FC236}">
                  <a16:creationId xmlns:a16="http://schemas.microsoft.com/office/drawing/2014/main" id="{B3BCBF64-F7B3-4335-8E64-8673B964CA60}"/>
                </a:ext>
              </a:extLst>
            </p:cNvPr>
            <p:cNvSpPr/>
            <p:nvPr/>
          </p:nvSpPr>
          <p:spPr>
            <a:xfrm>
              <a:off x="3069675" y="3764125"/>
              <a:ext cx="9050" cy="55275"/>
            </a:xfrm>
            <a:custGeom>
              <a:avLst/>
              <a:gdLst/>
              <a:ahLst/>
              <a:cxnLst/>
              <a:rect l="l" t="t" r="r" b="b"/>
              <a:pathLst>
                <a:path w="362" h="2211" extrusionOk="0">
                  <a:moveTo>
                    <a:pt x="136" y="1"/>
                  </a:moveTo>
                  <a:lnTo>
                    <a:pt x="91" y="46"/>
                  </a:lnTo>
                  <a:lnTo>
                    <a:pt x="46" y="91"/>
                  </a:lnTo>
                  <a:lnTo>
                    <a:pt x="46" y="1083"/>
                  </a:lnTo>
                  <a:lnTo>
                    <a:pt x="1" y="2076"/>
                  </a:lnTo>
                  <a:lnTo>
                    <a:pt x="1" y="2121"/>
                  </a:lnTo>
                  <a:lnTo>
                    <a:pt x="46" y="2166"/>
                  </a:lnTo>
                  <a:lnTo>
                    <a:pt x="136" y="2211"/>
                  </a:lnTo>
                  <a:lnTo>
                    <a:pt x="226" y="2166"/>
                  </a:lnTo>
                  <a:lnTo>
                    <a:pt x="271" y="2121"/>
                  </a:lnTo>
                  <a:lnTo>
                    <a:pt x="271" y="2076"/>
                  </a:lnTo>
                  <a:lnTo>
                    <a:pt x="361" y="1083"/>
                  </a:lnTo>
                  <a:lnTo>
                    <a:pt x="361" y="587"/>
                  </a:lnTo>
                  <a:lnTo>
                    <a:pt x="271" y="91"/>
                  </a:lnTo>
                  <a:lnTo>
                    <a:pt x="226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296;p75">
              <a:extLst>
                <a:ext uri="{FF2B5EF4-FFF2-40B4-BE49-F238E27FC236}">
                  <a16:creationId xmlns:a16="http://schemas.microsoft.com/office/drawing/2014/main" id="{A21A60C2-A9F4-4D86-A3AF-F95547AB2A6C}"/>
                </a:ext>
              </a:extLst>
            </p:cNvPr>
            <p:cNvSpPr/>
            <p:nvPr/>
          </p:nvSpPr>
          <p:spPr>
            <a:xfrm>
              <a:off x="3130575" y="3788925"/>
              <a:ext cx="11300" cy="49650"/>
            </a:xfrm>
            <a:custGeom>
              <a:avLst/>
              <a:gdLst/>
              <a:ahLst/>
              <a:cxnLst/>
              <a:rect l="l" t="t" r="r" b="b"/>
              <a:pathLst>
                <a:path w="452" h="1986" extrusionOk="0">
                  <a:moveTo>
                    <a:pt x="136" y="1"/>
                  </a:moveTo>
                  <a:lnTo>
                    <a:pt x="45" y="46"/>
                  </a:lnTo>
                  <a:lnTo>
                    <a:pt x="0" y="91"/>
                  </a:lnTo>
                  <a:lnTo>
                    <a:pt x="0" y="181"/>
                  </a:lnTo>
                  <a:lnTo>
                    <a:pt x="91" y="993"/>
                  </a:lnTo>
                  <a:lnTo>
                    <a:pt x="136" y="1850"/>
                  </a:lnTo>
                  <a:lnTo>
                    <a:pt x="226" y="1941"/>
                  </a:lnTo>
                  <a:lnTo>
                    <a:pt x="316" y="1986"/>
                  </a:lnTo>
                  <a:lnTo>
                    <a:pt x="406" y="1941"/>
                  </a:lnTo>
                  <a:lnTo>
                    <a:pt x="451" y="1850"/>
                  </a:lnTo>
                  <a:lnTo>
                    <a:pt x="451" y="1399"/>
                  </a:lnTo>
                  <a:lnTo>
                    <a:pt x="451" y="993"/>
                  </a:lnTo>
                  <a:lnTo>
                    <a:pt x="316" y="91"/>
                  </a:lnTo>
                  <a:lnTo>
                    <a:pt x="316" y="46"/>
                  </a:lnTo>
                  <a:lnTo>
                    <a:pt x="271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" name="Google Shape;1297;p75">
            <a:extLst>
              <a:ext uri="{FF2B5EF4-FFF2-40B4-BE49-F238E27FC236}">
                <a16:creationId xmlns:a16="http://schemas.microsoft.com/office/drawing/2014/main" id="{0C0606B1-C0EB-4DFF-9FDE-A3AD6D1D3948}"/>
              </a:ext>
            </a:extLst>
          </p:cNvPr>
          <p:cNvGrpSpPr/>
          <p:nvPr/>
        </p:nvGrpSpPr>
        <p:grpSpPr>
          <a:xfrm>
            <a:off x="1382551" y="3089999"/>
            <a:ext cx="968110" cy="1314486"/>
            <a:chOff x="277575" y="3682925"/>
            <a:chExt cx="575150" cy="822100"/>
          </a:xfrm>
        </p:grpSpPr>
        <p:sp>
          <p:nvSpPr>
            <p:cNvPr id="35" name="Google Shape;1298;p75">
              <a:extLst>
                <a:ext uri="{FF2B5EF4-FFF2-40B4-BE49-F238E27FC236}">
                  <a16:creationId xmlns:a16="http://schemas.microsoft.com/office/drawing/2014/main" id="{90DBCE1B-5032-4C18-9C7E-97DEA090D17F}"/>
                </a:ext>
              </a:extLst>
            </p:cNvPr>
            <p:cNvSpPr/>
            <p:nvPr/>
          </p:nvSpPr>
          <p:spPr>
            <a:xfrm>
              <a:off x="283225" y="3694225"/>
              <a:ext cx="552575" cy="329300"/>
            </a:xfrm>
            <a:custGeom>
              <a:avLst/>
              <a:gdLst/>
              <a:ahLst/>
              <a:cxnLst/>
              <a:rect l="l" t="t" r="r" b="b"/>
              <a:pathLst>
                <a:path w="22103" h="13172" extrusionOk="0">
                  <a:moveTo>
                    <a:pt x="4330" y="0"/>
                  </a:moveTo>
                  <a:lnTo>
                    <a:pt x="4195" y="45"/>
                  </a:lnTo>
                  <a:lnTo>
                    <a:pt x="4105" y="135"/>
                  </a:lnTo>
                  <a:lnTo>
                    <a:pt x="4015" y="226"/>
                  </a:lnTo>
                  <a:lnTo>
                    <a:pt x="3970" y="316"/>
                  </a:lnTo>
                  <a:lnTo>
                    <a:pt x="3925" y="406"/>
                  </a:lnTo>
                  <a:lnTo>
                    <a:pt x="3879" y="496"/>
                  </a:lnTo>
                  <a:lnTo>
                    <a:pt x="3834" y="1353"/>
                  </a:lnTo>
                  <a:lnTo>
                    <a:pt x="3519" y="1353"/>
                  </a:lnTo>
                  <a:lnTo>
                    <a:pt x="3293" y="1308"/>
                  </a:lnTo>
                  <a:lnTo>
                    <a:pt x="3113" y="1263"/>
                  </a:lnTo>
                  <a:lnTo>
                    <a:pt x="2481" y="857"/>
                  </a:lnTo>
                  <a:lnTo>
                    <a:pt x="2346" y="812"/>
                  </a:lnTo>
                  <a:lnTo>
                    <a:pt x="2210" y="812"/>
                  </a:lnTo>
                  <a:lnTo>
                    <a:pt x="2120" y="857"/>
                  </a:lnTo>
                  <a:lnTo>
                    <a:pt x="2030" y="902"/>
                  </a:lnTo>
                  <a:lnTo>
                    <a:pt x="1940" y="992"/>
                  </a:lnTo>
                  <a:lnTo>
                    <a:pt x="1895" y="1128"/>
                  </a:lnTo>
                  <a:lnTo>
                    <a:pt x="1895" y="1218"/>
                  </a:lnTo>
                  <a:lnTo>
                    <a:pt x="1940" y="1353"/>
                  </a:lnTo>
                  <a:lnTo>
                    <a:pt x="2165" y="1759"/>
                  </a:lnTo>
                  <a:lnTo>
                    <a:pt x="1895" y="1714"/>
                  </a:lnTo>
                  <a:lnTo>
                    <a:pt x="1308" y="1489"/>
                  </a:lnTo>
                  <a:lnTo>
                    <a:pt x="993" y="1398"/>
                  </a:lnTo>
                  <a:lnTo>
                    <a:pt x="632" y="1353"/>
                  </a:lnTo>
                  <a:lnTo>
                    <a:pt x="451" y="1353"/>
                  </a:lnTo>
                  <a:lnTo>
                    <a:pt x="316" y="1443"/>
                  </a:lnTo>
                  <a:lnTo>
                    <a:pt x="181" y="1534"/>
                  </a:lnTo>
                  <a:lnTo>
                    <a:pt x="90" y="1669"/>
                  </a:lnTo>
                  <a:lnTo>
                    <a:pt x="45" y="1804"/>
                  </a:lnTo>
                  <a:lnTo>
                    <a:pt x="0" y="1985"/>
                  </a:lnTo>
                  <a:lnTo>
                    <a:pt x="0" y="2165"/>
                  </a:lnTo>
                  <a:lnTo>
                    <a:pt x="0" y="2346"/>
                  </a:lnTo>
                  <a:lnTo>
                    <a:pt x="316" y="3383"/>
                  </a:lnTo>
                  <a:lnTo>
                    <a:pt x="632" y="4420"/>
                  </a:lnTo>
                  <a:lnTo>
                    <a:pt x="948" y="5458"/>
                  </a:lnTo>
                  <a:lnTo>
                    <a:pt x="1218" y="6540"/>
                  </a:lnTo>
                  <a:lnTo>
                    <a:pt x="1489" y="7849"/>
                  </a:lnTo>
                  <a:lnTo>
                    <a:pt x="1669" y="9157"/>
                  </a:lnTo>
                  <a:lnTo>
                    <a:pt x="1850" y="10465"/>
                  </a:lnTo>
                  <a:lnTo>
                    <a:pt x="1940" y="11773"/>
                  </a:lnTo>
                  <a:lnTo>
                    <a:pt x="1895" y="12449"/>
                  </a:lnTo>
                  <a:lnTo>
                    <a:pt x="1895" y="12765"/>
                  </a:lnTo>
                  <a:lnTo>
                    <a:pt x="1940" y="13126"/>
                  </a:lnTo>
                  <a:lnTo>
                    <a:pt x="1985" y="13171"/>
                  </a:lnTo>
                  <a:lnTo>
                    <a:pt x="2120" y="13171"/>
                  </a:lnTo>
                  <a:lnTo>
                    <a:pt x="2120" y="13081"/>
                  </a:lnTo>
                  <a:lnTo>
                    <a:pt x="2165" y="12720"/>
                  </a:lnTo>
                  <a:lnTo>
                    <a:pt x="2210" y="12359"/>
                  </a:lnTo>
                  <a:lnTo>
                    <a:pt x="2301" y="12314"/>
                  </a:lnTo>
                  <a:lnTo>
                    <a:pt x="2301" y="12224"/>
                  </a:lnTo>
                  <a:lnTo>
                    <a:pt x="2346" y="11863"/>
                  </a:lnTo>
                  <a:lnTo>
                    <a:pt x="2616" y="11006"/>
                  </a:lnTo>
                  <a:lnTo>
                    <a:pt x="2977" y="10149"/>
                  </a:lnTo>
                  <a:lnTo>
                    <a:pt x="3519" y="8706"/>
                  </a:lnTo>
                  <a:lnTo>
                    <a:pt x="3970" y="7217"/>
                  </a:lnTo>
                  <a:lnTo>
                    <a:pt x="4330" y="7262"/>
                  </a:lnTo>
                  <a:lnTo>
                    <a:pt x="4736" y="7217"/>
                  </a:lnTo>
                  <a:lnTo>
                    <a:pt x="7533" y="7217"/>
                  </a:lnTo>
                  <a:lnTo>
                    <a:pt x="9653" y="7307"/>
                  </a:lnTo>
                  <a:lnTo>
                    <a:pt x="12089" y="7262"/>
                  </a:lnTo>
                  <a:lnTo>
                    <a:pt x="14479" y="7172"/>
                  </a:lnTo>
                  <a:lnTo>
                    <a:pt x="15517" y="7127"/>
                  </a:lnTo>
                  <a:lnTo>
                    <a:pt x="16599" y="7037"/>
                  </a:lnTo>
                  <a:lnTo>
                    <a:pt x="17141" y="7037"/>
                  </a:lnTo>
                  <a:lnTo>
                    <a:pt x="17682" y="7082"/>
                  </a:lnTo>
                  <a:lnTo>
                    <a:pt x="18178" y="7172"/>
                  </a:lnTo>
                  <a:lnTo>
                    <a:pt x="18674" y="7307"/>
                  </a:lnTo>
                  <a:lnTo>
                    <a:pt x="18855" y="7352"/>
                  </a:lnTo>
                  <a:lnTo>
                    <a:pt x="18990" y="7307"/>
                  </a:lnTo>
                  <a:lnTo>
                    <a:pt x="19125" y="7217"/>
                  </a:lnTo>
                  <a:lnTo>
                    <a:pt x="19261" y="7082"/>
                  </a:lnTo>
                  <a:lnTo>
                    <a:pt x="19441" y="7397"/>
                  </a:lnTo>
                  <a:lnTo>
                    <a:pt x="19622" y="8074"/>
                  </a:lnTo>
                  <a:lnTo>
                    <a:pt x="19802" y="8751"/>
                  </a:lnTo>
                  <a:lnTo>
                    <a:pt x="19937" y="9472"/>
                  </a:lnTo>
                  <a:lnTo>
                    <a:pt x="20118" y="10149"/>
                  </a:lnTo>
                  <a:lnTo>
                    <a:pt x="20163" y="10329"/>
                  </a:lnTo>
                  <a:lnTo>
                    <a:pt x="20343" y="10420"/>
                  </a:lnTo>
                  <a:lnTo>
                    <a:pt x="20524" y="10465"/>
                  </a:lnTo>
                  <a:lnTo>
                    <a:pt x="20659" y="10420"/>
                  </a:lnTo>
                  <a:lnTo>
                    <a:pt x="20659" y="10420"/>
                  </a:lnTo>
                  <a:lnTo>
                    <a:pt x="20614" y="10961"/>
                  </a:lnTo>
                  <a:lnTo>
                    <a:pt x="20569" y="11186"/>
                  </a:lnTo>
                  <a:lnTo>
                    <a:pt x="20659" y="11367"/>
                  </a:lnTo>
                  <a:lnTo>
                    <a:pt x="20794" y="11502"/>
                  </a:lnTo>
                  <a:lnTo>
                    <a:pt x="20975" y="11547"/>
                  </a:lnTo>
                  <a:lnTo>
                    <a:pt x="20975" y="11728"/>
                  </a:lnTo>
                  <a:lnTo>
                    <a:pt x="20930" y="12179"/>
                  </a:lnTo>
                  <a:lnTo>
                    <a:pt x="20930" y="12314"/>
                  </a:lnTo>
                  <a:lnTo>
                    <a:pt x="21020" y="12404"/>
                  </a:lnTo>
                  <a:lnTo>
                    <a:pt x="21065" y="12495"/>
                  </a:lnTo>
                  <a:lnTo>
                    <a:pt x="21200" y="12540"/>
                  </a:lnTo>
                  <a:lnTo>
                    <a:pt x="21291" y="12540"/>
                  </a:lnTo>
                  <a:lnTo>
                    <a:pt x="21381" y="12495"/>
                  </a:lnTo>
                  <a:lnTo>
                    <a:pt x="21516" y="12449"/>
                  </a:lnTo>
                  <a:lnTo>
                    <a:pt x="21561" y="12359"/>
                  </a:lnTo>
                  <a:lnTo>
                    <a:pt x="21606" y="12269"/>
                  </a:lnTo>
                  <a:lnTo>
                    <a:pt x="21651" y="12134"/>
                  </a:lnTo>
                  <a:lnTo>
                    <a:pt x="21877" y="10961"/>
                  </a:lnTo>
                  <a:lnTo>
                    <a:pt x="21967" y="10194"/>
                  </a:lnTo>
                  <a:lnTo>
                    <a:pt x="22057" y="9427"/>
                  </a:lnTo>
                  <a:lnTo>
                    <a:pt x="22102" y="8615"/>
                  </a:lnTo>
                  <a:lnTo>
                    <a:pt x="22057" y="7849"/>
                  </a:lnTo>
                  <a:lnTo>
                    <a:pt x="21967" y="7533"/>
                  </a:lnTo>
                  <a:lnTo>
                    <a:pt x="21877" y="7217"/>
                  </a:lnTo>
                  <a:lnTo>
                    <a:pt x="21787" y="6992"/>
                  </a:lnTo>
                  <a:lnTo>
                    <a:pt x="21606" y="6766"/>
                  </a:lnTo>
                  <a:lnTo>
                    <a:pt x="21561" y="6586"/>
                  </a:lnTo>
                  <a:lnTo>
                    <a:pt x="21471" y="6270"/>
                  </a:lnTo>
                  <a:lnTo>
                    <a:pt x="21336" y="5999"/>
                  </a:lnTo>
                  <a:lnTo>
                    <a:pt x="21110" y="5819"/>
                  </a:lnTo>
                  <a:lnTo>
                    <a:pt x="20839" y="5729"/>
                  </a:lnTo>
                  <a:lnTo>
                    <a:pt x="20569" y="5638"/>
                  </a:lnTo>
                  <a:lnTo>
                    <a:pt x="20253" y="5593"/>
                  </a:lnTo>
                  <a:lnTo>
                    <a:pt x="19667" y="5638"/>
                  </a:lnTo>
                  <a:lnTo>
                    <a:pt x="18990" y="5638"/>
                  </a:lnTo>
                  <a:lnTo>
                    <a:pt x="18359" y="5593"/>
                  </a:lnTo>
                  <a:lnTo>
                    <a:pt x="17682" y="5458"/>
                  </a:lnTo>
                  <a:lnTo>
                    <a:pt x="17051" y="5277"/>
                  </a:lnTo>
                  <a:lnTo>
                    <a:pt x="15742" y="4872"/>
                  </a:lnTo>
                  <a:lnTo>
                    <a:pt x="14479" y="4466"/>
                  </a:lnTo>
                  <a:lnTo>
                    <a:pt x="13848" y="4285"/>
                  </a:lnTo>
                  <a:lnTo>
                    <a:pt x="13262" y="4105"/>
                  </a:lnTo>
                  <a:lnTo>
                    <a:pt x="12044" y="3654"/>
                  </a:lnTo>
                  <a:lnTo>
                    <a:pt x="10826" y="3157"/>
                  </a:lnTo>
                  <a:lnTo>
                    <a:pt x="9608" y="2752"/>
                  </a:lnTo>
                  <a:lnTo>
                    <a:pt x="9292" y="2752"/>
                  </a:lnTo>
                  <a:lnTo>
                    <a:pt x="8616" y="2346"/>
                  </a:lnTo>
                  <a:lnTo>
                    <a:pt x="8255" y="2165"/>
                  </a:lnTo>
                  <a:lnTo>
                    <a:pt x="7849" y="2030"/>
                  </a:lnTo>
                  <a:lnTo>
                    <a:pt x="7668" y="1985"/>
                  </a:lnTo>
                  <a:lnTo>
                    <a:pt x="7488" y="2030"/>
                  </a:lnTo>
                  <a:lnTo>
                    <a:pt x="7172" y="1894"/>
                  </a:lnTo>
                  <a:lnTo>
                    <a:pt x="7037" y="1804"/>
                  </a:lnTo>
                  <a:lnTo>
                    <a:pt x="6405" y="1443"/>
                  </a:lnTo>
                  <a:lnTo>
                    <a:pt x="6270" y="1398"/>
                  </a:lnTo>
                  <a:lnTo>
                    <a:pt x="6135" y="1398"/>
                  </a:lnTo>
                  <a:lnTo>
                    <a:pt x="4872" y="586"/>
                  </a:lnTo>
                  <a:lnTo>
                    <a:pt x="4736" y="226"/>
                  </a:lnTo>
                  <a:lnTo>
                    <a:pt x="4646" y="90"/>
                  </a:lnTo>
                  <a:lnTo>
                    <a:pt x="4556" y="45"/>
                  </a:lnTo>
                  <a:lnTo>
                    <a:pt x="4421" y="0"/>
                  </a:lnTo>
                  <a:close/>
                </a:path>
              </a:pathLst>
            </a:custGeom>
            <a:solidFill>
              <a:srgbClr val="4A4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299;p75">
              <a:extLst>
                <a:ext uri="{FF2B5EF4-FFF2-40B4-BE49-F238E27FC236}">
                  <a16:creationId xmlns:a16="http://schemas.microsoft.com/office/drawing/2014/main" id="{85541927-A7DB-4851-BCF0-F22D40ED74B3}"/>
                </a:ext>
              </a:extLst>
            </p:cNvPr>
            <p:cNvSpPr/>
            <p:nvPr/>
          </p:nvSpPr>
          <p:spPr>
            <a:xfrm>
              <a:off x="297875" y="3858850"/>
              <a:ext cx="543575" cy="351850"/>
            </a:xfrm>
            <a:custGeom>
              <a:avLst/>
              <a:gdLst/>
              <a:ahLst/>
              <a:cxnLst/>
              <a:rect l="l" t="t" r="r" b="b"/>
              <a:pathLst>
                <a:path w="21743" h="14074" extrusionOk="0">
                  <a:moveTo>
                    <a:pt x="3519" y="1"/>
                  </a:moveTo>
                  <a:lnTo>
                    <a:pt x="3339" y="91"/>
                  </a:lnTo>
                  <a:lnTo>
                    <a:pt x="3203" y="181"/>
                  </a:lnTo>
                  <a:lnTo>
                    <a:pt x="3113" y="316"/>
                  </a:lnTo>
                  <a:lnTo>
                    <a:pt x="3068" y="452"/>
                  </a:lnTo>
                  <a:lnTo>
                    <a:pt x="3068" y="587"/>
                  </a:lnTo>
                  <a:lnTo>
                    <a:pt x="3068" y="767"/>
                  </a:lnTo>
                  <a:lnTo>
                    <a:pt x="3113" y="948"/>
                  </a:lnTo>
                  <a:lnTo>
                    <a:pt x="3068" y="1083"/>
                  </a:lnTo>
                  <a:lnTo>
                    <a:pt x="2662" y="2887"/>
                  </a:lnTo>
                  <a:lnTo>
                    <a:pt x="2211" y="4692"/>
                  </a:lnTo>
                  <a:lnTo>
                    <a:pt x="2076" y="5368"/>
                  </a:lnTo>
                  <a:lnTo>
                    <a:pt x="1670" y="6090"/>
                  </a:lnTo>
                  <a:lnTo>
                    <a:pt x="1444" y="6496"/>
                  </a:lnTo>
                  <a:lnTo>
                    <a:pt x="1309" y="6902"/>
                  </a:lnTo>
                  <a:lnTo>
                    <a:pt x="1219" y="6315"/>
                  </a:lnTo>
                  <a:lnTo>
                    <a:pt x="1128" y="6135"/>
                  </a:lnTo>
                  <a:lnTo>
                    <a:pt x="1038" y="6045"/>
                  </a:lnTo>
                  <a:lnTo>
                    <a:pt x="903" y="6000"/>
                  </a:lnTo>
                  <a:lnTo>
                    <a:pt x="767" y="5955"/>
                  </a:lnTo>
                  <a:lnTo>
                    <a:pt x="632" y="6000"/>
                  </a:lnTo>
                  <a:lnTo>
                    <a:pt x="497" y="6045"/>
                  </a:lnTo>
                  <a:lnTo>
                    <a:pt x="362" y="6135"/>
                  </a:lnTo>
                  <a:lnTo>
                    <a:pt x="316" y="6270"/>
                  </a:lnTo>
                  <a:lnTo>
                    <a:pt x="226" y="6361"/>
                  </a:lnTo>
                  <a:lnTo>
                    <a:pt x="136" y="6721"/>
                  </a:lnTo>
                  <a:lnTo>
                    <a:pt x="46" y="7127"/>
                  </a:lnTo>
                  <a:lnTo>
                    <a:pt x="1" y="7578"/>
                  </a:lnTo>
                  <a:lnTo>
                    <a:pt x="1" y="8030"/>
                  </a:lnTo>
                  <a:lnTo>
                    <a:pt x="91" y="8435"/>
                  </a:lnTo>
                  <a:lnTo>
                    <a:pt x="226" y="8841"/>
                  </a:lnTo>
                  <a:lnTo>
                    <a:pt x="316" y="9022"/>
                  </a:lnTo>
                  <a:lnTo>
                    <a:pt x="407" y="9202"/>
                  </a:lnTo>
                  <a:lnTo>
                    <a:pt x="542" y="9338"/>
                  </a:lnTo>
                  <a:lnTo>
                    <a:pt x="722" y="9428"/>
                  </a:lnTo>
                  <a:lnTo>
                    <a:pt x="858" y="9473"/>
                  </a:lnTo>
                  <a:lnTo>
                    <a:pt x="948" y="9518"/>
                  </a:lnTo>
                  <a:lnTo>
                    <a:pt x="1083" y="9473"/>
                  </a:lnTo>
                  <a:lnTo>
                    <a:pt x="1219" y="9428"/>
                  </a:lnTo>
                  <a:lnTo>
                    <a:pt x="1309" y="9473"/>
                  </a:lnTo>
                  <a:lnTo>
                    <a:pt x="1309" y="9563"/>
                  </a:lnTo>
                  <a:lnTo>
                    <a:pt x="1624" y="10330"/>
                  </a:lnTo>
                  <a:lnTo>
                    <a:pt x="1760" y="10736"/>
                  </a:lnTo>
                  <a:lnTo>
                    <a:pt x="1985" y="11142"/>
                  </a:lnTo>
                  <a:lnTo>
                    <a:pt x="2076" y="11232"/>
                  </a:lnTo>
                  <a:lnTo>
                    <a:pt x="2211" y="11277"/>
                  </a:lnTo>
                  <a:lnTo>
                    <a:pt x="2256" y="11413"/>
                  </a:lnTo>
                  <a:lnTo>
                    <a:pt x="2346" y="11548"/>
                  </a:lnTo>
                  <a:lnTo>
                    <a:pt x="2527" y="11728"/>
                  </a:lnTo>
                  <a:lnTo>
                    <a:pt x="2662" y="11909"/>
                  </a:lnTo>
                  <a:lnTo>
                    <a:pt x="2707" y="12134"/>
                  </a:lnTo>
                  <a:lnTo>
                    <a:pt x="2842" y="12270"/>
                  </a:lnTo>
                  <a:lnTo>
                    <a:pt x="3248" y="12585"/>
                  </a:lnTo>
                  <a:lnTo>
                    <a:pt x="3654" y="12856"/>
                  </a:lnTo>
                  <a:lnTo>
                    <a:pt x="4105" y="13036"/>
                  </a:lnTo>
                  <a:lnTo>
                    <a:pt x="4556" y="13217"/>
                  </a:lnTo>
                  <a:lnTo>
                    <a:pt x="4782" y="13262"/>
                  </a:lnTo>
                  <a:lnTo>
                    <a:pt x="4962" y="13262"/>
                  </a:lnTo>
                  <a:lnTo>
                    <a:pt x="5955" y="13533"/>
                  </a:lnTo>
                  <a:lnTo>
                    <a:pt x="6902" y="13758"/>
                  </a:lnTo>
                  <a:lnTo>
                    <a:pt x="7894" y="13893"/>
                  </a:lnTo>
                  <a:lnTo>
                    <a:pt x="8887" y="13984"/>
                  </a:lnTo>
                  <a:lnTo>
                    <a:pt x="9879" y="13984"/>
                  </a:lnTo>
                  <a:lnTo>
                    <a:pt x="10871" y="14029"/>
                  </a:lnTo>
                  <a:lnTo>
                    <a:pt x="12856" y="13938"/>
                  </a:lnTo>
                  <a:lnTo>
                    <a:pt x="13262" y="14029"/>
                  </a:lnTo>
                  <a:lnTo>
                    <a:pt x="13623" y="14074"/>
                  </a:lnTo>
                  <a:lnTo>
                    <a:pt x="14029" y="14074"/>
                  </a:lnTo>
                  <a:lnTo>
                    <a:pt x="14435" y="14029"/>
                  </a:lnTo>
                  <a:lnTo>
                    <a:pt x="14705" y="14029"/>
                  </a:lnTo>
                  <a:lnTo>
                    <a:pt x="15788" y="13848"/>
                  </a:lnTo>
                  <a:lnTo>
                    <a:pt x="16284" y="13713"/>
                  </a:lnTo>
                  <a:lnTo>
                    <a:pt x="16780" y="13533"/>
                  </a:lnTo>
                  <a:lnTo>
                    <a:pt x="17006" y="13397"/>
                  </a:lnTo>
                  <a:lnTo>
                    <a:pt x="17231" y="13217"/>
                  </a:lnTo>
                  <a:lnTo>
                    <a:pt x="17367" y="13307"/>
                  </a:lnTo>
                  <a:lnTo>
                    <a:pt x="17547" y="13307"/>
                  </a:lnTo>
                  <a:lnTo>
                    <a:pt x="17728" y="13262"/>
                  </a:lnTo>
                  <a:lnTo>
                    <a:pt x="17908" y="13172"/>
                  </a:lnTo>
                  <a:lnTo>
                    <a:pt x="18088" y="13081"/>
                  </a:lnTo>
                  <a:lnTo>
                    <a:pt x="18269" y="12991"/>
                  </a:lnTo>
                  <a:lnTo>
                    <a:pt x="18585" y="12721"/>
                  </a:lnTo>
                  <a:lnTo>
                    <a:pt x="18900" y="12405"/>
                  </a:lnTo>
                  <a:lnTo>
                    <a:pt x="19171" y="12044"/>
                  </a:lnTo>
                  <a:lnTo>
                    <a:pt x="19261" y="11954"/>
                  </a:lnTo>
                  <a:lnTo>
                    <a:pt x="19261" y="11864"/>
                  </a:lnTo>
                  <a:lnTo>
                    <a:pt x="19261" y="11638"/>
                  </a:lnTo>
                  <a:lnTo>
                    <a:pt x="19622" y="11097"/>
                  </a:lnTo>
                  <a:lnTo>
                    <a:pt x="19848" y="10510"/>
                  </a:lnTo>
                  <a:lnTo>
                    <a:pt x="19983" y="10465"/>
                  </a:lnTo>
                  <a:lnTo>
                    <a:pt x="20028" y="10420"/>
                  </a:lnTo>
                  <a:lnTo>
                    <a:pt x="20073" y="10330"/>
                  </a:lnTo>
                  <a:lnTo>
                    <a:pt x="20253" y="9879"/>
                  </a:lnTo>
                  <a:lnTo>
                    <a:pt x="20344" y="9428"/>
                  </a:lnTo>
                  <a:lnTo>
                    <a:pt x="20389" y="9293"/>
                  </a:lnTo>
                  <a:lnTo>
                    <a:pt x="20479" y="9338"/>
                  </a:lnTo>
                  <a:lnTo>
                    <a:pt x="20614" y="9338"/>
                  </a:lnTo>
                  <a:lnTo>
                    <a:pt x="20705" y="9293"/>
                  </a:lnTo>
                  <a:lnTo>
                    <a:pt x="20840" y="9247"/>
                  </a:lnTo>
                  <a:lnTo>
                    <a:pt x="20885" y="9157"/>
                  </a:lnTo>
                  <a:lnTo>
                    <a:pt x="21065" y="9247"/>
                  </a:lnTo>
                  <a:lnTo>
                    <a:pt x="21291" y="9247"/>
                  </a:lnTo>
                  <a:lnTo>
                    <a:pt x="21381" y="9202"/>
                  </a:lnTo>
                  <a:lnTo>
                    <a:pt x="21471" y="9112"/>
                  </a:lnTo>
                  <a:lnTo>
                    <a:pt x="21516" y="9067"/>
                  </a:lnTo>
                  <a:lnTo>
                    <a:pt x="21562" y="8932"/>
                  </a:lnTo>
                  <a:lnTo>
                    <a:pt x="21652" y="8526"/>
                  </a:lnTo>
                  <a:lnTo>
                    <a:pt x="21697" y="8075"/>
                  </a:lnTo>
                  <a:lnTo>
                    <a:pt x="21742" y="7669"/>
                  </a:lnTo>
                  <a:lnTo>
                    <a:pt x="21697" y="7263"/>
                  </a:lnTo>
                  <a:lnTo>
                    <a:pt x="21742" y="6902"/>
                  </a:lnTo>
                  <a:lnTo>
                    <a:pt x="21742" y="6586"/>
                  </a:lnTo>
                  <a:lnTo>
                    <a:pt x="21697" y="6451"/>
                  </a:lnTo>
                  <a:lnTo>
                    <a:pt x="21652" y="6315"/>
                  </a:lnTo>
                  <a:lnTo>
                    <a:pt x="21562" y="6225"/>
                  </a:lnTo>
                  <a:lnTo>
                    <a:pt x="21426" y="6135"/>
                  </a:lnTo>
                  <a:lnTo>
                    <a:pt x="21291" y="6090"/>
                  </a:lnTo>
                  <a:lnTo>
                    <a:pt x="21156" y="6090"/>
                  </a:lnTo>
                  <a:lnTo>
                    <a:pt x="21065" y="6135"/>
                  </a:lnTo>
                  <a:lnTo>
                    <a:pt x="20930" y="6225"/>
                  </a:lnTo>
                  <a:lnTo>
                    <a:pt x="20750" y="6361"/>
                  </a:lnTo>
                  <a:lnTo>
                    <a:pt x="20614" y="6496"/>
                  </a:lnTo>
                  <a:lnTo>
                    <a:pt x="20569" y="6721"/>
                  </a:lnTo>
                  <a:lnTo>
                    <a:pt x="20659" y="6947"/>
                  </a:lnTo>
                  <a:lnTo>
                    <a:pt x="20705" y="7127"/>
                  </a:lnTo>
                  <a:lnTo>
                    <a:pt x="20659" y="7218"/>
                  </a:lnTo>
                  <a:lnTo>
                    <a:pt x="20614" y="7353"/>
                  </a:lnTo>
                  <a:lnTo>
                    <a:pt x="20614" y="7263"/>
                  </a:lnTo>
                  <a:lnTo>
                    <a:pt x="20614" y="7172"/>
                  </a:lnTo>
                  <a:lnTo>
                    <a:pt x="20524" y="6947"/>
                  </a:lnTo>
                  <a:lnTo>
                    <a:pt x="20479" y="6812"/>
                  </a:lnTo>
                  <a:lnTo>
                    <a:pt x="20389" y="6721"/>
                  </a:lnTo>
                  <a:lnTo>
                    <a:pt x="20299" y="6631"/>
                  </a:lnTo>
                  <a:lnTo>
                    <a:pt x="20208" y="6586"/>
                  </a:lnTo>
                  <a:lnTo>
                    <a:pt x="20253" y="6451"/>
                  </a:lnTo>
                  <a:lnTo>
                    <a:pt x="20208" y="6315"/>
                  </a:lnTo>
                  <a:lnTo>
                    <a:pt x="20073" y="5774"/>
                  </a:lnTo>
                  <a:lnTo>
                    <a:pt x="20028" y="5323"/>
                  </a:lnTo>
                  <a:lnTo>
                    <a:pt x="19893" y="4872"/>
                  </a:lnTo>
                  <a:lnTo>
                    <a:pt x="19667" y="3970"/>
                  </a:lnTo>
                  <a:lnTo>
                    <a:pt x="19622" y="3880"/>
                  </a:lnTo>
                  <a:lnTo>
                    <a:pt x="19532" y="3790"/>
                  </a:lnTo>
                  <a:lnTo>
                    <a:pt x="19396" y="3654"/>
                  </a:lnTo>
                  <a:lnTo>
                    <a:pt x="19351" y="3519"/>
                  </a:lnTo>
                  <a:lnTo>
                    <a:pt x="19171" y="3023"/>
                  </a:lnTo>
                  <a:lnTo>
                    <a:pt x="18991" y="2527"/>
                  </a:lnTo>
                  <a:lnTo>
                    <a:pt x="19036" y="2436"/>
                  </a:lnTo>
                  <a:lnTo>
                    <a:pt x="19081" y="2346"/>
                  </a:lnTo>
                  <a:lnTo>
                    <a:pt x="19126" y="2211"/>
                  </a:lnTo>
                  <a:lnTo>
                    <a:pt x="19126" y="2075"/>
                  </a:lnTo>
                  <a:lnTo>
                    <a:pt x="18991" y="1579"/>
                  </a:lnTo>
                  <a:lnTo>
                    <a:pt x="18855" y="1128"/>
                  </a:lnTo>
                  <a:lnTo>
                    <a:pt x="18675" y="677"/>
                  </a:lnTo>
                  <a:lnTo>
                    <a:pt x="18494" y="226"/>
                  </a:lnTo>
                  <a:lnTo>
                    <a:pt x="18404" y="136"/>
                  </a:lnTo>
                  <a:lnTo>
                    <a:pt x="18359" y="46"/>
                  </a:lnTo>
                  <a:lnTo>
                    <a:pt x="18224" y="1"/>
                  </a:lnTo>
                  <a:lnTo>
                    <a:pt x="17908" y="1"/>
                  </a:lnTo>
                  <a:lnTo>
                    <a:pt x="17728" y="91"/>
                  </a:lnTo>
                  <a:lnTo>
                    <a:pt x="17592" y="181"/>
                  </a:lnTo>
                  <a:lnTo>
                    <a:pt x="17457" y="361"/>
                  </a:lnTo>
                  <a:lnTo>
                    <a:pt x="17141" y="271"/>
                  </a:lnTo>
                  <a:lnTo>
                    <a:pt x="16780" y="181"/>
                  </a:lnTo>
                  <a:lnTo>
                    <a:pt x="15968" y="136"/>
                  </a:lnTo>
                  <a:lnTo>
                    <a:pt x="15202" y="181"/>
                  </a:lnTo>
                  <a:lnTo>
                    <a:pt x="14435" y="226"/>
                  </a:lnTo>
                  <a:lnTo>
                    <a:pt x="12901" y="361"/>
                  </a:lnTo>
                  <a:lnTo>
                    <a:pt x="12721" y="226"/>
                  </a:lnTo>
                  <a:lnTo>
                    <a:pt x="12495" y="181"/>
                  </a:lnTo>
                  <a:lnTo>
                    <a:pt x="10916" y="226"/>
                  </a:lnTo>
                  <a:lnTo>
                    <a:pt x="9293" y="316"/>
                  </a:lnTo>
                  <a:lnTo>
                    <a:pt x="8616" y="226"/>
                  </a:lnTo>
                  <a:lnTo>
                    <a:pt x="8165" y="136"/>
                  </a:lnTo>
                  <a:lnTo>
                    <a:pt x="7714" y="91"/>
                  </a:lnTo>
                  <a:lnTo>
                    <a:pt x="6812" y="91"/>
                  </a:lnTo>
                  <a:lnTo>
                    <a:pt x="5233" y="46"/>
                  </a:lnTo>
                  <a:lnTo>
                    <a:pt x="369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300;p75">
              <a:extLst>
                <a:ext uri="{FF2B5EF4-FFF2-40B4-BE49-F238E27FC236}">
                  <a16:creationId xmlns:a16="http://schemas.microsoft.com/office/drawing/2014/main" id="{A5E1A162-3397-438C-9753-2C0E3785CA61}"/>
                </a:ext>
              </a:extLst>
            </p:cNvPr>
            <p:cNvSpPr/>
            <p:nvPr/>
          </p:nvSpPr>
          <p:spPr>
            <a:xfrm>
              <a:off x="531300" y="4224225"/>
              <a:ext cx="93625" cy="277425"/>
            </a:xfrm>
            <a:custGeom>
              <a:avLst/>
              <a:gdLst/>
              <a:ahLst/>
              <a:cxnLst/>
              <a:rect l="l" t="t" r="r" b="b"/>
              <a:pathLst>
                <a:path w="3745" h="11097" extrusionOk="0">
                  <a:moveTo>
                    <a:pt x="1760" y="0"/>
                  </a:moveTo>
                  <a:lnTo>
                    <a:pt x="1489" y="45"/>
                  </a:lnTo>
                  <a:lnTo>
                    <a:pt x="1309" y="135"/>
                  </a:lnTo>
                  <a:lnTo>
                    <a:pt x="1128" y="271"/>
                  </a:lnTo>
                  <a:lnTo>
                    <a:pt x="993" y="451"/>
                  </a:lnTo>
                  <a:lnTo>
                    <a:pt x="858" y="632"/>
                  </a:lnTo>
                  <a:lnTo>
                    <a:pt x="768" y="857"/>
                  </a:lnTo>
                  <a:lnTo>
                    <a:pt x="632" y="1308"/>
                  </a:lnTo>
                  <a:lnTo>
                    <a:pt x="452" y="2165"/>
                  </a:lnTo>
                  <a:lnTo>
                    <a:pt x="316" y="2977"/>
                  </a:lnTo>
                  <a:lnTo>
                    <a:pt x="136" y="4691"/>
                  </a:lnTo>
                  <a:lnTo>
                    <a:pt x="46" y="5458"/>
                  </a:lnTo>
                  <a:lnTo>
                    <a:pt x="1" y="6225"/>
                  </a:lnTo>
                  <a:lnTo>
                    <a:pt x="1" y="6992"/>
                  </a:lnTo>
                  <a:lnTo>
                    <a:pt x="91" y="7758"/>
                  </a:lnTo>
                  <a:lnTo>
                    <a:pt x="226" y="8480"/>
                  </a:lnTo>
                  <a:lnTo>
                    <a:pt x="497" y="9157"/>
                  </a:lnTo>
                  <a:lnTo>
                    <a:pt x="813" y="9833"/>
                  </a:lnTo>
                  <a:lnTo>
                    <a:pt x="1219" y="10510"/>
                  </a:lnTo>
                  <a:lnTo>
                    <a:pt x="1309" y="10600"/>
                  </a:lnTo>
                  <a:lnTo>
                    <a:pt x="1399" y="10690"/>
                  </a:lnTo>
                  <a:lnTo>
                    <a:pt x="1489" y="10735"/>
                  </a:lnTo>
                  <a:lnTo>
                    <a:pt x="1579" y="10781"/>
                  </a:lnTo>
                  <a:lnTo>
                    <a:pt x="1670" y="10781"/>
                  </a:lnTo>
                  <a:lnTo>
                    <a:pt x="1850" y="10916"/>
                  </a:lnTo>
                  <a:lnTo>
                    <a:pt x="2030" y="11051"/>
                  </a:lnTo>
                  <a:lnTo>
                    <a:pt x="2256" y="11096"/>
                  </a:lnTo>
                  <a:lnTo>
                    <a:pt x="2436" y="11096"/>
                  </a:lnTo>
                  <a:lnTo>
                    <a:pt x="2617" y="11051"/>
                  </a:lnTo>
                  <a:lnTo>
                    <a:pt x="2752" y="10961"/>
                  </a:lnTo>
                  <a:lnTo>
                    <a:pt x="2888" y="10871"/>
                  </a:lnTo>
                  <a:lnTo>
                    <a:pt x="3158" y="10555"/>
                  </a:lnTo>
                  <a:lnTo>
                    <a:pt x="3339" y="10149"/>
                  </a:lnTo>
                  <a:lnTo>
                    <a:pt x="3519" y="9743"/>
                  </a:lnTo>
                  <a:lnTo>
                    <a:pt x="3609" y="9337"/>
                  </a:lnTo>
                  <a:lnTo>
                    <a:pt x="3654" y="8976"/>
                  </a:lnTo>
                  <a:lnTo>
                    <a:pt x="3745" y="8209"/>
                  </a:lnTo>
                  <a:lnTo>
                    <a:pt x="3745" y="7443"/>
                  </a:lnTo>
                  <a:lnTo>
                    <a:pt x="3699" y="6721"/>
                  </a:lnTo>
                  <a:lnTo>
                    <a:pt x="3609" y="5954"/>
                  </a:lnTo>
                  <a:lnTo>
                    <a:pt x="3384" y="4421"/>
                  </a:lnTo>
                  <a:lnTo>
                    <a:pt x="3113" y="2932"/>
                  </a:lnTo>
                  <a:lnTo>
                    <a:pt x="3158" y="2752"/>
                  </a:lnTo>
                  <a:lnTo>
                    <a:pt x="3113" y="2571"/>
                  </a:lnTo>
                  <a:lnTo>
                    <a:pt x="3068" y="2346"/>
                  </a:lnTo>
                  <a:lnTo>
                    <a:pt x="2978" y="2210"/>
                  </a:lnTo>
                  <a:lnTo>
                    <a:pt x="2888" y="2120"/>
                  </a:lnTo>
                  <a:lnTo>
                    <a:pt x="2752" y="1624"/>
                  </a:lnTo>
                  <a:lnTo>
                    <a:pt x="2617" y="1173"/>
                  </a:lnTo>
                  <a:lnTo>
                    <a:pt x="2436" y="722"/>
                  </a:lnTo>
                  <a:lnTo>
                    <a:pt x="2211" y="316"/>
                  </a:lnTo>
                  <a:lnTo>
                    <a:pt x="2121" y="180"/>
                  </a:lnTo>
                  <a:lnTo>
                    <a:pt x="2030" y="90"/>
                  </a:lnTo>
                  <a:lnTo>
                    <a:pt x="1895" y="0"/>
                  </a:lnTo>
                  <a:close/>
                </a:path>
              </a:pathLst>
            </a:custGeom>
            <a:solidFill>
              <a:srgbClr val="8F81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301;p75">
              <a:extLst>
                <a:ext uri="{FF2B5EF4-FFF2-40B4-BE49-F238E27FC236}">
                  <a16:creationId xmlns:a16="http://schemas.microsoft.com/office/drawing/2014/main" id="{341F454F-72C1-471C-988F-4432F54C5952}"/>
                </a:ext>
              </a:extLst>
            </p:cNvPr>
            <p:cNvSpPr/>
            <p:nvPr/>
          </p:nvSpPr>
          <p:spPr>
            <a:xfrm>
              <a:off x="558375" y="3711125"/>
              <a:ext cx="180450" cy="115050"/>
            </a:xfrm>
            <a:custGeom>
              <a:avLst/>
              <a:gdLst/>
              <a:ahLst/>
              <a:cxnLst/>
              <a:rect l="l" t="t" r="r" b="b"/>
              <a:pathLst>
                <a:path w="7218" h="4602" extrusionOk="0">
                  <a:moveTo>
                    <a:pt x="993" y="1"/>
                  </a:moveTo>
                  <a:lnTo>
                    <a:pt x="722" y="46"/>
                  </a:lnTo>
                  <a:lnTo>
                    <a:pt x="496" y="136"/>
                  </a:lnTo>
                  <a:lnTo>
                    <a:pt x="316" y="271"/>
                  </a:lnTo>
                  <a:lnTo>
                    <a:pt x="181" y="497"/>
                  </a:lnTo>
                  <a:lnTo>
                    <a:pt x="45" y="722"/>
                  </a:lnTo>
                  <a:lnTo>
                    <a:pt x="0" y="1038"/>
                  </a:lnTo>
                  <a:lnTo>
                    <a:pt x="0" y="1264"/>
                  </a:lnTo>
                  <a:lnTo>
                    <a:pt x="0" y="1444"/>
                  </a:lnTo>
                  <a:lnTo>
                    <a:pt x="90" y="1895"/>
                  </a:lnTo>
                  <a:lnTo>
                    <a:pt x="316" y="2256"/>
                  </a:lnTo>
                  <a:lnTo>
                    <a:pt x="542" y="2617"/>
                  </a:lnTo>
                  <a:lnTo>
                    <a:pt x="632" y="2707"/>
                  </a:lnTo>
                  <a:lnTo>
                    <a:pt x="722" y="2752"/>
                  </a:lnTo>
                  <a:lnTo>
                    <a:pt x="902" y="2752"/>
                  </a:lnTo>
                  <a:lnTo>
                    <a:pt x="1759" y="3113"/>
                  </a:lnTo>
                  <a:lnTo>
                    <a:pt x="2346" y="3338"/>
                  </a:lnTo>
                  <a:lnTo>
                    <a:pt x="2616" y="3429"/>
                  </a:lnTo>
                  <a:lnTo>
                    <a:pt x="2932" y="3519"/>
                  </a:lnTo>
                  <a:lnTo>
                    <a:pt x="3519" y="3790"/>
                  </a:lnTo>
                  <a:lnTo>
                    <a:pt x="4105" y="4015"/>
                  </a:lnTo>
                  <a:lnTo>
                    <a:pt x="4240" y="4015"/>
                  </a:lnTo>
                  <a:lnTo>
                    <a:pt x="4330" y="3925"/>
                  </a:lnTo>
                  <a:lnTo>
                    <a:pt x="4511" y="4060"/>
                  </a:lnTo>
                  <a:lnTo>
                    <a:pt x="4736" y="4196"/>
                  </a:lnTo>
                  <a:lnTo>
                    <a:pt x="4962" y="4286"/>
                  </a:lnTo>
                  <a:lnTo>
                    <a:pt x="5188" y="4331"/>
                  </a:lnTo>
                  <a:lnTo>
                    <a:pt x="5413" y="4376"/>
                  </a:lnTo>
                  <a:lnTo>
                    <a:pt x="5639" y="4511"/>
                  </a:lnTo>
                  <a:lnTo>
                    <a:pt x="5864" y="4556"/>
                  </a:lnTo>
                  <a:lnTo>
                    <a:pt x="6090" y="4601"/>
                  </a:lnTo>
                  <a:lnTo>
                    <a:pt x="6315" y="4556"/>
                  </a:lnTo>
                  <a:lnTo>
                    <a:pt x="6541" y="4466"/>
                  </a:lnTo>
                  <a:lnTo>
                    <a:pt x="6721" y="4286"/>
                  </a:lnTo>
                  <a:lnTo>
                    <a:pt x="6902" y="4060"/>
                  </a:lnTo>
                  <a:lnTo>
                    <a:pt x="7082" y="3654"/>
                  </a:lnTo>
                  <a:lnTo>
                    <a:pt x="7127" y="3429"/>
                  </a:lnTo>
                  <a:lnTo>
                    <a:pt x="7172" y="3203"/>
                  </a:lnTo>
                  <a:lnTo>
                    <a:pt x="7172" y="2978"/>
                  </a:lnTo>
                  <a:lnTo>
                    <a:pt x="7127" y="2752"/>
                  </a:lnTo>
                  <a:lnTo>
                    <a:pt x="7037" y="2527"/>
                  </a:lnTo>
                  <a:lnTo>
                    <a:pt x="6902" y="2346"/>
                  </a:lnTo>
                  <a:lnTo>
                    <a:pt x="6721" y="2166"/>
                  </a:lnTo>
                  <a:lnTo>
                    <a:pt x="6811" y="1760"/>
                  </a:lnTo>
                  <a:lnTo>
                    <a:pt x="6992" y="1399"/>
                  </a:lnTo>
                  <a:lnTo>
                    <a:pt x="7127" y="1038"/>
                  </a:lnTo>
                  <a:lnTo>
                    <a:pt x="7172" y="767"/>
                  </a:lnTo>
                  <a:lnTo>
                    <a:pt x="7217" y="542"/>
                  </a:lnTo>
                  <a:lnTo>
                    <a:pt x="7172" y="361"/>
                  </a:lnTo>
                  <a:lnTo>
                    <a:pt x="7082" y="226"/>
                  </a:lnTo>
                  <a:lnTo>
                    <a:pt x="6947" y="91"/>
                  </a:lnTo>
                  <a:lnTo>
                    <a:pt x="6811" y="46"/>
                  </a:lnTo>
                  <a:lnTo>
                    <a:pt x="6631" y="46"/>
                  </a:lnTo>
                  <a:lnTo>
                    <a:pt x="6496" y="91"/>
                  </a:lnTo>
                  <a:lnTo>
                    <a:pt x="6360" y="226"/>
                  </a:lnTo>
                  <a:lnTo>
                    <a:pt x="6315" y="361"/>
                  </a:lnTo>
                  <a:lnTo>
                    <a:pt x="6225" y="767"/>
                  </a:lnTo>
                  <a:lnTo>
                    <a:pt x="6045" y="1128"/>
                  </a:lnTo>
                  <a:lnTo>
                    <a:pt x="5909" y="1444"/>
                  </a:lnTo>
                  <a:lnTo>
                    <a:pt x="5819" y="1715"/>
                  </a:lnTo>
                  <a:lnTo>
                    <a:pt x="5458" y="1534"/>
                  </a:lnTo>
                  <a:lnTo>
                    <a:pt x="4872" y="1534"/>
                  </a:lnTo>
                  <a:lnTo>
                    <a:pt x="4736" y="1624"/>
                  </a:lnTo>
                  <a:lnTo>
                    <a:pt x="4646" y="1715"/>
                  </a:lnTo>
                  <a:lnTo>
                    <a:pt x="4601" y="1805"/>
                  </a:lnTo>
                  <a:lnTo>
                    <a:pt x="4330" y="1940"/>
                  </a:lnTo>
                  <a:lnTo>
                    <a:pt x="4195" y="2076"/>
                  </a:lnTo>
                  <a:lnTo>
                    <a:pt x="4060" y="2211"/>
                  </a:lnTo>
                  <a:lnTo>
                    <a:pt x="3925" y="2346"/>
                  </a:lnTo>
                  <a:lnTo>
                    <a:pt x="3834" y="2527"/>
                  </a:lnTo>
                  <a:lnTo>
                    <a:pt x="3789" y="2662"/>
                  </a:lnTo>
                  <a:lnTo>
                    <a:pt x="3789" y="2752"/>
                  </a:lnTo>
                  <a:lnTo>
                    <a:pt x="3789" y="2887"/>
                  </a:lnTo>
                  <a:lnTo>
                    <a:pt x="3834" y="2978"/>
                  </a:lnTo>
                  <a:lnTo>
                    <a:pt x="3789" y="3248"/>
                  </a:lnTo>
                  <a:lnTo>
                    <a:pt x="3834" y="3338"/>
                  </a:lnTo>
                  <a:lnTo>
                    <a:pt x="3699" y="3293"/>
                  </a:lnTo>
                  <a:lnTo>
                    <a:pt x="3654" y="3248"/>
                  </a:lnTo>
                  <a:lnTo>
                    <a:pt x="3564" y="3203"/>
                  </a:lnTo>
                  <a:lnTo>
                    <a:pt x="3519" y="3113"/>
                  </a:lnTo>
                  <a:lnTo>
                    <a:pt x="3428" y="3023"/>
                  </a:lnTo>
                  <a:lnTo>
                    <a:pt x="2977" y="2752"/>
                  </a:lnTo>
                  <a:lnTo>
                    <a:pt x="3068" y="2572"/>
                  </a:lnTo>
                  <a:lnTo>
                    <a:pt x="3068" y="2481"/>
                  </a:lnTo>
                  <a:lnTo>
                    <a:pt x="3068" y="2391"/>
                  </a:lnTo>
                  <a:lnTo>
                    <a:pt x="2887" y="2076"/>
                  </a:lnTo>
                  <a:lnTo>
                    <a:pt x="2616" y="1850"/>
                  </a:lnTo>
                  <a:lnTo>
                    <a:pt x="2481" y="1579"/>
                  </a:lnTo>
                  <a:lnTo>
                    <a:pt x="2301" y="1354"/>
                  </a:lnTo>
                  <a:lnTo>
                    <a:pt x="1940" y="948"/>
                  </a:lnTo>
                  <a:lnTo>
                    <a:pt x="1714" y="677"/>
                  </a:lnTo>
                  <a:lnTo>
                    <a:pt x="1444" y="452"/>
                  </a:lnTo>
                  <a:lnTo>
                    <a:pt x="1399" y="407"/>
                  </a:lnTo>
                  <a:lnTo>
                    <a:pt x="1353" y="271"/>
                  </a:lnTo>
                  <a:lnTo>
                    <a:pt x="1263" y="136"/>
                  </a:lnTo>
                  <a:lnTo>
                    <a:pt x="1128" y="46"/>
                  </a:lnTo>
                  <a:lnTo>
                    <a:pt x="993" y="1"/>
                  </a:lnTo>
                  <a:close/>
                </a:path>
              </a:pathLst>
            </a:custGeom>
            <a:solidFill>
              <a:srgbClr val="8F81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302;p75">
              <a:extLst>
                <a:ext uri="{FF2B5EF4-FFF2-40B4-BE49-F238E27FC236}">
                  <a16:creationId xmlns:a16="http://schemas.microsoft.com/office/drawing/2014/main" id="{96CC5C7B-3ECC-4558-9068-6754DB267EC1}"/>
                </a:ext>
              </a:extLst>
            </p:cNvPr>
            <p:cNvSpPr/>
            <p:nvPr/>
          </p:nvSpPr>
          <p:spPr>
            <a:xfrm>
              <a:off x="277575" y="3682925"/>
              <a:ext cx="575150" cy="822100"/>
            </a:xfrm>
            <a:custGeom>
              <a:avLst/>
              <a:gdLst/>
              <a:ahLst/>
              <a:cxnLst/>
              <a:rect l="l" t="t" r="r" b="b"/>
              <a:pathLst>
                <a:path w="23006" h="32884" extrusionOk="0">
                  <a:moveTo>
                    <a:pt x="18134" y="1489"/>
                  </a:moveTo>
                  <a:lnTo>
                    <a:pt x="18269" y="1580"/>
                  </a:lnTo>
                  <a:lnTo>
                    <a:pt x="18314" y="1715"/>
                  </a:lnTo>
                  <a:lnTo>
                    <a:pt x="18314" y="1850"/>
                  </a:lnTo>
                  <a:lnTo>
                    <a:pt x="18269" y="2076"/>
                  </a:lnTo>
                  <a:lnTo>
                    <a:pt x="18088" y="2482"/>
                  </a:lnTo>
                  <a:lnTo>
                    <a:pt x="17908" y="2888"/>
                  </a:lnTo>
                  <a:lnTo>
                    <a:pt x="17547" y="2707"/>
                  </a:lnTo>
                  <a:lnTo>
                    <a:pt x="17592" y="2301"/>
                  </a:lnTo>
                  <a:lnTo>
                    <a:pt x="17637" y="1850"/>
                  </a:lnTo>
                  <a:lnTo>
                    <a:pt x="17728" y="1670"/>
                  </a:lnTo>
                  <a:lnTo>
                    <a:pt x="17818" y="1535"/>
                  </a:lnTo>
                  <a:lnTo>
                    <a:pt x="17953" y="1489"/>
                  </a:lnTo>
                  <a:close/>
                  <a:moveTo>
                    <a:pt x="16555" y="2843"/>
                  </a:moveTo>
                  <a:lnTo>
                    <a:pt x="16374" y="3023"/>
                  </a:lnTo>
                  <a:lnTo>
                    <a:pt x="16194" y="3249"/>
                  </a:lnTo>
                  <a:lnTo>
                    <a:pt x="16059" y="3474"/>
                  </a:lnTo>
                  <a:lnTo>
                    <a:pt x="15923" y="3745"/>
                  </a:lnTo>
                  <a:lnTo>
                    <a:pt x="15788" y="3970"/>
                  </a:lnTo>
                  <a:lnTo>
                    <a:pt x="15743" y="4241"/>
                  </a:lnTo>
                  <a:lnTo>
                    <a:pt x="15698" y="4512"/>
                  </a:lnTo>
                  <a:lnTo>
                    <a:pt x="15653" y="4782"/>
                  </a:lnTo>
                  <a:lnTo>
                    <a:pt x="15382" y="4512"/>
                  </a:lnTo>
                  <a:lnTo>
                    <a:pt x="15111" y="4241"/>
                  </a:lnTo>
                  <a:lnTo>
                    <a:pt x="15111" y="3925"/>
                  </a:lnTo>
                  <a:lnTo>
                    <a:pt x="15202" y="3655"/>
                  </a:lnTo>
                  <a:lnTo>
                    <a:pt x="15337" y="3429"/>
                  </a:lnTo>
                  <a:lnTo>
                    <a:pt x="15517" y="3204"/>
                  </a:lnTo>
                  <a:lnTo>
                    <a:pt x="15743" y="3068"/>
                  </a:lnTo>
                  <a:lnTo>
                    <a:pt x="15968" y="2978"/>
                  </a:lnTo>
                  <a:lnTo>
                    <a:pt x="16284" y="2888"/>
                  </a:lnTo>
                  <a:lnTo>
                    <a:pt x="16555" y="2843"/>
                  </a:lnTo>
                  <a:close/>
                  <a:moveTo>
                    <a:pt x="11954" y="1174"/>
                  </a:moveTo>
                  <a:lnTo>
                    <a:pt x="12134" y="1219"/>
                  </a:lnTo>
                  <a:lnTo>
                    <a:pt x="12270" y="1264"/>
                  </a:lnTo>
                  <a:lnTo>
                    <a:pt x="12405" y="1354"/>
                  </a:lnTo>
                  <a:lnTo>
                    <a:pt x="12721" y="1580"/>
                  </a:lnTo>
                  <a:lnTo>
                    <a:pt x="12991" y="1895"/>
                  </a:lnTo>
                  <a:lnTo>
                    <a:pt x="13217" y="2256"/>
                  </a:lnTo>
                  <a:lnTo>
                    <a:pt x="13578" y="2752"/>
                  </a:lnTo>
                  <a:lnTo>
                    <a:pt x="14345" y="3970"/>
                  </a:lnTo>
                  <a:lnTo>
                    <a:pt x="14751" y="4512"/>
                  </a:lnTo>
                  <a:lnTo>
                    <a:pt x="14976" y="4782"/>
                  </a:lnTo>
                  <a:lnTo>
                    <a:pt x="15247" y="5008"/>
                  </a:lnTo>
                  <a:lnTo>
                    <a:pt x="13533" y="4331"/>
                  </a:lnTo>
                  <a:lnTo>
                    <a:pt x="11819" y="3655"/>
                  </a:lnTo>
                  <a:lnTo>
                    <a:pt x="11819" y="3609"/>
                  </a:lnTo>
                  <a:lnTo>
                    <a:pt x="11774" y="3564"/>
                  </a:lnTo>
                  <a:lnTo>
                    <a:pt x="11593" y="3339"/>
                  </a:lnTo>
                  <a:lnTo>
                    <a:pt x="11413" y="3113"/>
                  </a:lnTo>
                  <a:lnTo>
                    <a:pt x="11322" y="2843"/>
                  </a:lnTo>
                  <a:lnTo>
                    <a:pt x="11277" y="2527"/>
                  </a:lnTo>
                  <a:lnTo>
                    <a:pt x="11232" y="2211"/>
                  </a:lnTo>
                  <a:lnTo>
                    <a:pt x="11277" y="1941"/>
                  </a:lnTo>
                  <a:lnTo>
                    <a:pt x="11368" y="1670"/>
                  </a:lnTo>
                  <a:lnTo>
                    <a:pt x="11548" y="1399"/>
                  </a:lnTo>
                  <a:lnTo>
                    <a:pt x="11683" y="1264"/>
                  </a:lnTo>
                  <a:lnTo>
                    <a:pt x="11819" y="1219"/>
                  </a:lnTo>
                  <a:lnTo>
                    <a:pt x="11954" y="1174"/>
                  </a:lnTo>
                  <a:close/>
                  <a:moveTo>
                    <a:pt x="17051" y="3023"/>
                  </a:moveTo>
                  <a:lnTo>
                    <a:pt x="17051" y="3655"/>
                  </a:lnTo>
                  <a:lnTo>
                    <a:pt x="16961" y="4241"/>
                  </a:lnTo>
                  <a:lnTo>
                    <a:pt x="16871" y="4872"/>
                  </a:lnTo>
                  <a:lnTo>
                    <a:pt x="16735" y="5504"/>
                  </a:lnTo>
                  <a:lnTo>
                    <a:pt x="15923" y="5233"/>
                  </a:lnTo>
                  <a:lnTo>
                    <a:pt x="15968" y="5143"/>
                  </a:lnTo>
                  <a:lnTo>
                    <a:pt x="15968" y="5098"/>
                  </a:lnTo>
                  <a:lnTo>
                    <a:pt x="16059" y="4466"/>
                  </a:lnTo>
                  <a:lnTo>
                    <a:pt x="16104" y="4151"/>
                  </a:lnTo>
                  <a:lnTo>
                    <a:pt x="16239" y="3880"/>
                  </a:lnTo>
                  <a:lnTo>
                    <a:pt x="16374" y="3609"/>
                  </a:lnTo>
                  <a:lnTo>
                    <a:pt x="16555" y="3384"/>
                  </a:lnTo>
                  <a:lnTo>
                    <a:pt x="16780" y="3204"/>
                  </a:lnTo>
                  <a:lnTo>
                    <a:pt x="17051" y="3023"/>
                  </a:lnTo>
                  <a:close/>
                  <a:moveTo>
                    <a:pt x="17367" y="3023"/>
                  </a:moveTo>
                  <a:lnTo>
                    <a:pt x="17592" y="3113"/>
                  </a:lnTo>
                  <a:lnTo>
                    <a:pt x="17773" y="3249"/>
                  </a:lnTo>
                  <a:lnTo>
                    <a:pt x="17818" y="3339"/>
                  </a:lnTo>
                  <a:lnTo>
                    <a:pt x="17908" y="3384"/>
                  </a:lnTo>
                  <a:lnTo>
                    <a:pt x="18043" y="3609"/>
                  </a:lnTo>
                  <a:lnTo>
                    <a:pt x="18179" y="3880"/>
                  </a:lnTo>
                  <a:lnTo>
                    <a:pt x="18269" y="4151"/>
                  </a:lnTo>
                  <a:lnTo>
                    <a:pt x="18269" y="4466"/>
                  </a:lnTo>
                  <a:lnTo>
                    <a:pt x="18224" y="4737"/>
                  </a:lnTo>
                  <a:lnTo>
                    <a:pt x="18088" y="5008"/>
                  </a:lnTo>
                  <a:lnTo>
                    <a:pt x="17908" y="5278"/>
                  </a:lnTo>
                  <a:lnTo>
                    <a:pt x="17682" y="5549"/>
                  </a:lnTo>
                  <a:lnTo>
                    <a:pt x="17637" y="5594"/>
                  </a:lnTo>
                  <a:lnTo>
                    <a:pt x="17592" y="5684"/>
                  </a:lnTo>
                  <a:lnTo>
                    <a:pt x="16871" y="5549"/>
                  </a:lnTo>
                  <a:lnTo>
                    <a:pt x="17006" y="5233"/>
                  </a:lnTo>
                  <a:lnTo>
                    <a:pt x="17096" y="4918"/>
                  </a:lnTo>
                  <a:lnTo>
                    <a:pt x="17231" y="4286"/>
                  </a:lnTo>
                  <a:lnTo>
                    <a:pt x="17367" y="3023"/>
                  </a:lnTo>
                  <a:close/>
                  <a:moveTo>
                    <a:pt x="20299" y="9067"/>
                  </a:moveTo>
                  <a:lnTo>
                    <a:pt x="20750" y="9248"/>
                  </a:lnTo>
                  <a:lnTo>
                    <a:pt x="21201" y="9428"/>
                  </a:lnTo>
                  <a:lnTo>
                    <a:pt x="22058" y="9834"/>
                  </a:lnTo>
                  <a:lnTo>
                    <a:pt x="21968" y="10736"/>
                  </a:lnTo>
                  <a:lnTo>
                    <a:pt x="21652" y="10601"/>
                  </a:lnTo>
                  <a:lnTo>
                    <a:pt x="21336" y="10466"/>
                  </a:lnTo>
                  <a:lnTo>
                    <a:pt x="20705" y="10285"/>
                  </a:lnTo>
                  <a:lnTo>
                    <a:pt x="20344" y="9203"/>
                  </a:lnTo>
                  <a:lnTo>
                    <a:pt x="20299" y="9067"/>
                  </a:lnTo>
                  <a:close/>
                  <a:moveTo>
                    <a:pt x="20795" y="10556"/>
                  </a:moveTo>
                  <a:lnTo>
                    <a:pt x="21201" y="10691"/>
                  </a:lnTo>
                  <a:lnTo>
                    <a:pt x="21562" y="10872"/>
                  </a:lnTo>
                  <a:lnTo>
                    <a:pt x="21923" y="11007"/>
                  </a:lnTo>
                  <a:lnTo>
                    <a:pt x="21832" y="11548"/>
                  </a:lnTo>
                  <a:lnTo>
                    <a:pt x="21517" y="11413"/>
                  </a:lnTo>
                  <a:lnTo>
                    <a:pt x="21156" y="11232"/>
                  </a:lnTo>
                  <a:lnTo>
                    <a:pt x="20975" y="11187"/>
                  </a:lnTo>
                  <a:lnTo>
                    <a:pt x="20795" y="10556"/>
                  </a:lnTo>
                  <a:close/>
                  <a:moveTo>
                    <a:pt x="21065" y="11503"/>
                  </a:moveTo>
                  <a:lnTo>
                    <a:pt x="21291" y="11638"/>
                  </a:lnTo>
                  <a:lnTo>
                    <a:pt x="21742" y="11819"/>
                  </a:lnTo>
                  <a:lnTo>
                    <a:pt x="21787" y="11864"/>
                  </a:lnTo>
                  <a:lnTo>
                    <a:pt x="21471" y="13082"/>
                  </a:lnTo>
                  <a:lnTo>
                    <a:pt x="21291" y="12315"/>
                  </a:lnTo>
                  <a:lnTo>
                    <a:pt x="21065" y="11503"/>
                  </a:lnTo>
                  <a:close/>
                  <a:moveTo>
                    <a:pt x="4196" y="452"/>
                  </a:moveTo>
                  <a:lnTo>
                    <a:pt x="5053" y="1038"/>
                  </a:lnTo>
                  <a:lnTo>
                    <a:pt x="5910" y="1580"/>
                  </a:lnTo>
                  <a:lnTo>
                    <a:pt x="6812" y="2031"/>
                  </a:lnTo>
                  <a:lnTo>
                    <a:pt x="7714" y="2482"/>
                  </a:lnTo>
                  <a:lnTo>
                    <a:pt x="8661" y="2843"/>
                  </a:lnTo>
                  <a:lnTo>
                    <a:pt x="9608" y="3249"/>
                  </a:lnTo>
                  <a:lnTo>
                    <a:pt x="11503" y="3925"/>
                  </a:lnTo>
                  <a:lnTo>
                    <a:pt x="12631" y="4331"/>
                  </a:lnTo>
                  <a:lnTo>
                    <a:pt x="13713" y="4782"/>
                  </a:lnTo>
                  <a:lnTo>
                    <a:pt x="14796" y="5188"/>
                  </a:lnTo>
                  <a:lnTo>
                    <a:pt x="15923" y="5594"/>
                  </a:lnTo>
                  <a:lnTo>
                    <a:pt x="17051" y="5910"/>
                  </a:lnTo>
                  <a:lnTo>
                    <a:pt x="17592" y="6045"/>
                  </a:lnTo>
                  <a:lnTo>
                    <a:pt x="18179" y="6181"/>
                  </a:lnTo>
                  <a:lnTo>
                    <a:pt x="18765" y="6226"/>
                  </a:lnTo>
                  <a:lnTo>
                    <a:pt x="19351" y="6271"/>
                  </a:lnTo>
                  <a:lnTo>
                    <a:pt x="19938" y="6271"/>
                  </a:lnTo>
                  <a:lnTo>
                    <a:pt x="20524" y="6226"/>
                  </a:lnTo>
                  <a:lnTo>
                    <a:pt x="20614" y="6181"/>
                  </a:lnTo>
                  <a:lnTo>
                    <a:pt x="20840" y="6181"/>
                  </a:lnTo>
                  <a:lnTo>
                    <a:pt x="21020" y="6226"/>
                  </a:lnTo>
                  <a:lnTo>
                    <a:pt x="21201" y="6316"/>
                  </a:lnTo>
                  <a:lnTo>
                    <a:pt x="21381" y="6451"/>
                  </a:lnTo>
                  <a:lnTo>
                    <a:pt x="21517" y="6587"/>
                  </a:lnTo>
                  <a:lnTo>
                    <a:pt x="21652" y="6722"/>
                  </a:lnTo>
                  <a:lnTo>
                    <a:pt x="21742" y="6902"/>
                  </a:lnTo>
                  <a:lnTo>
                    <a:pt x="21923" y="7353"/>
                  </a:lnTo>
                  <a:lnTo>
                    <a:pt x="22013" y="7849"/>
                  </a:lnTo>
                  <a:lnTo>
                    <a:pt x="22103" y="8391"/>
                  </a:lnTo>
                  <a:lnTo>
                    <a:pt x="22103" y="9022"/>
                  </a:lnTo>
                  <a:lnTo>
                    <a:pt x="22058" y="9609"/>
                  </a:lnTo>
                  <a:lnTo>
                    <a:pt x="21652" y="9383"/>
                  </a:lnTo>
                  <a:lnTo>
                    <a:pt x="21246" y="9203"/>
                  </a:lnTo>
                  <a:lnTo>
                    <a:pt x="20795" y="9067"/>
                  </a:lnTo>
                  <a:lnTo>
                    <a:pt x="20344" y="8932"/>
                  </a:lnTo>
                  <a:lnTo>
                    <a:pt x="20299" y="8977"/>
                  </a:lnTo>
                  <a:lnTo>
                    <a:pt x="20254" y="9022"/>
                  </a:lnTo>
                  <a:lnTo>
                    <a:pt x="19983" y="7985"/>
                  </a:lnTo>
                  <a:lnTo>
                    <a:pt x="19848" y="7489"/>
                  </a:lnTo>
                  <a:lnTo>
                    <a:pt x="19667" y="6992"/>
                  </a:lnTo>
                  <a:lnTo>
                    <a:pt x="19622" y="6902"/>
                  </a:lnTo>
                  <a:lnTo>
                    <a:pt x="19577" y="6857"/>
                  </a:lnTo>
                  <a:lnTo>
                    <a:pt x="19532" y="6767"/>
                  </a:lnTo>
                  <a:lnTo>
                    <a:pt x="19487" y="6722"/>
                  </a:lnTo>
                  <a:lnTo>
                    <a:pt x="19397" y="6722"/>
                  </a:lnTo>
                  <a:lnTo>
                    <a:pt x="17547" y="6677"/>
                  </a:lnTo>
                  <a:lnTo>
                    <a:pt x="6180" y="6677"/>
                  </a:lnTo>
                  <a:lnTo>
                    <a:pt x="5188" y="6722"/>
                  </a:lnTo>
                  <a:lnTo>
                    <a:pt x="4241" y="6812"/>
                  </a:lnTo>
                  <a:lnTo>
                    <a:pt x="4196" y="6857"/>
                  </a:lnTo>
                  <a:lnTo>
                    <a:pt x="4151" y="6902"/>
                  </a:lnTo>
                  <a:lnTo>
                    <a:pt x="4060" y="6902"/>
                  </a:lnTo>
                  <a:lnTo>
                    <a:pt x="4015" y="6992"/>
                  </a:lnTo>
                  <a:lnTo>
                    <a:pt x="3835" y="7534"/>
                  </a:lnTo>
                  <a:lnTo>
                    <a:pt x="3654" y="8075"/>
                  </a:lnTo>
                  <a:lnTo>
                    <a:pt x="3519" y="8661"/>
                  </a:lnTo>
                  <a:lnTo>
                    <a:pt x="3339" y="9203"/>
                  </a:lnTo>
                  <a:lnTo>
                    <a:pt x="2978" y="10240"/>
                  </a:lnTo>
                  <a:lnTo>
                    <a:pt x="2662" y="11278"/>
                  </a:lnTo>
                  <a:lnTo>
                    <a:pt x="2391" y="12315"/>
                  </a:lnTo>
                  <a:lnTo>
                    <a:pt x="2166" y="13398"/>
                  </a:lnTo>
                  <a:lnTo>
                    <a:pt x="2211" y="12676"/>
                  </a:lnTo>
                  <a:lnTo>
                    <a:pt x="2256" y="11909"/>
                  </a:lnTo>
                  <a:lnTo>
                    <a:pt x="2211" y="11187"/>
                  </a:lnTo>
                  <a:lnTo>
                    <a:pt x="2166" y="10466"/>
                  </a:lnTo>
                  <a:lnTo>
                    <a:pt x="2076" y="9744"/>
                  </a:lnTo>
                  <a:lnTo>
                    <a:pt x="1940" y="9022"/>
                  </a:lnTo>
                  <a:lnTo>
                    <a:pt x="1670" y="7624"/>
                  </a:lnTo>
                  <a:lnTo>
                    <a:pt x="1219" y="5775"/>
                  </a:lnTo>
                  <a:lnTo>
                    <a:pt x="813" y="3925"/>
                  </a:lnTo>
                  <a:lnTo>
                    <a:pt x="632" y="2933"/>
                  </a:lnTo>
                  <a:lnTo>
                    <a:pt x="497" y="1941"/>
                  </a:lnTo>
                  <a:lnTo>
                    <a:pt x="542" y="1850"/>
                  </a:lnTo>
                  <a:lnTo>
                    <a:pt x="587" y="1805"/>
                  </a:lnTo>
                  <a:lnTo>
                    <a:pt x="768" y="1805"/>
                  </a:lnTo>
                  <a:lnTo>
                    <a:pt x="1083" y="1895"/>
                  </a:lnTo>
                  <a:lnTo>
                    <a:pt x="1399" y="2076"/>
                  </a:lnTo>
                  <a:lnTo>
                    <a:pt x="2121" y="2437"/>
                  </a:lnTo>
                  <a:lnTo>
                    <a:pt x="2482" y="2662"/>
                  </a:lnTo>
                  <a:lnTo>
                    <a:pt x="2572" y="2662"/>
                  </a:lnTo>
                  <a:lnTo>
                    <a:pt x="2662" y="2617"/>
                  </a:lnTo>
                  <a:lnTo>
                    <a:pt x="2662" y="2572"/>
                  </a:lnTo>
                  <a:lnTo>
                    <a:pt x="2662" y="2437"/>
                  </a:lnTo>
                  <a:lnTo>
                    <a:pt x="2527" y="2166"/>
                  </a:lnTo>
                  <a:lnTo>
                    <a:pt x="2391" y="1670"/>
                  </a:lnTo>
                  <a:lnTo>
                    <a:pt x="2346" y="1444"/>
                  </a:lnTo>
                  <a:lnTo>
                    <a:pt x="2346" y="1264"/>
                  </a:lnTo>
                  <a:lnTo>
                    <a:pt x="2391" y="1219"/>
                  </a:lnTo>
                  <a:lnTo>
                    <a:pt x="2527" y="1219"/>
                  </a:lnTo>
                  <a:lnTo>
                    <a:pt x="2662" y="1264"/>
                  </a:lnTo>
                  <a:lnTo>
                    <a:pt x="3339" y="1670"/>
                  </a:lnTo>
                  <a:lnTo>
                    <a:pt x="3970" y="2121"/>
                  </a:lnTo>
                  <a:lnTo>
                    <a:pt x="4060" y="2166"/>
                  </a:lnTo>
                  <a:lnTo>
                    <a:pt x="4105" y="2121"/>
                  </a:lnTo>
                  <a:lnTo>
                    <a:pt x="4196" y="2076"/>
                  </a:lnTo>
                  <a:lnTo>
                    <a:pt x="4196" y="1986"/>
                  </a:lnTo>
                  <a:lnTo>
                    <a:pt x="4196" y="1219"/>
                  </a:lnTo>
                  <a:lnTo>
                    <a:pt x="4196" y="452"/>
                  </a:lnTo>
                  <a:close/>
                  <a:moveTo>
                    <a:pt x="4286" y="7083"/>
                  </a:moveTo>
                  <a:lnTo>
                    <a:pt x="5188" y="7173"/>
                  </a:lnTo>
                  <a:lnTo>
                    <a:pt x="6090" y="7218"/>
                  </a:lnTo>
                  <a:lnTo>
                    <a:pt x="11593" y="7218"/>
                  </a:lnTo>
                  <a:lnTo>
                    <a:pt x="15472" y="7263"/>
                  </a:lnTo>
                  <a:lnTo>
                    <a:pt x="17412" y="7263"/>
                  </a:lnTo>
                  <a:lnTo>
                    <a:pt x="19397" y="7173"/>
                  </a:lnTo>
                  <a:lnTo>
                    <a:pt x="19487" y="7714"/>
                  </a:lnTo>
                  <a:lnTo>
                    <a:pt x="19622" y="8255"/>
                  </a:lnTo>
                  <a:lnTo>
                    <a:pt x="19938" y="9338"/>
                  </a:lnTo>
                  <a:lnTo>
                    <a:pt x="20254" y="10556"/>
                  </a:lnTo>
                  <a:lnTo>
                    <a:pt x="20569" y="11774"/>
                  </a:lnTo>
                  <a:lnTo>
                    <a:pt x="20885" y="12992"/>
                  </a:lnTo>
                  <a:lnTo>
                    <a:pt x="21246" y="14209"/>
                  </a:lnTo>
                  <a:lnTo>
                    <a:pt x="21291" y="14300"/>
                  </a:lnTo>
                  <a:lnTo>
                    <a:pt x="21336" y="14345"/>
                  </a:lnTo>
                  <a:lnTo>
                    <a:pt x="21426" y="14390"/>
                  </a:lnTo>
                  <a:lnTo>
                    <a:pt x="21471" y="14345"/>
                  </a:lnTo>
                  <a:lnTo>
                    <a:pt x="21517" y="14435"/>
                  </a:lnTo>
                  <a:lnTo>
                    <a:pt x="21607" y="14435"/>
                  </a:lnTo>
                  <a:lnTo>
                    <a:pt x="21652" y="14390"/>
                  </a:lnTo>
                  <a:lnTo>
                    <a:pt x="21787" y="13804"/>
                  </a:lnTo>
                  <a:lnTo>
                    <a:pt x="21923" y="13533"/>
                  </a:lnTo>
                  <a:lnTo>
                    <a:pt x="22058" y="13262"/>
                  </a:lnTo>
                  <a:lnTo>
                    <a:pt x="22103" y="13172"/>
                  </a:lnTo>
                  <a:lnTo>
                    <a:pt x="22193" y="13127"/>
                  </a:lnTo>
                  <a:lnTo>
                    <a:pt x="22238" y="13127"/>
                  </a:lnTo>
                  <a:lnTo>
                    <a:pt x="22328" y="13172"/>
                  </a:lnTo>
                  <a:lnTo>
                    <a:pt x="22419" y="13307"/>
                  </a:lnTo>
                  <a:lnTo>
                    <a:pt x="22509" y="13488"/>
                  </a:lnTo>
                  <a:lnTo>
                    <a:pt x="22599" y="13939"/>
                  </a:lnTo>
                  <a:lnTo>
                    <a:pt x="22644" y="14209"/>
                  </a:lnTo>
                  <a:lnTo>
                    <a:pt x="22644" y="14841"/>
                  </a:lnTo>
                  <a:lnTo>
                    <a:pt x="22599" y="15157"/>
                  </a:lnTo>
                  <a:lnTo>
                    <a:pt x="22509" y="15472"/>
                  </a:lnTo>
                  <a:lnTo>
                    <a:pt x="22419" y="15833"/>
                  </a:lnTo>
                  <a:lnTo>
                    <a:pt x="22283" y="16149"/>
                  </a:lnTo>
                  <a:lnTo>
                    <a:pt x="21562" y="16149"/>
                  </a:lnTo>
                  <a:lnTo>
                    <a:pt x="21562" y="16104"/>
                  </a:lnTo>
                  <a:lnTo>
                    <a:pt x="21517" y="16014"/>
                  </a:lnTo>
                  <a:lnTo>
                    <a:pt x="21381" y="15969"/>
                  </a:lnTo>
                  <a:lnTo>
                    <a:pt x="21246" y="16014"/>
                  </a:lnTo>
                  <a:lnTo>
                    <a:pt x="21201" y="16104"/>
                  </a:lnTo>
                  <a:lnTo>
                    <a:pt x="21156" y="16194"/>
                  </a:lnTo>
                  <a:lnTo>
                    <a:pt x="21111" y="16600"/>
                  </a:lnTo>
                  <a:lnTo>
                    <a:pt x="21065" y="17006"/>
                  </a:lnTo>
                  <a:lnTo>
                    <a:pt x="20930" y="17412"/>
                  </a:lnTo>
                  <a:lnTo>
                    <a:pt x="20795" y="17728"/>
                  </a:lnTo>
                  <a:lnTo>
                    <a:pt x="20660" y="18089"/>
                  </a:lnTo>
                  <a:lnTo>
                    <a:pt x="20479" y="18404"/>
                  </a:lnTo>
                  <a:lnTo>
                    <a:pt x="20299" y="18675"/>
                  </a:lnTo>
                  <a:lnTo>
                    <a:pt x="20073" y="18946"/>
                  </a:lnTo>
                  <a:lnTo>
                    <a:pt x="19622" y="19397"/>
                  </a:lnTo>
                  <a:lnTo>
                    <a:pt x="19036" y="19803"/>
                  </a:lnTo>
                  <a:lnTo>
                    <a:pt x="18449" y="20118"/>
                  </a:lnTo>
                  <a:lnTo>
                    <a:pt x="17773" y="20389"/>
                  </a:lnTo>
                  <a:lnTo>
                    <a:pt x="17096" y="20615"/>
                  </a:lnTo>
                  <a:lnTo>
                    <a:pt x="16374" y="20750"/>
                  </a:lnTo>
                  <a:lnTo>
                    <a:pt x="15608" y="20885"/>
                  </a:lnTo>
                  <a:lnTo>
                    <a:pt x="14841" y="20975"/>
                  </a:lnTo>
                  <a:lnTo>
                    <a:pt x="13307" y="21066"/>
                  </a:lnTo>
                  <a:lnTo>
                    <a:pt x="11819" y="21111"/>
                  </a:lnTo>
                  <a:lnTo>
                    <a:pt x="10375" y="21066"/>
                  </a:lnTo>
                  <a:lnTo>
                    <a:pt x="8842" y="20975"/>
                  </a:lnTo>
                  <a:lnTo>
                    <a:pt x="8075" y="20885"/>
                  </a:lnTo>
                  <a:lnTo>
                    <a:pt x="7308" y="20750"/>
                  </a:lnTo>
                  <a:lnTo>
                    <a:pt x="6586" y="20615"/>
                  </a:lnTo>
                  <a:lnTo>
                    <a:pt x="5910" y="20389"/>
                  </a:lnTo>
                  <a:lnTo>
                    <a:pt x="5233" y="20118"/>
                  </a:lnTo>
                  <a:lnTo>
                    <a:pt x="4647" y="19803"/>
                  </a:lnTo>
                  <a:lnTo>
                    <a:pt x="4060" y="19397"/>
                  </a:lnTo>
                  <a:lnTo>
                    <a:pt x="3609" y="18946"/>
                  </a:lnTo>
                  <a:lnTo>
                    <a:pt x="3384" y="18675"/>
                  </a:lnTo>
                  <a:lnTo>
                    <a:pt x="3203" y="18404"/>
                  </a:lnTo>
                  <a:lnTo>
                    <a:pt x="3023" y="18089"/>
                  </a:lnTo>
                  <a:lnTo>
                    <a:pt x="2842" y="17728"/>
                  </a:lnTo>
                  <a:lnTo>
                    <a:pt x="2752" y="17412"/>
                  </a:lnTo>
                  <a:lnTo>
                    <a:pt x="2617" y="17006"/>
                  </a:lnTo>
                  <a:lnTo>
                    <a:pt x="2572" y="16600"/>
                  </a:lnTo>
                  <a:lnTo>
                    <a:pt x="2482" y="16194"/>
                  </a:lnTo>
                  <a:lnTo>
                    <a:pt x="2482" y="16104"/>
                  </a:lnTo>
                  <a:lnTo>
                    <a:pt x="2436" y="16014"/>
                  </a:lnTo>
                  <a:lnTo>
                    <a:pt x="2301" y="15969"/>
                  </a:lnTo>
                  <a:lnTo>
                    <a:pt x="2166" y="16014"/>
                  </a:lnTo>
                  <a:lnTo>
                    <a:pt x="2121" y="16104"/>
                  </a:lnTo>
                  <a:lnTo>
                    <a:pt x="2121" y="16149"/>
                  </a:lnTo>
                  <a:lnTo>
                    <a:pt x="1354" y="16149"/>
                  </a:lnTo>
                  <a:lnTo>
                    <a:pt x="1264" y="15833"/>
                  </a:lnTo>
                  <a:lnTo>
                    <a:pt x="1174" y="15472"/>
                  </a:lnTo>
                  <a:lnTo>
                    <a:pt x="1083" y="15157"/>
                  </a:lnTo>
                  <a:lnTo>
                    <a:pt x="1038" y="14841"/>
                  </a:lnTo>
                  <a:lnTo>
                    <a:pt x="1038" y="14209"/>
                  </a:lnTo>
                  <a:lnTo>
                    <a:pt x="1083" y="13939"/>
                  </a:lnTo>
                  <a:lnTo>
                    <a:pt x="1174" y="13488"/>
                  </a:lnTo>
                  <a:lnTo>
                    <a:pt x="1264" y="13307"/>
                  </a:lnTo>
                  <a:lnTo>
                    <a:pt x="1354" y="13172"/>
                  </a:lnTo>
                  <a:lnTo>
                    <a:pt x="1444" y="13127"/>
                  </a:lnTo>
                  <a:lnTo>
                    <a:pt x="1489" y="13127"/>
                  </a:lnTo>
                  <a:lnTo>
                    <a:pt x="1534" y="13172"/>
                  </a:lnTo>
                  <a:lnTo>
                    <a:pt x="1625" y="13262"/>
                  </a:lnTo>
                  <a:lnTo>
                    <a:pt x="1760" y="13533"/>
                  </a:lnTo>
                  <a:lnTo>
                    <a:pt x="1895" y="13804"/>
                  </a:lnTo>
                  <a:lnTo>
                    <a:pt x="2031" y="14390"/>
                  </a:lnTo>
                  <a:lnTo>
                    <a:pt x="2076" y="14435"/>
                  </a:lnTo>
                  <a:lnTo>
                    <a:pt x="2166" y="14435"/>
                  </a:lnTo>
                  <a:lnTo>
                    <a:pt x="2211" y="14345"/>
                  </a:lnTo>
                  <a:lnTo>
                    <a:pt x="2256" y="14390"/>
                  </a:lnTo>
                  <a:lnTo>
                    <a:pt x="2346" y="14345"/>
                  </a:lnTo>
                  <a:lnTo>
                    <a:pt x="2391" y="14300"/>
                  </a:lnTo>
                  <a:lnTo>
                    <a:pt x="2436" y="14209"/>
                  </a:lnTo>
                  <a:lnTo>
                    <a:pt x="2797" y="12992"/>
                  </a:lnTo>
                  <a:lnTo>
                    <a:pt x="3113" y="11774"/>
                  </a:lnTo>
                  <a:lnTo>
                    <a:pt x="3429" y="10556"/>
                  </a:lnTo>
                  <a:lnTo>
                    <a:pt x="3745" y="9338"/>
                  </a:lnTo>
                  <a:lnTo>
                    <a:pt x="4060" y="8210"/>
                  </a:lnTo>
                  <a:lnTo>
                    <a:pt x="4196" y="7669"/>
                  </a:lnTo>
                  <a:lnTo>
                    <a:pt x="4286" y="7083"/>
                  </a:lnTo>
                  <a:close/>
                  <a:moveTo>
                    <a:pt x="16104" y="21336"/>
                  </a:moveTo>
                  <a:lnTo>
                    <a:pt x="15562" y="21787"/>
                  </a:lnTo>
                  <a:lnTo>
                    <a:pt x="15111" y="22284"/>
                  </a:lnTo>
                  <a:lnTo>
                    <a:pt x="14209" y="23276"/>
                  </a:lnTo>
                  <a:lnTo>
                    <a:pt x="13713" y="23862"/>
                  </a:lnTo>
                  <a:lnTo>
                    <a:pt x="13623" y="23952"/>
                  </a:lnTo>
                  <a:lnTo>
                    <a:pt x="13578" y="23952"/>
                  </a:lnTo>
                  <a:lnTo>
                    <a:pt x="13488" y="23907"/>
                  </a:lnTo>
                  <a:lnTo>
                    <a:pt x="13397" y="23817"/>
                  </a:lnTo>
                  <a:lnTo>
                    <a:pt x="13488" y="23727"/>
                  </a:lnTo>
                  <a:lnTo>
                    <a:pt x="13488" y="23682"/>
                  </a:lnTo>
                  <a:lnTo>
                    <a:pt x="13533" y="23592"/>
                  </a:lnTo>
                  <a:lnTo>
                    <a:pt x="13442" y="23456"/>
                  </a:lnTo>
                  <a:lnTo>
                    <a:pt x="13352" y="23411"/>
                  </a:lnTo>
                  <a:lnTo>
                    <a:pt x="13262" y="23411"/>
                  </a:lnTo>
                  <a:lnTo>
                    <a:pt x="13217" y="23456"/>
                  </a:lnTo>
                  <a:lnTo>
                    <a:pt x="13172" y="23501"/>
                  </a:lnTo>
                  <a:lnTo>
                    <a:pt x="12946" y="23005"/>
                  </a:lnTo>
                  <a:lnTo>
                    <a:pt x="12721" y="22329"/>
                  </a:lnTo>
                  <a:lnTo>
                    <a:pt x="12585" y="21968"/>
                  </a:lnTo>
                  <a:lnTo>
                    <a:pt x="12405" y="21652"/>
                  </a:lnTo>
                  <a:lnTo>
                    <a:pt x="13307" y="21652"/>
                  </a:lnTo>
                  <a:lnTo>
                    <a:pt x="14254" y="21562"/>
                  </a:lnTo>
                  <a:lnTo>
                    <a:pt x="15202" y="21472"/>
                  </a:lnTo>
                  <a:lnTo>
                    <a:pt x="16104" y="21336"/>
                  </a:lnTo>
                  <a:close/>
                  <a:moveTo>
                    <a:pt x="5594" y="20750"/>
                  </a:moveTo>
                  <a:lnTo>
                    <a:pt x="6271" y="20975"/>
                  </a:lnTo>
                  <a:lnTo>
                    <a:pt x="6947" y="21201"/>
                  </a:lnTo>
                  <a:lnTo>
                    <a:pt x="7624" y="21336"/>
                  </a:lnTo>
                  <a:lnTo>
                    <a:pt x="8345" y="21472"/>
                  </a:lnTo>
                  <a:lnTo>
                    <a:pt x="9022" y="21562"/>
                  </a:lnTo>
                  <a:lnTo>
                    <a:pt x="9744" y="21607"/>
                  </a:lnTo>
                  <a:lnTo>
                    <a:pt x="11187" y="21652"/>
                  </a:lnTo>
                  <a:lnTo>
                    <a:pt x="10465" y="23186"/>
                  </a:lnTo>
                  <a:lnTo>
                    <a:pt x="10240" y="23682"/>
                  </a:lnTo>
                  <a:lnTo>
                    <a:pt x="10105" y="23907"/>
                  </a:lnTo>
                  <a:lnTo>
                    <a:pt x="10014" y="23998"/>
                  </a:lnTo>
                  <a:lnTo>
                    <a:pt x="9924" y="23998"/>
                  </a:lnTo>
                  <a:lnTo>
                    <a:pt x="9608" y="23862"/>
                  </a:lnTo>
                  <a:lnTo>
                    <a:pt x="9293" y="23727"/>
                  </a:lnTo>
                  <a:lnTo>
                    <a:pt x="8706" y="23411"/>
                  </a:lnTo>
                  <a:lnTo>
                    <a:pt x="8255" y="23141"/>
                  </a:lnTo>
                  <a:lnTo>
                    <a:pt x="7849" y="22825"/>
                  </a:lnTo>
                  <a:lnTo>
                    <a:pt x="7037" y="22193"/>
                  </a:lnTo>
                  <a:lnTo>
                    <a:pt x="6316" y="21472"/>
                  </a:lnTo>
                  <a:lnTo>
                    <a:pt x="5594" y="20750"/>
                  </a:lnTo>
                  <a:close/>
                  <a:moveTo>
                    <a:pt x="12270" y="21652"/>
                  </a:moveTo>
                  <a:lnTo>
                    <a:pt x="12540" y="22554"/>
                  </a:lnTo>
                  <a:lnTo>
                    <a:pt x="12766" y="23141"/>
                  </a:lnTo>
                  <a:lnTo>
                    <a:pt x="12991" y="23682"/>
                  </a:lnTo>
                  <a:lnTo>
                    <a:pt x="12585" y="23998"/>
                  </a:lnTo>
                  <a:lnTo>
                    <a:pt x="12315" y="24133"/>
                  </a:lnTo>
                  <a:lnTo>
                    <a:pt x="12089" y="24223"/>
                  </a:lnTo>
                  <a:lnTo>
                    <a:pt x="11683" y="24223"/>
                  </a:lnTo>
                  <a:lnTo>
                    <a:pt x="11322" y="24133"/>
                  </a:lnTo>
                  <a:lnTo>
                    <a:pt x="10962" y="23952"/>
                  </a:lnTo>
                  <a:lnTo>
                    <a:pt x="10646" y="23772"/>
                  </a:lnTo>
                  <a:lnTo>
                    <a:pt x="11052" y="22735"/>
                  </a:lnTo>
                  <a:lnTo>
                    <a:pt x="11232" y="22193"/>
                  </a:lnTo>
                  <a:lnTo>
                    <a:pt x="11368" y="21652"/>
                  </a:lnTo>
                  <a:close/>
                  <a:moveTo>
                    <a:pt x="4060" y="1"/>
                  </a:moveTo>
                  <a:lnTo>
                    <a:pt x="3970" y="46"/>
                  </a:lnTo>
                  <a:lnTo>
                    <a:pt x="3925" y="91"/>
                  </a:lnTo>
                  <a:lnTo>
                    <a:pt x="3880" y="136"/>
                  </a:lnTo>
                  <a:lnTo>
                    <a:pt x="3880" y="993"/>
                  </a:lnTo>
                  <a:lnTo>
                    <a:pt x="3880" y="1489"/>
                  </a:lnTo>
                  <a:lnTo>
                    <a:pt x="3835" y="1625"/>
                  </a:lnTo>
                  <a:lnTo>
                    <a:pt x="3835" y="1670"/>
                  </a:lnTo>
                  <a:lnTo>
                    <a:pt x="2978" y="1129"/>
                  </a:lnTo>
                  <a:lnTo>
                    <a:pt x="2527" y="858"/>
                  </a:lnTo>
                  <a:lnTo>
                    <a:pt x="2076" y="632"/>
                  </a:lnTo>
                  <a:lnTo>
                    <a:pt x="1985" y="632"/>
                  </a:lnTo>
                  <a:lnTo>
                    <a:pt x="1940" y="678"/>
                  </a:lnTo>
                  <a:lnTo>
                    <a:pt x="1895" y="723"/>
                  </a:lnTo>
                  <a:lnTo>
                    <a:pt x="1850" y="813"/>
                  </a:lnTo>
                  <a:lnTo>
                    <a:pt x="1895" y="1174"/>
                  </a:lnTo>
                  <a:lnTo>
                    <a:pt x="1985" y="1489"/>
                  </a:lnTo>
                  <a:lnTo>
                    <a:pt x="2211" y="2166"/>
                  </a:lnTo>
                  <a:lnTo>
                    <a:pt x="2211" y="2166"/>
                  </a:lnTo>
                  <a:lnTo>
                    <a:pt x="1760" y="1850"/>
                  </a:lnTo>
                  <a:lnTo>
                    <a:pt x="1309" y="1580"/>
                  </a:lnTo>
                  <a:lnTo>
                    <a:pt x="1083" y="1489"/>
                  </a:lnTo>
                  <a:lnTo>
                    <a:pt x="813" y="1399"/>
                  </a:lnTo>
                  <a:lnTo>
                    <a:pt x="271" y="1399"/>
                  </a:lnTo>
                  <a:lnTo>
                    <a:pt x="181" y="1444"/>
                  </a:lnTo>
                  <a:lnTo>
                    <a:pt x="181" y="1535"/>
                  </a:lnTo>
                  <a:lnTo>
                    <a:pt x="226" y="2301"/>
                  </a:lnTo>
                  <a:lnTo>
                    <a:pt x="362" y="3023"/>
                  </a:lnTo>
                  <a:lnTo>
                    <a:pt x="632" y="4512"/>
                  </a:lnTo>
                  <a:lnTo>
                    <a:pt x="1264" y="7398"/>
                  </a:lnTo>
                  <a:lnTo>
                    <a:pt x="1579" y="8842"/>
                  </a:lnTo>
                  <a:lnTo>
                    <a:pt x="1805" y="10285"/>
                  </a:lnTo>
                  <a:lnTo>
                    <a:pt x="1895" y="11007"/>
                  </a:lnTo>
                  <a:lnTo>
                    <a:pt x="1940" y="11774"/>
                  </a:lnTo>
                  <a:lnTo>
                    <a:pt x="1985" y="12495"/>
                  </a:lnTo>
                  <a:lnTo>
                    <a:pt x="1985" y="13262"/>
                  </a:lnTo>
                  <a:lnTo>
                    <a:pt x="1850" y="13037"/>
                  </a:lnTo>
                  <a:lnTo>
                    <a:pt x="1715" y="12856"/>
                  </a:lnTo>
                  <a:lnTo>
                    <a:pt x="1534" y="12721"/>
                  </a:lnTo>
                  <a:lnTo>
                    <a:pt x="1354" y="12676"/>
                  </a:lnTo>
                  <a:lnTo>
                    <a:pt x="1128" y="12676"/>
                  </a:lnTo>
                  <a:lnTo>
                    <a:pt x="993" y="12811"/>
                  </a:lnTo>
                  <a:lnTo>
                    <a:pt x="858" y="12992"/>
                  </a:lnTo>
                  <a:lnTo>
                    <a:pt x="768" y="13262"/>
                  </a:lnTo>
                  <a:lnTo>
                    <a:pt x="677" y="13804"/>
                  </a:lnTo>
                  <a:lnTo>
                    <a:pt x="677" y="14209"/>
                  </a:lnTo>
                  <a:lnTo>
                    <a:pt x="677" y="14841"/>
                  </a:lnTo>
                  <a:lnTo>
                    <a:pt x="677" y="15202"/>
                  </a:lnTo>
                  <a:lnTo>
                    <a:pt x="722" y="15563"/>
                  </a:lnTo>
                  <a:lnTo>
                    <a:pt x="813" y="15924"/>
                  </a:lnTo>
                  <a:lnTo>
                    <a:pt x="948" y="16239"/>
                  </a:lnTo>
                  <a:lnTo>
                    <a:pt x="1128" y="16510"/>
                  </a:lnTo>
                  <a:lnTo>
                    <a:pt x="1354" y="16735"/>
                  </a:lnTo>
                  <a:lnTo>
                    <a:pt x="1625" y="16871"/>
                  </a:lnTo>
                  <a:lnTo>
                    <a:pt x="1850" y="16916"/>
                  </a:lnTo>
                  <a:lnTo>
                    <a:pt x="2031" y="16916"/>
                  </a:lnTo>
                  <a:lnTo>
                    <a:pt x="2211" y="16826"/>
                  </a:lnTo>
                  <a:lnTo>
                    <a:pt x="2346" y="17502"/>
                  </a:lnTo>
                  <a:lnTo>
                    <a:pt x="2617" y="18089"/>
                  </a:lnTo>
                  <a:lnTo>
                    <a:pt x="2888" y="18630"/>
                  </a:lnTo>
                  <a:lnTo>
                    <a:pt x="3248" y="19126"/>
                  </a:lnTo>
                  <a:lnTo>
                    <a:pt x="3699" y="19577"/>
                  </a:lnTo>
                  <a:lnTo>
                    <a:pt x="4151" y="19938"/>
                  </a:lnTo>
                  <a:lnTo>
                    <a:pt x="4647" y="20299"/>
                  </a:lnTo>
                  <a:lnTo>
                    <a:pt x="5233" y="20570"/>
                  </a:lnTo>
                  <a:lnTo>
                    <a:pt x="5143" y="20615"/>
                  </a:lnTo>
                  <a:lnTo>
                    <a:pt x="5098" y="20705"/>
                  </a:lnTo>
                  <a:lnTo>
                    <a:pt x="5098" y="20795"/>
                  </a:lnTo>
                  <a:lnTo>
                    <a:pt x="5098" y="20885"/>
                  </a:lnTo>
                  <a:lnTo>
                    <a:pt x="4827" y="20840"/>
                  </a:lnTo>
                  <a:lnTo>
                    <a:pt x="4602" y="20840"/>
                  </a:lnTo>
                  <a:lnTo>
                    <a:pt x="4331" y="20885"/>
                  </a:lnTo>
                  <a:lnTo>
                    <a:pt x="4105" y="20975"/>
                  </a:lnTo>
                  <a:lnTo>
                    <a:pt x="3835" y="21111"/>
                  </a:lnTo>
                  <a:lnTo>
                    <a:pt x="3609" y="21246"/>
                  </a:lnTo>
                  <a:lnTo>
                    <a:pt x="3158" y="21652"/>
                  </a:lnTo>
                  <a:lnTo>
                    <a:pt x="2752" y="22148"/>
                  </a:lnTo>
                  <a:lnTo>
                    <a:pt x="2346" y="22735"/>
                  </a:lnTo>
                  <a:lnTo>
                    <a:pt x="1985" y="23411"/>
                  </a:lnTo>
                  <a:lnTo>
                    <a:pt x="1670" y="24133"/>
                  </a:lnTo>
                  <a:lnTo>
                    <a:pt x="1354" y="24855"/>
                  </a:lnTo>
                  <a:lnTo>
                    <a:pt x="1083" y="25621"/>
                  </a:lnTo>
                  <a:lnTo>
                    <a:pt x="587" y="27020"/>
                  </a:lnTo>
                  <a:lnTo>
                    <a:pt x="226" y="28238"/>
                  </a:lnTo>
                  <a:lnTo>
                    <a:pt x="1" y="29095"/>
                  </a:lnTo>
                  <a:lnTo>
                    <a:pt x="1" y="29230"/>
                  </a:lnTo>
                  <a:lnTo>
                    <a:pt x="46" y="29320"/>
                  </a:lnTo>
                  <a:lnTo>
                    <a:pt x="91" y="29365"/>
                  </a:lnTo>
                  <a:lnTo>
                    <a:pt x="181" y="29410"/>
                  </a:lnTo>
                  <a:lnTo>
                    <a:pt x="316" y="29410"/>
                  </a:lnTo>
                  <a:lnTo>
                    <a:pt x="407" y="29320"/>
                  </a:lnTo>
                  <a:lnTo>
                    <a:pt x="452" y="29230"/>
                  </a:lnTo>
                  <a:lnTo>
                    <a:pt x="813" y="28193"/>
                  </a:lnTo>
                  <a:lnTo>
                    <a:pt x="1174" y="26975"/>
                  </a:lnTo>
                  <a:lnTo>
                    <a:pt x="1534" y="25667"/>
                  </a:lnTo>
                  <a:lnTo>
                    <a:pt x="1760" y="24990"/>
                  </a:lnTo>
                  <a:lnTo>
                    <a:pt x="2031" y="24358"/>
                  </a:lnTo>
                  <a:lnTo>
                    <a:pt x="2301" y="23727"/>
                  </a:lnTo>
                  <a:lnTo>
                    <a:pt x="2617" y="23186"/>
                  </a:lnTo>
                  <a:lnTo>
                    <a:pt x="2933" y="22644"/>
                  </a:lnTo>
                  <a:lnTo>
                    <a:pt x="3339" y="22193"/>
                  </a:lnTo>
                  <a:lnTo>
                    <a:pt x="3790" y="21832"/>
                  </a:lnTo>
                  <a:lnTo>
                    <a:pt x="4015" y="21652"/>
                  </a:lnTo>
                  <a:lnTo>
                    <a:pt x="4241" y="21517"/>
                  </a:lnTo>
                  <a:lnTo>
                    <a:pt x="4511" y="21427"/>
                  </a:lnTo>
                  <a:lnTo>
                    <a:pt x="4782" y="21336"/>
                  </a:lnTo>
                  <a:lnTo>
                    <a:pt x="5098" y="21291"/>
                  </a:lnTo>
                  <a:lnTo>
                    <a:pt x="5414" y="21246"/>
                  </a:lnTo>
                  <a:lnTo>
                    <a:pt x="5865" y="21787"/>
                  </a:lnTo>
                  <a:lnTo>
                    <a:pt x="6406" y="22329"/>
                  </a:lnTo>
                  <a:lnTo>
                    <a:pt x="6947" y="22825"/>
                  </a:lnTo>
                  <a:lnTo>
                    <a:pt x="7534" y="23276"/>
                  </a:lnTo>
                  <a:lnTo>
                    <a:pt x="8120" y="23682"/>
                  </a:lnTo>
                  <a:lnTo>
                    <a:pt x="8751" y="24043"/>
                  </a:lnTo>
                  <a:lnTo>
                    <a:pt x="9428" y="24313"/>
                  </a:lnTo>
                  <a:lnTo>
                    <a:pt x="10105" y="24584"/>
                  </a:lnTo>
                  <a:lnTo>
                    <a:pt x="10195" y="24584"/>
                  </a:lnTo>
                  <a:lnTo>
                    <a:pt x="10285" y="24539"/>
                  </a:lnTo>
                  <a:lnTo>
                    <a:pt x="10285" y="24539"/>
                  </a:lnTo>
                  <a:lnTo>
                    <a:pt x="10105" y="25576"/>
                  </a:lnTo>
                  <a:lnTo>
                    <a:pt x="9969" y="26659"/>
                  </a:lnTo>
                  <a:lnTo>
                    <a:pt x="9924" y="27696"/>
                  </a:lnTo>
                  <a:lnTo>
                    <a:pt x="9879" y="28734"/>
                  </a:lnTo>
                  <a:lnTo>
                    <a:pt x="9879" y="29275"/>
                  </a:lnTo>
                  <a:lnTo>
                    <a:pt x="9924" y="29816"/>
                  </a:lnTo>
                  <a:lnTo>
                    <a:pt x="9969" y="30358"/>
                  </a:lnTo>
                  <a:lnTo>
                    <a:pt x="10105" y="30899"/>
                  </a:lnTo>
                  <a:lnTo>
                    <a:pt x="10285" y="31440"/>
                  </a:lnTo>
                  <a:lnTo>
                    <a:pt x="10511" y="31936"/>
                  </a:lnTo>
                  <a:lnTo>
                    <a:pt x="10781" y="32342"/>
                  </a:lnTo>
                  <a:lnTo>
                    <a:pt x="11187" y="32748"/>
                  </a:lnTo>
                  <a:lnTo>
                    <a:pt x="11277" y="32793"/>
                  </a:lnTo>
                  <a:lnTo>
                    <a:pt x="11368" y="32748"/>
                  </a:lnTo>
                  <a:lnTo>
                    <a:pt x="11413" y="32658"/>
                  </a:lnTo>
                  <a:lnTo>
                    <a:pt x="11413" y="32523"/>
                  </a:lnTo>
                  <a:lnTo>
                    <a:pt x="11052" y="32027"/>
                  </a:lnTo>
                  <a:lnTo>
                    <a:pt x="10781" y="31530"/>
                  </a:lnTo>
                  <a:lnTo>
                    <a:pt x="10556" y="31034"/>
                  </a:lnTo>
                  <a:lnTo>
                    <a:pt x="10420" y="30538"/>
                  </a:lnTo>
                  <a:lnTo>
                    <a:pt x="10330" y="29997"/>
                  </a:lnTo>
                  <a:lnTo>
                    <a:pt x="10240" y="29501"/>
                  </a:lnTo>
                  <a:lnTo>
                    <a:pt x="10240" y="28959"/>
                  </a:lnTo>
                  <a:lnTo>
                    <a:pt x="10240" y="28418"/>
                  </a:lnTo>
                  <a:lnTo>
                    <a:pt x="10330" y="27290"/>
                  </a:lnTo>
                  <a:lnTo>
                    <a:pt x="10465" y="26208"/>
                  </a:lnTo>
                  <a:lnTo>
                    <a:pt x="10601" y="25080"/>
                  </a:lnTo>
                  <a:lnTo>
                    <a:pt x="10646" y="24539"/>
                  </a:lnTo>
                  <a:lnTo>
                    <a:pt x="10646" y="23998"/>
                  </a:lnTo>
                  <a:lnTo>
                    <a:pt x="10962" y="24223"/>
                  </a:lnTo>
                  <a:lnTo>
                    <a:pt x="11277" y="24358"/>
                  </a:lnTo>
                  <a:lnTo>
                    <a:pt x="11593" y="24449"/>
                  </a:lnTo>
                  <a:lnTo>
                    <a:pt x="11954" y="24494"/>
                  </a:lnTo>
                  <a:lnTo>
                    <a:pt x="12270" y="24449"/>
                  </a:lnTo>
                  <a:lnTo>
                    <a:pt x="12585" y="24358"/>
                  </a:lnTo>
                  <a:lnTo>
                    <a:pt x="12901" y="24223"/>
                  </a:lnTo>
                  <a:lnTo>
                    <a:pt x="13172" y="23998"/>
                  </a:lnTo>
                  <a:lnTo>
                    <a:pt x="13262" y="24043"/>
                  </a:lnTo>
                  <a:lnTo>
                    <a:pt x="13217" y="24990"/>
                  </a:lnTo>
                  <a:lnTo>
                    <a:pt x="13262" y="25937"/>
                  </a:lnTo>
                  <a:lnTo>
                    <a:pt x="13352" y="26930"/>
                  </a:lnTo>
                  <a:lnTo>
                    <a:pt x="13442" y="27832"/>
                  </a:lnTo>
                  <a:lnTo>
                    <a:pt x="13578" y="29095"/>
                  </a:lnTo>
                  <a:lnTo>
                    <a:pt x="13668" y="29681"/>
                  </a:lnTo>
                  <a:lnTo>
                    <a:pt x="13713" y="30267"/>
                  </a:lnTo>
                  <a:lnTo>
                    <a:pt x="13668" y="30809"/>
                  </a:lnTo>
                  <a:lnTo>
                    <a:pt x="13578" y="31395"/>
                  </a:lnTo>
                  <a:lnTo>
                    <a:pt x="13442" y="31981"/>
                  </a:lnTo>
                  <a:lnTo>
                    <a:pt x="13172" y="32568"/>
                  </a:lnTo>
                  <a:lnTo>
                    <a:pt x="13127" y="32658"/>
                  </a:lnTo>
                  <a:lnTo>
                    <a:pt x="13127" y="32748"/>
                  </a:lnTo>
                  <a:lnTo>
                    <a:pt x="13172" y="32793"/>
                  </a:lnTo>
                  <a:lnTo>
                    <a:pt x="13217" y="32838"/>
                  </a:lnTo>
                  <a:lnTo>
                    <a:pt x="13307" y="32884"/>
                  </a:lnTo>
                  <a:lnTo>
                    <a:pt x="13397" y="32884"/>
                  </a:lnTo>
                  <a:lnTo>
                    <a:pt x="13442" y="32838"/>
                  </a:lnTo>
                  <a:lnTo>
                    <a:pt x="13533" y="32793"/>
                  </a:lnTo>
                  <a:lnTo>
                    <a:pt x="13758" y="32387"/>
                  </a:lnTo>
                  <a:lnTo>
                    <a:pt x="13939" y="31936"/>
                  </a:lnTo>
                  <a:lnTo>
                    <a:pt x="14029" y="31530"/>
                  </a:lnTo>
                  <a:lnTo>
                    <a:pt x="14119" y="31079"/>
                  </a:lnTo>
                  <a:lnTo>
                    <a:pt x="14164" y="30673"/>
                  </a:lnTo>
                  <a:lnTo>
                    <a:pt x="14119" y="30222"/>
                  </a:lnTo>
                  <a:lnTo>
                    <a:pt x="14029" y="29320"/>
                  </a:lnTo>
                  <a:lnTo>
                    <a:pt x="13894" y="28012"/>
                  </a:lnTo>
                  <a:lnTo>
                    <a:pt x="13758" y="26749"/>
                  </a:lnTo>
                  <a:lnTo>
                    <a:pt x="13578" y="25441"/>
                  </a:lnTo>
                  <a:lnTo>
                    <a:pt x="13397" y="24178"/>
                  </a:lnTo>
                  <a:lnTo>
                    <a:pt x="13533" y="24223"/>
                  </a:lnTo>
                  <a:lnTo>
                    <a:pt x="13623" y="24223"/>
                  </a:lnTo>
                  <a:lnTo>
                    <a:pt x="13803" y="24178"/>
                  </a:lnTo>
                  <a:lnTo>
                    <a:pt x="13984" y="24043"/>
                  </a:lnTo>
                  <a:lnTo>
                    <a:pt x="14300" y="23727"/>
                  </a:lnTo>
                  <a:lnTo>
                    <a:pt x="14796" y="23095"/>
                  </a:lnTo>
                  <a:lnTo>
                    <a:pt x="15653" y="22238"/>
                  </a:lnTo>
                  <a:lnTo>
                    <a:pt x="16600" y="21517"/>
                  </a:lnTo>
                  <a:lnTo>
                    <a:pt x="17186" y="21607"/>
                  </a:lnTo>
                  <a:lnTo>
                    <a:pt x="17682" y="21832"/>
                  </a:lnTo>
                  <a:lnTo>
                    <a:pt x="18134" y="22058"/>
                  </a:lnTo>
                  <a:lnTo>
                    <a:pt x="18540" y="22374"/>
                  </a:lnTo>
                  <a:lnTo>
                    <a:pt x="18855" y="22780"/>
                  </a:lnTo>
                  <a:lnTo>
                    <a:pt x="19126" y="23231"/>
                  </a:lnTo>
                  <a:lnTo>
                    <a:pt x="19397" y="23727"/>
                  </a:lnTo>
                  <a:lnTo>
                    <a:pt x="19622" y="24313"/>
                  </a:lnTo>
                  <a:lnTo>
                    <a:pt x="20073" y="25667"/>
                  </a:lnTo>
                  <a:lnTo>
                    <a:pt x="20524" y="27020"/>
                  </a:lnTo>
                  <a:lnTo>
                    <a:pt x="20930" y="28418"/>
                  </a:lnTo>
                  <a:lnTo>
                    <a:pt x="21336" y="29771"/>
                  </a:lnTo>
                  <a:lnTo>
                    <a:pt x="21381" y="29861"/>
                  </a:lnTo>
                  <a:lnTo>
                    <a:pt x="21426" y="29952"/>
                  </a:lnTo>
                  <a:lnTo>
                    <a:pt x="21607" y="29952"/>
                  </a:lnTo>
                  <a:lnTo>
                    <a:pt x="21697" y="29907"/>
                  </a:lnTo>
                  <a:lnTo>
                    <a:pt x="21742" y="29861"/>
                  </a:lnTo>
                  <a:lnTo>
                    <a:pt x="21787" y="29771"/>
                  </a:lnTo>
                  <a:lnTo>
                    <a:pt x="21787" y="29681"/>
                  </a:lnTo>
                  <a:lnTo>
                    <a:pt x="21336" y="28057"/>
                  </a:lnTo>
                  <a:lnTo>
                    <a:pt x="20840" y="26433"/>
                  </a:lnTo>
                  <a:lnTo>
                    <a:pt x="20299" y="24855"/>
                  </a:lnTo>
                  <a:lnTo>
                    <a:pt x="19667" y="23321"/>
                  </a:lnTo>
                  <a:lnTo>
                    <a:pt x="19442" y="22870"/>
                  </a:lnTo>
                  <a:lnTo>
                    <a:pt x="19171" y="22464"/>
                  </a:lnTo>
                  <a:lnTo>
                    <a:pt x="18855" y="22148"/>
                  </a:lnTo>
                  <a:lnTo>
                    <a:pt x="18540" y="21832"/>
                  </a:lnTo>
                  <a:lnTo>
                    <a:pt x="18179" y="21607"/>
                  </a:lnTo>
                  <a:lnTo>
                    <a:pt x="17773" y="21427"/>
                  </a:lnTo>
                  <a:lnTo>
                    <a:pt x="17322" y="21336"/>
                  </a:lnTo>
                  <a:lnTo>
                    <a:pt x="16871" y="21291"/>
                  </a:lnTo>
                  <a:lnTo>
                    <a:pt x="17006" y="21201"/>
                  </a:lnTo>
                  <a:lnTo>
                    <a:pt x="17051" y="21111"/>
                  </a:lnTo>
                  <a:lnTo>
                    <a:pt x="17863" y="20840"/>
                  </a:lnTo>
                  <a:lnTo>
                    <a:pt x="18585" y="20524"/>
                  </a:lnTo>
                  <a:lnTo>
                    <a:pt x="19306" y="20118"/>
                  </a:lnTo>
                  <a:lnTo>
                    <a:pt x="19622" y="19893"/>
                  </a:lnTo>
                  <a:lnTo>
                    <a:pt x="19938" y="19622"/>
                  </a:lnTo>
                  <a:lnTo>
                    <a:pt x="20208" y="19352"/>
                  </a:lnTo>
                  <a:lnTo>
                    <a:pt x="20479" y="19081"/>
                  </a:lnTo>
                  <a:lnTo>
                    <a:pt x="20705" y="18765"/>
                  </a:lnTo>
                  <a:lnTo>
                    <a:pt x="20885" y="18404"/>
                  </a:lnTo>
                  <a:lnTo>
                    <a:pt x="21111" y="18044"/>
                  </a:lnTo>
                  <a:lnTo>
                    <a:pt x="21246" y="17683"/>
                  </a:lnTo>
                  <a:lnTo>
                    <a:pt x="21381" y="17277"/>
                  </a:lnTo>
                  <a:lnTo>
                    <a:pt x="21471" y="16826"/>
                  </a:lnTo>
                  <a:lnTo>
                    <a:pt x="21652" y="16916"/>
                  </a:lnTo>
                  <a:lnTo>
                    <a:pt x="21832" y="16916"/>
                  </a:lnTo>
                  <a:lnTo>
                    <a:pt x="22058" y="16871"/>
                  </a:lnTo>
                  <a:lnTo>
                    <a:pt x="22328" y="16735"/>
                  </a:lnTo>
                  <a:lnTo>
                    <a:pt x="22554" y="16510"/>
                  </a:lnTo>
                  <a:lnTo>
                    <a:pt x="22734" y="16239"/>
                  </a:lnTo>
                  <a:lnTo>
                    <a:pt x="22870" y="15924"/>
                  </a:lnTo>
                  <a:lnTo>
                    <a:pt x="22960" y="15563"/>
                  </a:lnTo>
                  <a:lnTo>
                    <a:pt x="23005" y="15202"/>
                  </a:lnTo>
                  <a:lnTo>
                    <a:pt x="23005" y="14841"/>
                  </a:lnTo>
                  <a:lnTo>
                    <a:pt x="23005" y="14209"/>
                  </a:lnTo>
                  <a:lnTo>
                    <a:pt x="23005" y="13804"/>
                  </a:lnTo>
                  <a:lnTo>
                    <a:pt x="22915" y="13262"/>
                  </a:lnTo>
                  <a:lnTo>
                    <a:pt x="22825" y="12992"/>
                  </a:lnTo>
                  <a:lnTo>
                    <a:pt x="22689" y="12811"/>
                  </a:lnTo>
                  <a:lnTo>
                    <a:pt x="22554" y="12676"/>
                  </a:lnTo>
                  <a:lnTo>
                    <a:pt x="22328" y="12676"/>
                  </a:lnTo>
                  <a:lnTo>
                    <a:pt x="22148" y="12721"/>
                  </a:lnTo>
                  <a:lnTo>
                    <a:pt x="22013" y="12811"/>
                  </a:lnTo>
                  <a:lnTo>
                    <a:pt x="22013" y="12811"/>
                  </a:lnTo>
                  <a:lnTo>
                    <a:pt x="22238" y="11909"/>
                  </a:lnTo>
                  <a:lnTo>
                    <a:pt x="22464" y="10827"/>
                  </a:lnTo>
                  <a:lnTo>
                    <a:pt x="22554" y="9699"/>
                  </a:lnTo>
                  <a:lnTo>
                    <a:pt x="22554" y="9158"/>
                  </a:lnTo>
                  <a:lnTo>
                    <a:pt x="22554" y="8571"/>
                  </a:lnTo>
                  <a:lnTo>
                    <a:pt x="22509" y="8075"/>
                  </a:lnTo>
                  <a:lnTo>
                    <a:pt x="22419" y="7579"/>
                  </a:lnTo>
                  <a:lnTo>
                    <a:pt x="22328" y="7128"/>
                  </a:lnTo>
                  <a:lnTo>
                    <a:pt x="22148" y="6722"/>
                  </a:lnTo>
                  <a:lnTo>
                    <a:pt x="21923" y="6406"/>
                  </a:lnTo>
                  <a:lnTo>
                    <a:pt x="21697" y="6135"/>
                  </a:lnTo>
                  <a:lnTo>
                    <a:pt x="21381" y="5955"/>
                  </a:lnTo>
                  <a:lnTo>
                    <a:pt x="21201" y="5910"/>
                  </a:lnTo>
                  <a:lnTo>
                    <a:pt x="20975" y="5865"/>
                  </a:lnTo>
                  <a:lnTo>
                    <a:pt x="21156" y="5504"/>
                  </a:lnTo>
                  <a:lnTo>
                    <a:pt x="21336" y="5188"/>
                  </a:lnTo>
                  <a:lnTo>
                    <a:pt x="21517" y="4918"/>
                  </a:lnTo>
                  <a:lnTo>
                    <a:pt x="21517" y="4872"/>
                  </a:lnTo>
                  <a:lnTo>
                    <a:pt x="21517" y="4782"/>
                  </a:lnTo>
                  <a:lnTo>
                    <a:pt x="21426" y="4692"/>
                  </a:lnTo>
                  <a:lnTo>
                    <a:pt x="21246" y="4692"/>
                  </a:lnTo>
                  <a:lnTo>
                    <a:pt x="21201" y="4737"/>
                  </a:lnTo>
                  <a:lnTo>
                    <a:pt x="21065" y="4963"/>
                  </a:lnTo>
                  <a:lnTo>
                    <a:pt x="20930" y="5233"/>
                  </a:lnTo>
                  <a:lnTo>
                    <a:pt x="20750" y="5820"/>
                  </a:lnTo>
                  <a:lnTo>
                    <a:pt x="20569" y="5549"/>
                  </a:lnTo>
                  <a:lnTo>
                    <a:pt x="20479" y="5233"/>
                  </a:lnTo>
                  <a:lnTo>
                    <a:pt x="20389" y="4872"/>
                  </a:lnTo>
                  <a:lnTo>
                    <a:pt x="20344" y="4466"/>
                  </a:lnTo>
                  <a:lnTo>
                    <a:pt x="20299" y="4376"/>
                  </a:lnTo>
                  <a:lnTo>
                    <a:pt x="20073" y="4376"/>
                  </a:lnTo>
                  <a:lnTo>
                    <a:pt x="20028" y="4466"/>
                  </a:lnTo>
                  <a:lnTo>
                    <a:pt x="19983" y="4827"/>
                  </a:lnTo>
                  <a:lnTo>
                    <a:pt x="20073" y="5188"/>
                  </a:lnTo>
                  <a:lnTo>
                    <a:pt x="20208" y="5549"/>
                  </a:lnTo>
                  <a:lnTo>
                    <a:pt x="20389" y="5865"/>
                  </a:lnTo>
                  <a:lnTo>
                    <a:pt x="19803" y="5910"/>
                  </a:lnTo>
                  <a:lnTo>
                    <a:pt x="19216" y="5910"/>
                  </a:lnTo>
                  <a:lnTo>
                    <a:pt x="18630" y="5865"/>
                  </a:lnTo>
                  <a:lnTo>
                    <a:pt x="18088" y="5775"/>
                  </a:lnTo>
                  <a:lnTo>
                    <a:pt x="18359" y="5504"/>
                  </a:lnTo>
                  <a:lnTo>
                    <a:pt x="18540" y="5188"/>
                  </a:lnTo>
                  <a:lnTo>
                    <a:pt x="18630" y="4827"/>
                  </a:lnTo>
                  <a:lnTo>
                    <a:pt x="18675" y="4466"/>
                  </a:lnTo>
                  <a:lnTo>
                    <a:pt x="18675" y="4151"/>
                  </a:lnTo>
                  <a:lnTo>
                    <a:pt x="18585" y="3790"/>
                  </a:lnTo>
                  <a:lnTo>
                    <a:pt x="18449" y="3474"/>
                  </a:lnTo>
                  <a:lnTo>
                    <a:pt x="18224" y="3204"/>
                  </a:lnTo>
                  <a:lnTo>
                    <a:pt x="18404" y="2933"/>
                  </a:lnTo>
                  <a:lnTo>
                    <a:pt x="18540" y="2662"/>
                  </a:lnTo>
                  <a:lnTo>
                    <a:pt x="18630" y="2346"/>
                  </a:lnTo>
                  <a:lnTo>
                    <a:pt x="18675" y="2076"/>
                  </a:lnTo>
                  <a:lnTo>
                    <a:pt x="18675" y="1760"/>
                  </a:lnTo>
                  <a:lnTo>
                    <a:pt x="18630" y="1489"/>
                  </a:lnTo>
                  <a:lnTo>
                    <a:pt x="18585" y="1399"/>
                  </a:lnTo>
                  <a:lnTo>
                    <a:pt x="18494" y="1264"/>
                  </a:lnTo>
                  <a:lnTo>
                    <a:pt x="18359" y="1174"/>
                  </a:lnTo>
                  <a:lnTo>
                    <a:pt x="18224" y="1129"/>
                  </a:lnTo>
                  <a:lnTo>
                    <a:pt x="18088" y="1084"/>
                  </a:lnTo>
                  <a:lnTo>
                    <a:pt x="17953" y="1084"/>
                  </a:lnTo>
                  <a:lnTo>
                    <a:pt x="17773" y="1174"/>
                  </a:lnTo>
                  <a:lnTo>
                    <a:pt x="17592" y="1309"/>
                  </a:lnTo>
                  <a:lnTo>
                    <a:pt x="17457" y="1535"/>
                  </a:lnTo>
                  <a:lnTo>
                    <a:pt x="17367" y="1760"/>
                  </a:lnTo>
                  <a:lnTo>
                    <a:pt x="17277" y="2076"/>
                  </a:lnTo>
                  <a:lnTo>
                    <a:pt x="17277" y="2346"/>
                  </a:lnTo>
                  <a:lnTo>
                    <a:pt x="17322" y="2617"/>
                  </a:lnTo>
                  <a:lnTo>
                    <a:pt x="17096" y="2527"/>
                  </a:lnTo>
                  <a:lnTo>
                    <a:pt x="16735" y="2527"/>
                  </a:lnTo>
                  <a:lnTo>
                    <a:pt x="16329" y="2572"/>
                  </a:lnTo>
                  <a:lnTo>
                    <a:pt x="15923" y="2662"/>
                  </a:lnTo>
                  <a:lnTo>
                    <a:pt x="15562" y="2798"/>
                  </a:lnTo>
                  <a:lnTo>
                    <a:pt x="15247" y="3023"/>
                  </a:lnTo>
                  <a:lnTo>
                    <a:pt x="15021" y="3294"/>
                  </a:lnTo>
                  <a:lnTo>
                    <a:pt x="14931" y="3474"/>
                  </a:lnTo>
                  <a:lnTo>
                    <a:pt x="14886" y="3609"/>
                  </a:lnTo>
                  <a:lnTo>
                    <a:pt x="14886" y="3790"/>
                  </a:lnTo>
                  <a:lnTo>
                    <a:pt x="14886" y="4015"/>
                  </a:lnTo>
                  <a:lnTo>
                    <a:pt x="14570" y="3564"/>
                  </a:lnTo>
                  <a:lnTo>
                    <a:pt x="14254" y="3158"/>
                  </a:lnTo>
                  <a:lnTo>
                    <a:pt x="13623" y="2211"/>
                  </a:lnTo>
                  <a:lnTo>
                    <a:pt x="13307" y="1805"/>
                  </a:lnTo>
                  <a:lnTo>
                    <a:pt x="12946" y="1399"/>
                  </a:lnTo>
                  <a:lnTo>
                    <a:pt x="12721" y="1219"/>
                  </a:lnTo>
                  <a:lnTo>
                    <a:pt x="12495" y="1084"/>
                  </a:lnTo>
                  <a:lnTo>
                    <a:pt x="12270" y="993"/>
                  </a:lnTo>
                  <a:lnTo>
                    <a:pt x="11999" y="948"/>
                  </a:lnTo>
                  <a:lnTo>
                    <a:pt x="11774" y="948"/>
                  </a:lnTo>
                  <a:lnTo>
                    <a:pt x="11548" y="993"/>
                  </a:lnTo>
                  <a:lnTo>
                    <a:pt x="11413" y="1084"/>
                  </a:lnTo>
                  <a:lnTo>
                    <a:pt x="11277" y="1219"/>
                  </a:lnTo>
                  <a:lnTo>
                    <a:pt x="11187" y="1354"/>
                  </a:lnTo>
                  <a:lnTo>
                    <a:pt x="11097" y="1535"/>
                  </a:lnTo>
                  <a:lnTo>
                    <a:pt x="11052" y="1941"/>
                  </a:lnTo>
                  <a:lnTo>
                    <a:pt x="11052" y="2392"/>
                  </a:lnTo>
                  <a:lnTo>
                    <a:pt x="11187" y="2843"/>
                  </a:lnTo>
                  <a:lnTo>
                    <a:pt x="11322" y="3249"/>
                  </a:lnTo>
                  <a:lnTo>
                    <a:pt x="11548" y="3564"/>
                  </a:lnTo>
                  <a:lnTo>
                    <a:pt x="11548" y="3564"/>
                  </a:lnTo>
                  <a:lnTo>
                    <a:pt x="9608" y="2888"/>
                  </a:lnTo>
                  <a:lnTo>
                    <a:pt x="8616" y="2527"/>
                  </a:lnTo>
                  <a:lnTo>
                    <a:pt x="7669" y="2121"/>
                  </a:lnTo>
                  <a:lnTo>
                    <a:pt x="6767" y="1670"/>
                  </a:lnTo>
                  <a:lnTo>
                    <a:pt x="5865" y="1174"/>
                  </a:lnTo>
                  <a:lnTo>
                    <a:pt x="4962" y="632"/>
                  </a:lnTo>
                  <a:lnTo>
                    <a:pt x="4105" y="46"/>
                  </a:lnTo>
                  <a:lnTo>
                    <a:pt x="4060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303;p75">
              <a:extLst>
                <a:ext uri="{FF2B5EF4-FFF2-40B4-BE49-F238E27FC236}">
                  <a16:creationId xmlns:a16="http://schemas.microsoft.com/office/drawing/2014/main" id="{A1B713E8-0512-4239-8A7A-84F92D05F995}"/>
                </a:ext>
              </a:extLst>
            </p:cNvPr>
            <p:cNvSpPr/>
            <p:nvPr/>
          </p:nvSpPr>
          <p:spPr>
            <a:xfrm>
              <a:off x="430950" y="4006575"/>
              <a:ext cx="24825" cy="78950"/>
            </a:xfrm>
            <a:custGeom>
              <a:avLst/>
              <a:gdLst/>
              <a:ahLst/>
              <a:cxnLst/>
              <a:rect l="l" t="t" r="r" b="b"/>
              <a:pathLst>
                <a:path w="993" h="3158" extrusionOk="0">
                  <a:moveTo>
                    <a:pt x="587" y="1"/>
                  </a:moveTo>
                  <a:lnTo>
                    <a:pt x="496" y="46"/>
                  </a:lnTo>
                  <a:lnTo>
                    <a:pt x="361" y="361"/>
                  </a:lnTo>
                  <a:lnTo>
                    <a:pt x="316" y="406"/>
                  </a:lnTo>
                  <a:lnTo>
                    <a:pt x="271" y="452"/>
                  </a:lnTo>
                  <a:lnTo>
                    <a:pt x="271" y="587"/>
                  </a:lnTo>
                  <a:lnTo>
                    <a:pt x="181" y="903"/>
                  </a:lnTo>
                  <a:lnTo>
                    <a:pt x="136" y="1263"/>
                  </a:lnTo>
                  <a:lnTo>
                    <a:pt x="0" y="1895"/>
                  </a:lnTo>
                  <a:lnTo>
                    <a:pt x="0" y="2256"/>
                  </a:lnTo>
                  <a:lnTo>
                    <a:pt x="45" y="2572"/>
                  </a:lnTo>
                  <a:lnTo>
                    <a:pt x="90" y="2797"/>
                  </a:lnTo>
                  <a:lnTo>
                    <a:pt x="271" y="3023"/>
                  </a:lnTo>
                  <a:lnTo>
                    <a:pt x="361" y="3113"/>
                  </a:lnTo>
                  <a:lnTo>
                    <a:pt x="496" y="3158"/>
                  </a:lnTo>
                  <a:lnTo>
                    <a:pt x="587" y="3158"/>
                  </a:lnTo>
                  <a:lnTo>
                    <a:pt x="722" y="3068"/>
                  </a:lnTo>
                  <a:lnTo>
                    <a:pt x="812" y="2932"/>
                  </a:lnTo>
                  <a:lnTo>
                    <a:pt x="902" y="2797"/>
                  </a:lnTo>
                  <a:lnTo>
                    <a:pt x="993" y="2436"/>
                  </a:lnTo>
                  <a:lnTo>
                    <a:pt x="993" y="2030"/>
                  </a:lnTo>
                  <a:lnTo>
                    <a:pt x="993" y="1715"/>
                  </a:lnTo>
                  <a:lnTo>
                    <a:pt x="947" y="903"/>
                  </a:lnTo>
                  <a:lnTo>
                    <a:pt x="902" y="497"/>
                  </a:lnTo>
                  <a:lnTo>
                    <a:pt x="812" y="91"/>
                  </a:lnTo>
                  <a:lnTo>
                    <a:pt x="767" y="46"/>
                  </a:lnTo>
                  <a:lnTo>
                    <a:pt x="677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304;p75">
              <a:extLst>
                <a:ext uri="{FF2B5EF4-FFF2-40B4-BE49-F238E27FC236}">
                  <a16:creationId xmlns:a16="http://schemas.microsoft.com/office/drawing/2014/main" id="{C8934E7B-B219-4B63-826B-22206797F798}"/>
                </a:ext>
              </a:extLst>
            </p:cNvPr>
            <p:cNvSpPr/>
            <p:nvPr/>
          </p:nvSpPr>
          <p:spPr>
            <a:xfrm>
              <a:off x="663250" y="4006575"/>
              <a:ext cx="24825" cy="78950"/>
            </a:xfrm>
            <a:custGeom>
              <a:avLst/>
              <a:gdLst/>
              <a:ahLst/>
              <a:cxnLst/>
              <a:rect l="l" t="t" r="r" b="b"/>
              <a:pathLst>
                <a:path w="993" h="3158" extrusionOk="0">
                  <a:moveTo>
                    <a:pt x="587" y="1"/>
                  </a:moveTo>
                  <a:lnTo>
                    <a:pt x="541" y="46"/>
                  </a:lnTo>
                  <a:lnTo>
                    <a:pt x="361" y="361"/>
                  </a:lnTo>
                  <a:lnTo>
                    <a:pt x="316" y="406"/>
                  </a:lnTo>
                  <a:lnTo>
                    <a:pt x="316" y="452"/>
                  </a:lnTo>
                  <a:lnTo>
                    <a:pt x="271" y="587"/>
                  </a:lnTo>
                  <a:lnTo>
                    <a:pt x="181" y="903"/>
                  </a:lnTo>
                  <a:lnTo>
                    <a:pt x="135" y="1263"/>
                  </a:lnTo>
                  <a:lnTo>
                    <a:pt x="45" y="1895"/>
                  </a:lnTo>
                  <a:lnTo>
                    <a:pt x="0" y="2256"/>
                  </a:lnTo>
                  <a:lnTo>
                    <a:pt x="45" y="2572"/>
                  </a:lnTo>
                  <a:lnTo>
                    <a:pt x="135" y="2797"/>
                  </a:lnTo>
                  <a:lnTo>
                    <a:pt x="271" y="3023"/>
                  </a:lnTo>
                  <a:lnTo>
                    <a:pt x="361" y="3113"/>
                  </a:lnTo>
                  <a:lnTo>
                    <a:pt x="496" y="3158"/>
                  </a:lnTo>
                  <a:lnTo>
                    <a:pt x="632" y="3158"/>
                  </a:lnTo>
                  <a:lnTo>
                    <a:pt x="722" y="3068"/>
                  </a:lnTo>
                  <a:lnTo>
                    <a:pt x="857" y="2932"/>
                  </a:lnTo>
                  <a:lnTo>
                    <a:pt x="902" y="2797"/>
                  </a:lnTo>
                  <a:lnTo>
                    <a:pt x="993" y="2436"/>
                  </a:lnTo>
                  <a:lnTo>
                    <a:pt x="993" y="2030"/>
                  </a:lnTo>
                  <a:lnTo>
                    <a:pt x="993" y="1715"/>
                  </a:lnTo>
                  <a:lnTo>
                    <a:pt x="947" y="903"/>
                  </a:lnTo>
                  <a:lnTo>
                    <a:pt x="902" y="497"/>
                  </a:lnTo>
                  <a:lnTo>
                    <a:pt x="812" y="91"/>
                  </a:lnTo>
                  <a:lnTo>
                    <a:pt x="767" y="46"/>
                  </a:lnTo>
                  <a:lnTo>
                    <a:pt x="677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305;p75">
              <a:extLst>
                <a:ext uri="{FF2B5EF4-FFF2-40B4-BE49-F238E27FC236}">
                  <a16:creationId xmlns:a16="http://schemas.microsoft.com/office/drawing/2014/main" id="{5A75F565-9A02-4AAD-8A54-FF551D68E77A}"/>
                </a:ext>
              </a:extLst>
            </p:cNvPr>
            <p:cNvSpPr/>
            <p:nvPr/>
          </p:nvSpPr>
          <p:spPr>
            <a:xfrm>
              <a:off x="550475" y="4008825"/>
              <a:ext cx="31600" cy="91375"/>
            </a:xfrm>
            <a:custGeom>
              <a:avLst/>
              <a:gdLst/>
              <a:ahLst/>
              <a:cxnLst/>
              <a:rect l="l" t="t" r="r" b="b"/>
              <a:pathLst>
                <a:path w="1264" h="3655" extrusionOk="0">
                  <a:moveTo>
                    <a:pt x="136" y="1"/>
                  </a:moveTo>
                  <a:lnTo>
                    <a:pt x="91" y="46"/>
                  </a:lnTo>
                  <a:lnTo>
                    <a:pt x="46" y="903"/>
                  </a:lnTo>
                  <a:lnTo>
                    <a:pt x="1" y="1760"/>
                  </a:lnTo>
                  <a:lnTo>
                    <a:pt x="46" y="2572"/>
                  </a:lnTo>
                  <a:lnTo>
                    <a:pt x="91" y="3429"/>
                  </a:lnTo>
                  <a:lnTo>
                    <a:pt x="136" y="3519"/>
                  </a:lnTo>
                  <a:lnTo>
                    <a:pt x="226" y="3564"/>
                  </a:lnTo>
                  <a:lnTo>
                    <a:pt x="677" y="3654"/>
                  </a:lnTo>
                  <a:lnTo>
                    <a:pt x="903" y="3654"/>
                  </a:lnTo>
                  <a:lnTo>
                    <a:pt x="1128" y="3609"/>
                  </a:lnTo>
                  <a:lnTo>
                    <a:pt x="1263" y="3519"/>
                  </a:lnTo>
                  <a:lnTo>
                    <a:pt x="1263" y="3429"/>
                  </a:lnTo>
                  <a:lnTo>
                    <a:pt x="1218" y="3294"/>
                  </a:lnTo>
                  <a:lnTo>
                    <a:pt x="1083" y="3248"/>
                  </a:lnTo>
                  <a:lnTo>
                    <a:pt x="677" y="3248"/>
                  </a:lnTo>
                  <a:lnTo>
                    <a:pt x="587" y="3203"/>
                  </a:lnTo>
                  <a:lnTo>
                    <a:pt x="497" y="3113"/>
                  </a:lnTo>
                  <a:lnTo>
                    <a:pt x="452" y="3023"/>
                  </a:lnTo>
                  <a:lnTo>
                    <a:pt x="406" y="2842"/>
                  </a:lnTo>
                  <a:lnTo>
                    <a:pt x="361" y="1850"/>
                  </a:lnTo>
                  <a:lnTo>
                    <a:pt x="361" y="948"/>
                  </a:lnTo>
                  <a:lnTo>
                    <a:pt x="316" y="497"/>
                  </a:lnTo>
                  <a:lnTo>
                    <a:pt x="226" y="46"/>
                  </a:lnTo>
                  <a:lnTo>
                    <a:pt x="226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306;p75">
              <a:extLst>
                <a:ext uri="{FF2B5EF4-FFF2-40B4-BE49-F238E27FC236}">
                  <a16:creationId xmlns:a16="http://schemas.microsoft.com/office/drawing/2014/main" id="{506BF1F0-5917-4D61-9FCB-0C0A53DD9484}"/>
                </a:ext>
              </a:extLst>
            </p:cNvPr>
            <p:cNvSpPr/>
            <p:nvPr/>
          </p:nvSpPr>
          <p:spPr>
            <a:xfrm>
              <a:off x="395975" y="4101300"/>
              <a:ext cx="179325" cy="67675"/>
            </a:xfrm>
            <a:custGeom>
              <a:avLst/>
              <a:gdLst/>
              <a:ahLst/>
              <a:cxnLst/>
              <a:rect l="l" t="t" r="r" b="b"/>
              <a:pathLst>
                <a:path w="7173" h="2707" extrusionOk="0">
                  <a:moveTo>
                    <a:pt x="272" y="0"/>
                  </a:moveTo>
                  <a:lnTo>
                    <a:pt x="136" y="46"/>
                  </a:lnTo>
                  <a:lnTo>
                    <a:pt x="1" y="181"/>
                  </a:lnTo>
                  <a:lnTo>
                    <a:pt x="1" y="226"/>
                  </a:lnTo>
                  <a:lnTo>
                    <a:pt x="1" y="316"/>
                  </a:lnTo>
                  <a:lnTo>
                    <a:pt x="136" y="722"/>
                  </a:lnTo>
                  <a:lnTo>
                    <a:pt x="317" y="1128"/>
                  </a:lnTo>
                  <a:lnTo>
                    <a:pt x="542" y="1534"/>
                  </a:lnTo>
                  <a:lnTo>
                    <a:pt x="813" y="1895"/>
                  </a:lnTo>
                  <a:lnTo>
                    <a:pt x="1129" y="2211"/>
                  </a:lnTo>
                  <a:lnTo>
                    <a:pt x="1444" y="2436"/>
                  </a:lnTo>
                  <a:lnTo>
                    <a:pt x="1850" y="2617"/>
                  </a:lnTo>
                  <a:lnTo>
                    <a:pt x="2301" y="2707"/>
                  </a:lnTo>
                  <a:lnTo>
                    <a:pt x="2752" y="2707"/>
                  </a:lnTo>
                  <a:lnTo>
                    <a:pt x="3158" y="2662"/>
                  </a:lnTo>
                  <a:lnTo>
                    <a:pt x="3564" y="2481"/>
                  </a:lnTo>
                  <a:lnTo>
                    <a:pt x="3970" y="2256"/>
                  </a:lnTo>
                  <a:lnTo>
                    <a:pt x="4106" y="2120"/>
                  </a:lnTo>
                  <a:lnTo>
                    <a:pt x="4241" y="2030"/>
                  </a:lnTo>
                  <a:lnTo>
                    <a:pt x="4557" y="1850"/>
                  </a:lnTo>
                  <a:lnTo>
                    <a:pt x="4827" y="1624"/>
                  </a:lnTo>
                  <a:lnTo>
                    <a:pt x="5143" y="1399"/>
                  </a:lnTo>
                  <a:lnTo>
                    <a:pt x="5414" y="1218"/>
                  </a:lnTo>
                  <a:lnTo>
                    <a:pt x="5729" y="1083"/>
                  </a:lnTo>
                  <a:lnTo>
                    <a:pt x="5910" y="1038"/>
                  </a:lnTo>
                  <a:lnTo>
                    <a:pt x="6045" y="1038"/>
                  </a:lnTo>
                  <a:lnTo>
                    <a:pt x="6226" y="1083"/>
                  </a:lnTo>
                  <a:lnTo>
                    <a:pt x="6361" y="1173"/>
                  </a:lnTo>
                  <a:lnTo>
                    <a:pt x="6541" y="1309"/>
                  </a:lnTo>
                  <a:lnTo>
                    <a:pt x="6677" y="1489"/>
                  </a:lnTo>
                  <a:lnTo>
                    <a:pt x="6722" y="1534"/>
                  </a:lnTo>
                  <a:lnTo>
                    <a:pt x="6812" y="1579"/>
                  </a:lnTo>
                  <a:lnTo>
                    <a:pt x="6947" y="1534"/>
                  </a:lnTo>
                  <a:lnTo>
                    <a:pt x="7038" y="1444"/>
                  </a:lnTo>
                  <a:lnTo>
                    <a:pt x="7083" y="1309"/>
                  </a:lnTo>
                  <a:lnTo>
                    <a:pt x="7128" y="1309"/>
                  </a:lnTo>
                  <a:lnTo>
                    <a:pt x="7173" y="1218"/>
                  </a:lnTo>
                  <a:lnTo>
                    <a:pt x="7083" y="857"/>
                  </a:lnTo>
                  <a:lnTo>
                    <a:pt x="6947" y="587"/>
                  </a:lnTo>
                  <a:lnTo>
                    <a:pt x="6767" y="406"/>
                  </a:lnTo>
                  <a:lnTo>
                    <a:pt x="6496" y="271"/>
                  </a:lnTo>
                  <a:lnTo>
                    <a:pt x="6226" y="226"/>
                  </a:lnTo>
                  <a:lnTo>
                    <a:pt x="5910" y="181"/>
                  </a:lnTo>
                  <a:lnTo>
                    <a:pt x="5594" y="226"/>
                  </a:lnTo>
                  <a:lnTo>
                    <a:pt x="5278" y="316"/>
                  </a:lnTo>
                  <a:lnTo>
                    <a:pt x="4827" y="452"/>
                  </a:lnTo>
                  <a:lnTo>
                    <a:pt x="4421" y="677"/>
                  </a:lnTo>
                  <a:lnTo>
                    <a:pt x="3655" y="1173"/>
                  </a:lnTo>
                  <a:lnTo>
                    <a:pt x="3294" y="1399"/>
                  </a:lnTo>
                  <a:lnTo>
                    <a:pt x="2888" y="1534"/>
                  </a:lnTo>
                  <a:lnTo>
                    <a:pt x="2482" y="1579"/>
                  </a:lnTo>
                  <a:lnTo>
                    <a:pt x="2121" y="1534"/>
                  </a:lnTo>
                  <a:lnTo>
                    <a:pt x="1715" y="1309"/>
                  </a:lnTo>
                  <a:lnTo>
                    <a:pt x="1354" y="993"/>
                  </a:lnTo>
                  <a:lnTo>
                    <a:pt x="1038" y="677"/>
                  </a:lnTo>
                  <a:lnTo>
                    <a:pt x="723" y="316"/>
                  </a:lnTo>
                  <a:lnTo>
                    <a:pt x="632" y="226"/>
                  </a:lnTo>
                  <a:lnTo>
                    <a:pt x="497" y="226"/>
                  </a:lnTo>
                  <a:lnTo>
                    <a:pt x="407" y="91"/>
                  </a:lnTo>
                  <a:lnTo>
                    <a:pt x="362" y="46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307;p75">
              <a:extLst>
                <a:ext uri="{FF2B5EF4-FFF2-40B4-BE49-F238E27FC236}">
                  <a16:creationId xmlns:a16="http://schemas.microsoft.com/office/drawing/2014/main" id="{031A833D-1481-4B01-B19D-44B1452FD889}"/>
                </a:ext>
              </a:extLst>
            </p:cNvPr>
            <p:cNvSpPr/>
            <p:nvPr/>
          </p:nvSpPr>
          <p:spPr>
            <a:xfrm>
              <a:off x="565125" y="4101300"/>
              <a:ext cx="179325" cy="67675"/>
            </a:xfrm>
            <a:custGeom>
              <a:avLst/>
              <a:gdLst/>
              <a:ahLst/>
              <a:cxnLst/>
              <a:rect l="l" t="t" r="r" b="b"/>
              <a:pathLst>
                <a:path w="7173" h="2707" extrusionOk="0">
                  <a:moveTo>
                    <a:pt x="6902" y="0"/>
                  </a:moveTo>
                  <a:lnTo>
                    <a:pt x="6812" y="46"/>
                  </a:lnTo>
                  <a:lnTo>
                    <a:pt x="6767" y="91"/>
                  </a:lnTo>
                  <a:lnTo>
                    <a:pt x="6632" y="226"/>
                  </a:lnTo>
                  <a:lnTo>
                    <a:pt x="6541" y="226"/>
                  </a:lnTo>
                  <a:lnTo>
                    <a:pt x="6406" y="316"/>
                  </a:lnTo>
                  <a:lnTo>
                    <a:pt x="6135" y="677"/>
                  </a:lnTo>
                  <a:lnTo>
                    <a:pt x="5820" y="993"/>
                  </a:lnTo>
                  <a:lnTo>
                    <a:pt x="5414" y="1309"/>
                  </a:lnTo>
                  <a:lnTo>
                    <a:pt x="5053" y="1534"/>
                  </a:lnTo>
                  <a:lnTo>
                    <a:pt x="4647" y="1579"/>
                  </a:lnTo>
                  <a:lnTo>
                    <a:pt x="4286" y="1534"/>
                  </a:lnTo>
                  <a:lnTo>
                    <a:pt x="3880" y="1399"/>
                  </a:lnTo>
                  <a:lnTo>
                    <a:pt x="3519" y="1173"/>
                  </a:lnTo>
                  <a:lnTo>
                    <a:pt x="2707" y="677"/>
                  </a:lnTo>
                  <a:lnTo>
                    <a:pt x="2301" y="452"/>
                  </a:lnTo>
                  <a:lnTo>
                    <a:pt x="1895" y="316"/>
                  </a:lnTo>
                  <a:lnTo>
                    <a:pt x="1580" y="226"/>
                  </a:lnTo>
                  <a:lnTo>
                    <a:pt x="1264" y="181"/>
                  </a:lnTo>
                  <a:lnTo>
                    <a:pt x="948" y="226"/>
                  </a:lnTo>
                  <a:lnTo>
                    <a:pt x="677" y="271"/>
                  </a:lnTo>
                  <a:lnTo>
                    <a:pt x="407" y="406"/>
                  </a:lnTo>
                  <a:lnTo>
                    <a:pt x="226" y="587"/>
                  </a:lnTo>
                  <a:lnTo>
                    <a:pt x="91" y="857"/>
                  </a:lnTo>
                  <a:lnTo>
                    <a:pt x="1" y="1218"/>
                  </a:lnTo>
                  <a:lnTo>
                    <a:pt x="1" y="1309"/>
                  </a:lnTo>
                  <a:lnTo>
                    <a:pt x="91" y="1309"/>
                  </a:lnTo>
                  <a:lnTo>
                    <a:pt x="136" y="1444"/>
                  </a:lnTo>
                  <a:lnTo>
                    <a:pt x="226" y="1534"/>
                  </a:lnTo>
                  <a:lnTo>
                    <a:pt x="362" y="1579"/>
                  </a:lnTo>
                  <a:lnTo>
                    <a:pt x="452" y="1534"/>
                  </a:lnTo>
                  <a:lnTo>
                    <a:pt x="497" y="1489"/>
                  </a:lnTo>
                  <a:lnTo>
                    <a:pt x="632" y="1309"/>
                  </a:lnTo>
                  <a:lnTo>
                    <a:pt x="813" y="1173"/>
                  </a:lnTo>
                  <a:lnTo>
                    <a:pt x="948" y="1083"/>
                  </a:lnTo>
                  <a:lnTo>
                    <a:pt x="1129" y="1038"/>
                  </a:lnTo>
                  <a:lnTo>
                    <a:pt x="1264" y="1038"/>
                  </a:lnTo>
                  <a:lnTo>
                    <a:pt x="1444" y="1083"/>
                  </a:lnTo>
                  <a:lnTo>
                    <a:pt x="1715" y="1218"/>
                  </a:lnTo>
                  <a:lnTo>
                    <a:pt x="2031" y="1399"/>
                  </a:lnTo>
                  <a:lnTo>
                    <a:pt x="2346" y="1624"/>
                  </a:lnTo>
                  <a:lnTo>
                    <a:pt x="2617" y="1850"/>
                  </a:lnTo>
                  <a:lnTo>
                    <a:pt x="2933" y="2030"/>
                  </a:lnTo>
                  <a:lnTo>
                    <a:pt x="3023" y="2120"/>
                  </a:lnTo>
                  <a:lnTo>
                    <a:pt x="3203" y="2256"/>
                  </a:lnTo>
                  <a:lnTo>
                    <a:pt x="3564" y="2481"/>
                  </a:lnTo>
                  <a:lnTo>
                    <a:pt x="4015" y="2662"/>
                  </a:lnTo>
                  <a:lnTo>
                    <a:pt x="4421" y="2707"/>
                  </a:lnTo>
                  <a:lnTo>
                    <a:pt x="4872" y="2707"/>
                  </a:lnTo>
                  <a:lnTo>
                    <a:pt x="5323" y="2617"/>
                  </a:lnTo>
                  <a:lnTo>
                    <a:pt x="5684" y="2436"/>
                  </a:lnTo>
                  <a:lnTo>
                    <a:pt x="6045" y="2211"/>
                  </a:lnTo>
                  <a:lnTo>
                    <a:pt x="6361" y="1895"/>
                  </a:lnTo>
                  <a:lnTo>
                    <a:pt x="6632" y="1534"/>
                  </a:lnTo>
                  <a:lnTo>
                    <a:pt x="6857" y="1128"/>
                  </a:lnTo>
                  <a:lnTo>
                    <a:pt x="7038" y="722"/>
                  </a:lnTo>
                  <a:lnTo>
                    <a:pt x="7173" y="316"/>
                  </a:lnTo>
                  <a:lnTo>
                    <a:pt x="7173" y="226"/>
                  </a:lnTo>
                  <a:lnTo>
                    <a:pt x="7173" y="181"/>
                  </a:lnTo>
                  <a:lnTo>
                    <a:pt x="7038" y="46"/>
                  </a:lnTo>
                  <a:lnTo>
                    <a:pt x="6902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308;p75">
              <a:extLst>
                <a:ext uri="{FF2B5EF4-FFF2-40B4-BE49-F238E27FC236}">
                  <a16:creationId xmlns:a16="http://schemas.microsoft.com/office/drawing/2014/main" id="{48EC62CB-7F1D-4BF8-B730-3A950AD582EC}"/>
                </a:ext>
              </a:extLst>
            </p:cNvPr>
            <p:cNvSpPr/>
            <p:nvPr/>
          </p:nvSpPr>
          <p:spPr>
            <a:xfrm>
              <a:off x="558375" y="4154300"/>
              <a:ext cx="30475" cy="40625"/>
            </a:xfrm>
            <a:custGeom>
              <a:avLst/>
              <a:gdLst/>
              <a:ahLst/>
              <a:cxnLst/>
              <a:rect l="l" t="t" r="r" b="b"/>
              <a:pathLst>
                <a:path w="1219" h="1625" extrusionOk="0">
                  <a:moveTo>
                    <a:pt x="542" y="271"/>
                  </a:moveTo>
                  <a:lnTo>
                    <a:pt x="632" y="316"/>
                  </a:lnTo>
                  <a:lnTo>
                    <a:pt x="677" y="361"/>
                  </a:lnTo>
                  <a:lnTo>
                    <a:pt x="767" y="452"/>
                  </a:lnTo>
                  <a:lnTo>
                    <a:pt x="857" y="632"/>
                  </a:lnTo>
                  <a:lnTo>
                    <a:pt x="902" y="812"/>
                  </a:lnTo>
                  <a:lnTo>
                    <a:pt x="902" y="993"/>
                  </a:lnTo>
                  <a:lnTo>
                    <a:pt x="857" y="1173"/>
                  </a:lnTo>
                  <a:lnTo>
                    <a:pt x="767" y="1263"/>
                  </a:lnTo>
                  <a:lnTo>
                    <a:pt x="677" y="1309"/>
                  </a:lnTo>
                  <a:lnTo>
                    <a:pt x="542" y="1309"/>
                  </a:lnTo>
                  <a:lnTo>
                    <a:pt x="406" y="1218"/>
                  </a:lnTo>
                  <a:lnTo>
                    <a:pt x="316" y="1038"/>
                  </a:lnTo>
                  <a:lnTo>
                    <a:pt x="271" y="767"/>
                  </a:lnTo>
                  <a:lnTo>
                    <a:pt x="271" y="497"/>
                  </a:lnTo>
                  <a:lnTo>
                    <a:pt x="406" y="361"/>
                  </a:lnTo>
                  <a:lnTo>
                    <a:pt x="496" y="316"/>
                  </a:lnTo>
                  <a:lnTo>
                    <a:pt x="542" y="271"/>
                  </a:lnTo>
                  <a:close/>
                  <a:moveTo>
                    <a:pt x="361" y="0"/>
                  </a:moveTo>
                  <a:lnTo>
                    <a:pt x="271" y="91"/>
                  </a:lnTo>
                  <a:lnTo>
                    <a:pt x="181" y="181"/>
                  </a:lnTo>
                  <a:lnTo>
                    <a:pt x="90" y="316"/>
                  </a:lnTo>
                  <a:lnTo>
                    <a:pt x="0" y="542"/>
                  </a:lnTo>
                  <a:lnTo>
                    <a:pt x="0" y="812"/>
                  </a:lnTo>
                  <a:lnTo>
                    <a:pt x="0" y="1038"/>
                  </a:lnTo>
                  <a:lnTo>
                    <a:pt x="90" y="1263"/>
                  </a:lnTo>
                  <a:lnTo>
                    <a:pt x="181" y="1399"/>
                  </a:lnTo>
                  <a:lnTo>
                    <a:pt x="271" y="1534"/>
                  </a:lnTo>
                  <a:lnTo>
                    <a:pt x="406" y="1579"/>
                  </a:lnTo>
                  <a:lnTo>
                    <a:pt x="542" y="1624"/>
                  </a:lnTo>
                  <a:lnTo>
                    <a:pt x="722" y="1624"/>
                  </a:lnTo>
                  <a:lnTo>
                    <a:pt x="857" y="1579"/>
                  </a:lnTo>
                  <a:lnTo>
                    <a:pt x="993" y="1489"/>
                  </a:lnTo>
                  <a:lnTo>
                    <a:pt x="1083" y="1354"/>
                  </a:lnTo>
                  <a:lnTo>
                    <a:pt x="1173" y="1218"/>
                  </a:lnTo>
                  <a:lnTo>
                    <a:pt x="1218" y="1083"/>
                  </a:lnTo>
                  <a:lnTo>
                    <a:pt x="1218" y="767"/>
                  </a:lnTo>
                  <a:lnTo>
                    <a:pt x="1128" y="452"/>
                  </a:lnTo>
                  <a:lnTo>
                    <a:pt x="993" y="181"/>
                  </a:lnTo>
                  <a:lnTo>
                    <a:pt x="857" y="91"/>
                  </a:lnTo>
                  <a:lnTo>
                    <a:pt x="767" y="46"/>
                  </a:lnTo>
                  <a:lnTo>
                    <a:pt x="632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309;p75">
              <a:extLst>
                <a:ext uri="{FF2B5EF4-FFF2-40B4-BE49-F238E27FC236}">
                  <a16:creationId xmlns:a16="http://schemas.microsoft.com/office/drawing/2014/main" id="{C5665FF7-7A21-4B65-9537-2CF94D5893E7}"/>
                </a:ext>
              </a:extLst>
            </p:cNvPr>
            <p:cNvSpPr/>
            <p:nvPr/>
          </p:nvSpPr>
          <p:spPr>
            <a:xfrm>
              <a:off x="400500" y="3748350"/>
              <a:ext cx="85725" cy="50750"/>
            </a:xfrm>
            <a:custGeom>
              <a:avLst/>
              <a:gdLst/>
              <a:ahLst/>
              <a:cxnLst/>
              <a:rect l="l" t="t" r="r" b="b"/>
              <a:pathLst>
                <a:path w="3429" h="2030" extrusionOk="0">
                  <a:moveTo>
                    <a:pt x="91" y="0"/>
                  </a:moveTo>
                  <a:lnTo>
                    <a:pt x="45" y="45"/>
                  </a:lnTo>
                  <a:lnTo>
                    <a:pt x="0" y="90"/>
                  </a:lnTo>
                  <a:lnTo>
                    <a:pt x="45" y="181"/>
                  </a:lnTo>
                  <a:lnTo>
                    <a:pt x="361" y="451"/>
                  </a:lnTo>
                  <a:lnTo>
                    <a:pt x="767" y="722"/>
                  </a:lnTo>
                  <a:lnTo>
                    <a:pt x="1128" y="992"/>
                  </a:lnTo>
                  <a:lnTo>
                    <a:pt x="1534" y="1218"/>
                  </a:lnTo>
                  <a:lnTo>
                    <a:pt x="2391" y="1624"/>
                  </a:lnTo>
                  <a:lnTo>
                    <a:pt x="3203" y="1985"/>
                  </a:lnTo>
                  <a:lnTo>
                    <a:pt x="3338" y="2030"/>
                  </a:lnTo>
                  <a:lnTo>
                    <a:pt x="3428" y="1940"/>
                  </a:lnTo>
                  <a:lnTo>
                    <a:pt x="3428" y="1849"/>
                  </a:lnTo>
                  <a:lnTo>
                    <a:pt x="3428" y="1804"/>
                  </a:lnTo>
                  <a:lnTo>
                    <a:pt x="3338" y="1759"/>
                  </a:lnTo>
                  <a:lnTo>
                    <a:pt x="2977" y="1534"/>
                  </a:lnTo>
                  <a:lnTo>
                    <a:pt x="2571" y="1308"/>
                  </a:lnTo>
                  <a:lnTo>
                    <a:pt x="1714" y="947"/>
                  </a:lnTo>
                  <a:lnTo>
                    <a:pt x="948" y="541"/>
                  </a:lnTo>
                  <a:lnTo>
                    <a:pt x="542" y="316"/>
                  </a:lnTo>
                  <a:lnTo>
                    <a:pt x="181" y="45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310;p75">
              <a:extLst>
                <a:ext uri="{FF2B5EF4-FFF2-40B4-BE49-F238E27FC236}">
                  <a16:creationId xmlns:a16="http://schemas.microsoft.com/office/drawing/2014/main" id="{E2F004F5-1DDC-4662-9120-ED236BA3111A}"/>
                </a:ext>
              </a:extLst>
            </p:cNvPr>
            <p:cNvSpPr/>
            <p:nvPr/>
          </p:nvSpPr>
          <p:spPr>
            <a:xfrm>
              <a:off x="374550" y="3779925"/>
              <a:ext cx="44025" cy="29325"/>
            </a:xfrm>
            <a:custGeom>
              <a:avLst/>
              <a:gdLst/>
              <a:ahLst/>
              <a:cxnLst/>
              <a:rect l="l" t="t" r="r" b="b"/>
              <a:pathLst>
                <a:path w="1761" h="1173" extrusionOk="0">
                  <a:moveTo>
                    <a:pt x="91" y="0"/>
                  </a:moveTo>
                  <a:lnTo>
                    <a:pt x="46" y="45"/>
                  </a:lnTo>
                  <a:lnTo>
                    <a:pt x="1" y="90"/>
                  </a:lnTo>
                  <a:lnTo>
                    <a:pt x="46" y="135"/>
                  </a:lnTo>
                  <a:lnTo>
                    <a:pt x="768" y="677"/>
                  </a:lnTo>
                  <a:lnTo>
                    <a:pt x="1580" y="1173"/>
                  </a:lnTo>
                  <a:lnTo>
                    <a:pt x="1670" y="1173"/>
                  </a:lnTo>
                  <a:lnTo>
                    <a:pt x="1760" y="1128"/>
                  </a:lnTo>
                  <a:lnTo>
                    <a:pt x="1760" y="1038"/>
                  </a:lnTo>
                  <a:lnTo>
                    <a:pt x="1715" y="947"/>
                  </a:lnTo>
                  <a:lnTo>
                    <a:pt x="1309" y="722"/>
                  </a:lnTo>
                  <a:lnTo>
                    <a:pt x="948" y="496"/>
                  </a:lnTo>
                  <a:lnTo>
                    <a:pt x="542" y="271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311;p75">
              <a:extLst>
                <a:ext uri="{FF2B5EF4-FFF2-40B4-BE49-F238E27FC236}">
                  <a16:creationId xmlns:a16="http://schemas.microsoft.com/office/drawing/2014/main" id="{FA751AE4-FE64-42FB-A8B6-12E0BA421B8E}"/>
                </a:ext>
              </a:extLst>
            </p:cNvPr>
            <p:cNvSpPr/>
            <p:nvPr/>
          </p:nvSpPr>
          <p:spPr>
            <a:xfrm>
              <a:off x="342975" y="3803600"/>
              <a:ext cx="37250" cy="22575"/>
            </a:xfrm>
            <a:custGeom>
              <a:avLst/>
              <a:gdLst/>
              <a:ahLst/>
              <a:cxnLst/>
              <a:rect l="l" t="t" r="r" b="b"/>
              <a:pathLst>
                <a:path w="1490" h="903" extrusionOk="0">
                  <a:moveTo>
                    <a:pt x="91" y="0"/>
                  </a:moveTo>
                  <a:lnTo>
                    <a:pt x="46" y="45"/>
                  </a:lnTo>
                  <a:lnTo>
                    <a:pt x="1" y="136"/>
                  </a:lnTo>
                  <a:lnTo>
                    <a:pt x="46" y="181"/>
                  </a:lnTo>
                  <a:lnTo>
                    <a:pt x="317" y="406"/>
                  </a:lnTo>
                  <a:lnTo>
                    <a:pt x="632" y="587"/>
                  </a:lnTo>
                  <a:lnTo>
                    <a:pt x="1309" y="902"/>
                  </a:lnTo>
                  <a:lnTo>
                    <a:pt x="1399" y="902"/>
                  </a:lnTo>
                  <a:lnTo>
                    <a:pt x="1489" y="857"/>
                  </a:lnTo>
                  <a:lnTo>
                    <a:pt x="1489" y="767"/>
                  </a:lnTo>
                  <a:lnTo>
                    <a:pt x="1444" y="677"/>
                  </a:lnTo>
                  <a:lnTo>
                    <a:pt x="768" y="406"/>
                  </a:lnTo>
                  <a:lnTo>
                    <a:pt x="452" y="226"/>
                  </a:lnTo>
                  <a:lnTo>
                    <a:pt x="181" y="45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312;p75">
              <a:extLst>
                <a:ext uri="{FF2B5EF4-FFF2-40B4-BE49-F238E27FC236}">
                  <a16:creationId xmlns:a16="http://schemas.microsoft.com/office/drawing/2014/main" id="{E9488125-7719-4697-812F-65F7091AF619}"/>
                </a:ext>
              </a:extLst>
            </p:cNvPr>
            <p:cNvSpPr/>
            <p:nvPr/>
          </p:nvSpPr>
          <p:spPr>
            <a:xfrm>
              <a:off x="570775" y="3738200"/>
              <a:ext cx="29350" cy="29325"/>
            </a:xfrm>
            <a:custGeom>
              <a:avLst/>
              <a:gdLst/>
              <a:ahLst/>
              <a:cxnLst/>
              <a:rect l="l" t="t" r="r" b="b"/>
              <a:pathLst>
                <a:path w="1174" h="1173" extrusionOk="0">
                  <a:moveTo>
                    <a:pt x="46" y="0"/>
                  </a:moveTo>
                  <a:lnTo>
                    <a:pt x="0" y="45"/>
                  </a:lnTo>
                  <a:lnTo>
                    <a:pt x="0" y="135"/>
                  </a:lnTo>
                  <a:lnTo>
                    <a:pt x="226" y="451"/>
                  </a:lnTo>
                  <a:lnTo>
                    <a:pt x="451" y="722"/>
                  </a:lnTo>
                  <a:lnTo>
                    <a:pt x="1038" y="1173"/>
                  </a:lnTo>
                  <a:lnTo>
                    <a:pt x="1083" y="1173"/>
                  </a:lnTo>
                  <a:lnTo>
                    <a:pt x="1128" y="1128"/>
                  </a:lnTo>
                  <a:lnTo>
                    <a:pt x="1173" y="1083"/>
                  </a:lnTo>
                  <a:lnTo>
                    <a:pt x="1128" y="993"/>
                  </a:lnTo>
                  <a:lnTo>
                    <a:pt x="587" y="587"/>
                  </a:lnTo>
                  <a:lnTo>
                    <a:pt x="361" y="316"/>
                  </a:lnTo>
                  <a:lnTo>
                    <a:pt x="181" y="45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" name="Google Shape;1313;p75">
            <a:extLst>
              <a:ext uri="{FF2B5EF4-FFF2-40B4-BE49-F238E27FC236}">
                <a16:creationId xmlns:a16="http://schemas.microsoft.com/office/drawing/2014/main" id="{0E05127F-802A-488E-8F40-1C72CB3B2E45}"/>
              </a:ext>
            </a:extLst>
          </p:cNvPr>
          <p:cNvGrpSpPr/>
          <p:nvPr/>
        </p:nvGrpSpPr>
        <p:grpSpPr>
          <a:xfrm>
            <a:off x="2551254" y="3147801"/>
            <a:ext cx="953862" cy="1149662"/>
            <a:chOff x="5398300" y="2475200"/>
            <a:chExt cx="686775" cy="827750"/>
          </a:xfrm>
        </p:grpSpPr>
        <p:sp>
          <p:nvSpPr>
            <p:cNvPr id="51" name="Google Shape;1314;p75">
              <a:extLst>
                <a:ext uri="{FF2B5EF4-FFF2-40B4-BE49-F238E27FC236}">
                  <a16:creationId xmlns:a16="http://schemas.microsoft.com/office/drawing/2014/main" id="{F7B8827E-0B98-419B-823B-0483807DFE63}"/>
                </a:ext>
              </a:extLst>
            </p:cNvPr>
            <p:cNvSpPr/>
            <p:nvPr/>
          </p:nvSpPr>
          <p:spPr>
            <a:xfrm>
              <a:off x="5615950" y="3030025"/>
              <a:ext cx="110525" cy="101500"/>
            </a:xfrm>
            <a:custGeom>
              <a:avLst/>
              <a:gdLst/>
              <a:ahLst/>
              <a:cxnLst/>
              <a:rect l="l" t="t" r="r" b="b"/>
              <a:pathLst>
                <a:path w="4421" h="4060" extrusionOk="0">
                  <a:moveTo>
                    <a:pt x="135" y="0"/>
                  </a:moveTo>
                  <a:lnTo>
                    <a:pt x="90" y="91"/>
                  </a:lnTo>
                  <a:lnTo>
                    <a:pt x="45" y="451"/>
                  </a:lnTo>
                  <a:lnTo>
                    <a:pt x="0" y="677"/>
                  </a:lnTo>
                  <a:lnTo>
                    <a:pt x="0" y="812"/>
                  </a:lnTo>
                  <a:lnTo>
                    <a:pt x="45" y="948"/>
                  </a:lnTo>
                  <a:lnTo>
                    <a:pt x="90" y="1489"/>
                  </a:lnTo>
                  <a:lnTo>
                    <a:pt x="226" y="1985"/>
                  </a:lnTo>
                  <a:lnTo>
                    <a:pt x="451" y="2436"/>
                  </a:lnTo>
                  <a:lnTo>
                    <a:pt x="677" y="2887"/>
                  </a:lnTo>
                  <a:lnTo>
                    <a:pt x="812" y="3022"/>
                  </a:lnTo>
                  <a:lnTo>
                    <a:pt x="947" y="3068"/>
                  </a:lnTo>
                  <a:lnTo>
                    <a:pt x="1263" y="3428"/>
                  </a:lnTo>
                  <a:lnTo>
                    <a:pt x="1489" y="3699"/>
                  </a:lnTo>
                  <a:lnTo>
                    <a:pt x="1624" y="3789"/>
                  </a:lnTo>
                  <a:lnTo>
                    <a:pt x="1759" y="3879"/>
                  </a:lnTo>
                  <a:lnTo>
                    <a:pt x="1895" y="3925"/>
                  </a:lnTo>
                  <a:lnTo>
                    <a:pt x="1985" y="3925"/>
                  </a:lnTo>
                  <a:lnTo>
                    <a:pt x="2210" y="4015"/>
                  </a:lnTo>
                  <a:lnTo>
                    <a:pt x="2436" y="4060"/>
                  </a:lnTo>
                  <a:lnTo>
                    <a:pt x="2661" y="4060"/>
                  </a:lnTo>
                  <a:lnTo>
                    <a:pt x="2932" y="4015"/>
                  </a:lnTo>
                  <a:lnTo>
                    <a:pt x="3203" y="3970"/>
                  </a:lnTo>
                  <a:lnTo>
                    <a:pt x="3428" y="3879"/>
                  </a:lnTo>
                  <a:lnTo>
                    <a:pt x="3654" y="3744"/>
                  </a:lnTo>
                  <a:lnTo>
                    <a:pt x="3834" y="3564"/>
                  </a:lnTo>
                  <a:lnTo>
                    <a:pt x="4015" y="3338"/>
                  </a:lnTo>
                  <a:lnTo>
                    <a:pt x="4105" y="3113"/>
                  </a:lnTo>
                  <a:lnTo>
                    <a:pt x="4240" y="2887"/>
                  </a:lnTo>
                  <a:lnTo>
                    <a:pt x="4285" y="2616"/>
                  </a:lnTo>
                  <a:lnTo>
                    <a:pt x="4421" y="2075"/>
                  </a:lnTo>
                  <a:lnTo>
                    <a:pt x="4421" y="1489"/>
                  </a:lnTo>
                  <a:lnTo>
                    <a:pt x="4421" y="993"/>
                  </a:lnTo>
                  <a:lnTo>
                    <a:pt x="4330" y="496"/>
                  </a:lnTo>
                  <a:lnTo>
                    <a:pt x="4330" y="361"/>
                  </a:lnTo>
                  <a:lnTo>
                    <a:pt x="4240" y="271"/>
                  </a:lnTo>
                  <a:lnTo>
                    <a:pt x="4150" y="181"/>
                  </a:lnTo>
                  <a:lnTo>
                    <a:pt x="3789" y="181"/>
                  </a:lnTo>
                  <a:lnTo>
                    <a:pt x="3564" y="271"/>
                  </a:lnTo>
                  <a:lnTo>
                    <a:pt x="3248" y="451"/>
                  </a:lnTo>
                  <a:lnTo>
                    <a:pt x="2887" y="542"/>
                  </a:lnTo>
                  <a:lnTo>
                    <a:pt x="2526" y="542"/>
                  </a:lnTo>
                  <a:lnTo>
                    <a:pt x="2120" y="496"/>
                  </a:lnTo>
                  <a:lnTo>
                    <a:pt x="1353" y="361"/>
                  </a:lnTo>
                  <a:lnTo>
                    <a:pt x="632" y="181"/>
                  </a:lnTo>
                  <a:lnTo>
                    <a:pt x="316" y="181"/>
                  </a:lnTo>
                  <a:lnTo>
                    <a:pt x="316" y="91"/>
                  </a:lnTo>
                  <a:lnTo>
                    <a:pt x="271" y="45"/>
                  </a:lnTo>
                  <a:lnTo>
                    <a:pt x="181" y="0"/>
                  </a:lnTo>
                  <a:close/>
                </a:path>
              </a:pathLst>
            </a:custGeom>
            <a:solidFill>
              <a:srgbClr val="8F81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315;p75">
              <a:extLst>
                <a:ext uri="{FF2B5EF4-FFF2-40B4-BE49-F238E27FC236}">
                  <a16:creationId xmlns:a16="http://schemas.microsoft.com/office/drawing/2014/main" id="{8C23E048-EDB1-432A-BE3C-ACA881A6F0FC}"/>
                </a:ext>
              </a:extLst>
            </p:cNvPr>
            <p:cNvSpPr/>
            <p:nvPr/>
          </p:nvSpPr>
          <p:spPr>
            <a:xfrm>
              <a:off x="5852750" y="2534975"/>
              <a:ext cx="87975" cy="85725"/>
            </a:xfrm>
            <a:custGeom>
              <a:avLst/>
              <a:gdLst/>
              <a:ahLst/>
              <a:cxnLst/>
              <a:rect l="l" t="t" r="r" b="b"/>
              <a:pathLst>
                <a:path w="3519" h="3429" extrusionOk="0">
                  <a:moveTo>
                    <a:pt x="1218" y="1"/>
                  </a:moveTo>
                  <a:lnTo>
                    <a:pt x="993" y="91"/>
                  </a:lnTo>
                  <a:lnTo>
                    <a:pt x="767" y="226"/>
                  </a:lnTo>
                  <a:lnTo>
                    <a:pt x="542" y="407"/>
                  </a:lnTo>
                  <a:lnTo>
                    <a:pt x="361" y="587"/>
                  </a:lnTo>
                  <a:lnTo>
                    <a:pt x="181" y="812"/>
                  </a:lnTo>
                  <a:lnTo>
                    <a:pt x="91" y="1038"/>
                  </a:lnTo>
                  <a:lnTo>
                    <a:pt x="46" y="1218"/>
                  </a:lnTo>
                  <a:lnTo>
                    <a:pt x="1" y="1354"/>
                  </a:lnTo>
                  <a:lnTo>
                    <a:pt x="46" y="1489"/>
                  </a:lnTo>
                  <a:lnTo>
                    <a:pt x="136" y="1624"/>
                  </a:lnTo>
                  <a:lnTo>
                    <a:pt x="181" y="1760"/>
                  </a:lnTo>
                  <a:lnTo>
                    <a:pt x="316" y="1805"/>
                  </a:lnTo>
                  <a:lnTo>
                    <a:pt x="406" y="1985"/>
                  </a:lnTo>
                  <a:lnTo>
                    <a:pt x="497" y="2121"/>
                  </a:lnTo>
                  <a:lnTo>
                    <a:pt x="677" y="2256"/>
                  </a:lnTo>
                  <a:lnTo>
                    <a:pt x="812" y="2391"/>
                  </a:lnTo>
                  <a:lnTo>
                    <a:pt x="1173" y="2572"/>
                  </a:lnTo>
                  <a:lnTo>
                    <a:pt x="1579" y="2752"/>
                  </a:lnTo>
                  <a:lnTo>
                    <a:pt x="1985" y="2887"/>
                  </a:lnTo>
                  <a:lnTo>
                    <a:pt x="2211" y="3158"/>
                  </a:lnTo>
                  <a:lnTo>
                    <a:pt x="2301" y="3338"/>
                  </a:lnTo>
                  <a:lnTo>
                    <a:pt x="2481" y="3384"/>
                  </a:lnTo>
                  <a:lnTo>
                    <a:pt x="2662" y="3429"/>
                  </a:lnTo>
                  <a:lnTo>
                    <a:pt x="2842" y="3384"/>
                  </a:lnTo>
                  <a:lnTo>
                    <a:pt x="2978" y="3293"/>
                  </a:lnTo>
                  <a:lnTo>
                    <a:pt x="3068" y="3158"/>
                  </a:lnTo>
                  <a:lnTo>
                    <a:pt x="3113" y="3023"/>
                  </a:lnTo>
                  <a:lnTo>
                    <a:pt x="3113" y="2797"/>
                  </a:lnTo>
                  <a:lnTo>
                    <a:pt x="3068" y="2752"/>
                  </a:lnTo>
                  <a:lnTo>
                    <a:pt x="3203" y="2662"/>
                  </a:lnTo>
                  <a:lnTo>
                    <a:pt x="3384" y="2346"/>
                  </a:lnTo>
                  <a:lnTo>
                    <a:pt x="3519" y="2030"/>
                  </a:lnTo>
                  <a:lnTo>
                    <a:pt x="3519" y="1715"/>
                  </a:lnTo>
                  <a:lnTo>
                    <a:pt x="3429" y="1399"/>
                  </a:lnTo>
                  <a:lnTo>
                    <a:pt x="3248" y="1128"/>
                  </a:lnTo>
                  <a:lnTo>
                    <a:pt x="3023" y="858"/>
                  </a:lnTo>
                  <a:lnTo>
                    <a:pt x="2752" y="632"/>
                  </a:lnTo>
                  <a:lnTo>
                    <a:pt x="2481" y="452"/>
                  </a:lnTo>
                  <a:lnTo>
                    <a:pt x="2346" y="316"/>
                  </a:lnTo>
                  <a:lnTo>
                    <a:pt x="2166" y="181"/>
                  </a:lnTo>
                  <a:lnTo>
                    <a:pt x="1985" y="46"/>
                  </a:lnTo>
                  <a:lnTo>
                    <a:pt x="1760" y="1"/>
                  </a:lnTo>
                  <a:close/>
                </a:path>
              </a:pathLst>
            </a:custGeom>
            <a:solidFill>
              <a:srgbClr val="8F81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316;p75">
              <a:extLst>
                <a:ext uri="{FF2B5EF4-FFF2-40B4-BE49-F238E27FC236}">
                  <a16:creationId xmlns:a16="http://schemas.microsoft.com/office/drawing/2014/main" id="{AC24A98E-AEC0-49C5-8286-4BCC479B2C70}"/>
                </a:ext>
              </a:extLst>
            </p:cNvPr>
            <p:cNvSpPr/>
            <p:nvPr/>
          </p:nvSpPr>
          <p:spPr>
            <a:xfrm>
              <a:off x="5412950" y="2479725"/>
              <a:ext cx="665350" cy="465750"/>
            </a:xfrm>
            <a:custGeom>
              <a:avLst/>
              <a:gdLst/>
              <a:ahLst/>
              <a:cxnLst/>
              <a:rect l="l" t="t" r="r" b="b"/>
              <a:pathLst>
                <a:path w="26614" h="18630" extrusionOk="0">
                  <a:moveTo>
                    <a:pt x="23096" y="2526"/>
                  </a:moveTo>
                  <a:lnTo>
                    <a:pt x="23276" y="2797"/>
                  </a:lnTo>
                  <a:lnTo>
                    <a:pt x="23456" y="3068"/>
                  </a:lnTo>
                  <a:lnTo>
                    <a:pt x="23592" y="3383"/>
                  </a:lnTo>
                  <a:lnTo>
                    <a:pt x="23727" y="3744"/>
                  </a:lnTo>
                  <a:lnTo>
                    <a:pt x="23727" y="3744"/>
                  </a:lnTo>
                  <a:lnTo>
                    <a:pt x="23501" y="3293"/>
                  </a:lnTo>
                  <a:lnTo>
                    <a:pt x="23276" y="2887"/>
                  </a:lnTo>
                  <a:lnTo>
                    <a:pt x="23096" y="2526"/>
                  </a:lnTo>
                  <a:close/>
                  <a:moveTo>
                    <a:pt x="24764" y="8480"/>
                  </a:moveTo>
                  <a:lnTo>
                    <a:pt x="24674" y="9112"/>
                  </a:lnTo>
                  <a:lnTo>
                    <a:pt x="24539" y="9473"/>
                  </a:lnTo>
                  <a:lnTo>
                    <a:pt x="24764" y="8480"/>
                  </a:lnTo>
                  <a:close/>
                  <a:moveTo>
                    <a:pt x="21517" y="0"/>
                  </a:moveTo>
                  <a:lnTo>
                    <a:pt x="21066" y="45"/>
                  </a:lnTo>
                  <a:lnTo>
                    <a:pt x="20660" y="136"/>
                  </a:lnTo>
                  <a:lnTo>
                    <a:pt x="20479" y="226"/>
                  </a:lnTo>
                  <a:lnTo>
                    <a:pt x="20344" y="361"/>
                  </a:lnTo>
                  <a:lnTo>
                    <a:pt x="20209" y="451"/>
                  </a:lnTo>
                  <a:lnTo>
                    <a:pt x="20118" y="632"/>
                  </a:lnTo>
                  <a:lnTo>
                    <a:pt x="19803" y="632"/>
                  </a:lnTo>
                  <a:lnTo>
                    <a:pt x="19487" y="677"/>
                  </a:lnTo>
                  <a:lnTo>
                    <a:pt x="19171" y="812"/>
                  </a:lnTo>
                  <a:lnTo>
                    <a:pt x="18856" y="948"/>
                  </a:lnTo>
                  <a:lnTo>
                    <a:pt x="18765" y="1038"/>
                  </a:lnTo>
                  <a:lnTo>
                    <a:pt x="18675" y="1128"/>
                  </a:lnTo>
                  <a:lnTo>
                    <a:pt x="18540" y="1354"/>
                  </a:lnTo>
                  <a:lnTo>
                    <a:pt x="18540" y="1579"/>
                  </a:lnTo>
                  <a:lnTo>
                    <a:pt x="18585" y="1805"/>
                  </a:lnTo>
                  <a:lnTo>
                    <a:pt x="18720" y="1985"/>
                  </a:lnTo>
                  <a:lnTo>
                    <a:pt x="18901" y="2165"/>
                  </a:lnTo>
                  <a:lnTo>
                    <a:pt x="19126" y="2211"/>
                  </a:lnTo>
                  <a:lnTo>
                    <a:pt x="19397" y="2211"/>
                  </a:lnTo>
                  <a:lnTo>
                    <a:pt x="19667" y="2165"/>
                  </a:lnTo>
                  <a:lnTo>
                    <a:pt x="19893" y="2165"/>
                  </a:lnTo>
                  <a:lnTo>
                    <a:pt x="20118" y="2211"/>
                  </a:lnTo>
                  <a:lnTo>
                    <a:pt x="20299" y="2301"/>
                  </a:lnTo>
                  <a:lnTo>
                    <a:pt x="20479" y="2391"/>
                  </a:lnTo>
                  <a:lnTo>
                    <a:pt x="20615" y="2526"/>
                  </a:lnTo>
                  <a:lnTo>
                    <a:pt x="20885" y="2932"/>
                  </a:lnTo>
                  <a:lnTo>
                    <a:pt x="20885" y="3248"/>
                  </a:lnTo>
                  <a:lnTo>
                    <a:pt x="20885" y="3654"/>
                  </a:lnTo>
                  <a:lnTo>
                    <a:pt x="20795" y="4421"/>
                  </a:lnTo>
                  <a:lnTo>
                    <a:pt x="20615" y="5097"/>
                  </a:lnTo>
                  <a:lnTo>
                    <a:pt x="20434" y="5548"/>
                  </a:lnTo>
                  <a:lnTo>
                    <a:pt x="20389" y="5684"/>
                  </a:lnTo>
                  <a:lnTo>
                    <a:pt x="20073" y="5323"/>
                  </a:lnTo>
                  <a:lnTo>
                    <a:pt x="19758" y="5052"/>
                  </a:lnTo>
                  <a:lnTo>
                    <a:pt x="19397" y="4782"/>
                  </a:lnTo>
                  <a:lnTo>
                    <a:pt x="19036" y="4556"/>
                  </a:lnTo>
                  <a:lnTo>
                    <a:pt x="18675" y="4376"/>
                  </a:lnTo>
                  <a:lnTo>
                    <a:pt x="18269" y="4240"/>
                  </a:lnTo>
                  <a:lnTo>
                    <a:pt x="17863" y="4150"/>
                  </a:lnTo>
                  <a:lnTo>
                    <a:pt x="17457" y="4150"/>
                  </a:lnTo>
                  <a:lnTo>
                    <a:pt x="16781" y="3879"/>
                  </a:lnTo>
                  <a:lnTo>
                    <a:pt x="16104" y="3654"/>
                  </a:lnTo>
                  <a:lnTo>
                    <a:pt x="15382" y="3519"/>
                  </a:lnTo>
                  <a:lnTo>
                    <a:pt x="14661" y="3383"/>
                  </a:lnTo>
                  <a:lnTo>
                    <a:pt x="14300" y="3248"/>
                  </a:lnTo>
                  <a:lnTo>
                    <a:pt x="13578" y="3022"/>
                  </a:lnTo>
                  <a:lnTo>
                    <a:pt x="12856" y="2797"/>
                  </a:lnTo>
                  <a:lnTo>
                    <a:pt x="12180" y="2707"/>
                  </a:lnTo>
                  <a:lnTo>
                    <a:pt x="11458" y="2617"/>
                  </a:lnTo>
                  <a:lnTo>
                    <a:pt x="10736" y="2617"/>
                  </a:lnTo>
                  <a:lnTo>
                    <a:pt x="10060" y="2662"/>
                  </a:lnTo>
                  <a:lnTo>
                    <a:pt x="9338" y="2797"/>
                  </a:lnTo>
                  <a:lnTo>
                    <a:pt x="8571" y="2977"/>
                  </a:lnTo>
                  <a:lnTo>
                    <a:pt x="8165" y="3068"/>
                  </a:lnTo>
                  <a:lnTo>
                    <a:pt x="7398" y="3113"/>
                  </a:lnTo>
                  <a:lnTo>
                    <a:pt x="6677" y="3203"/>
                  </a:lnTo>
                  <a:lnTo>
                    <a:pt x="5955" y="3338"/>
                  </a:lnTo>
                  <a:lnTo>
                    <a:pt x="5233" y="3519"/>
                  </a:lnTo>
                  <a:lnTo>
                    <a:pt x="4512" y="3744"/>
                  </a:lnTo>
                  <a:lnTo>
                    <a:pt x="3835" y="4015"/>
                  </a:lnTo>
                  <a:lnTo>
                    <a:pt x="3158" y="4376"/>
                  </a:lnTo>
                  <a:lnTo>
                    <a:pt x="2527" y="4782"/>
                  </a:lnTo>
                  <a:lnTo>
                    <a:pt x="2031" y="5188"/>
                  </a:lnTo>
                  <a:lnTo>
                    <a:pt x="1670" y="5594"/>
                  </a:lnTo>
                  <a:lnTo>
                    <a:pt x="1309" y="6045"/>
                  </a:lnTo>
                  <a:lnTo>
                    <a:pt x="1084" y="6541"/>
                  </a:lnTo>
                  <a:lnTo>
                    <a:pt x="858" y="7037"/>
                  </a:lnTo>
                  <a:lnTo>
                    <a:pt x="723" y="7578"/>
                  </a:lnTo>
                  <a:lnTo>
                    <a:pt x="587" y="8119"/>
                  </a:lnTo>
                  <a:lnTo>
                    <a:pt x="542" y="8661"/>
                  </a:lnTo>
                  <a:lnTo>
                    <a:pt x="407" y="8706"/>
                  </a:lnTo>
                  <a:lnTo>
                    <a:pt x="317" y="8796"/>
                  </a:lnTo>
                  <a:lnTo>
                    <a:pt x="227" y="8931"/>
                  </a:lnTo>
                  <a:lnTo>
                    <a:pt x="181" y="9067"/>
                  </a:lnTo>
                  <a:lnTo>
                    <a:pt x="91" y="9969"/>
                  </a:lnTo>
                  <a:lnTo>
                    <a:pt x="46" y="11097"/>
                  </a:lnTo>
                  <a:lnTo>
                    <a:pt x="1" y="12179"/>
                  </a:lnTo>
                  <a:lnTo>
                    <a:pt x="1" y="13307"/>
                  </a:lnTo>
                  <a:lnTo>
                    <a:pt x="46" y="13848"/>
                  </a:lnTo>
                  <a:lnTo>
                    <a:pt x="136" y="14389"/>
                  </a:lnTo>
                  <a:lnTo>
                    <a:pt x="181" y="14570"/>
                  </a:lnTo>
                  <a:lnTo>
                    <a:pt x="317" y="14660"/>
                  </a:lnTo>
                  <a:lnTo>
                    <a:pt x="452" y="14750"/>
                  </a:lnTo>
                  <a:lnTo>
                    <a:pt x="587" y="14750"/>
                  </a:lnTo>
                  <a:lnTo>
                    <a:pt x="768" y="14705"/>
                  </a:lnTo>
                  <a:lnTo>
                    <a:pt x="903" y="14615"/>
                  </a:lnTo>
                  <a:lnTo>
                    <a:pt x="993" y="14480"/>
                  </a:lnTo>
                  <a:lnTo>
                    <a:pt x="1038" y="14299"/>
                  </a:lnTo>
                  <a:lnTo>
                    <a:pt x="1264" y="14254"/>
                  </a:lnTo>
                  <a:lnTo>
                    <a:pt x="1354" y="14164"/>
                  </a:lnTo>
                  <a:lnTo>
                    <a:pt x="1399" y="14074"/>
                  </a:lnTo>
                  <a:lnTo>
                    <a:pt x="1535" y="13803"/>
                  </a:lnTo>
                  <a:lnTo>
                    <a:pt x="1670" y="13532"/>
                  </a:lnTo>
                  <a:lnTo>
                    <a:pt x="1805" y="12946"/>
                  </a:lnTo>
                  <a:lnTo>
                    <a:pt x="1895" y="12314"/>
                  </a:lnTo>
                  <a:lnTo>
                    <a:pt x="2031" y="11728"/>
                  </a:lnTo>
                  <a:lnTo>
                    <a:pt x="2256" y="10826"/>
                  </a:lnTo>
                  <a:lnTo>
                    <a:pt x="2572" y="9969"/>
                  </a:lnTo>
                  <a:lnTo>
                    <a:pt x="2888" y="9112"/>
                  </a:lnTo>
                  <a:lnTo>
                    <a:pt x="3113" y="8210"/>
                  </a:lnTo>
                  <a:lnTo>
                    <a:pt x="3113" y="8165"/>
                  </a:lnTo>
                  <a:lnTo>
                    <a:pt x="3429" y="8255"/>
                  </a:lnTo>
                  <a:lnTo>
                    <a:pt x="3745" y="8345"/>
                  </a:lnTo>
                  <a:lnTo>
                    <a:pt x="4421" y="8435"/>
                  </a:lnTo>
                  <a:lnTo>
                    <a:pt x="5098" y="8480"/>
                  </a:lnTo>
                  <a:lnTo>
                    <a:pt x="5775" y="8480"/>
                  </a:lnTo>
                  <a:lnTo>
                    <a:pt x="8030" y="8525"/>
                  </a:lnTo>
                  <a:lnTo>
                    <a:pt x="10285" y="8571"/>
                  </a:lnTo>
                  <a:lnTo>
                    <a:pt x="16555" y="8571"/>
                  </a:lnTo>
                  <a:lnTo>
                    <a:pt x="17412" y="8525"/>
                  </a:lnTo>
                  <a:lnTo>
                    <a:pt x="18314" y="8435"/>
                  </a:lnTo>
                  <a:lnTo>
                    <a:pt x="18359" y="8480"/>
                  </a:lnTo>
                  <a:lnTo>
                    <a:pt x="18630" y="8886"/>
                  </a:lnTo>
                  <a:lnTo>
                    <a:pt x="18810" y="9337"/>
                  </a:lnTo>
                  <a:lnTo>
                    <a:pt x="18946" y="9788"/>
                  </a:lnTo>
                  <a:lnTo>
                    <a:pt x="19081" y="10240"/>
                  </a:lnTo>
                  <a:lnTo>
                    <a:pt x="19261" y="11187"/>
                  </a:lnTo>
                  <a:lnTo>
                    <a:pt x="19397" y="11683"/>
                  </a:lnTo>
                  <a:lnTo>
                    <a:pt x="19532" y="12134"/>
                  </a:lnTo>
                  <a:lnTo>
                    <a:pt x="19577" y="12224"/>
                  </a:lnTo>
                  <a:lnTo>
                    <a:pt x="19667" y="12269"/>
                  </a:lnTo>
                  <a:lnTo>
                    <a:pt x="19758" y="13036"/>
                  </a:lnTo>
                  <a:lnTo>
                    <a:pt x="19848" y="13397"/>
                  </a:lnTo>
                  <a:lnTo>
                    <a:pt x="19983" y="13758"/>
                  </a:lnTo>
                  <a:lnTo>
                    <a:pt x="20073" y="13893"/>
                  </a:lnTo>
                  <a:lnTo>
                    <a:pt x="20209" y="13938"/>
                  </a:lnTo>
                  <a:lnTo>
                    <a:pt x="20164" y="14254"/>
                  </a:lnTo>
                  <a:lnTo>
                    <a:pt x="20164" y="14344"/>
                  </a:lnTo>
                  <a:lnTo>
                    <a:pt x="20209" y="14434"/>
                  </a:lnTo>
                  <a:lnTo>
                    <a:pt x="20254" y="14480"/>
                  </a:lnTo>
                  <a:lnTo>
                    <a:pt x="20299" y="14525"/>
                  </a:lnTo>
                  <a:lnTo>
                    <a:pt x="20479" y="14525"/>
                  </a:lnTo>
                  <a:lnTo>
                    <a:pt x="20524" y="14480"/>
                  </a:lnTo>
                  <a:lnTo>
                    <a:pt x="20570" y="14389"/>
                  </a:lnTo>
                  <a:lnTo>
                    <a:pt x="20750" y="13938"/>
                  </a:lnTo>
                  <a:lnTo>
                    <a:pt x="20795" y="13983"/>
                  </a:lnTo>
                  <a:lnTo>
                    <a:pt x="20885" y="14028"/>
                  </a:lnTo>
                  <a:lnTo>
                    <a:pt x="20976" y="14074"/>
                  </a:lnTo>
                  <a:lnTo>
                    <a:pt x="21066" y="14028"/>
                  </a:lnTo>
                  <a:lnTo>
                    <a:pt x="21201" y="13938"/>
                  </a:lnTo>
                  <a:lnTo>
                    <a:pt x="21246" y="13893"/>
                  </a:lnTo>
                  <a:lnTo>
                    <a:pt x="21291" y="13893"/>
                  </a:lnTo>
                  <a:lnTo>
                    <a:pt x="21381" y="13938"/>
                  </a:lnTo>
                  <a:lnTo>
                    <a:pt x="21472" y="13893"/>
                  </a:lnTo>
                  <a:lnTo>
                    <a:pt x="21562" y="13848"/>
                  </a:lnTo>
                  <a:lnTo>
                    <a:pt x="21652" y="13758"/>
                  </a:lnTo>
                  <a:lnTo>
                    <a:pt x="21652" y="13622"/>
                  </a:lnTo>
                  <a:lnTo>
                    <a:pt x="21697" y="13622"/>
                  </a:lnTo>
                  <a:lnTo>
                    <a:pt x="21697" y="13577"/>
                  </a:lnTo>
                  <a:lnTo>
                    <a:pt x="21878" y="12765"/>
                  </a:lnTo>
                  <a:lnTo>
                    <a:pt x="22058" y="12811"/>
                  </a:lnTo>
                  <a:lnTo>
                    <a:pt x="21787" y="13532"/>
                  </a:lnTo>
                  <a:lnTo>
                    <a:pt x="21607" y="14299"/>
                  </a:lnTo>
                  <a:lnTo>
                    <a:pt x="21472" y="15246"/>
                  </a:lnTo>
                  <a:lnTo>
                    <a:pt x="21427" y="15923"/>
                  </a:lnTo>
                  <a:lnTo>
                    <a:pt x="21381" y="16645"/>
                  </a:lnTo>
                  <a:lnTo>
                    <a:pt x="21472" y="17276"/>
                  </a:lnTo>
                  <a:lnTo>
                    <a:pt x="21517" y="17592"/>
                  </a:lnTo>
                  <a:lnTo>
                    <a:pt x="21652" y="17817"/>
                  </a:lnTo>
                  <a:lnTo>
                    <a:pt x="21787" y="18043"/>
                  </a:lnTo>
                  <a:lnTo>
                    <a:pt x="21968" y="18178"/>
                  </a:lnTo>
                  <a:lnTo>
                    <a:pt x="22148" y="18223"/>
                  </a:lnTo>
                  <a:lnTo>
                    <a:pt x="22419" y="18178"/>
                  </a:lnTo>
                  <a:lnTo>
                    <a:pt x="22554" y="18359"/>
                  </a:lnTo>
                  <a:lnTo>
                    <a:pt x="22690" y="18494"/>
                  </a:lnTo>
                  <a:lnTo>
                    <a:pt x="22870" y="18584"/>
                  </a:lnTo>
                  <a:lnTo>
                    <a:pt x="23050" y="18629"/>
                  </a:lnTo>
                  <a:lnTo>
                    <a:pt x="23231" y="18629"/>
                  </a:lnTo>
                  <a:lnTo>
                    <a:pt x="23411" y="18539"/>
                  </a:lnTo>
                  <a:lnTo>
                    <a:pt x="23637" y="18449"/>
                  </a:lnTo>
                  <a:lnTo>
                    <a:pt x="23862" y="18223"/>
                  </a:lnTo>
                  <a:lnTo>
                    <a:pt x="24043" y="17998"/>
                  </a:lnTo>
                  <a:lnTo>
                    <a:pt x="24178" y="17727"/>
                  </a:lnTo>
                  <a:lnTo>
                    <a:pt x="24223" y="17502"/>
                  </a:lnTo>
                  <a:lnTo>
                    <a:pt x="24223" y="17231"/>
                  </a:lnTo>
                  <a:lnTo>
                    <a:pt x="24178" y="17005"/>
                  </a:lnTo>
                  <a:lnTo>
                    <a:pt x="24088" y="16780"/>
                  </a:lnTo>
                  <a:lnTo>
                    <a:pt x="23953" y="16509"/>
                  </a:lnTo>
                  <a:lnTo>
                    <a:pt x="23772" y="16284"/>
                  </a:lnTo>
                  <a:lnTo>
                    <a:pt x="23637" y="16103"/>
                  </a:lnTo>
                  <a:lnTo>
                    <a:pt x="23547" y="15878"/>
                  </a:lnTo>
                  <a:lnTo>
                    <a:pt x="23501" y="15652"/>
                  </a:lnTo>
                  <a:lnTo>
                    <a:pt x="23501" y="15382"/>
                  </a:lnTo>
                  <a:lnTo>
                    <a:pt x="23547" y="14840"/>
                  </a:lnTo>
                  <a:lnTo>
                    <a:pt x="23727" y="14254"/>
                  </a:lnTo>
                  <a:lnTo>
                    <a:pt x="23907" y="13668"/>
                  </a:lnTo>
                  <a:lnTo>
                    <a:pt x="24178" y="13126"/>
                  </a:lnTo>
                  <a:lnTo>
                    <a:pt x="24584" y="12224"/>
                  </a:lnTo>
                  <a:lnTo>
                    <a:pt x="25170" y="11051"/>
                  </a:lnTo>
                  <a:lnTo>
                    <a:pt x="25667" y="9879"/>
                  </a:lnTo>
                  <a:lnTo>
                    <a:pt x="25847" y="9698"/>
                  </a:lnTo>
                  <a:lnTo>
                    <a:pt x="26073" y="9337"/>
                  </a:lnTo>
                  <a:lnTo>
                    <a:pt x="26253" y="8931"/>
                  </a:lnTo>
                  <a:lnTo>
                    <a:pt x="26433" y="8480"/>
                  </a:lnTo>
                  <a:lnTo>
                    <a:pt x="26524" y="8029"/>
                  </a:lnTo>
                  <a:lnTo>
                    <a:pt x="26569" y="7533"/>
                  </a:lnTo>
                  <a:lnTo>
                    <a:pt x="26614" y="7037"/>
                  </a:lnTo>
                  <a:lnTo>
                    <a:pt x="26614" y="6541"/>
                  </a:lnTo>
                  <a:lnTo>
                    <a:pt x="26569" y="6045"/>
                  </a:lnTo>
                  <a:lnTo>
                    <a:pt x="26388" y="5007"/>
                  </a:lnTo>
                  <a:lnTo>
                    <a:pt x="26163" y="4015"/>
                  </a:lnTo>
                  <a:lnTo>
                    <a:pt x="25802" y="3113"/>
                  </a:lnTo>
                  <a:lnTo>
                    <a:pt x="25441" y="2346"/>
                  </a:lnTo>
                  <a:lnTo>
                    <a:pt x="25351" y="2211"/>
                  </a:lnTo>
                  <a:lnTo>
                    <a:pt x="25216" y="2120"/>
                  </a:lnTo>
                  <a:lnTo>
                    <a:pt x="25125" y="2075"/>
                  </a:lnTo>
                  <a:lnTo>
                    <a:pt x="24945" y="2075"/>
                  </a:lnTo>
                  <a:lnTo>
                    <a:pt x="24674" y="1489"/>
                  </a:lnTo>
                  <a:lnTo>
                    <a:pt x="24494" y="1218"/>
                  </a:lnTo>
                  <a:lnTo>
                    <a:pt x="24313" y="948"/>
                  </a:lnTo>
                  <a:lnTo>
                    <a:pt x="24043" y="722"/>
                  </a:lnTo>
                  <a:lnTo>
                    <a:pt x="23772" y="542"/>
                  </a:lnTo>
                  <a:lnTo>
                    <a:pt x="23456" y="316"/>
                  </a:lnTo>
                  <a:lnTo>
                    <a:pt x="23096" y="181"/>
                  </a:lnTo>
                  <a:lnTo>
                    <a:pt x="22780" y="91"/>
                  </a:lnTo>
                  <a:lnTo>
                    <a:pt x="22419" y="0"/>
                  </a:lnTo>
                  <a:close/>
                </a:path>
              </a:pathLst>
            </a:custGeom>
            <a:solidFill>
              <a:srgbClr val="4A4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317;p75">
              <a:extLst>
                <a:ext uri="{FF2B5EF4-FFF2-40B4-BE49-F238E27FC236}">
                  <a16:creationId xmlns:a16="http://schemas.microsoft.com/office/drawing/2014/main" id="{38386FBB-D770-4443-A3CF-00826A804F2E}"/>
                </a:ext>
              </a:extLst>
            </p:cNvPr>
            <p:cNvSpPr/>
            <p:nvPr/>
          </p:nvSpPr>
          <p:spPr>
            <a:xfrm>
              <a:off x="5400550" y="2684950"/>
              <a:ext cx="542450" cy="359750"/>
            </a:xfrm>
            <a:custGeom>
              <a:avLst/>
              <a:gdLst/>
              <a:ahLst/>
              <a:cxnLst/>
              <a:rect l="l" t="t" r="r" b="b"/>
              <a:pathLst>
                <a:path w="21698" h="14390" extrusionOk="0">
                  <a:moveTo>
                    <a:pt x="17908" y="1"/>
                  </a:moveTo>
                  <a:lnTo>
                    <a:pt x="17773" y="46"/>
                  </a:lnTo>
                  <a:lnTo>
                    <a:pt x="17457" y="136"/>
                  </a:lnTo>
                  <a:lnTo>
                    <a:pt x="17141" y="226"/>
                  </a:lnTo>
                  <a:lnTo>
                    <a:pt x="16465" y="407"/>
                  </a:lnTo>
                  <a:lnTo>
                    <a:pt x="15788" y="542"/>
                  </a:lnTo>
                  <a:lnTo>
                    <a:pt x="14751" y="542"/>
                  </a:lnTo>
                  <a:lnTo>
                    <a:pt x="13758" y="452"/>
                  </a:lnTo>
                  <a:lnTo>
                    <a:pt x="12721" y="362"/>
                  </a:lnTo>
                  <a:lnTo>
                    <a:pt x="11683" y="226"/>
                  </a:lnTo>
                  <a:lnTo>
                    <a:pt x="10691" y="181"/>
                  </a:lnTo>
                  <a:lnTo>
                    <a:pt x="9654" y="226"/>
                  </a:lnTo>
                  <a:lnTo>
                    <a:pt x="7624" y="226"/>
                  </a:lnTo>
                  <a:lnTo>
                    <a:pt x="5639" y="91"/>
                  </a:lnTo>
                  <a:lnTo>
                    <a:pt x="3654" y="46"/>
                  </a:lnTo>
                  <a:lnTo>
                    <a:pt x="3474" y="46"/>
                  </a:lnTo>
                  <a:lnTo>
                    <a:pt x="3294" y="136"/>
                  </a:lnTo>
                  <a:lnTo>
                    <a:pt x="3203" y="226"/>
                  </a:lnTo>
                  <a:lnTo>
                    <a:pt x="3113" y="362"/>
                  </a:lnTo>
                  <a:lnTo>
                    <a:pt x="3068" y="497"/>
                  </a:lnTo>
                  <a:lnTo>
                    <a:pt x="3023" y="677"/>
                  </a:lnTo>
                  <a:lnTo>
                    <a:pt x="3068" y="813"/>
                  </a:lnTo>
                  <a:lnTo>
                    <a:pt x="3113" y="993"/>
                  </a:lnTo>
                  <a:lnTo>
                    <a:pt x="3023" y="1173"/>
                  </a:lnTo>
                  <a:lnTo>
                    <a:pt x="2843" y="2256"/>
                  </a:lnTo>
                  <a:lnTo>
                    <a:pt x="2662" y="3384"/>
                  </a:lnTo>
                  <a:lnTo>
                    <a:pt x="2527" y="3925"/>
                  </a:lnTo>
                  <a:lnTo>
                    <a:pt x="2391" y="4466"/>
                  </a:lnTo>
                  <a:lnTo>
                    <a:pt x="2211" y="5008"/>
                  </a:lnTo>
                  <a:lnTo>
                    <a:pt x="1985" y="5504"/>
                  </a:lnTo>
                  <a:lnTo>
                    <a:pt x="1805" y="5865"/>
                  </a:lnTo>
                  <a:lnTo>
                    <a:pt x="1534" y="6180"/>
                  </a:lnTo>
                  <a:lnTo>
                    <a:pt x="1354" y="6541"/>
                  </a:lnTo>
                  <a:lnTo>
                    <a:pt x="1309" y="6767"/>
                  </a:lnTo>
                  <a:lnTo>
                    <a:pt x="1264" y="6947"/>
                  </a:lnTo>
                  <a:lnTo>
                    <a:pt x="1174" y="6451"/>
                  </a:lnTo>
                  <a:lnTo>
                    <a:pt x="1128" y="6316"/>
                  </a:lnTo>
                  <a:lnTo>
                    <a:pt x="993" y="6180"/>
                  </a:lnTo>
                  <a:lnTo>
                    <a:pt x="858" y="6135"/>
                  </a:lnTo>
                  <a:lnTo>
                    <a:pt x="723" y="6090"/>
                  </a:lnTo>
                  <a:lnTo>
                    <a:pt x="587" y="6135"/>
                  </a:lnTo>
                  <a:lnTo>
                    <a:pt x="452" y="6180"/>
                  </a:lnTo>
                  <a:lnTo>
                    <a:pt x="362" y="6271"/>
                  </a:lnTo>
                  <a:lnTo>
                    <a:pt x="271" y="6406"/>
                  </a:lnTo>
                  <a:lnTo>
                    <a:pt x="226" y="6496"/>
                  </a:lnTo>
                  <a:lnTo>
                    <a:pt x="136" y="6857"/>
                  </a:lnTo>
                  <a:lnTo>
                    <a:pt x="46" y="7308"/>
                  </a:lnTo>
                  <a:lnTo>
                    <a:pt x="1" y="7804"/>
                  </a:lnTo>
                  <a:lnTo>
                    <a:pt x="1" y="8345"/>
                  </a:lnTo>
                  <a:lnTo>
                    <a:pt x="46" y="8796"/>
                  </a:lnTo>
                  <a:lnTo>
                    <a:pt x="136" y="9022"/>
                  </a:lnTo>
                  <a:lnTo>
                    <a:pt x="226" y="9248"/>
                  </a:lnTo>
                  <a:lnTo>
                    <a:pt x="317" y="9383"/>
                  </a:lnTo>
                  <a:lnTo>
                    <a:pt x="497" y="9518"/>
                  </a:lnTo>
                  <a:lnTo>
                    <a:pt x="677" y="9653"/>
                  </a:lnTo>
                  <a:lnTo>
                    <a:pt x="858" y="9699"/>
                  </a:lnTo>
                  <a:lnTo>
                    <a:pt x="1174" y="9744"/>
                  </a:lnTo>
                  <a:lnTo>
                    <a:pt x="1264" y="9789"/>
                  </a:lnTo>
                  <a:lnTo>
                    <a:pt x="1354" y="9969"/>
                  </a:lnTo>
                  <a:lnTo>
                    <a:pt x="1805" y="10916"/>
                  </a:lnTo>
                  <a:lnTo>
                    <a:pt x="2031" y="11368"/>
                  </a:lnTo>
                  <a:lnTo>
                    <a:pt x="2301" y="11819"/>
                  </a:lnTo>
                  <a:lnTo>
                    <a:pt x="2617" y="12225"/>
                  </a:lnTo>
                  <a:lnTo>
                    <a:pt x="2978" y="12585"/>
                  </a:lnTo>
                  <a:lnTo>
                    <a:pt x="3339" y="12946"/>
                  </a:lnTo>
                  <a:lnTo>
                    <a:pt x="3790" y="13217"/>
                  </a:lnTo>
                  <a:lnTo>
                    <a:pt x="4151" y="13352"/>
                  </a:lnTo>
                  <a:lnTo>
                    <a:pt x="4511" y="13488"/>
                  </a:lnTo>
                  <a:lnTo>
                    <a:pt x="5233" y="13668"/>
                  </a:lnTo>
                  <a:lnTo>
                    <a:pt x="6000" y="13803"/>
                  </a:lnTo>
                  <a:lnTo>
                    <a:pt x="6767" y="13939"/>
                  </a:lnTo>
                  <a:lnTo>
                    <a:pt x="8481" y="14119"/>
                  </a:lnTo>
                  <a:lnTo>
                    <a:pt x="9293" y="14209"/>
                  </a:lnTo>
                  <a:lnTo>
                    <a:pt x="10150" y="14254"/>
                  </a:lnTo>
                  <a:lnTo>
                    <a:pt x="11458" y="14299"/>
                  </a:lnTo>
                  <a:lnTo>
                    <a:pt x="12766" y="14390"/>
                  </a:lnTo>
                  <a:lnTo>
                    <a:pt x="14029" y="14390"/>
                  </a:lnTo>
                  <a:lnTo>
                    <a:pt x="14706" y="14345"/>
                  </a:lnTo>
                  <a:lnTo>
                    <a:pt x="15337" y="14254"/>
                  </a:lnTo>
                  <a:lnTo>
                    <a:pt x="15833" y="14164"/>
                  </a:lnTo>
                  <a:lnTo>
                    <a:pt x="16329" y="13984"/>
                  </a:lnTo>
                  <a:lnTo>
                    <a:pt x="17186" y="13488"/>
                  </a:lnTo>
                  <a:lnTo>
                    <a:pt x="17322" y="13578"/>
                  </a:lnTo>
                  <a:lnTo>
                    <a:pt x="17502" y="13578"/>
                  </a:lnTo>
                  <a:lnTo>
                    <a:pt x="17683" y="13533"/>
                  </a:lnTo>
                  <a:lnTo>
                    <a:pt x="17863" y="13442"/>
                  </a:lnTo>
                  <a:lnTo>
                    <a:pt x="18043" y="13352"/>
                  </a:lnTo>
                  <a:lnTo>
                    <a:pt x="18224" y="13262"/>
                  </a:lnTo>
                  <a:lnTo>
                    <a:pt x="18585" y="12991"/>
                  </a:lnTo>
                  <a:lnTo>
                    <a:pt x="18900" y="12676"/>
                  </a:lnTo>
                  <a:lnTo>
                    <a:pt x="19171" y="12315"/>
                  </a:lnTo>
                  <a:lnTo>
                    <a:pt x="19216" y="12179"/>
                  </a:lnTo>
                  <a:lnTo>
                    <a:pt x="19261" y="12089"/>
                  </a:lnTo>
                  <a:lnTo>
                    <a:pt x="19216" y="11864"/>
                  </a:lnTo>
                  <a:lnTo>
                    <a:pt x="19577" y="11322"/>
                  </a:lnTo>
                  <a:lnTo>
                    <a:pt x="19803" y="10736"/>
                  </a:lnTo>
                  <a:lnTo>
                    <a:pt x="19938" y="10691"/>
                  </a:lnTo>
                  <a:lnTo>
                    <a:pt x="20028" y="10646"/>
                  </a:lnTo>
                  <a:lnTo>
                    <a:pt x="20073" y="10556"/>
                  </a:lnTo>
                  <a:lnTo>
                    <a:pt x="20209" y="10105"/>
                  </a:lnTo>
                  <a:lnTo>
                    <a:pt x="20299" y="9653"/>
                  </a:lnTo>
                  <a:lnTo>
                    <a:pt x="20344" y="9473"/>
                  </a:lnTo>
                  <a:lnTo>
                    <a:pt x="20434" y="9518"/>
                  </a:lnTo>
                  <a:lnTo>
                    <a:pt x="20660" y="9518"/>
                  </a:lnTo>
                  <a:lnTo>
                    <a:pt x="20795" y="9428"/>
                  </a:lnTo>
                  <a:lnTo>
                    <a:pt x="20840" y="9383"/>
                  </a:lnTo>
                  <a:lnTo>
                    <a:pt x="21066" y="9428"/>
                  </a:lnTo>
                  <a:lnTo>
                    <a:pt x="21246" y="9428"/>
                  </a:lnTo>
                  <a:lnTo>
                    <a:pt x="21336" y="9383"/>
                  </a:lnTo>
                  <a:lnTo>
                    <a:pt x="21426" y="9338"/>
                  </a:lnTo>
                  <a:lnTo>
                    <a:pt x="21517" y="9248"/>
                  </a:lnTo>
                  <a:lnTo>
                    <a:pt x="21562" y="9112"/>
                  </a:lnTo>
                  <a:lnTo>
                    <a:pt x="21607" y="8706"/>
                  </a:lnTo>
                  <a:lnTo>
                    <a:pt x="21697" y="8255"/>
                  </a:lnTo>
                  <a:lnTo>
                    <a:pt x="21697" y="7849"/>
                  </a:lnTo>
                  <a:lnTo>
                    <a:pt x="21652" y="7398"/>
                  </a:lnTo>
                  <a:lnTo>
                    <a:pt x="21697" y="7082"/>
                  </a:lnTo>
                  <a:lnTo>
                    <a:pt x="21697" y="6722"/>
                  </a:lnTo>
                  <a:lnTo>
                    <a:pt x="21697" y="6586"/>
                  </a:lnTo>
                  <a:lnTo>
                    <a:pt x="21607" y="6451"/>
                  </a:lnTo>
                  <a:lnTo>
                    <a:pt x="21517" y="6361"/>
                  </a:lnTo>
                  <a:lnTo>
                    <a:pt x="21426" y="6271"/>
                  </a:lnTo>
                  <a:lnTo>
                    <a:pt x="21291" y="6225"/>
                  </a:lnTo>
                  <a:lnTo>
                    <a:pt x="21156" y="6225"/>
                  </a:lnTo>
                  <a:lnTo>
                    <a:pt x="21020" y="6271"/>
                  </a:lnTo>
                  <a:lnTo>
                    <a:pt x="20885" y="6361"/>
                  </a:lnTo>
                  <a:lnTo>
                    <a:pt x="20885" y="6406"/>
                  </a:lnTo>
                  <a:lnTo>
                    <a:pt x="20705" y="6496"/>
                  </a:lnTo>
                  <a:lnTo>
                    <a:pt x="20614" y="6676"/>
                  </a:lnTo>
                  <a:lnTo>
                    <a:pt x="20569" y="6857"/>
                  </a:lnTo>
                  <a:lnTo>
                    <a:pt x="20614" y="7082"/>
                  </a:lnTo>
                  <a:lnTo>
                    <a:pt x="20705" y="7263"/>
                  </a:lnTo>
                  <a:lnTo>
                    <a:pt x="20660" y="7398"/>
                  </a:lnTo>
                  <a:lnTo>
                    <a:pt x="20569" y="7488"/>
                  </a:lnTo>
                  <a:lnTo>
                    <a:pt x="20569" y="7398"/>
                  </a:lnTo>
                  <a:lnTo>
                    <a:pt x="20569" y="7308"/>
                  </a:lnTo>
                  <a:lnTo>
                    <a:pt x="20479" y="7082"/>
                  </a:lnTo>
                  <a:lnTo>
                    <a:pt x="20389" y="6767"/>
                  </a:lnTo>
                  <a:lnTo>
                    <a:pt x="20254" y="6451"/>
                  </a:lnTo>
                  <a:lnTo>
                    <a:pt x="20073" y="6135"/>
                  </a:lnTo>
                  <a:lnTo>
                    <a:pt x="19983" y="5819"/>
                  </a:lnTo>
                  <a:lnTo>
                    <a:pt x="19893" y="5459"/>
                  </a:lnTo>
                  <a:lnTo>
                    <a:pt x="19803" y="5053"/>
                  </a:lnTo>
                  <a:lnTo>
                    <a:pt x="19712" y="4647"/>
                  </a:lnTo>
                  <a:lnTo>
                    <a:pt x="19622" y="4241"/>
                  </a:lnTo>
                  <a:lnTo>
                    <a:pt x="19216" y="3068"/>
                  </a:lnTo>
                  <a:lnTo>
                    <a:pt x="19081" y="2482"/>
                  </a:lnTo>
                  <a:lnTo>
                    <a:pt x="18991" y="1850"/>
                  </a:lnTo>
                  <a:lnTo>
                    <a:pt x="18946" y="1399"/>
                  </a:lnTo>
                  <a:lnTo>
                    <a:pt x="18855" y="903"/>
                  </a:lnTo>
                  <a:lnTo>
                    <a:pt x="18765" y="722"/>
                  </a:lnTo>
                  <a:lnTo>
                    <a:pt x="18675" y="497"/>
                  </a:lnTo>
                  <a:lnTo>
                    <a:pt x="18540" y="316"/>
                  </a:lnTo>
                  <a:lnTo>
                    <a:pt x="18359" y="136"/>
                  </a:lnTo>
                  <a:lnTo>
                    <a:pt x="18224" y="46"/>
                  </a:lnTo>
                  <a:lnTo>
                    <a:pt x="18043" y="46"/>
                  </a:lnTo>
                  <a:lnTo>
                    <a:pt x="179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318;p75">
              <a:extLst>
                <a:ext uri="{FF2B5EF4-FFF2-40B4-BE49-F238E27FC236}">
                  <a16:creationId xmlns:a16="http://schemas.microsoft.com/office/drawing/2014/main" id="{EB955B41-AC20-44B5-904A-0A03C7DC76CB}"/>
                </a:ext>
              </a:extLst>
            </p:cNvPr>
            <p:cNvSpPr/>
            <p:nvPr/>
          </p:nvSpPr>
          <p:spPr>
            <a:xfrm>
              <a:off x="5653150" y="2963500"/>
              <a:ext cx="69950" cy="55275"/>
            </a:xfrm>
            <a:custGeom>
              <a:avLst/>
              <a:gdLst/>
              <a:ahLst/>
              <a:cxnLst/>
              <a:rect l="l" t="t" r="r" b="b"/>
              <a:pathLst>
                <a:path w="2798" h="2211" extrusionOk="0">
                  <a:moveTo>
                    <a:pt x="181" y="0"/>
                  </a:moveTo>
                  <a:lnTo>
                    <a:pt x="46" y="45"/>
                  </a:lnTo>
                  <a:lnTo>
                    <a:pt x="1" y="180"/>
                  </a:lnTo>
                  <a:lnTo>
                    <a:pt x="1" y="316"/>
                  </a:lnTo>
                  <a:lnTo>
                    <a:pt x="91" y="541"/>
                  </a:lnTo>
                  <a:lnTo>
                    <a:pt x="1" y="632"/>
                  </a:lnTo>
                  <a:lnTo>
                    <a:pt x="1" y="767"/>
                  </a:lnTo>
                  <a:lnTo>
                    <a:pt x="1" y="902"/>
                  </a:lnTo>
                  <a:lnTo>
                    <a:pt x="46" y="1037"/>
                  </a:lnTo>
                  <a:lnTo>
                    <a:pt x="226" y="1398"/>
                  </a:lnTo>
                  <a:lnTo>
                    <a:pt x="497" y="1714"/>
                  </a:lnTo>
                  <a:lnTo>
                    <a:pt x="632" y="1849"/>
                  </a:lnTo>
                  <a:lnTo>
                    <a:pt x="813" y="1985"/>
                  </a:lnTo>
                  <a:lnTo>
                    <a:pt x="993" y="2075"/>
                  </a:lnTo>
                  <a:lnTo>
                    <a:pt x="1219" y="2120"/>
                  </a:lnTo>
                  <a:lnTo>
                    <a:pt x="1399" y="2165"/>
                  </a:lnTo>
                  <a:lnTo>
                    <a:pt x="1625" y="2210"/>
                  </a:lnTo>
                  <a:lnTo>
                    <a:pt x="1805" y="2165"/>
                  </a:lnTo>
                  <a:lnTo>
                    <a:pt x="2030" y="2075"/>
                  </a:lnTo>
                  <a:lnTo>
                    <a:pt x="2166" y="1940"/>
                  </a:lnTo>
                  <a:lnTo>
                    <a:pt x="2346" y="1804"/>
                  </a:lnTo>
                  <a:lnTo>
                    <a:pt x="2482" y="1624"/>
                  </a:lnTo>
                  <a:lnTo>
                    <a:pt x="2662" y="1263"/>
                  </a:lnTo>
                  <a:lnTo>
                    <a:pt x="2752" y="947"/>
                  </a:lnTo>
                  <a:lnTo>
                    <a:pt x="2797" y="767"/>
                  </a:lnTo>
                  <a:lnTo>
                    <a:pt x="2797" y="632"/>
                  </a:lnTo>
                  <a:lnTo>
                    <a:pt x="2752" y="496"/>
                  </a:lnTo>
                  <a:lnTo>
                    <a:pt x="2662" y="361"/>
                  </a:lnTo>
                  <a:lnTo>
                    <a:pt x="2527" y="271"/>
                  </a:lnTo>
                  <a:lnTo>
                    <a:pt x="2391" y="180"/>
                  </a:lnTo>
                  <a:lnTo>
                    <a:pt x="2211" y="135"/>
                  </a:lnTo>
                  <a:lnTo>
                    <a:pt x="1985" y="135"/>
                  </a:lnTo>
                  <a:lnTo>
                    <a:pt x="1579" y="180"/>
                  </a:lnTo>
                  <a:lnTo>
                    <a:pt x="1264" y="135"/>
                  </a:lnTo>
                  <a:lnTo>
                    <a:pt x="948" y="135"/>
                  </a:lnTo>
                  <a:lnTo>
                    <a:pt x="31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319;p75">
              <a:extLst>
                <a:ext uri="{FF2B5EF4-FFF2-40B4-BE49-F238E27FC236}">
                  <a16:creationId xmlns:a16="http://schemas.microsoft.com/office/drawing/2014/main" id="{59890375-82F3-479C-BC14-88F9B3E753AE}"/>
                </a:ext>
              </a:extLst>
            </p:cNvPr>
            <p:cNvSpPr/>
            <p:nvPr/>
          </p:nvSpPr>
          <p:spPr>
            <a:xfrm>
              <a:off x="5398300" y="2475200"/>
              <a:ext cx="686775" cy="815325"/>
            </a:xfrm>
            <a:custGeom>
              <a:avLst/>
              <a:gdLst/>
              <a:ahLst/>
              <a:cxnLst/>
              <a:rect l="l" t="t" r="r" b="b"/>
              <a:pathLst>
                <a:path w="27471" h="32613" extrusionOk="0">
                  <a:moveTo>
                    <a:pt x="20073" y="2527"/>
                  </a:moveTo>
                  <a:lnTo>
                    <a:pt x="20299" y="2572"/>
                  </a:lnTo>
                  <a:lnTo>
                    <a:pt x="20524" y="2662"/>
                  </a:lnTo>
                  <a:lnTo>
                    <a:pt x="20704" y="2798"/>
                  </a:lnTo>
                  <a:lnTo>
                    <a:pt x="20885" y="2978"/>
                  </a:lnTo>
                  <a:lnTo>
                    <a:pt x="21065" y="3203"/>
                  </a:lnTo>
                  <a:lnTo>
                    <a:pt x="21246" y="3519"/>
                  </a:lnTo>
                  <a:lnTo>
                    <a:pt x="21336" y="3880"/>
                  </a:lnTo>
                  <a:lnTo>
                    <a:pt x="21381" y="4286"/>
                  </a:lnTo>
                  <a:lnTo>
                    <a:pt x="21381" y="4647"/>
                  </a:lnTo>
                  <a:lnTo>
                    <a:pt x="21336" y="4647"/>
                  </a:lnTo>
                  <a:lnTo>
                    <a:pt x="21246" y="4602"/>
                  </a:lnTo>
                  <a:lnTo>
                    <a:pt x="21201" y="4692"/>
                  </a:lnTo>
                  <a:lnTo>
                    <a:pt x="21156" y="4737"/>
                  </a:lnTo>
                  <a:lnTo>
                    <a:pt x="21246" y="4827"/>
                  </a:lnTo>
                  <a:lnTo>
                    <a:pt x="21336" y="4872"/>
                  </a:lnTo>
                  <a:lnTo>
                    <a:pt x="21201" y="5098"/>
                  </a:lnTo>
                  <a:lnTo>
                    <a:pt x="21110" y="5323"/>
                  </a:lnTo>
                  <a:lnTo>
                    <a:pt x="20930" y="5504"/>
                  </a:lnTo>
                  <a:lnTo>
                    <a:pt x="20750" y="5639"/>
                  </a:lnTo>
                  <a:lnTo>
                    <a:pt x="20344" y="5278"/>
                  </a:lnTo>
                  <a:lnTo>
                    <a:pt x="19893" y="4918"/>
                  </a:lnTo>
                  <a:lnTo>
                    <a:pt x="19442" y="4602"/>
                  </a:lnTo>
                  <a:lnTo>
                    <a:pt x="18945" y="4331"/>
                  </a:lnTo>
                  <a:lnTo>
                    <a:pt x="18224" y="3970"/>
                  </a:lnTo>
                  <a:lnTo>
                    <a:pt x="18269" y="3745"/>
                  </a:lnTo>
                  <a:lnTo>
                    <a:pt x="18359" y="3474"/>
                  </a:lnTo>
                  <a:lnTo>
                    <a:pt x="18449" y="3294"/>
                  </a:lnTo>
                  <a:lnTo>
                    <a:pt x="18630" y="3113"/>
                  </a:lnTo>
                  <a:lnTo>
                    <a:pt x="18765" y="2933"/>
                  </a:lnTo>
                  <a:lnTo>
                    <a:pt x="18945" y="2798"/>
                  </a:lnTo>
                  <a:lnTo>
                    <a:pt x="19171" y="2662"/>
                  </a:lnTo>
                  <a:lnTo>
                    <a:pt x="19396" y="2572"/>
                  </a:lnTo>
                  <a:lnTo>
                    <a:pt x="19622" y="2527"/>
                  </a:lnTo>
                  <a:close/>
                  <a:moveTo>
                    <a:pt x="11007" y="3249"/>
                  </a:moveTo>
                  <a:lnTo>
                    <a:pt x="12721" y="3294"/>
                  </a:lnTo>
                  <a:lnTo>
                    <a:pt x="13578" y="3339"/>
                  </a:lnTo>
                  <a:lnTo>
                    <a:pt x="14435" y="3429"/>
                  </a:lnTo>
                  <a:lnTo>
                    <a:pt x="15292" y="3564"/>
                  </a:lnTo>
                  <a:lnTo>
                    <a:pt x="16104" y="3745"/>
                  </a:lnTo>
                  <a:lnTo>
                    <a:pt x="16961" y="3970"/>
                  </a:lnTo>
                  <a:lnTo>
                    <a:pt x="17773" y="4241"/>
                  </a:lnTo>
                  <a:lnTo>
                    <a:pt x="18494" y="4557"/>
                  </a:lnTo>
                  <a:lnTo>
                    <a:pt x="19216" y="4963"/>
                  </a:lnTo>
                  <a:lnTo>
                    <a:pt x="19847" y="5414"/>
                  </a:lnTo>
                  <a:lnTo>
                    <a:pt x="20434" y="5910"/>
                  </a:lnTo>
                  <a:lnTo>
                    <a:pt x="20434" y="6045"/>
                  </a:lnTo>
                  <a:lnTo>
                    <a:pt x="20524" y="6180"/>
                  </a:lnTo>
                  <a:lnTo>
                    <a:pt x="20614" y="6226"/>
                  </a:lnTo>
                  <a:lnTo>
                    <a:pt x="20750" y="6226"/>
                  </a:lnTo>
                  <a:lnTo>
                    <a:pt x="21201" y="6722"/>
                  </a:lnTo>
                  <a:lnTo>
                    <a:pt x="21562" y="7218"/>
                  </a:lnTo>
                  <a:lnTo>
                    <a:pt x="21922" y="7759"/>
                  </a:lnTo>
                  <a:lnTo>
                    <a:pt x="22193" y="8300"/>
                  </a:lnTo>
                  <a:lnTo>
                    <a:pt x="22373" y="8661"/>
                  </a:lnTo>
                  <a:lnTo>
                    <a:pt x="22464" y="9067"/>
                  </a:lnTo>
                  <a:lnTo>
                    <a:pt x="22599" y="9428"/>
                  </a:lnTo>
                  <a:lnTo>
                    <a:pt x="22644" y="9789"/>
                  </a:lnTo>
                  <a:lnTo>
                    <a:pt x="22734" y="10511"/>
                  </a:lnTo>
                  <a:lnTo>
                    <a:pt x="22689" y="11232"/>
                  </a:lnTo>
                  <a:lnTo>
                    <a:pt x="22599" y="11999"/>
                  </a:lnTo>
                  <a:lnTo>
                    <a:pt x="22419" y="12721"/>
                  </a:lnTo>
                  <a:lnTo>
                    <a:pt x="22193" y="13443"/>
                  </a:lnTo>
                  <a:lnTo>
                    <a:pt x="21922" y="14164"/>
                  </a:lnTo>
                  <a:lnTo>
                    <a:pt x="21787" y="14119"/>
                  </a:lnTo>
                  <a:lnTo>
                    <a:pt x="21652" y="14119"/>
                  </a:lnTo>
                  <a:lnTo>
                    <a:pt x="21516" y="14164"/>
                  </a:lnTo>
                  <a:lnTo>
                    <a:pt x="21381" y="14209"/>
                  </a:lnTo>
                  <a:lnTo>
                    <a:pt x="21201" y="14435"/>
                  </a:lnTo>
                  <a:lnTo>
                    <a:pt x="21065" y="14706"/>
                  </a:lnTo>
                  <a:lnTo>
                    <a:pt x="20975" y="14841"/>
                  </a:lnTo>
                  <a:lnTo>
                    <a:pt x="20930" y="14841"/>
                  </a:lnTo>
                  <a:lnTo>
                    <a:pt x="20885" y="14796"/>
                  </a:lnTo>
                  <a:lnTo>
                    <a:pt x="20795" y="14661"/>
                  </a:lnTo>
                  <a:lnTo>
                    <a:pt x="20750" y="14525"/>
                  </a:lnTo>
                  <a:lnTo>
                    <a:pt x="20704" y="14255"/>
                  </a:lnTo>
                  <a:lnTo>
                    <a:pt x="20614" y="13668"/>
                  </a:lnTo>
                  <a:lnTo>
                    <a:pt x="20208" y="12315"/>
                  </a:lnTo>
                  <a:lnTo>
                    <a:pt x="20389" y="12270"/>
                  </a:lnTo>
                  <a:lnTo>
                    <a:pt x="20524" y="12225"/>
                  </a:lnTo>
                  <a:lnTo>
                    <a:pt x="20659" y="12135"/>
                  </a:lnTo>
                  <a:lnTo>
                    <a:pt x="20795" y="11999"/>
                  </a:lnTo>
                  <a:lnTo>
                    <a:pt x="21020" y="11683"/>
                  </a:lnTo>
                  <a:lnTo>
                    <a:pt x="21065" y="11548"/>
                  </a:lnTo>
                  <a:lnTo>
                    <a:pt x="21110" y="11368"/>
                  </a:lnTo>
                  <a:lnTo>
                    <a:pt x="21065" y="11278"/>
                  </a:lnTo>
                  <a:lnTo>
                    <a:pt x="21020" y="11232"/>
                  </a:lnTo>
                  <a:lnTo>
                    <a:pt x="20930" y="11232"/>
                  </a:lnTo>
                  <a:lnTo>
                    <a:pt x="20885" y="11278"/>
                  </a:lnTo>
                  <a:lnTo>
                    <a:pt x="20750" y="11548"/>
                  </a:lnTo>
                  <a:lnTo>
                    <a:pt x="20569" y="11819"/>
                  </a:lnTo>
                  <a:lnTo>
                    <a:pt x="20389" y="11999"/>
                  </a:lnTo>
                  <a:lnTo>
                    <a:pt x="20163" y="12135"/>
                  </a:lnTo>
                  <a:lnTo>
                    <a:pt x="19938" y="11413"/>
                  </a:lnTo>
                  <a:lnTo>
                    <a:pt x="19802" y="11052"/>
                  </a:lnTo>
                  <a:lnTo>
                    <a:pt x="20118" y="11007"/>
                  </a:lnTo>
                  <a:lnTo>
                    <a:pt x="20344" y="10872"/>
                  </a:lnTo>
                  <a:lnTo>
                    <a:pt x="20479" y="10781"/>
                  </a:lnTo>
                  <a:lnTo>
                    <a:pt x="20569" y="10646"/>
                  </a:lnTo>
                  <a:lnTo>
                    <a:pt x="20614" y="10511"/>
                  </a:lnTo>
                  <a:lnTo>
                    <a:pt x="20659" y="10375"/>
                  </a:lnTo>
                  <a:lnTo>
                    <a:pt x="20659" y="10285"/>
                  </a:lnTo>
                  <a:lnTo>
                    <a:pt x="20614" y="10240"/>
                  </a:lnTo>
                  <a:lnTo>
                    <a:pt x="20524" y="10240"/>
                  </a:lnTo>
                  <a:lnTo>
                    <a:pt x="20434" y="10285"/>
                  </a:lnTo>
                  <a:lnTo>
                    <a:pt x="20253" y="10466"/>
                  </a:lnTo>
                  <a:lnTo>
                    <a:pt x="20073" y="10646"/>
                  </a:lnTo>
                  <a:lnTo>
                    <a:pt x="19893" y="10736"/>
                  </a:lnTo>
                  <a:lnTo>
                    <a:pt x="19712" y="10781"/>
                  </a:lnTo>
                  <a:lnTo>
                    <a:pt x="19667" y="10646"/>
                  </a:lnTo>
                  <a:lnTo>
                    <a:pt x="19487" y="10060"/>
                  </a:lnTo>
                  <a:lnTo>
                    <a:pt x="19306" y="9473"/>
                  </a:lnTo>
                  <a:lnTo>
                    <a:pt x="19577" y="9383"/>
                  </a:lnTo>
                  <a:lnTo>
                    <a:pt x="19802" y="9248"/>
                  </a:lnTo>
                  <a:lnTo>
                    <a:pt x="19983" y="9022"/>
                  </a:lnTo>
                  <a:lnTo>
                    <a:pt x="20028" y="8752"/>
                  </a:lnTo>
                  <a:lnTo>
                    <a:pt x="20028" y="8661"/>
                  </a:lnTo>
                  <a:lnTo>
                    <a:pt x="19983" y="8616"/>
                  </a:lnTo>
                  <a:lnTo>
                    <a:pt x="19893" y="8616"/>
                  </a:lnTo>
                  <a:lnTo>
                    <a:pt x="19847" y="8661"/>
                  </a:lnTo>
                  <a:lnTo>
                    <a:pt x="19757" y="8887"/>
                  </a:lnTo>
                  <a:lnTo>
                    <a:pt x="19622" y="9067"/>
                  </a:lnTo>
                  <a:lnTo>
                    <a:pt x="19442" y="9158"/>
                  </a:lnTo>
                  <a:lnTo>
                    <a:pt x="19261" y="9248"/>
                  </a:lnTo>
                  <a:lnTo>
                    <a:pt x="19126" y="8842"/>
                  </a:lnTo>
                  <a:lnTo>
                    <a:pt x="18990" y="8391"/>
                  </a:lnTo>
                  <a:lnTo>
                    <a:pt x="18945" y="8346"/>
                  </a:lnTo>
                  <a:lnTo>
                    <a:pt x="18945" y="8255"/>
                  </a:lnTo>
                  <a:lnTo>
                    <a:pt x="18900" y="8210"/>
                  </a:lnTo>
                  <a:lnTo>
                    <a:pt x="18810" y="8165"/>
                  </a:lnTo>
                  <a:lnTo>
                    <a:pt x="18720" y="8120"/>
                  </a:lnTo>
                  <a:lnTo>
                    <a:pt x="16464" y="8075"/>
                  </a:lnTo>
                  <a:lnTo>
                    <a:pt x="14164" y="8075"/>
                  </a:lnTo>
                  <a:lnTo>
                    <a:pt x="14119" y="7714"/>
                  </a:lnTo>
                  <a:lnTo>
                    <a:pt x="14164" y="7398"/>
                  </a:lnTo>
                  <a:lnTo>
                    <a:pt x="14299" y="7038"/>
                  </a:lnTo>
                  <a:lnTo>
                    <a:pt x="14480" y="6722"/>
                  </a:lnTo>
                  <a:lnTo>
                    <a:pt x="14525" y="6632"/>
                  </a:lnTo>
                  <a:lnTo>
                    <a:pt x="14480" y="6586"/>
                  </a:lnTo>
                  <a:lnTo>
                    <a:pt x="14390" y="6541"/>
                  </a:lnTo>
                  <a:lnTo>
                    <a:pt x="14344" y="6586"/>
                  </a:lnTo>
                  <a:lnTo>
                    <a:pt x="14119" y="6902"/>
                  </a:lnTo>
                  <a:lnTo>
                    <a:pt x="13939" y="7308"/>
                  </a:lnTo>
                  <a:lnTo>
                    <a:pt x="13893" y="7714"/>
                  </a:lnTo>
                  <a:lnTo>
                    <a:pt x="13939" y="8120"/>
                  </a:lnTo>
                  <a:lnTo>
                    <a:pt x="11413" y="8120"/>
                  </a:lnTo>
                  <a:lnTo>
                    <a:pt x="11413" y="7624"/>
                  </a:lnTo>
                  <a:lnTo>
                    <a:pt x="11413" y="7353"/>
                  </a:lnTo>
                  <a:lnTo>
                    <a:pt x="11503" y="7128"/>
                  </a:lnTo>
                  <a:lnTo>
                    <a:pt x="11548" y="6857"/>
                  </a:lnTo>
                  <a:lnTo>
                    <a:pt x="11683" y="6632"/>
                  </a:lnTo>
                  <a:lnTo>
                    <a:pt x="11683" y="6541"/>
                  </a:lnTo>
                  <a:lnTo>
                    <a:pt x="11638" y="6451"/>
                  </a:lnTo>
                  <a:lnTo>
                    <a:pt x="11503" y="6451"/>
                  </a:lnTo>
                  <a:lnTo>
                    <a:pt x="11367" y="6632"/>
                  </a:lnTo>
                  <a:lnTo>
                    <a:pt x="11277" y="6812"/>
                  </a:lnTo>
                  <a:lnTo>
                    <a:pt x="11187" y="7218"/>
                  </a:lnTo>
                  <a:lnTo>
                    <a:pt x="11142" y="7669"/>
                  </a:lnTo>
                  <a:lnTo>
                    <a:pt x="11142" y="8120"/>
                  </a:lnTo>
                  <a:lnTo>
                    <a:pt x="8706" y="8120"/>
                  </a:lnTo>
                  <a:lnTo>
                    <a:pt x="8751" y="7759"/>
                  </a:lnTo>
                  <a:lnTo>
                    <a:pt x="8841" y="7398"/>
                  </a:lnTo>
                  <a:lnTo>
                    <a:pt x="8977" y="7083"/>
                  </a:lnTo>
                  <a:lnTo>
                    <a:pt x="9157" y="6767"/>
                  </a:lnTo>
                  <a:lnTo>
                    <a:pt x="9157" y="6677"/>
                  </a:lnTo>
                  <a:lnTo>
                    <a:pt x="9112" y="6632"/>
                  </a:lnTo>
                  <a:lnTo>
                    <a:pt x="9022" y="6586"/>
                  </a:lnTo>
                  <a:lnTo>
                    <a:pt x="8977" y="6632"/>
                  </a:lnTo>
                  <a:lnTo>
                    <a:pt x="8751" y="6992"/>
                  </a:lnTo>
                  <a:lnTo>
                    <a:pt x="8661" y="7353"/>
                  </a:lnTo>
                  <a:lnTo>
                    <a:pt x="8571" y="7714"/>
                  </a:lnTo>
                  <a:lnTo>
                    <a:pt x="8526" y="8120"/>
                  </a:lnTo>
                  <a:lnTo>
                    <a:pt x="6361" y="8075"/>
                  </a:lnTo>
                  <a:lnTo>
                    <a:pt x="6316" y="7759"/>
                  </a:lnTo>
                  <a:lnTo>
                    <a:pt x="6316" y="7398"/>
                  </a:lnTo>
                  <a:lnTo>
                    <a:pt x="6361" y="7038"/>
                  </a:lnTo>
                  <a:lnTo>
                    <a:pt x="6496" y="6722"/>
                  </a:lnTo>
                  <a:lnTo>
                    <a:pt x="6541" y="6632"/>
                  </a:lnTo>
                  <a:lnTo>
                    <a:pt x="6496" y="6586"/>
                  </a:lnTo>
                  <a:lnTo>
                    <a:pt x="6406" y="6541"/>
                  </a:lnTo>
                  <a:lnTo>
                    <a:pt x="6316" y="6586"/>
                  </a:lnTo>
                  <a:lnTo>
                    <a:pt x="6180" y="6947"/>
                  </a:lnTo>
                  <a:lnTo>
                    <a:pt x="6090" y="7353"/>
                  </a:lnTo>
                  <a:lnTo>
                    <a:pt x="6090" y="7714"/>
                  </a:lnTo>
                  <a:lnTo>
                    <a:pt x="6180" y="8120"/>
                  </a:lnTo>
                  <a:lnTo>
                    <a:pt x="4872" y="8165"/>
                  </a:lnTo>
                  <a:lnTo>
                    <a:pt x="3564" y="8255"/>
                  </a:lnTo>
                  <a:lnTo>
                    <a:pt x="3474" y="8300"/>
                  </a:lnTo>
                  <a:lnTo>
                    <a:pt x="3384" y="8346"/>
                  </a:lnTo>
                  <a:lnTo>
                    <a:pt x="3293" y="8481"/>
                  </a:lnTo>
                  <a:lnTo>
                    <a:pt x="3203" y="8661"/>
                  </a:lnTo>
                  <a:lnTo>
                    <a:pt x="3158" y="8797"/>
                  </a:lnTo>
                  <a:lnTo>
                    <a:pt x="2662" y="10646"/>
                  </a:lnTo>
                  <a:lnTo>
                    <a:pt x="2481" y="10285"/>
                  </a:lnTo>
                  <a:lnTo>
                    <a:pt x="2346" y="9924"/>
                  </a:lnTo>
                  <a:lnTo>
                    <a:pt x="2346" y="9518"/>
                  </a:lnTo>
                  <a:lnTo>
                    <a:pt x="2391" y="9112"/>
                  </a:lnTo>
                  <a:lnTo>
                    <a:pt x="2391" y="9022"/>
                  </a:lnTo>
                  <a:lnTo>
                    <a:pt x="2301" y="8977"/>
                  </a:lnTo>
                  <a:lnTo>
                    <a:pt x="2211" y="8977"/>
                  </a:lnTo>
                  <a:lnTo>
                    <a:pt x="2121" y="9022"/>
                  </a:lnTo>
                  <a:lnTo>
                    <a:pt x="2075" y="9293"/>
                  </a:lnTo>
                  <a:lnTo>
                    <a:pt x="2030" y="9518"/>
                  </a:lnTo>
                  <a:lnTo>
                    <a:pt x="2030" y="9744"/>
                  </a:lnTo>
                  <a:lnTo>
                    <a:pt x="2075" y="9969"/>
                  </a:lnTo>
                  <a:lnTo>
                    <a:pt x="2121" y="10240"/>
                  </a:lnTo>
                  <a:lnTo>
                    <a:pt x="2211" y="10466"/>
                  </a:lnTo>
                  <a:lnTo>
                    <a:pt x="2346" y="10646"/>
                  </a:lnTo>
                  <a:lnTo>
                    <a:pt x="2481" y="10826"/>
                  </a:lnTo>
                  <a:lnTo>
                    <a:pt x="2527" y="10872"/>
                  </a:lnTo>
                  <a:lnTo>
                    <a:pt x="2572" y="10872"/>
                  </a:lnTo>
                  <a:lnTo>
                    <a:pt x="2211" y="12044"/>
                  </a:lnTo>
                  <a:lnTo>
                    <a:pt x="2030" y="11909"/>
                  </a:lnTo>
                  <a:lnTo>
                    <a:pt x="1850" y="11729"/>
                  </a:lnTo>
                  <a:lnTo>
                    <a:pt x="1624" y="11458"/>
                  </a:lnTo>
                  <a:lnTo>
                    <a:pt x="1534" y="11323"/>
                  </a:lnTo>
                  <a:lnTo>
                    <a:pt x="1444" y="11232"/>
                  </a:lnTo>
                  <a:lnTo>
                    <a:pt x="1354" y="11232"/>
                  </a:lnTo>
                  <a:lnTo>
                    <a:pt x="1264" y="11278"/>
                  </a:lnTo>
                  <a:lnTo>
                    <a:pt x="1309" y="11458"/>
                  </a:lnTo>
                  <a:lnTo>
                    <a:pt x="1354" y="11638"/>
                  </a:lnTo>
                  <a:lnTo>
                    <a:pt x="1489" y="11819"/>
                  </a:lnTo>
                  <a:lnTo>
                    <a:pt x="1624" y="11954"/>
                  </a:lnTo>
                  <a:lnTo>
                    <a:pt x="1850" y="12135"/>
                  </a:lnTo>
                  <a:lnTo>
                    <a:pt x="2166" y="12270"/>
                  </a:lnTo>
                  <a:lnTo>
                    <a:pt x="1985" y="12766"/>
                  </a:lnTo>
                  <a:lnTo>
                    <a:pt x="1760" y="13533"/>
                  </a:lnTo>
                  <a:lnTo>
                    <a:pt x="1670" y="13488"/>
                  </a:lnTo>
                  <a:lnTo>
                    <a:pt x="1218" y="13082"/>
                  </a:lnTo>
                  <a:lnTo>
                    <a:pt x="1173" y="13037"/>
                  </a:lnTo>
                  <a:lnTo>
                    <a:pt x="1128" y="13082"/>
                  </a:lnTo>
                  <a:lnTo>
                    <a:pt x="1083" y="13127"/>
                  </a:lnTo>
                  <a:lnTo>
                    <a:pt x="1128" y="13172"/>
                  </a:lnTo>
                  <a:lnTo>
                    <a:pt x="1173" y="13307"/>
                  </a:lnTo>
                  <a:lnTo>
                    <a:pt x="1264" y="13398"/>
                  </a:lnTo>
                  <a:lnTo>
                    <a:pt x="1534" y="13623"/>
                  </a:lnTo>
                  <a:lnTo>
                    <a:pt x="1715" y="13758"/>
                  </a:lnTo>
                  <a:lnTo>
                    <a:pt x="1670" y="13894"/>
                  </a:lnTo>
                  <a:lnTo>
                    <a:pt x="1534" y="14480"/>
                  </a:lnTo>
                  <a:lnTo>
                    <a:pt x="1444" y="14796"/>
                  </a:lnTo>
                  <a:lnTo>
                    <a:pt x="1444" y="14931"/>
                  </a:lnTo>
                  <a:lnTo>
                    <a:pt x="1444" y="15066"/>
                  </a:lnTo>
                  <a:lnTo>
                    <a:pt x="1309" y="14751"/>
                  </a:lnTo>
                  <a:lnTo>
                    <a:pt x="1173" y="14435"/>
                  </a:lnTo>
                  <a:lnTo>
                    <a:pt x="948" y="14209"/>
                  </a:lnTo>
                  <a:lnTo>
                    <a:pt x="813" y="14164"/>
                  </a:lnTo>
                  <a:lnTo>
                    <a:pt x="677" y="14119"/>
                  </a:lnTo>
                  <a:lnTo>
                    <a:pt x="722" y="12541"/>
                  </a:lnTo>
                  <a:lnTo>
                    <a:pt x="813" y="10962"/>
                  </a:lnTo>
                  <a:lnTo>
                    <a:pt x="858" y="10195"/>
                  </a:lnTo>
                  <a:lnTo>
                    <a:pt x="948" y="9428"/>
                  </a:lnTo>
                  <a:lnTo>
                    <a:pt x="1083" y="8661"/>
                  </a:lnTo>
                  <a:lnTo>
                    <a:pt x="1309" y="7895"/>
                  </a:lnTo>
                  <a:lnTo>
                    <a:pt x="1399" y="7579"/>
                  </a:lnTo>
                  <a:lnTo>
                    <a:pt x="1534" y="7308"/>
                  </a:lnTo>
                  <a:lnTo>
                    <a:pt x="1715" y="7038"/>
                  </a:lnTo>
                  <a:lnTo>
                    <a:pt x="1895" y="6767"/>
                  </a:lnTo>
                  <a:lnTo>
                    <a:pt x="2346" y="6271"/>
                  </a:lnTo>
                  <a:lnTo>
                    <a:pt x="2887" y="5820"/>
                  </a:lnTo>
                  <a:lnTo>
                    <a:pt x="3970" y="4963"/>
                  </a:lnTo>
                  <a:lnTo>
                    <a:pt x="4466" y="4557"/>
                  </a:lnTo>
                  <a:lnTo>
                    <a:pt x="4962" y="4151"/>
                  </a:lnTo>
                  <a:lnTo>
                    <a:pt x="4962" y="4060"/>
                  </a:lnTo>
                  <a:lnTo>
                    <a:pt x="5007" y="4015"/>
                  </a:lnTo>
                  <a:lnTo>
                    <a:pt x="5684" y="3745"/>
                  </a:lnTo>
                  <a:lnTo>
                    <a:pt x="6451" y="3564"/>
                  </a:lnTo>
                  <a:lnTo>
                    <a:pt x="7173" y="3429"/>
                  </a:lnTo>
                  <a:lnTo>
                    <a:pt x="7939" y="3339"/>
                  </a:lnTo>
                  <a:lnTo>
                    <a:pt x="8706" y="3294"/>
                  </a:lnTo>
                  <a:lnTo>
                    <a:pt x="9473" y="3249"/>
                  </a:lnTo>
                  <a:close/>
                  <a:moveTo>
                    <a:pt x="22689" y="407"/>
                  </a:moveTo>
                  <a:lnTo>
                    <a:pt x="23005" y="452"/>
                  </a:lnTo>
                  <a:lnTo>
                    <a:pt x="23321" y="542"/>
                  </a:lnTo>
                  <a:lnTo>
                    <a:pt x="23636" y="632"/>
                  </a:lnTo>
                  <a:lnTo>
                    <a:pt x="23952" y="813"/>
                  </a:lnTo>
                  <a:lnTo>
                    <a:pt x="24268" y="993"/>
                  </a:lnTo>
                  <a:lnTo>
                    <a:pt x="24674" y="1309"/>
                  </a:lnTo>
                  <a:lnTo>
                    <a:pt x="25035" y="1625"/>
                  </a:lnTo>
                  <a:lnTo>
                    <a:pt x="25350" y="1986"/>
                  </a:lnTo>
                  <a:lnTo>
                    <a:pt x="25666" y="2346"/>
                  </a:lnTo>
                  <a:lnTo>
                    <a:pt x="25937" y="2798"/>
                  </a:lnTo>
                  <a:lnTo>
                    <a:pt x="26162" y="3203"/>
                  </a:lnTo>
                  <a:lnTo>
                    <a:pt x="26388" y="3700"/>
                  </a:lnTo>
                  <a:lnTo>
                    <a:pt x="26568" y="4151"/>
                  </a:lnTo>
                  <a:lnTo>
                    <a:pt x="26704" y="4647"/>
                  </a:lnTo>
                  <a:lnTo>
                    <a:pt x="26794" y="5143"/>
                  </a:lnTo>
                  <a:lnTo>
                    <a:pt x="26884" y="5639"/>
                  </a:lnTo>
                  <a:lnTo>
                    <a:pt x="26974" y="6135"/>
                  </a:lnTo>
                  <a:lnTo>
                    <a:pt x="26974" y="6632"/>
                  </a:lnTo>
                  <a:lnTo>
                    <a:pt x="26974" y="7128"/>
                  </a:lnTo>
                  <a:lnTo>
                    <a:pt x="26929" y="7579"/>
                  </a:lnTo>
                  <a:lnTo>
                    <a:pt x="26884" y="8075"/>
                  </a:lnTo>
                  <a:lnTo>
                    <a:pt x="26704" y="8887"/>
                  </a:lnTo>
                  <a:lnTo>
                    <a:pt x="26433" y="9699"/>
                  </a:lnTo>
                  <a:lnTo>
                    <a:pt x="26072" y="10511"/>
                  </a:lnTo>
                  <a:lnTo>
                    <a:pt x="25711" y="11323"/>
                  </a:lnTo>
                  <a:lnTo>
                    <a:pt x="24945" y="12856"/>
                  </a:lnTo>
                  <a:lnTo>
                    <a:pt x="24629" y="13668"/>
                  </a:lnTo>
                  <a:lnTo>
                    <a:pt x="24313" y="14480"/>
                  </a:lnTo>
                  <a:lnTo>
                    <a:pt x="24223" y="14976"/>
                  </a:lnTo>
                  <a:lnTo>
                    <a:pt x="24087" y="15472"/>
                  </a:lnTo>
                  <a:lnTo>
                    <a:pt x="24042" y="15969"/>
                  </a:lnTo>
                  <a:lnTo>
                    <a:pt x="24087" y="16465"/>
                  </a:lnTo>
                  <a:lnTo>
                    <a:pt x="24133" y="16961"/>
                  </a:lnTo>
                  <a:lnTo>
                    <a:pt x="24313" y="17412"/>
                  </a:lnTo>
                  <a:lnTo>
                    <a:pt x="24403" y="17638"/>
                  </a:lnTo>
                  <a:lnTo>
                    <a:pt x="24539" y="17818"/>
                  </a:lnTo>
                  <a:lnTo>
                    <a:pt x="24719" y="17998"/>
                  </a:lnTo>
                  <a:lnTo>
                    <a:pt x="24899" y="18179"/>
                  </a:lnTo>
                  <a:lnTo>
                    <a:pt x="24809" y="18179"/>
                  </a:lnTo>
                  <a:lnTo>
                    <a:pt x="24629" y="18089"/>
                  </a:lnTo>
                  <a:lnTo>
                    <a:pt x="24448" y="17998"/>
                  </a:lnTo>
                  <a:lnTo>
                    <a:pt x="24313" y="17863"/>
                  </a:lnTo>
                  <a:lnTo>
                    <a:pt x="24223" y="17683"/>
                  </a:lnTo>
                  <a:lnTo>
                    <a:pt x="24042" y="17322"/>
                  </a:lnTo>
                  <a:lnTo>
                    <a:pt x="23952" y="16916"/>
                  </a:lnTo>
                  <a:lnTo>
                    <a:pt x="23907" y="16510"/>
                  </a:lnTo>
                  <a:lnTo>
                    <a:pt x="23907" y="16059"/>
                  </a:lnTo>
                  <a:lnTo>
                    <a:pt x="23997" y="15247"/>
                  </a:lnTo>
                  <a:lnTo>
                    <a:pt x="23997" y="15202"/>
                  </a:lnTo>
                  <a:lnTo>
                    <a:pt x="23997" y="15157"/>
                  </a:lnTo>
                  <a:lnTo>
                    <a:pt x="23862" y="15066"/>
                  </a:lnTo>
                  <a:lnTo>
                    <a:pt x="23772" y="15066"/>
                  </a:lnTo>
                  <a:lnTo>
                    <a:pt x="23727" y="15112"/>
                  </a:lnTo>
                  <a:lnTo>
                    <a:pt x="23682" y="15157"/>
                  </a:lnTo>
                  <a:lnTo>
                    <a:pt x="23636" y="15608"/>
                  </a:lnTo>
                  <a:lnTo>
                    <a:pt x="23591" y="16014"/>
                  </a:lnTo>
                  <a:lnTo>
                    <a:pt x="23591" y="16465"/>
                  </a:lnTo>
                  <a:lnTo>
                    <a:pt x="23636" y="16916"/>
                  </a:lnTo>
                  <a:lnTo>
                    <a:pt x="23727" y="17367"/>
                  </a:lnTo>
                  <a:lnTo>
                    <a:pt x="23907" y="17728"/>
                  </a:lnTo>
                  <a:lnTo>
                    <a:pt x="23997" y="17908"/>
                  </a:lnTo>
                  <a:lnTo>
                    <a:pt x="24133" y="18043"/>
                  </a:lnTo>
                  <a:lnTo>
                    <a:pt x="24313" y="18179"/>
                  </a:lnTo>
                  <a:lnTo>
                    <a:pt x="24493" y="18314"/>
                  </a:lnTo>
                  <a:lnTo>
                    <a:pt x="23907" y="18404"/>
                  </a:lnTo>
                  <a:lnTo>
                    <a:pt x="23276" y="18404"/>
                  </a:lnTo>
                  <a:lnTo>
                    <a:pt x="23095" y="18089"/>
                  </a:lnTo>
                  <a:lnTo>
                    <a:pt x="22960" y="17728"/>
                  </a:lnTo>
                  <a:lnTo>
                    <a:pt x="22915" y="17367"/>
                  </a:lnTo>
                  <a:lnTo>
                    <a:pt x="22915" y="16961"/>
                  </a:lnTo>
                  <a:lnTo>
                    <a:pt x="22960" y="16555"/>
                  </a:lnTo>
                  <a:lnTo>
                    <a:pt x="23005" y="16194"/>
                  </a:lnTo>
                  <a:lnTo>
                    <a:pt x="23230" y="15472"/>
                  </a:lnTo>
                  <a:lnTo>
                    <a:pt x="23230" y="15382"/>
                  </a:lnTo>
                  <a:lnTo>
                    <a:pt x="23185" y="15292"/>
                  </a:lnTo>
                  <a:lnTo>
                    <a:pt x="23095" y="15292"/>
                  </a:lnTo>
                  <a:lnTo>
                    <a:pt x="23005" y="15337"/>
                  </a:lnTo>
                  <a:lnTo>
                    <a:pt x="22824" y="15653"/>
                  </a:lnTo>
                  <a:lnTo>
                    <a:pt x="22734" y="16014"/>
                  </a:lnTo>
                  <a:lnTo>
                    <a:pt x="22644" y="16420"/>
                  </a:lnTo>
                  <a:lnTo>
                    <a:pt x="22599" y="16826"/>
                  </a:lnTo>
                  <a:lnTo>
                    <a:pt x="22599" y="17232"/>
                  </a:lnTo>
                  <a:lnTo>
                    <a:pt x="22644" y="17638"/>
                  </a:lnTo>
                  <a:lnTo>
                    <a:pt x="22734" y="17998"/>
                  </a:lnTo>
                  <a:lnTo>
                    <a:pt x="22915" y="18314"/>
                  </a:lnTo>
                  <a:lnTo>
                    <a:pt x="22373" y="18179"/>
                  </a:lnTo>
                  <a:lnTo>
                    <a:pt x="22148" y="18043"/>
                  </a:lnTo>
                  <a:lnTo>
                    <a:pt x="21922" y="17908"/>
                  </a:lnTo>
                  <a:lnTo>
                    <a:pt x="22058" y="17683"/>
                  </a:lnTo>
                  <a:lnTo>
                    <a:pt x="22193" y="17412"/>
                  </a:lnTo>
                  <a:lnTo>
                    <a:pt x="22238" y="17096"/>
                  </a:lnTo>
                  <a:lnTo>
                    <a:pt x="22283" y="16781"/>
                  </a:lnTo>
                  <a:lnTo>
                    <a:pt x="22328" y="16149"/>
                  </a:lnTo>
                  <a:lnTo>
                    <a:pt x="22328" y="15653"/>
                  </a:lnTo>
                  <a:lnTo>
                    <a:pt x="22283" y="15112"/>
                  </a:lnTo>
                  <a:lnTo>
                    <a:pt x="22238" y="14751"/>
                  </a:lnTo>
                  <a:lnTo>
                    <a:pt x="22148" y="14435"/>
                  </a:lnTo>
                  <a:lnTo>
                    <a:pt x="22238" y="14390"/>
                  </a:lnTo>
                  <a:lnTo>
                    <a:pt x="22554" y="13849"/>
                  </a:lnTo>
                  <a:lnTo>
                    <a:pt x="22824" y="13307"/>
                  </a:lnTo>
                  <a:lnTo>
                    <a:pt x="23005" y="12766"/>
                  </a:lnTo>
                  <a:lnTo>
                    <a:pt x="23140" y="12225"/>
                  </a:lnTo>
                  <a:lnTo>
                    <a:pt x="23230" y="11683"/>
                  </a:lnTo>
                  <a:lnTo>
                    <a:pt x="23230" y="11097"/>
                  </a:lnTo>
                  <a:lnTo>
                    <a:pt x="23230" y="10556"/>
                  </a:lnTo>
                  <a:lnTo>
                    <a:pt x="23140" y="10015"/>
                  </a:lnTo>
                  <a:lnTo>
                    <a:pt x="23050" y="9473"/>
                  </a:lnTo>
                  <a:lnTo>
                    <a:pt x="22870" y="8932"/>
                  </a:lnTo>
                  <a:lnTo>
                    <a:pt x="22689" y="8436"/>
                  </a:lnTo>
                  <a:lnTo>
                    <a:pt x="22419" y="7895"/>
                  </a:lnTo>
                  <a:lnTo>
                    <a:pt x="22148" y="7443"/>
                  </a:lnTo>
                  <a:lnTo>
                    <a:pt x="21832" y="6947"/>
                  </a:lnTo>
                  <a:lnTo>
                    <a:pt x="21516" y="6496"/>
                  </a:lnTo>
                  <a:lnTo>
                    <a:pt x="21156" y="6045"/>
                  </a:lnTo>
                  <a:lnTo>
                    <a:pt x="21336" y="5910"/>
                  </a:lnTo>
                  <a:lnTo>
                    <a:pt x="21516" y="5684"/>
                  </a:lnTo>
                  <a:lnTo>
                    <a:pt x="21652" y="5459"/>
                  </a:lnTo>
                  <a:lnTo>
                    <a:pt x="21742" y="5188"/>
                  </a:lnTo>
                  <a:lnTo>
                    <a:pt x="22013" y="5504"/>
                  </a:lnTo>
                  <a:lnTo>
                    <a:pt x="22238" y="5775"/>
                  </a:lnTo>
                  <a:lnTo>
                    <a:pt x="22464" y="6090"/>
                  </a:lnTo>
                  <a:lnTo>
                    <a:pt x="22599" y="6451"/>
                  </a:lnTo>
                  <a:lnTo>
                    <a:pt x="22870" y="7173"/>
                  </a:lnTo>
                  <a:lnTo>
                    <a:pt x="23095" y="7940"/>
                  </a:lnTo>
                  <a:lnTo>
                    <a:pt x="23140" y="7985"/>
                  </a:lnTo>
                  <a:lnTo>
                    <a:pt x="23230" y="8030"/>
                  </a:lnTo>
                  <a:lnTo>
                    <a:pt x="23321" y="7985"/>
                  </a:lnTo>
                  <a:lnTo>
                    <a:pt x="23366" y="7895"/>
                  </a:lnTo>
                  <a:lnTo>
                    <a:pt x="23276" y="7443"/>
                  </a:lnTo>
                  <a:lnTo>
                    <a:pt x="23185" y="7038"/>
                  </a:lnTo>
                  <a:lnTo>
                    <a:pt x="23050" y="6632"/>
                  </a:lnTo>
                  <a:lnTo>
                    <a:pt x="22870" y="6226"/>
                  </a:lnTo>
                  <a:lnTo>
                    <a:pt x="22689" y="5865"/>
                  </a:lnTo>
                  <a:lnTo>
                    <a:pt x="22419" y="5549"/>
                  </a:lnTo>
                  <a:lnTo>
                    <a:pt x="22148" y="5233"/>
                  </a:lnTo>
                  <a:lnTo>
                    <a:pt x="21832" y="4918"/>
                  </a:lnTo>
                  <a:lnTo>
                    <a:pt x="21877" y="4647"/>
                  </a:lnTo>
                  <a:lnTo>
                    <a:pt x="21877" y="4331"/>
                  </a:lnTo>
                  <a:lnTo>
                    <a:pt x="21832" y="4060"/>
                  </a:lnTo>
                  <a:lnTo>
                    <a:pt x="21787" y="3745"/>
                  </a:lnTo>
                  <a:lnTo>
                    <a:pt x="21697" y="3474"/>
                  </a:lnTo>
                  <a:lnTo>
                    <a:pt x="21562" y="3203"/>
                  </a:lnTo>
                  <a:lnTo>
                    <a:pt x="21426" y="2933"/>
                  </a:lnTo>
                  <a:lnTo>
                    <a:pt x="21246" y="2707"/>
                  </a:lnTo>
                  <a:lnTo>
                    <a:pt x="21607" y="2752"/>
                  </a:lnTo>
                  <a:lnTo>
                    <a:pt x="21922" y="2843"/>
                  </a:lnTo>
                  <a:lnTo>
                    <a:pt x="22238" y="2933"/>
                  </a:lnTo>
                  <a:lnTo>
                    <a:pt x="22509" y="3068"/>
                  </a:lnTo>
                  <a:lnTo>
                    <a:pt x="22779" y="3203"/>
                  </a:lnTo>
                  <a:lnTo>
                    <a:pt x="23005" y="3384"/>
                  </a:lnTo>
                  <a:lnTo>
                    <a:pt x="23230" y="3564"/>
                  </a:lnTo>
                  <a:lnTo>
                    <a:pt x="23456" y="3790"/>
                  </a:lnTo>
                  <a:lnTo>
                    <a:pt x="23772" y="4241"/>
                  </a:lnTo>
                  <a:lnTo>
                    <a:pt x="24042" y="4737"/>
                  </a:lnTo>
                  <a:lnTo>
                    <a:pt x="24223" y="5278"/>
                  </a:lnTo>
                  <a:lnTo>
                    <a:pt x="24403" y="5910"/>
                  </a:lnTo>
                  <a:lnTo>
                    <a:pt x="24493" y="6541"/>
                  </a:lnTo>
                  <a:lnTo>
                    <a:pt x="24539" y="7173"/>
                  </a:lnTo>
                  <a:lnTo>
                    <a:pt x="24584" y="7804"/>
                  </a:lnTo>
                  <a:lnTo>
                    <a:pt x="24539" y="8481"/>
                  </a:lnTo>
                  <a:lnTo>
                    <a:pt x="24493" y="9789"/>
                  </a:lnTo>
                  <a:lnTo>
                    <a:pt x="24358" y="10962"/>
                  </a:lnTo>
                  <a:lnTo>
                    <a:pt x="24358" y="11052"/>
                  </a:lnTo>
                  <a:lnTo>
                    <a:pt x="24403" y="11097"/>
                  </a:lnTo>
                  <a:lnTo>
                    <a:pt x="24539" y="11142"/>
                  </a:lnTo>
                  <a:lnTo>
                    <a:pt x="24674" y="11097"/>
                  </a:lnTo>
                  <a:lnTo>
                    <a:pt x="24719" y="11052"/>
                  </a:lnTo>
                  <a:lnTo>
                    <a:pt x="24764" y="10962"/>
                  </a:lnTo>
                  <a:lnTo>
                    <a:pt x="24854" y="9789"/>
                  </a:lnTo>
                  <a:lnTo>
                    <a:pt x="24945" y="8391"/>
                  </a:lnTo>
                  <a:lnTo>
                    <a:pt x="24945" y="7669"/>
                  </a:lnTo>
                  <a:lnTo>
                    <a:pt x="24899" y="6947"/>
                  </a:lnTo>
                  <a:lnTo>
                    <a:pt x="24809" y="6226"/>
                  </a:lnTo>
                  <a:lnTo>
                    <a:pt x="24674" y="5549"/>
                  </a:lnTo>
                  <a:lnTo>
                    <a:pt x="24493" y="4918"/>
                  </a:lnTo>
                  <a:lnTo>
                    <a:pt x="24268" y="4286"/>
                  </a:lnTo>
                  <a:lnTo>
                    <a:pt x="23952" y="3745"/>
                  </a:lnTo>
                  <a:lnTo>
                    <a:pt x="23772" y="3519"/>
                  </a:lnTo>
                  <a:lnTo>
                    <a:pt x="23546" y="3294"/>
                  </a:lnTo>
                  <a:lnTo>
                    <a:pt x="23321" y="3113"/>
                  </a:lnTo>
                  <a:lnTo>
                    <a:pt x="23050" y="2933"/>
                  </a:lnTo>
                  <a:lnTo>
                    <a:pt x="22779" y="2798"/>
                  </a:lnTo>
                  <a:lnTo>
                    <a:pt x="22509" y="2662"/>
                  </a:lnTo>
                  <a:lnTo>
                    <a:pt x="22193" y="2572"/>
                  </a:lnTo>
                  <a:lnTo>
                    <a:pt x="21832" y="2527"/>
                  </a:lnTo>
                  <a:lnTo>
                    <a:pt x="21471" y="2482"/>
                  </a:lnTo>
                  <a:lnTo>
                    <a:pt x="21065" y="2482"/>
                  </a:lnTo>
                  <a:lnTo>
                    <a:pt x="21065" y="2527"/>
                  </a:lnTo>
                  <a:lnTo>
                    <a:pt x="20885" y="2346"/>
                  </a:lnTo>
                  <a:lnTo>
                    <a:pt x="20659" y="2256"/>
                  </a:lnTo>
                  <a:lnTo>
                    <a:pt x="20434" y="2166"/>
                  </a:lnTo>
                  <a:lnTo>
                    <a:pt x="20253" y="2121"/>
                  </a:lnTo>
                  <a:lnTo>
                    <a:pt x="19802" y="2121"/>
                  </a:lnTo>
                  <a:lnTo>
                    <a:pt x="19351" y="2166"/>
                  </a:lnTo>
                  <a:lnTo>
                    <a:pt x="19351" y="1986"/>
                  </a:lnTo>
                  <a:lnTo>
                    <a:pt x="19396" y="1805"/>
                  </a:lnTo>
                  <a:lnTo>
                    <a:pt x="19442" y="1625"/>
                  </a:lnTo>
                  <a:lnTo>
                    <a:pt x="19532" y="1489"/>
                  </a:lnTo>
                  <a:lnTo>
                    <a:pt x="19802" y="1219"/>
                  </a:lnTo>
                  <a:lnTo>
                    <a:pt x="20118" y="993"/>
                  </a:lnTo>
                  <a:lnTo>
                    <a:pt x="20479" y="813"/>
                  </a:lnTo>
                  <a:lnTo>
                    <a:pt x="20885" y="678"/>
                  </a:lnTo>
                  <a:lnTo>
                    <a:pt x="21607" y="497"/>
                  </a:lnTo>
                  <a:lnTo>
                    <a:pt x="21967" y="452"/>
                  </a:lnTo>
                  <a:lnTo>
                    <a:pt x="22328" y="407"/>
                  </a:lnTo>
                  <a:close/>
                  <a:moveTo>
                    <a:pt x="3609" y="8526"/>
                  </a:moveTo>
                  <a:lnTo>
                    <a:pt x="4511" y="8571"/>
                  </a:lnTo>
                  <a:lnTo>
                    <a:pt x="5413" y="8661"/>
                  </a:lnTo>
                  <a:lnTo>
                    <a:pt x="16780" y="8661"/>
                  </a:lnTo>
                  <a:lnTo>
                    <a:pt x="18720" y="8616"/>
                  </a:lnTo>
                  <a:lnTo>
                    <a:pt x="18810" y="9158"/>
                  </a:lnTo>
                  <a:lnTo>
                    <a:pt x="18945" y="9699"/>
                  </a:lnTo>
                  <a:lnTo>
                    <a:pt x="19261" y="10781"/>
                  </a:lnTo>
                  <a:lnTo>
                    <a:pt x="19306" y="10872"/>
                  </a:lnTo>
                  <a:lnTo>
                    <a:pt x="19261" y="11007"/>
                  </a:lnTo>
                  <a:lnTo>
                    <a:pt x="19306" y="11052"/>
                  </a:lnTo>
                  <a:lnTo>
                    <a:pt x="19351" y="11097"/>
                  </a:lnTo>
                  <a:lnTo>
                    <a:pt x="19938" y="13398"/>
                  </a:lnTo>
                  <a:lnTo>
                    <a:pt x="20253" y="14525"/>
                  </a:lnTo>
                  <a:lnTo>
                    <a:pt x="20569" y="15653"/>
                  </a:lnTo>
                  <a:lnTo>
                    <a:pt x="20614" y="15743"/>
                  </a:lnTo>
                  <a:lnTo>
                    <a:pt x="20659" y="15788"/>
                  </a:lnTo>
                  <a:lnTo>
                    <a:pt x="20795" y="15788"/>
                  </a:lnTo>
                  <a:lnTo>
                    <a:pt x="20840" y="15833"/>
                  </a:lnTo>
                  <a:lnTo>
                    <a:pt x="20885" y="15878"/>
                  </a:lnTo>
                  <a:lnTo>
                    <a:pt x="20930" y="15833"/>
                  </a:lnTo>
                  <a:lnTo>
                    <a:pt x="20975" y="15788"/>
                  </a:lnTo>
                  <a:lnTo>
                    <a:pt x="21110" y="15247"/>
                  </a:lnTo>
                  <a:lnTo>
                    <a:pt x="21246" y="14976"/>
                  </a:lnTo>
                  <a:lnTo>
                    <a:pt x="21381" y="14706"/>
                  </a:lnTo>
                  <a:lnTo>
                    <a:pt x="21471" y="14615"/>
                  </a:lnTo>
                  <a:lnTo>
                    <a:pt x="21516" y="14570"/>
                  </a:lnTo>
                  <a:lnTo>
                    <a:pt x="21562" y="14570"/>
                  </a:lnTo>
                  <a:lnTo>
                    <a:pt x="21652" y="14615"/>
                  </a:lnTo>
                  <a:lnTo>
                    <a:pt x="21742" y="14751"/>
                  </a:lnTo>
                  <a:lnTo>
                    <a:pt x="21832" y="14931"/>
                  </a:lnTo>
                  <a:lnTo>
                    <a:pt x="21922" y="15382"/>
                  </a:lnTo>
                  <a:lnTo>
                    <a:pt x="21967" y="15653"/>
                  </a:lnTo>
                  <a:lnTo>
                    <a:pt x="21967" y="16284"/>
                  </a:lnTo>
                  <a:lnTo>
                    <a:pt x="21922" y="16600"/>
                  </a:lnTo>
                  <a:lnTo>
                    <a:pt x="21832" y="16916"/>
                  </a:lnTo>
                  <a:lnTo>
                    <a:pt x="21742" y="17232"/>
                  </a:lnTo>
                  <a:lnTo>
                    <a:pt x="21607" y="17592"/>
                  </a:lnTo>
                  <a:lnTo>
                    <a:pt x="20885" y="17592"/>
                  </a:lnTo>
                  <a:lnTo>
                    <a:pt x="20885" y="17502"/>
                  </a:lnTo>
                  <a:lnTo>
                    <a:pt x="20840" y="17457"/>
                  </a:lnTo>
                  <a:lnTo>
                    <a:pt x="20704" y="17412"/>
                  </a:lnTo>
                  <a:lnTo>
                    <a:pt x="20569" y="17457"/>
                  </a:lnTo>
                  <a:lnTo>
                    <a:pt x="20524" y="17502"/>
                  </a:lnTo>
                  <a:lnTo>
                    <a:pt x="20524" y="17592"/>
                  </a:lnTo>
                  <a:lnTo>
                    <a:pt x="20434" y="18043"/>
                  </a:lnTo>
                  <a:lnTo>
                    <a:pt x="20389" y="18449"/>
                  </a:lnTo>
                  <a:lnTo>
                    <a:pt x="20253" y="18810"/>
                  </a:lnTo>
                  <a:lnTo>
                    <a:pt x="20163" y="19171"/>
                  </a:lnTo>
                  <a:lnTo>
                    <a:pt x="19983" y="19532"/>
                  </a:lnTo>
                  <a:lnTo>
                    <a:pt x="19802" y="19803"/>
                  </a:lnTo>
                  <a:lnTo>
                    <a:pt x="19622" y="20118"/>
                  </a:lnTo>
                  <a:lnTo>
                    <a:pt x="19396" y="20389"/>
                  </a:lnTo>
                  <a:lnTo>
                    <a:pt x="18945" y="20840"/>
                  </a:lnTo>
                  <a:lnTo>
                    <a:pt x="18359" y="21246"/>
                  </a:lnTo>
                  <a:lnTo>
                    <a:pt x="17773" y="21562"/>
                  </a:lnTo>
                  <a:lnTo>
                    <a:pt x="17096" y="21832"/>
                  </a:lnTo>
                  <a:lnTo>
                    <a:pt x="16419" y="22058"/>
                  </a:lnTo>
                  <a:lnTo>
                    <a:pt x="15698" y="22193"/>
                  </a:lnTo>
                  <a:lnTo>
                    <a:pt x="14931" y="22329"/>
                  </a:lnTo>
                  <a:lnTo>
                    <a:pt x="14164" y="22419"/>
                  </a:lnTo>
                  <a:lnTo>
                    <a:pt x="12630" y="22509"/>
                  </a:lnTo>
                  <a:lnTo>
                    <a:pt x="11187" y="22554"/>
                  </a:lnTo>
                  <a:lnTo>
                    <a:pt x="9698" y="22509"/>
                  </a:lnTo>
                  <a:lnTo>
                    <a:pt x="8165" y="22419"/>
                  </a:lnTo>
                  <a:lnTo>
                    <a:pt x="7398" y="22329"/>
                  </a:lnTo>
                  <a:lnTo>
                    <a:pt x="6631" y="22193"/>
                  </a:lnTo>
                  <a:lnTo>
                    <a:pt x="5910" y="22058"/>
                  </a:lnTo>
                  <a:lnTo>
                    <a:pt x="5233" y="21832"/>
                  </a:lnTo>
                  <a:lnTo>
                    <a:pt x="4556" y="21562"/>
                  </a:lnTo>
                  <a:lnTo>
                    <a:pt x="3970" y="21246"/>
                  </a:lnTo>
                  <a:lnTo>
                    <a:pt x="3384" y="20840"/>
                  </a:lnTo>
                  <a:lnTo>
                    <a:pt x="2933" y="20389"/>
                  </a:lnTo>
                  <a:lnTo>
                    <a:pt x="2707" y="20118"/>
                  </a:lnTo>
                  <a:lnTo>
                    <a:pt x="2527" y="19803"/>
                  </a:lnTo>
                  <a:lnTo>
                    <a:pt x="2346" y="19532"/>
                  </a:lnTo>
                  <a:lnTo>
                    <a:pt x="2166" y="19171"/>
                  </a:lnTo>
                  <a:lnTo>
                    <a:pt x="2075" y="18810"/>
                  </a:lnTo>
                  <a:lnTo>
                    <a:pt x="1940" y="18449"/>
                  </a:lnTo>
                  <a:lnTo>
                    <a:pt x="1895" y="18043"/>
                  </a:lnTo>
                  <a:lnTo>
                    <a:pt x="1805" y="17592"/>
                  </a:lnTo>
                  <a:lnTo>
                    <a:pt x="1805" y="17502"/>
                  </a:lnTo>
                  <a:lnTo>
                    <a:pt x="1760" y="17457"/>
                  </a:lnTo>
                  <a:lnTo>
                    <a:pt x="1624" y="17412"/>
                  </a:lnTo>
                  <a:lnTo>
                    <a:pt x="1489" y="17457"/>
                  </a:lnTo>
                  <a:lnTo>
                    <a:pt x="1444" y="17502"/>
                  </a:lnTo>
                  <a:lnTo>
                    <a:pt x="1444" y="17592"/>
                  </a:lnTo>
                  <a:lnTo>
                    <a:pt x="722" y="17592"/>
                  </a:lnTo>
                  <a:lnTo>
                    <a:pt x="587" y="17232"/>
                  </a:lnTo>
                  <a:lnTo>
                    <a:pt x="497" y="16916"/>
                  </a:lnTo>
                  <a:lnTo>
                    <a:pt x="407" y="16600"/>
                  </a:lnTo>
                  <a:lnTo>
                    <a:pt x="361" y="16284"/>
                  </a:lnTo>
                  <a:lnTo>
                    <a:pt x="361" y="15653"/>
                  </a:lnTo>
                  <a:lnTo>
                    <a:pt x="407" y="15382"/>
                  </a:lnTo>
                  <a:lnTo>
                    <a:pt x="497" y="14931"/>
                  </a:lnTo>
                  <a:lnTo>
                    <a:pt x="587" y="14751"/>
                  </a:lnTo>
                  <a:lnTo>
                    <a:pt x="677" y="14615"/>
                  </a:lnTo>
                  <a:lnTo>
                    <a:pt x="767" y="14570"/>
                  </a:lnTo>
                  <a:lnTo>
                    <a:pt x="813" y="14570"/>
                  </a:lnTo>
                  <a:lnTo>
                    <a:pt x="903" y="14615"/>
                  </a:lnTo>
                  <a:lnTo>
                    <a:pt x="948" y="14706"/>
                  </a:lnTo>
                  <a:lnTo>
                    <a:pt x="1083" y="14976"/>
                  </a:lnTo>
                  <a:lnTo>
                    <a:pt x="1218" y="15247"/>
                  </a:lnTo>
                  <a:lnTo>
                    <a:pt x="1354" y="15788"/>
                  </a:lnTo>
                  <a:lnTo>
                    <a:pt x="1399" y="15833"/>
                  </a:lnTo>
                  <a:lnTo>
                    <a:pt x="1444" y="15878"/>
                  </a:lnTo>
                  <a:lnTo>
                    <a:pt x="1489" y="15833"/>
                  </a:lnTo>
                  <a:lnTo>
                    <a:pt x="1534" y="15788"/>
                  </a:lnTo>
                  <a:lnTo>
                    <a:pt x="1670" y="15788"/>
                  </a:lnTo>
                  <a:lnTo>
                    <a:pt x="1715" y="15743"/>
                  </a:lnTo>
                  <a:lnTo>
                    <a:pt x="1760" y="15653"/>
                  </a:lnTo>
                  <a:lnTo>
                    <a:pt x="2075" y="14525"/>
                  </a:lnTo>
                  <a:lnTo>
                    <a:pt x="2391" y="13398"/>
                  </a:lnTo>
                  <a:lnTo>
                    <a:pt x="2978" y="11142"/>
                  </a:lnTo>
                  <a:lnTo>
                    <a:pt x="3023" y="11097"/>
                  </a:lnTo>
                  <a:lnTo>
                    <a:pt x="2978" y="11052"/>
                  </a:lnTo>
                  <a:lnTo>
                    <a:pt x="3068" y="10781"/>
                  </a:lnTo>
                  <a:lnTo>
                    <a:pt x="3384" y="9654"/>
                  </a:lnTo>
                  <a:lnTo>
                    <a:pt x="3519" y="9067"/>
                  </a:lnTo>
                  <a:lnTo>
                    <a:pt x="3609" y="8526"/>
                  </a:lnTo>
                  <a:close/>
                  <a:moveTo>
                    <a:pt x="12991" y="23050"/>
                  </a:moveTo>
                  <a:lnTo>
                    <a:pt x="13127" y="23321"/>
                  </a:lnTo>
                  <a:lnTo>
                    <a:pt x="13172" y="23637"/>
                  </a:lnTo>
                  <a:lnTo>
                    <a:pt x="13217" y="23907"/>
                  </a:lnTo>
                  <a:lnTo>
                    <a:pt x="13172" y="24178"/>
                  </a:lnTo>
                  <a:lnTo>
                    <a:pt x="13127" y="24494"/>
                  </a:lnTo>
                  <a:lnTo>
                    <a:pt x="13036" y="24764"/>
                  </a:lnTo>
                  <a:lnTo>
                    <a:pt x="12901" y="25035"/>
                  </a:lnTo>
                  <a:lnTo>
                    <a:pt x="12766" y="25261"/>
                  </a:lnTo>
                  <a:lnTo>
                    <a:pt x="12585" y="25486"/>
                  </a:lnTo>
                  <a:lnTo>
                    <a:pt x="12360" y="25666"/>
                  </a:lnTo>
                  <a:lnTo>
                    <a:pt x="12134" y="25847"/>
                  </a:lnTo>
                  <a:lnTo>
                    <a:pt x="11909" y="25982"/>
                  </a:lnTo>
                  <a:lnTo>
                    <a:pt x="11638" y="26072"/>
                  </a:lnTo>
                  <a:lnTo>
                    <a:pt x="11367" y="26118"/>
                  </a:lnTo>
                  <a:lnTo>
                    <a:pt x="11052" y="26118"/>
                  </a:lnTo>
                  <a:lnTo>
                    <a:pt x="10736" y="26072"/>
                  </a:lnTo>
                  <a:lnTo>
                    <a:pt x="10556" y="25982"/>
                  </a:lnTo>
                  <a:lnTo>
                    <a:pt x="10330" y="25892"/>
                  </a:lnTo>
                  <a:lnTo>
                    <a:pt x="9969" y="25621"/>
                  </a:lnTo>
                  <a:lnTo>
                    <a:pt x="9653" y="25261"/>
                  </a:lnTo>
                  <a:lnTo>
                    <a:pt x="9383" y="24855"/>
                  </a:lnTo>
                  <a:lnTo>
                    <a:pt x="9157" y="24404"/>
                  </a:lnTo>
                  <a:lnTo>
                    <a:pt x="9022" y="23952"/>
                  </a:lnTo>
                  <a:lnTo>
                    <a:pt x="8887" y="23501"/>
                  </a:lnTo>
                  <a:lnTo>
                    <a:pt x="8841" y="23050"/>
                  </a:lnTo>
                  <a:lnTo>
                    <a:pt x="9563" y="23095"/>
                  </a:lnTo>
                  <a:lnTo>
                    <a:pt x="10240" y="23095"/>
                  </a:lnTo>
                  <a:lnTo>
                    <a:pt x="11638" y="23141"/>
                  </a:lnTo>
                  <a:lnTo>
                    <a:pt x="12991" y="23050"/>
                  </a:lnTo>
                  <a:close/>
                  <a:moveTo>
                    <a:pt x="13623" y="23005"/>
                  </a:moveTo>
                  <a:lnTo>
                    <a:pt x="13758" y="23366"/>
                  </a:lnTo>
                  <a:lnTo>
                    <a:pt x="13893" y="23682"/>
                  </a:lnTo>
                  <a:lnTo>
                    <a:pt x="13939" y="23998"/>
                  </a:lnTo>
                  <a:lnTo>
                    <a:pt x="13939" y="24313"/>
                  </a:lnTo>
                  <a:lnTo>
                    <a:pt x="13893" y="24629"/>
                  </a:lnTo>
                  <a:lnTo>
                    <a:pt x="13803" y="24945"/>
                  </a:lnTo>
                  <a:lnTo>
                    <a:pt x="13668" y="25261"/>
                  </a:lnTo>
                  <a:lnTo>
                    <a:pt x="13487" y="25576"/>
                  </a:lnTo>
                  <a:lnTo>
                    <a:pt x="13262" y="25892"/>
                  </a:lnTo>
                  <a:lnTo>
                    <a:pt x="12991" y="26163"/>
                  </a:lnTo>
                  <a:lnTo>
                    <a:pt x="12721" y="26388"/>
                  </a:lnTo>
                  <a:lnTo>
                    <a:pt x="12405" y="26569"/>
                  </a:lnTo>
                  <a:lnTo>
                    <a:pt x="12044" y="26704"/>
                  </a:lnTo>
                  <a:lnTo>
                    <a:pt x="11683" y="26794"/>
                  </a:lnTo>
                  <a:lnTo>
                    <a:pt x="11322" y="26839"/>
                  </a:lnTo>
                  <a:lnTo>
                    <a:pt x="10961" y="26794"/>
                  </a:lnTo>
                  <a:lnTo>
                    <a:pt x="10646" y="26704"/>
                  </a:lnTo>
                  <a:lnTo>
                    <a:pt x="10375" y="26569"/>
                  </a:lnTo>
                  <a:lnTo>
                    <a:pt x="10150" y="26433"/>
                  </a:lnTo>
                  <a:lnTo>
                    <a:pt x="9879" y="26253"/>
                  </a:lnTo>
                  <a:lnTo>
                    <a:pt x="9653" y="26027"/>
                  </a:lnTo>
                  <a:lnTo>
                    <a:pt x="9473" y="25847"/>
                  </a:lnTo>
                  <a:lnTo>
                    <a:pt x="9112" y="25306"/>
                  </a:lnTo>
                  <a:lnTo>
                    <a:pt x="8841" y="24764"/>
                  </a:lnTo>
                  <a:lnTo>
                    <a:pt x="8661" y="24178"/>
                  </a:lnTo>
                  <a:lnTo>
                    <a:pt x="8571" y="23592"/>
                  </a:lnTo>
                  <a:lnTo>
                    <a:pt x="8571" y="23005"/>
                  </a:lnTo>
                  <a:lnTo>
                    <a:pt x="8661" y="23005"/>
                  </a:lnTo>
                  <a:lnTo>
                    <a:pt x="8706" y="23546"/>
                  </a:lnTo>
                  <a:lnTo>
                    <a:pt x="8796" y="24133"/>
                  </a:lnTo>
                  <a:lnTo>
                    <a:pt x="8977" y="24719"/>
                  </a:lnTo>
                  <a:lnTo>
                    <a:pt x="9247" y="25261"/>
                  </a:lnTo>
                  <a:lnTo>
                    <a:pt x="9608" y="25712"/>
                  </a:lnTo>
                  <a:lnTo>
                    <a:pt x="9789" y="25937"/>
                  </a:lnTo>
                  <a:lnTo>
                    <a:pt x="10014" y="26118"/>
                  </a:lnTo>
                  <a:lnTo>
                    <a:pt x="10285" y="26253"/>
                  </a:lnTo>
                  <a:lnTo>
                    <a:pt x="10510" y="26388"/>
                  </a:lnTo>
                  <a:lnTo>
                    <a:pt x="10781" y="26433"/>
                  </a:lnTo>
                  <a:lnTo>
                    <a:pt x="11052" y="26478"/>
                  </a:lnTo>
                  <a:lnTo>
                    <a:pt x="11413" y="26478"/>
                  </a:lnTo>
                  <a:lnTo>
                    <a:pt x="11683" y="26433"/>
                  </a:lnTo>
                  <a:lnTo>
                    <a:pt x="11999" y="26343"/>
                  </a:lnTo>
                  <a:lnTo>
                    <a:pt x="12270" y="26208"/>
                  </a:lnTo>
                  <a:lnTo>
                    <a:pt x="12540" y="26072"/>
                  </a:lnTo>
                  <a:lnTo>
                    <a:pt x="12766" y="25847"/>
                  </a:lnTo>
                  <a:lnTo>
                    <a:pt x="12946" y="25621"/>
                  </a:lnTo>
                  <a:lnTo>
                    <a:pt x="13172" y="25396"/>
                  </a:lnTo>
                  <a:lnTo>
                    <a:pt x="13307" y="25125"/>
                  </a:lnTo>
                  <a:lnTo>
                    <a:pt x="13442" y="24855"/>
                  </a:lnTo>
                  <a:lnTo>
                    <a:pt x="13533" y="24539"/>
                  </a:lnTo>
                  <a:lnTo>
                    <a:pt x="13578" y="24268"/>
                  </a:lnTo>
                  <a:lnTo>
                    <a:pt x="13623" y="23952"/>
                  </a:lnTo>
                  <a:lnTo>
                    <a:pt x="13623" y="23637"/>
                  </a:lnTo>
                  <a:lnTo>
                    <a:pt x="13578" y="23321"/>
                  </a:lnTo>
                  <a:lnTo>
                    <a:pt x="13487" y="23050"/>
                  </a:lnTo>
                  <a:lnTo>
                    <a:pt x="13623" y="23005"/>
                  </a:lnTo>
                  <a:close/>
                  <a:moveTo>
                    <a:pt x="22193" y="1"/>
                  </a:moveTo>
                  <a:lnTo>
                    <a:pt x="21742" y="91"/>
                  </a:lnTo>
                  <a:lnTo>
                    <a:pt x="21201" y="181"/>
                  </a:lnTo>
                  <a:lnTo>
                    <a:pt x="20659" y="362"/>
                  </a:lnTo>
                  <a:lnTo>
                    <a:pt x="20073" y="587"/>
                  </a:lnTo>
                  <a:lnTo>
                    <a:pt x="19847" y="723"/>
                  </a:lnTo>
                  <a:lnTo>
                    <a:pt x="19622" y="903"/>
                  </a:lnTo>
                  <a:lnTo>
                    <a:pt x="19442" y="1083"/>
                  </a:lnTo>
                  <a:lnTo>
                    <a:pt x="19261" y="1264"/>
                  </a:lnTo>
                  <a:lnTo>
                    <a:pt x="19126" y="1489"/>
                  </a:lnTo>
                  <a:lnTo>
                    <a:pt x="19081" y="1715"/>
                  </a:lnTo>
                  <a:lnTo>
                    <a:pt x="19081" y="1986"/>
                  </a:lnTo>
                  <a:lnTo>
                    <a:pt x="19126" y="2256"/>
                  </a:lnTo>
                  <a:lnTo>
                    <a:pt x="18900" y="2346"/>
                  </a:lnTo>
                  <a:lnTo>
                    <a:pt x="18720" y="2437"/>
                  </a:lnTo>
                  <a:lnTo>
                    <a:pt x="18494" y="2572"/>
                  </a:lnTo>
                  <a:lnTo>
                    <a:pt x="18314" y="2752"/>
                  </a:lnTo>
                  <a:lnTo>
                    <a:pt x="18179" y="2933"/>
                  </a:lnTo>
                  <a:lnTo>
                    <a:pt x="18043" y="3158"/>
                  </a:lnTo>
                  <a:lnTo>
                    <a:pt x="17953" y="3384"/>
                  </a:lnTo>
                  <a:lnTo>
                    <a:pt x="17908" y="3609"/>
                  </a:lnTo>
                  <a:lnTo>
                    <a:pt x="17908" y="3835"/>
                  </a:lnTo>
                  <a:lnTo>
                    <a:pt x="17141" y="3564"/>
                  </a:lnTo>
                  <a:lnTo>
                    <a:pt x="16419" y="3384"/>
                  </a:lnTo>
                  <a:lnTo>
                    <a:pt x="15653" y="3203"/>
                  </a:lnTo>
                  <a:lnTo>
                    <a:pt x="14886" y="3068"/>
                  </a:lnTo>
                  <a:lnTo>
                    <a:pt x="14119" y="2978"/>
                  </a:lnTo>
                  <a:lnTo>
                    <a:pt x="13307" y="2933"/>
                  </a:lnTo>
                  <a:lnTo>
                    <a:pt x="11773" y="2843"/>
                  </a:lnTo>
                  <a:lnTo>
                    <a:pt x="9157" y="2843"/>
                  </a:lnTo>
                  <a:lnTo>
                    <a:pt x="8210" y="2888"/>
                  </a:lnTo>
                  <a:lnTo>
                    <a:pt x="7308" y="2978"/>
                  </a:lnTo>
                  <a:lnTo>
                    <a:pt x="6451" y="3203"/>
                  </a:lnTo>
                  <a:lnTo>
                    <a:pt x="6000" y="3339"/>
                  </a:lnTo>
                  <a:lnTo>
                    <a:pt x="5594" y="3474"/>
                  </a:lnTo>
                  <a:lnTo>
                    <a:pt x="5233" y="3655"/>
                  </a:lnTo>
                  <a:lnTo>
                    <a:pt x="4872" y="3880"/>
                  </a:lnTo>
                  <a:lnTo>
                    <a:pt x="4827" y="3880"/>
                  </a:lnTo>
                  <a:lnTo>
                    <a:pt x="4737" y="3925"/>
                  </a:lnTo>
                  <a:lnTo>
                    <a:pt x="3744" y="4692"/>
                  </a:lnTo>
                  <a:lnTo>
                    <a:pt x="3203" y="5098"/>
                  </a:lnTo>
                  <a:lnTo>
                    <a:pt x="2662" y="5504"/>
                  </a:lnTo>
                  <a:lnTo>
                    <a:pt x="2166" y="5955"/>
                  </a:lnTo>
                  <a:lnTo>
                    <a:pt x="1715" y="6451"/>
                  </a:lnTo>
                  <a:lnTo>
                    <a:pt x="1354" y="6947"/>
                  </a:lnTo>
                  <a:lnTo>
                    <a:pt x="1173" y="7218"/>
                  </a:lnTo>
                  <a:lnTo>
                    <a:pt x="1083" y="7534"/>
                  </a:lnTo>
                  <a:lnTo>
                    <a:pt x="813" y="8300"/>
                  </a:lnTo>
                  <a:lnTo>
                    <a:pt x="632" y="9112"/>
                  </a:lnTo>
                  <a:lnTo>
                    <a:pt x="542" y="9924"/>
                  </a:lnTo>
                  <a:lnTo>
                    <a:pt x="452" y="10781"/>
                  </a:lnTo>
                  <a:lnTo>
                    <a:pt x="407" y="11638"/>
                  </a:lnTo>
                  <a:lnTo>
                    <a:pt x="452" y="12450"/>
                  </a:lnTo>
                  <a:lnTo>
                    <a:pt x="497" y="14119"/>
                  </a:lnTo>
                  <a:lnTo>
                    <a:pt x="361" y="14209"/>
                  </a:lnTo>
                  <a:lnTo>
                    <a:pt x="226" y="14345"/>
                  </a:lnTo>
                  <a:lnTo>
                    <a:pt x="136" y="14570"/>
                  </a:lnTo>
                  <a:lnTo>
                    <a:pt x="91" y="14796"/>
                  </a:lnTo>
                  <a:lnTo>
                    <a:pt x="1" y="15292"/>
                  </a:lnTo>
                  <a:lnTo>
                    <a:pt x="1" y="15653"/>
                  </a:lnTo>
                  <a:lnTo>
                    <a:pt x="1" y="16239"/>
                  </a:lnTo>
                  <a:lnTo>
                    <a:pt x="1" y="16645"/>
                  </a:lnTo>
                  <a:lnTo>
                    <a:pt x="46" y="17006"/>
                  </a:lnTo>
                  <a:lnTo>
                    <a:pt x="136" y="17367"/>
                  </a:lnTo>
                  <a:lnTo>
                    <a:pt x="271" y="17683"/>
                  </a:lnTo>
                  <a:lnTo>
                    <a:pt x="452" y="17953"/>
                  </a:lnTo>
                  <a:lnTo>
                    <a:pt x="677" y="18179"/>
                  </a:lnTo>
                  <a:lnTo>
                    <a:pt x="948" y="18269"/>
                  </a:lnTo>
                  <a:lnTo>
                    <a:pt x="1173" y="18314"/>
                  </a:lnTo>
                  <a:lnTo>
                    <a:pt x="1354" y="18314"/>
                  </a:lnTo>
                  <a:lnTo>
                    <a:pt x="1534" y="18269"/>
                  </a:lnTo>
                  <a:lnTo>
                    <a:pt x="1534" y="18359"/>
                  </a:lnTo>
                  <a:lnTo>
                    <a:pt x="1624" y="18630"/>
                  </a:lnTo>
                  <a:lnTo>
                    <a:pt x="1760" y="19081"/>
                  </a:lnTo>
                  <a:lnTo>
                    <a:pt x="1895" y="19442"/>
                  </a:lnTo>
                  <a:lnTo>
                    <a:pt x="2075" y="19803"/>
                  </a:lnTo>
                  <a:lnTo>
                    <a:pt x="2256" y="20164"/>
                  </a:lnTo>
                  <a:lnTo>
                    <a:pt x="2481" y="20479"/>
                  </a:lnTo>
                  <a:lnTo>
                    <a:pt x="2752" y="20750"/>
                  </a:lnTo>
                  <a:lnTo>
                    <a:pt x="3023" y="21021"/>
                  </a:lnTo>
                  <a:lnTo>
                    <a:pt x="3654" y="21472"/>
                  </a:lnTo>
                  <a:lnTo>
                    <a:pt x="4331" y="21878"/>
                  </a:lnTo>
                  <a:lnTo>
                    <a:pt x="5053" y="22238"/>
                  </a:lnTo>
                  <a:lnTo>
                    <a:pt x="5774" y="22509"/>
                  </a:lnTo>
                  <a:lnTo>
                    <a:pt x="6270" y="22599"/>
                  </a:lnTo>
                  <a:lnTo>
                    <a:pt x="6000" y="23005"/>
                  </a:lnTo>
                  <a:lnTo>
                    <a:pt x="5819" y="23411"/>
                  </a:lnTo>
                  <a:lnTo>
                    <a:pt x="5639" y="23862"/>
                  </a:lnTo>
                  <a:lnTo>
                    <a:pt x="5549" y="24313"/>
                  </a:lnTo>
                  <a:lnTo>
                    <a:pt x="5458" y="24764"/>
                  </a:lnTo>
                  <a:lnTo>
                    <a:pt x="5368" y="25215"/>
                  </a:lnTo>
                  <a:lnTo>
                    <a:pt x="5323" y="26163"/>
                  </a:lnTo>
                  <a:lnTo>
                    <a:pt x="5188" y="27696"/>
                  </a:lnTo>
                  <a:lnTo>
                    <a:pt x="5143" y="29275"/>
                  </a:lnTo>
                  <a:lnTo>
                    <a:pt x="5143" y="30809"/>
                  </a:lnTo>
                  <a:lnTo>
                    <a:pt x="5188" y="32387"/>
                  </a:lnTo>
                  <a:lnTo>
                    <a:pt x="5188" y="32478"/>
                  </a:lnTo>
                  <a:lnTo>
                    <a:pt x="5233" y="32523"/>
                  </a:lnTo>
                  <a:lnTo>
                    <a:pt x="5413" y="32613"/>
                  </a:lnTo>
                  <a:lnTo>
                    <a:pt x="5458" y="32568"/>
                  </a:lnTo>
                  <a:lnTo>
                    <a:pt x="5549" y="32568"/>
                  </a:lnTo>
                  <a:lnTo>
                    <a:pt x="5594" y="32478"/>
                  </a:lnTo>
                  <a:lnTo>
                    <a:pt x="5594" y="32387"/>
                  </a:lnTo>
                  <a:lnTo>
                    <a:pt x="5594" y="31215"/>
                  </a:lnTo>
                  <a:lnTo>
                    <a:pt x="5549" y="29952"/>
                  </a:lnTo>
                  <a:lnTo>
                    <a:pt x="5549" y="28689"/>
                  </a:lnTo>
                  <a:lnTo>
                    <a:pt x="5549" y="27471"/>
                  </a:lnTo>
                  <a:lnTo>
                    <a:pt x="5639" y="26208"/>
                  </a:lnTo>
                  <a:lnTo>
                    <a:pt x="5729" y="25576"/>
                  </a:lnTo>
                  <a:lnTo>
                    <a:pt x="5819" y="24990"/>
                  </a:lnTo>
                  <a:lnTo>
                    <a:pt x="5955" y="24404"/>
                  </a:lnTo>
                  <a:lnTo>
                    <a:pt x="6090" y="23817"/>
                  </a:lnTo>
                  <a:lnTo>
                    <a:pt x="6316" y="23231"/>
                  </a:lnTo>
                  <a:lnTo>
                    <a:pt x="6541" y="22689"/>
                  </a:lnTo>
                  <a:lnTo>
                    <a:pt x="8030" y="22915"/>
                  </a:lnTo>
                  <a:lnTo>
                    <a:pt x="8436" y="23005"/>
                  </a:lnTo>
                  <a:lnTo>
                    <a:pt x="8300" y="23321"/>
                  </a:lnTo>
                  <a:lnTo>
                    <a:pt x="8255" y="23637"/>
                  </a:lnTo>
                  <a:lnTo>
                    <a:pt x="8255" y="23998"/>
                  </a:lnTo>
                  <a:lnTo>
                    <a:pt x="8345" y="24358"/>
                  </a:lnTo>
                  <a:lnTo>
                    <a:pt x="8436" y="24674"/>
                  </a:lnTo>
                  <a:lnTo>
                    <a:pt x="8571" y="25035"/>
                  </a:lnTo>
                  <a:lnTo>
                    <a:pt x="8751" y="25351"/>
                  </a:lnTo>
                  <a:lnTo>
                    <a:pt x="8977" y="25666"/>
                  </a:lnTo>
                  <a:lnTo>
                    <a:pt x="9247" y="25937"/>
                  </a:lnTo>
                  <a:lnTo>
                    <a:pt x="9518" y="26208"/>
                  </a:lnTo>
                  <a:lnTo>
                    <a:pt x="9789" y="26478"/>
                  </a:lnTo>
                  <a:lnTo>
                    <a:pt x="10104" y="26659"/>
                  </a:lnTo>
                  <a:lnTo>
                    <a:pt x="10420" y="26839"/>
                  </a:lnTo>
                  <a:lnTo>
                    <a:pt x="10736" y="27020"/>
                  </a:lnTo>
                  <a:lnTo>
                    <a:pt x="11052" y="27110"/>
                  </a:lnTo>
                  <a:lnTo>
                    <a:pt x="11367" y="27155"/>
                  </a:lnTo>
                  <a:lnTo>
                    <a:pt x="11683" y="27155"/>
                  </a:lnTo>
                  <a:lnTo>
                    <a:pt x="12044" y="27110"/>
                  </a:lnTo>
                  <a:lnTo>
                    <a:pt x="12405" y="27020"/>
                  </a:lnTo>
                  <a:lnTo>
                    <a:pt x="12721" y="26839"/>
                  </a:lnTo>
                  <a:lnTo>
                    <a:pt x="13036" y="26614"/>
                  </a:lnTo>
                  <a:lnTo>
                    <a:pt x="13352" y="26343"/>
                  </a:lnTo>
                  <a:lnTo>
                    <a:pt x="13623" y="26072"/>
                  </a:lnTo>
                  <a:lnTo>
                    <a:pt x="13848" y="25757"/>
                  </a:lnTo>
                  <a:lnTo>
                    <a:pt x="14029" y="25441"/>
                  </a:lnTo>
                  <a:lnTo>
                    <a:pt x="14209" y="25080"/>
                  </a:lnTo>
                  <a:lnTo>
                    <a:pt x="14299" y="24719"/>
                  </a:lnTo>
                  <a:lnTo>
                    <a:pt x="14390" y="24358"/>
                  </a:lnTo>
                  <a:lnTo>
                    <a:pt x="14390" y="23998"/>
                  </a:lnTo>
                  <a:lnTo>
                    <a:pt x="14344" y="23637"/>
                  </a:lnTo>
                  <a:lnTo>
                    <a:pt x="14209" y="23276"/>
                  </a:lnTo>
                  <a:lnTo>
                    <a:pt x="14029" y="23005"/>
                  </a:lnTo>
                  <a:lnTo>
                    <a:pt x="15021" y="22870"/>
                  </a:lnTo>
                  <a:lnTo>
                    <a:pt x="15517" y="22780"/>
                  </a:lnTo>
                  <a:lnTo>
                    <a:pt x="16013" y="22644"/>
                  </a:lnTo>
                  <a:lnTo>
                    <a:pt x="16464" y="22509"/>
                  </a:lnTo>
                  <a:lnTo>
                    <a:pt x="16870" y="22329"/>
                  </a:lnTo>
                  <a:lnTo>
                    <a:pt x="17367" y="22148"/>
                  </a:lnTo>
                  <a:lnTo>
                    <a:pt x="17367" y="22193"/>
                  </a:lnTo>
                  <a:lnTo>
                    <a:pt x="17818" y="23321"/>
                  </a:lnTo>
                  <a:lnTo>
                    <a:pt x="18133" y="24494"/>
                  </a:lnTo>
                  <a:lnTo>
                    <a:pt x="18404" y="25666"/>
                  </a:lnTo>
                  <a:lnTo>
                    <a:pt x="18539" y="26839"/>
                  </a:lnTo>
                  <a:lnTo>
                    <a:pt x="18675" y="28057"/>
                  </a:lnTo>
                  <a:lnTo>
                    <a:pt x="18765" y="29275"/>
                  </a:lnTo>
                  <a:lnTo>
                    <a:pt x="18810" y="31711"/>
                  </a:lnTo>
                  <a:lnTo>
                    <a:pt x="18855" y="31756"/>
                  </a:lnTo>
                  <a:lnTo>
                    <a:pt x="18855" y="31801"/>
                  </a:lnTo>
                  <a:lnTo>
                    <a:pt x="18990" y="31846"/>
                  </a:lnTo>
                  <a:lnTo>
                    <a:pt x="19081" y="31801"/>
                  </a:lnTo>
                  <a:lnTo>
                    <a:pt x="19126" y="31756"/>
                  </a:lnTo>
                  <a:lnTo>
                    <a:pt x="19126" y="31711"/>
                  </a:lnTo>
                  <a:lnTo>
                    <a:pt x="19171" y="30493"/>
                  </a:lnTo>
                  <a:lnTo>
                    <a:pt x="19171" y="29275"/>
                  </a:lnTo>
                  <a:lnTo>
                    <a:pt x="19081" y="28012"/>
                  </a:lnTo>
                  <a:lnTo>
                    <a:pt x="18945" y="26794"/>
                  </a:lnTo>
                  <a:lnTo>
                    <a:pt x="18720" y="25531"/>
                  </a:lnTo>
                  <a:lnTo>
                    <a:pt x="18449" y="24313"/>
                  </a:lnTo>
                  <a:lnTo>
                    <a:pt x="18269" y="23772"/>
                  </a:lnTo>
                  <a:lnTo>
                    <a:pt x="18043" y="23186"/>
                  </a:lnTo>
                  <a:lnTo>
                    <a:pt x="17773" y="22644"/>
                  </a:lnTo>
                  <a:lnTo>
                    <a:pt x="17502" y="22103"/>
                  </a:lnTo>
                  <a:lnTo>
                    <a:pt x="18088" y="21832"/>
                  </a:lnTo>
                  <a:lnTo>
                    <a:pt x="18675" y="21517"/>
                  </a:lnTo>
                  <a:lnTo>
                    <a:pt x="19171" y="21111"/>
                  </a:lnTo>
                  <a:lnTo>
                    <a:pt x="19622" y="20705"/>
                  </a:lnTo>
                  <a:lnTo>
                    <a:pt x="19983" y="20209"/>
                  </a:lnTo>
                  <a:lnTo>
                    <a:pt x="20299" y="19667"/>
                  </a:lnTo>
                  <a:lnTo>
                    <a:pt x="20569" y="18991"/>
                  </a:lnTo>
                  <a:lnTo>
                    <a:pt x="20704" y="18585"/>
                  </a:lnTo>
                  <a:lnTo>
                    <a:pt x="20795" y="18359"/>
                  </a:lnTo>
                  <a:lnTo>
                    <a:pt x="20795" y="18269"/>
                  </a:lnTo>
                  <a:lnTo>
                    <a:pt x="20930" y="18314"/>
                  </a:lnTo>
                  <a:lnTo>
                    <a:pt x="21110" y="18359"/>
                  </a:lnTo>
                  <a:lnTo>
                    <a:pt x="21246" y="18314"/>
                  </a:lnTo>
                  <a:lnTo>
                    <a:pt x="21471" y="18269"/>
                  </a:lnTo>
                  <a:lnTo>
                    <a:pt x="21697" y="18449"/>
                  </a:lnTo>
                  <a:lnTo>
                    <a:pt x="21967" y="18585"/>
                  </a:lnTo>
                  <a:lnTo>
                    <a:pt x="22238" y="18720"/>
                  </a:lnTo>
                  <a:lnTo>
                    <a:pt x="22509" y="18810"/>
                  </a:lnTo>
                  <a:lnTo>
                    <a:pt x="23095" y="18946"/>
                  </a:lnTo>
                  <a:lnTo>
                    <a:pt x="23727" y="18991"/>
                  </a:lnTo>
                  <a:lnTo>
                    <a:pt x="24223" y="18946"/>
                  </a:lnTo>
                  <a:lnTo>
                    <a:pt x="24719" y="18855"/>
                  </a:lnTo>
                  <a:lnTo>
                    <a:pt x="25215" y="18675"/>
                  </a:lnTo>
                  <a:lnTo>
                    <a:pt x="25621" y="18449"/>
                  </a:lnTo>
                  <a:lnTo>
                    <a:pt x="25756" y="18359"/>
                  </a:lnTo>
                  <a:lnTo>
                    <a:pt x="25802" y="18179"/>
                  </a:lnTo>
                  <a:lnTo>
                    <a:pt x="25756" y="18043"/>
                  </a:lnTo>
                  <a:lnTo>
                    <a:pt x="25711" y="17998"/>
                  </a:lnTo>
                  <a:lnTo>
                    <a:pt x="25666" y="17953"/>
                  </a:lnTo>
                  <a:lnTo>
                    <a:pt x="25396" y="17818"/>
                  </a:lnTo>
                  <a:lnTo>
                    <a:pt x="25215" y="17683"/>
                  </a:lnTo>
                  <a:lnTo>
                    <a:pt x="25035" y="17502"/>
                  </a:lnTo>
                  <a:lnTo>
                    <a:pt x="24899" y="17322"/>
                  </a:lnTo>
                  <a:lnTo>
                    <a:pt x="24809" y="17141"/>
                  </a:lnTo>
                  <a:lnTo>
                    <a:pt x="24719" y="16916"/>
                  </a:lnTo>
                  <a:lnTo>
                    <a:pt x="24629" y="16465"/>
                  </a:lnTo>
                  <a:lnTo>
                    <a:pt x="24584" y="15923"/>
                  </a:lnTo>
                  <a:lnTo>
                    <a:pt x="24674" y="15382"/>
                  </a:lnTo>
                  <a:lnTo>
                    <a:pt x="24809" y="14841"/>
                  </a:lnTo>
                  <a:lnTo>
                    <a:pt x="24945" y="14255"/>
                  </a:lnTo>
                  <a:lnTo>
                    <a:pt x="25170" y="13668"/>
                  </a:lnTo>
                  <a:lnTo>
                    <a:pt x="25441" y="13082"/>
                  </a:lnTo>
                  <a:lnTo>
                    <a:pt x="25937" y="11999"/>
                  </a:lnTo>
                  <a:lnTo>
                    <a:pt x="26433" y="11007"/>
                  </a:lnTo>
                  <a:lnTo>
                    <a:pt x="26794" y="10285"/>
                  </a:lnTo>
                  <a:lnTo>
                    <a:pt x="27110" y="9338"/>
                  </a:lnTo>
                  <a:lnTo>
                    <a:pt x="27335" y="8436"/>
                  </a:lnTo>
                  <a:lnTo>
                    <a:pt x="27470" y="7534"/>
                  </a:lnTo>
                  <a:lnTo>
                    <a:pt x="27470" y="6586"/>
                  </a:lnTo>
                  <a:lnTo>
                    <a:pt x="27425" y="5684"/>
                  </a:lnTo>
                  <a:lnTo>
                    <a:pt x="27245" y="4782"/>
                  </a:lnTo>
                  <a:lnTo>
                    <a:pt x="26929" y="3880"/>
                  </a:lnTo>
                  <a:lnTo>
                    <a:pt x="26523" y="2978"/>
                  </a:lnTo>
                  <a:lnTo>
                    <a:pt x="26207" y="2392"/>
                  </a:lnTo>
                  <a:lnTo>
                    <a:pt x="25802" y="1805"/>
                  </a:lnTo>
                  <a:lnTo>
                    <a:pt x="25305" y="1264"/>
                  </a:lnTo>
                  <a:lnTo>
                    <a:pt x="24809" y="813"/>
                  </a:lnTo>
                  <a:lnTo>
                    <a:pt x="24493" y="587"/>
                  </a:lnTo>
                  <a:lnTo>
                    <a:pt x="24223" y="407"/>
                  </a:lnTo>
                  <a:lnTo>
                    <a:pt x="23907" y="272"/>
                  </a:lnTo>
                  <a:lnTo>
                    <a:pt x="23591" y="136"/>
                  </a:lnTo>
                  <a:lnTo>
                    <a:pt x="23230" y="46"/>
                  </a:lnTo>
                  <a:lnTo>
                    <a:pt x="22915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320;p75">
              <a:extLst>
                <a:ext uri="{FF2B5EF4-FFF2-40B4-BE49-F238E27FC236}">
                  <a16:creationId xmlns:a16="http://schemas.microsoft.com/office/drawing/2014/main" id="{9EEC2040-7995-441B-8740-246193D30B85}"/>
                </a:ext>
              </a:extLst>
            </p:cNvPr>
            <p:cNvSpPr/>
            <p:nvPr/>
          </p:nvSpPr>
          <p:spPr>
            <a:xfrm>
              <a:off x="5548275" y="2786450"/>
              <a:ext cx="30475" cy="97000"/>
            </a:xfrm>
            <a:custGeom>
              <a:avLst/>
              <a:gdLst/>
              <a:ahLst/>
              <a:cxnLst/>
              <a:rect l="l" t="t" r="r" b="b"/>
              <a:pathLst>
                <a:path w="1219" h="3880" extrusionOk="0">
                  <a:moveTo>
                    <a:pt x="587" y="0"/>
                  </a:moveTo>
                  <a:lnTo>
                    <a:pt x="542" y="91"/>
                  </a:lnTo>
                  <a:lnTo>
                    <a:pt x="587" y="406"/>
                  </a:lnTo>
                  <a:lnTo>
                    <a:pt x="587" y="722"/>
                  </a:lnTo>
                  <a:lnTo>
                    <a:pt x="497" y="767"/>
                  </a:lnTo>
                  <a:lnTo>
                    <a:pt x="407" y="993"/>
                  </a:lnTo>
                  <a:lnTo>
                    <a:pt x="317" y="722"/>
                  </a:lnTo>
                  <a:lnTo>
                    <a:pt x="136" y="451"/>
                  </a:lnTo>
                  <a:lnTo>
                    <a:pt x="46" y="451"/>
                  </a:lnTo>
                  <a:lnTo>
                    <a:pt x="1" y="496"/>
                  </a:lnTo>
                  <a:lnTo>
                    <a:pt x="1" y="542"/>
                  </a:lnTo>
                  <a:lnTo>
                    <a:pt x="136" y="857"/>
                  </a:lnTo>
                  <a:lnTo>
                    <a:pt x="317" y="1128"/>
                  </a:lnTo>
                  <a:lnTo>
                    <a:pt x="271" y="1173"/>
                  </a:lnTo>
                  <a:lnTo>
                    <a:pt x="271" y="1308"/>
                  </a:lnTo>
                  <a:lnTo>
                    <a:pt x="181" y="1624"/>
                  </a:lnTo>
                  <a:lnTo>
                    <a:pt x="136" y="1985"/>
                  </a:lnTo>
                  <a:lnTo>
                    <a:pt x="1" y="2616"/>
                  </a:lnTo>
                  <a:lnTo>
                    <a:pt x="1" y="2977"/>
                  </a:lnTo>
                  <a:lnTo>
                    <a:pt x="46" y="3293"/>
                  </a:lnTo>
                  <a:lnTo>
                    <a:pt x="136" y="3519"/>
                  </a:lnTo>
                  <a:lnTo>
                    <a:pt x="271" y="3744"/>
                  </a:lnTo>
                  <a:lnTo>
                    <a:pt x="362" y="3834"/>
                  </a:lnTo>
                  <a:lnTo>
                    <a:pt x="497" y="3879"/>
                  </a:lnTo>
                  <a:lnTo>
                    <a:pt x="587" y="3879"/>
                  </a:lnTo>
                  <a:lnTo>
                    <a:pt x="722" y="3789"/>
                  </a:lnTo>
                  <a:lnTo>
                    <a:pt x="813" y="3654"/>
                  </a:lnTo>
                  <a:lnTo>
                    <a:pt x="903" y="3519"/>
                  </a:lnTo>
                  <a:lnTo>
                    <a:pt x="993" y="3158"/>
                  </a:lnTo>
                  <a:lnTo>
                    <a:pt x="993" y="2752"/>
                  </a:lnTo>
                  <a:lnTo>
                    <a:pt x="993" y="2436"/>
                  </a:lnTo>
                  <a:lnTo>
                    <a:pt x="993" y="1805"/>
                  </a:lnTo>
                  <a:lnTo>
                    <a:pt x="903" y="1173"/>
                  </a:lnTo>
                  <a:lnTo>
                    <a:pt x="1083" y="948"/>
                  </a:lnTo>
                  <a:lnTo>
                    <a:pt x="1174" y="722"/>
                  </a:lnTo>
                  <a:lnTo>
                    <a:pt x="1219" y="632"/>
                  </a:lnTo>
                  <a:lnTo>
                    <a:pt x="1174" y="542"/>
                  </a:lnTo>
                  <a:lnTo>
                    <a:pt x="1083" y="542"/>
                  </a:lnTo>
                  <a:lnTo>
                    <a:pt x="993" y="587"/>
                  </a:lnTo>
                  <a:lnTo>
                    <a:pt x="903" y="722"/>
                  </a:lnTo>
                  <a:lnTo>
                    <a:pt x="813" y="857"/>
                  </a:lnTo>
                  <a:lnTo>
                    <a:pt x="813" y="812"/>
                  </a:lnTo>
                  <a:lnTo>
                    <a:pt x="722" y="722"/>
                  </a:lnTo>
                  <a:lnTo>
                    <a:pt x="768" y="406"/>
                  </a:lnTo>
                  <a:lnTo>
                    <a:pt x="768" y="91"/>
                  </a:lnTo>
                  <a:lnTo>
                    <a:pt x="768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321;p75">
              <a:extLst>
                <a:ext uri="{FF2B5EF4-FFF2-40B4-BE49-F238E27FC236}">
                  <a16:creationId xmlns:a16="http://schemas.microsoft.com/office/drawing/2014/main" id="{1D928BE2-13E7-4984-A83B-8E2114561FCB}"/>
                </a:ext>
              </a:extLst>
            </p:cNvPr>
            <p:cNvSpPr/>
            <p:nvPr/>
          </p:nvSpPr>
          <p:spPr>
            <a:xfrm>
              <a:off x="5780575" y="2790950"/>
              <a:ext cx="32725" cy="92500"/>
            </a:xfrm>
            <a:custGeom>
              <a:avLst/>
              <a:gdLst/>
              <a:ahLst/>
              <a:cxnLst/>
              <a:rect l="l" t="t" r="r" b="b"/>
              <a:pathLst>
                <a:path w="1309" h="3700" extrusionOk="0">
                  <a:moveTo>
                    <a:pt x="677" y="1"/>
                  </a:moveTo>
                  <a:lnTo>
                    <a:pt x="632" y="46"/>
                  </a:lnTo>
                  <a:lnTo>
                    <a:pt x="587" y="91"/>
                  </a:lnTo>
                  <a:lnTo>
                    <a:pt x="587" y="407"/>
                  </a:lnTo>
                  <a:lnTo>
                    <a:pt x="587" y="542"/>
                  </a:lnTo>
                  <a:lnTo>
                    <a:pt x="542" y="587"/>
                  </a:lnTo>
                  <a:lnTo>
                    <a:pt x="497" y="677"/>
                  </a:lnTo>
                  <a:lnTo>
                    <a:pt x="362" y="542"/>
                  </a:lnTo>
                  <a:lnTo>
                    <a:pt x="271" y="452"/>
                  </a:lnTo>
                  <a:lnTo>
                    <a:pt x="136" y="452"/>
                  </a:lnTo>
                  <a:lnTo>
                    <a:pt x="91" y="542"/>
                  </a:lnTo>
                  <a:lnTo>
                    <a:pt x="136" y="677"/>
                  </a:lnTo>
                  <a:lnTo>
                    <a:pt x="271" y="813"/>
                  </a:lnTo>
                  <a:lnTo>
                    <a:pt x="362" y="903"/>
                  </a:lnTo>
                  <a:lnTo>
                    <a:pt x="316" y="993"/>
                  </a:lnTo>
                  <a:lnTo>
                    <a:pt x="271" y="1128"/>
                  </a:lnTo>
                  <a:lnTo>
                    <a:pt x="181" y="1444"/>
                  </a:lnTo>
                  <a:lnTo>
                    <a:pt x="136" y="1805"/>
                  </a:lnTo>
                  <a:lnTo>
                    <a:pt x="46" y="2436"/>
                  </a:lnTo>
                  <a:lnTo>
                    <a:pt x="1" y="2797"/>
                  </a:lnTo>
                  <a:lnTo>
                    <a:pt x="46" y="3113"/>
                  </a:lnTo>
                  <a:lnTo>
                    <a:pt x="136" y="3339"/>
                  </a:lnTo>
                  <a:lnTo>
                    <a:pt x="271" y="3564"/>
                  </a:lnTo>
                  <a:lnTo>
                    <a:pt x="407" y="3654"/>
                  </a:lnTo>
                  <a:lnTo>
                    <a:pt x="497" y="3699"/>
                  </a:lnTo>
                  <a:lnTo>
                    <a:pt x="632" y="3699"/>
                  </a:lnTo>
                  <a:lnTo>
                    <a:pt x="722" y="3609"/>
                  </a:lnTo>
                  <a:lnTo>
                    <a:pt x="858" y="3474"/>
                  </a:lnTo>
                  <a:lnTo>
                    <a:pt x="903" y="3339"/>
                  </a:lnTo>
                  <a:lnTo>
                    <a:pt x="993" y="2978"/>
                  </a:lnTo>
                  <a:lnTo>
                    <a:pt x="993" y="2572"/>
                  </a:lnTo>
                  <a:lnTo>
                    <a:pt x="993" y="2256"/>
                  </a:lnTo>
                  <a:lnTo>
                    <a:pt x="993" y="1670"/>
                  </a:lnTo>
                  <a:lnTo>
                    <a:pt x="903" y="1038"/>
                  </a:lnTo>
                  <a:lnTo>
                    <a:pt x="1173" y="903"/>
                  </a:lnTo>
                  <a:lnTo>
                    <a:pt x="1264" y="768"/>
                  </a:lnTo>
                  <a:lnTo>
                    <a:pt x="1309" y="677"/>
                  </a:lnTo>
                  <a:lnTo>
                    <a:pt x="1264" y="587"/>
                  </a:lnTo>
                  <a:lnTo>
                    <a:pt x="1219" y="542"/>
                  </a:lnTo>
                  <a:lnTo>
                    <a:pt x="1038" y="632"/>
                  </a:lnTo>
                  <a:lnTo>
                    <a:pt x="858" y="813"/>
                  </a:lnTo>
                  <a:lnTo>
                    <a:pt x="813" y="632"/>
                  </a:lnTo>
                  <a:lnTo>
                    <a:pt x="813" y="316"/>
                  </a:lnTo>
                  <a:lnTo>
                    <a:pt x="768" y="46"/>
                  </a:lnTo>
                  <a:lnTo>
                    <a:pt x="722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322;p75">
              <a:extLst>
                <a:ext uri="{FF2B5EF4-FFF2-40B4-BE49-F238E27FC236}">
                  <a16:creationId xmlns:a16="http://schemas.microsoft.com/office/drawing/2014/main" id="{3D3E5C48-3E13-402A-9904-8AAF5724876D}"/>
                </a:ext>
              </a:extLst>
            </p:cNvPr>
            <p:cNvSpPr/>
            <p:nvPr/>
          </p:nvSpPr>
          <p:spPr>
            <a:xfrm>
              <a:off x="5652025" y="2774050"/>
              <a:ext cx="57525" cy="160150"/>
            </a:xfrm>
            <a:custGeom>
              <a:avLst/>
              <a:gdLst/>
              <a:ahLst/>
              <a:cxnLst/>
              <a:rect l="l" t="t" r="r" b="b"/>
              <a:pathLst>
                <a:path w="2301" h="6406" extrusionOk="0">
                  <a:moveTo>
                    <a:pt x="46" y="0"/>
                  </a:moveTo>
                  <a:lnTo>
                    <a:pt x="1" y="45"/>
                  </a:lnTo>
                  <a:lnTo>
                    <a:pt x="1" y="90"/>
                  </a:lnTo>
                  <a:lnTo>
                    <a:pt x="136" y="406"/>
                  </a:lnTo>
                  <a:lnTo>
                    <a:pt x="271" y="767"/>
                  </a:lnTo>
                  <a:lnTo>
                    <a:pt x="361" y="1083"/>
                  </a:lnTo>
                  <a:lnTo>
                    <a:pt x="407" y="1444"/>
                  </a:lnTo>
                  <a:lnTo>
                    <a:pt x="407" y="2075"/>
                  </a:lnTo>
                  <a:lnTo>
                    <a:pt x="361" y="2752"/>
                  </a:lnTo>
                  <a:lnTo>
                    <a:pt x="226" y="4060"/>
                  </a:lnTo>
                  <a:lnTo>
                    <a:pt x="181" y="4736"/>
                  </a:lnTo>
                  <a:lnTo>
                    <a:pt x="181" y="5413"/>
                  </a:lnTo>
                  <a:lnTo>
                    <a:pt x="226" y="5593"/>
                  </a:lnTo>
                  <a:lnTo>
                    <a:pt x="271" y="5729"/>
                  </a:lnTo>
                  <a:lnTo>
                    <a:pt x="407" y="5954"/>
                  </a:lnTo>
                  <a:lnTo>
                    <a:pt x="677" y="6135"/>
                  </a:lnTo>
                  <a:lnTo>
                    <a:pt x="948" y="6225"/>
                  </a:lnTo>
                  <a:lnTo>
                    <a:pt x="1264" y="6315"/>
                  </a:lnTo>
                  <a:lnTo>
                    <a:pt x="1579" y="6360"/>
                  </a:lnTo>
                  <a:lnTo>
                    <a:pt x="2166" y="6405"/>
                  </a:lnTo>
                  <a:lnTo>
                    <a:pt x="2211" y="6360"/>
                  </a:lnTo>
                  <a:lnTo>
                    <a:pt x="2256" y="6315"/>
                  </a:lnTo>
                  <a:lnTo>
                    <a:pt x="2301" y="6225"/>
                  </a:lnTo>
                  <a:lnTo>
                    <a:pt x="2256" y="6089"/>
                  </a:lnTo>
                  <a:lnTo>
                    <a:pt x="2211" y="6044"/>
                  </a:lnTo>
                  <a:lnTo>
                    <a:pt x="2166" y="6044"/>
                  </a:lnTo>
                  <a:lnTo>
                    <a:pt x="1670" y="5999"/>
                  </a:lnTo>
                  <a:lnTo>
                    <a:pt x="1173" y="5909"/>
                  </a:lnTo>
                  <a:lnTo>
                    <a:pt x="948" y="5819"/>
                  </a:lnTo>
                  <a:lnTo>
                    <a:pt x="722" y="5684"/>
                  </a:lnTo>
                  <a:lnTo>
                    <a:pt x="587" y="5503"/>
                  </a:lnTo>
                  <a:lnTo>
                    <a:pt x="542" y="5278"/>
                  </a:lnTo>
                  <a:lnTo>
                    <a:pt x="542" y="4962"/>
                  </a:lnTo>
                  <a:lnTo>
                    <a:pt x="542" y="4646"/>
                  </a:lnTo>
                  <a:lnTo>
                    <a:pt x="677" y="4015"/>
                  </a:lnTo>
                  <a:lnTo>
                    <a:pt x="767" y="2932"/>
                  </a:lnTo>
                  <a:lnTo>
                    <a:pt x="767" y="2436"/>
                  </a:lnTo>
                  <a:lnTo>
                    <a:pt x="767" y="1940"/>
                  </a:lnTo>
                  <a:lnTo>
                    <a:pt x="677" y="1444"/>
                  </a:lnTo>
                  <a:lnTo>
                    <a:pt x="587" y="947"/>
                  </a:lnTo>
                  <a:lnTo>
                    <a:pt x="361" y="496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323;p75">
              <a:extLst>
                <a:ext uri="{FF2B5EF4-FFF2-40B4-BE49-F238E27FC236}">
                  <a16:creationId xmlns:a16="http://schemas.microsoft.com/office/drawing/2014/main" id="{2131DE19-05B6-4990-BA61-9C0EBD23CBBE}"/>
                </a:ext>
              </a:extLst>
            </p:cNvPr>
            <p:cNvSpPr/>
            <p:nvPr/>
          </p:nvSpPr>
          <p:spPr>
            <a:xfrm>
              <a:off x="5648650" y="2957850"/>
              <a:ext cx="81200" cy="71075"/>
            </a:xfrm>
            <a:custGeom>
              <a:avLst/>
              <a:gdLst/>
              <a:ahLst/>
              <a:cxnLst/>
              <a:rect l="l" t="t" r="r" b="b"/>
              <a:pathLst>
                <a:path w="3248" h="2843" extrusionOk="0">
                  <a:moveTo>
                    <a:pt x="181" y="452"/>
                  </a:moveTo>
                  <a:lnTo>
                    <a:pt x="857" y="542"/>
                  </a:lnTo>
                  <a:lnTo>
                    <a:pt x="1534" y="587"/>
                  </a:lnTo>
                  <a:lnTo>
                    <a:pt x="2842" y="587"/>
                  </a:lnTo>
                  <a:lnTo>
                    <a:pt x="2887" y="993"/>
                  </a:lnTo>
                  <a:lnTo>
                    <a:pt x="2571" y="903"/>
                  </a:lnTo>
                  <a:lnTo>
                    <a:pt x="2210" y="858"/>
                  </a:lnTo>
                  <a:lnTo>
                    <a:pt x="1895" y="903"/>
                  </a:lnTo>
                  <a:lnTo>
                    <a:pt x="1579" y="948"/>
                  </a:lnTo>
                  <a:lnTo>
                    <a:pt x="1263" y="1083"/>
                  </a:lnTo>
                  <a:lnTo>
                    <a:pt x="993" y="1218"/>
                  </a:lnTo>
                  <a:lnTo>
                    <a:pt x="767" y="1444"/>
                  </a:lnTo>
                  <a:lnTo>
                    <a:pt x="587" y="1760"/>
                  </a:lnTo>
                  <a:lnTo>
                    <a:pt x="451" y="1399"/>
                  </a:lnTo>
                  <a:lnTo>
                    <a:pt x="361" y="1083"/>
                  </a:lnTo>
                  <a:lnTo>
                    <a:pt x="181" y="452"/>
                  </a:lnTo>
                  <a:close/>
                  <a:moveTo>
                    <a:pt x="1985" y="1173"/>
                  </a:moveTo>
                  <a:lnTo>
                    <a:pt x="2301" y="1218"/>
                  </a:lnTo>
                  <a:lnTo>
                    <a:pt x="2571" y="1263"/>
                  </a:lnTo>
                  <a:lnTo>
                    <a:pt x="2842" y="1399"/>
                  </a:lnTo>
                  <a:lnTo>
                    <a:pt x="2752" y="1624"/>
                  </a:lnTo>
                  <a:lnTo>
                    <a:pt x="2707" y="1805"/>
                  </a:lnTo>
                  <a:lnTo>
                    <a:pt x="2571" y="1985"/>
                  </a:lnTo>
                  <a:lnTo>
                    <a:pt x="2436" y="2166"/>
                  </a:lnTo>
                  <a:lnTo>
                    <a:pt x="2301" y="2301"/>
                  </a:lnTo>
                  <a:lnTo>
                    <a:pt x="2120" y="2436"/>
                  </a:lnTo>
                  <a:lnTo>
                    <a:pt x="1895" y="2481"/>
                  </a:lnTo>
                  <a:lnTo>
                    <a:pt x="1624" y="2526"/>
                  </a:lnTo>
                  <a:lnTo>
                    <a:pt x="1444" y="2526"/>
                  </a:lnTo>
                  <a:lnTo>
                    <a:pt x="1308" y="2481"/>
                  </a:lnTo>
                  <a:lnTo>
                    <a:pt x="1038" y="2346"/>
                  </a:lnTo>
                  <a:lnTo>
                    <a:pt x="812" y="2120"/>
                  </a:lnTo>
                  <a:lnTo>
                    <a:pt x="632" y="1850"/>
                  </a:lnTo>
                  <a:lnTo>
                    <a:pt x="722" y="1850"/>
                  </a:lnTo>
                  <a:lnTo>
                    <a:pt x="722" y="1805"/>
                  </a:lnTo>
                  <a:lnTo>
                    <a:pt x="947" y="1579"/>
                  </a:lnTo>
                  <a:lnTo>
                    <a:pt x="1173" y="1399"/>
                  </a:lnTo>
                  <a:lnTo>
                    <a:pt x="1399" y="1309"/>
                  </a:lnTo>
                  <a:lnTo>
                    <a:pt x="1714" y="1218"/>
                  </a:lnTo>
                  <a:lnTo>
                    <a:pt x="1985" y="1173"/>
                  </a:lnTo>
                  <a:close/>
                  <a:moveTo>
                    <a:pt x="2977" y="0"/>
                  </a:moveTo>
                  <a:lnTo>
                    <a:pt x="2842" y="46"/>
                  </a:lnTo>
                  <a:lnTo>
                    <a:pt x="2797" y="91"/>
                  </a:lnTo>
                  <a:lnTo>
                    <a:pt x="2797" y="181"/>
                  </a:lnTo>
                  <a:lnTo>
                    <a:pt x="1399" y="181"/>
                  </a:lnTo>
                  <a:lnTo>
                    <a:pt x="722" y="226"/>
                  </a:lnTo>
                  <a:lnTo>
                    <a:pt x="0" y="361"/>
                  </a:lnTo>
                  <a:lnTo>
                    <a:pt x="0" y="406"/>
                  </a:lnTo>
                  <a:lnTo>
                    <a:pt x="0" y="452"/>
                  </a:lnTo>
                  <a:lnTo>
                    <a:pt x="45" y="452"/>
                  </a:lnTo>
                  <a:lnTo>
                    <a:pt x="45" y="497"/>
                  </a:lnTo>
                  <a:lnTo>
                    <a:pt x="181" y="1309"/>
                  </a:lnTo>
                  <a:lnTo>
                    <a:pt x="316" y="1715"/>
                  </a:lnTo>
                  <a:lnTo>
                    <a:pt x="496" y="2075"/>
                  </a:lnTo>
                  <a:lnTo>
                    <a:pt x="677" y="2391"/>
                  </a:lnTo>
                  <a:lnTo>
                    <a:pt x="993" y="2617"/>
                  </a:lnTo>
                  <a:lnTo>
                    <a:pt x="1128" y="2707"/>
                  </a:lnTo>
                  <a:lnTo>
                    <a:pt x="1308" y="2797"/>
                  </a:lnTo>
                  <a:lnTo>
                    <a:pt x="1534" y="2842"/>
                  </a:lnTo>
                  <a:lnTo>
                    <a:pt x="1985" y="2842"/>
                  </a:lnTo>
                  <a:lnTo>
                    <a:pt x="2210" y="2752"/>
                  </a:lnTo>
                  <a:lnTo>
                    <a:pt x="2436" y="2707"/>
                  </a:lnTo>
                  <a:lnTo>
                    <a:pt x="2571" y="2572"/>
                  </a:lnTo>
                  <a:lnTo>
                    <a:pt x="2752" y="2436"/>
                  </a:lnTo>
                  <a:lnTo>
                    <a:pt x="2887" y="2256"/>
                  </a:lnTo>
                  <a:lnTo>
                    <a:pt x="3067" y="1895"/>
                  </a:lnTo>
                  <a:lnTo>
                    <a:pt x="3203" y="1444"/>
                  </a:lnTo>
                  <a:lnTo>
                    <a:pt x="3248" y="993"/>
                  </a:lnTo>
                  <a:lnTo>
                    <a:pt x="3248" y="542"/>
                  </a:lnTo>
                  <a:lnTo>
                    <a:pt x="3203" y="136"/>
                  </a:lnTo>
                  <a:lnTo>
                    <a:pt x="3158" y="46"/>
                  </a:lnTo>
                  <a:lnTo>
                    <a:pt x="3113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324;p75">
              <a:extLst>
                <a:ext uri="{FF2B5EF4-FFF2-40B4-BE49-F238E27FC236}">
                  <a16:creationId xmlns:a16="http://schemas.microsoft.com/office/drawing/2014/main" id="{6BEC935C-AC81-4518-BB31-01973519BB90}"/>
                </a:ext>
              </a:extLst>
            </p:cNvPr>
            <p:cNvSpPr/>
            <p:nvPr/>
          </p:nvSpPr>
          <p:spPr>
            <a:xfrm>
              <a:off x="5591125" y="3194650"/>
              <a:ext cx="16950" cy="108300"/>
            </a:xfrm>
            <a:custGeom>
              <a:avLst/>
              <a:gdLst/>
              <a:ahLst/>
              <a:cxnLst/>
              <a:rect l="l" t="t" r="r" b="b"/>
              <a:pathLst>
                <a:path w="678" h="4332" extrusionOk="0">
                  <a:moveTo>
                    <a:pt x="362" y="1"/>
                  </a:moveTo>
                  <a:lnTo>
                    <a:pt x="317" y="46"/>
                  </a:lnTo>
                  <a:lnTo>
                    <a:pt x="226" y="317"/>
                  </a:lnTo>
                  <a:lnTo>
                    <a:pt x="136" y="542"/>
                  </a:lnTo>
                  <a:lnTo>
                    <a:pt x="46" y="1038"/>
                  </a:lnTo>
                  <a:lnTo>
                    <a:pt x="1" y="1580"/>
                  </a:lnTo>
                  <a:lnTo>
                    <a:pt x="46" y="2121"/>
                  </a:lnTo>
                  <a:lnTo>
                    <a:pt x="136" y="3158"/>
                  </a:lnTo>
                  <a:lnTo>
                    <a:pt x="136" y="3700"/>
                  </a:lnTo>
                  <a:lnTo>
                    <a:pt x="91" y="4196"/>
                  </a:lnTo>
                  <a:lnTo>
                    <a:pt x="91" y="4286"/>
                  </a:lnTo>
                  <a:lnTo>
                    <a:pt x="136" y="4331"/>
                  </a:lnTo>
                  <a:lnTo>
                    <a:pt x="226" y="4331"/>
                  </a:lnTo>
                  <a:lnTo>
                    <a:pt x="271" y="4241"/>
                  </a:lnTo>
                  <a:lnTo>
                    <a:pt x="407" y="3745"/>
                  </a:lnTo>
                  <a:lnTo>
                    <a:pt x="452" y="3249"/>
                  </a:lnTo>
                  <a:lnTo>
                    <a:pt x="452" y="2752"/>
                  </a:lnTo>
                  <a:lnTo>
                    <a:pt x="452" y="2256"/>
                  </a:lnTo>
                  <a:lnTo>
                    <a:pt x="407" y="1715"/>
                  </a:lnTo>
                  <a:lnTo>
                    <a:pt x="452" y="1219"/>
                  </a:lnTo>
                  <a:lnTo>
                    <a:pt x="497" y="723"/>
                  </a:lnTo>
                  <a:lnTo>
                    <a:pt x="632" y="181"/>
                  </a:lnTo>
                  <a:lnTo>
                    <a:pt x="677" y="136"/>
                  </a:lnTo>
                  <a:lnTo>
                    <a:pt x="632" y="91"/>
                  </a:lnTo>
                  <a:lnTo>
                    <a:pt x="542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325;p75">
              <a:extLst>
                <a:ext uri="{FF2B5EF4-FFF2-40B4-BE49-F238E27FC236}">
                  <a16:creationId xmlns:a16="http://schemas.microsoft.com/office/drawing/2014/main" id="{8996BD0F-8F6C-41F0-B289-6E18D1F4A808}"/>
                </a:ext>
              </a:extLst>
            </p:cNvPr>
            <p:cNvSpPr/>
            <p:nvPr/>
          </p:nvSpPr>
          <p:spPr>
            <a:xfrm>
              <a:off x="5798625" y="3154075"/>
              <a:ext cx="23700" cy="148875"/>
            </a:xfrm>
            <a:custGeom>
              <a:avLst/>
              <a:gdLst/>
              <a:ahLst/>
              <a:cxnLst/>
              <a:rect l="l" t="t" r="r" b="b"/>
              <a:pathLst>
                <a:path w="948" h="5955" extrusionOk="0">
                  <a:moveTo>
                    <a:pt x="91" y="0"/>
                  </a:moveTo>
                  <a:lnTo>
                    <a:pt x="0" y="45"/>
                  </a:lnTo>
                  <a:lnTo>
                    <a:pt x="0" y="90"/>
                  </a:lnTo>
                  <a:lnTo>
                    <a:pt x="0" y="812"/>
                  </a:lnTo>
                  <a:lnTo>
                    <a:pt x="136" y="1534"/>
                  </a:lnTo>
                  <a:lnTo>
                    <a:pt x="406" y="2932"/>
                  </a:lnTo>
                  <a:lnTo>
                    <a:pt x="497" y="3609"/>
                  </a:lnTo>
                  <a:lnTo>
                    <a:pt x="587" y="4285"/>
                  </a:lnTo>
                  <a:lnTo>
                    <a:pt x="587" y="5007"/>
                  </a:lnTo>
                  <a:lnTo>
                    <a:pt x="497" y="5729"/>
                  </a:lnTo>
                  <a:lnTo>
                    <a:pt x="497" y="5774"/>
                  </a:lnTo>
                  <a:lnTo>
                    <a:pt x="542" y="5864"/>
                  </a:lnTo>
                  <a:lnTo>
                    <a:pt x="677" y="5954"/>
                  </a:lnTo>
                  <a:lnTo>
                    <a:pt x="767" y="5909"/>
                  </a:lnTo>
                  <a:lnTo>
                    <a:pt x="857" y="5909"/>
                  </a:lnTo>
                  <a:lnTo>
                    <a:pt x="857" y="5819"/>
                  </a:lnTo>
                  <a:lnTo>
                    <a:pt x="948" y="5097"/>
                  </a:lnTo>
                  <a:lnTo>
                    <a:pt x="903" y="4375"/>
                  </a:lnTo>
                  <a:lnTo>
                    <a:pt x="812" y="3654"/>
                  </a:lnTo>
                  <a:lnTo>
                    <a:pt x="677" y="2977"/>
                  </a:lnTo>
                  <a:lnTo>
                    <a:pt x="361" y="1534"/>
                  </a:lnTo>
                  <a:lnTo>
                    <a:pt x="226" y="857"/>
                  </a:lnTo>
                  <a:lnTo>
                    <a:pt x="181" y="135"/>
                  </a:lnTo>
                  <a:lnTo>
                    <a:pt x="136" y="45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326;p75">
              <a:extLst>
                <a:ext uri="{FF2B5EF4-FFF2-40B4-BE49-F238E27FC236}">
                  <a16:creationId xmlns:a16="http://schemas.microsoft.com/office/drawing/2014/main" id="{A7A4DC67-7055-40A5-A7CE-EA74B6631179}"/>
                </a:ext>
              </a:extLst>
            </p:cNvPr>
            <p:cNvSpPr/>
            <p:nvPr/>
          </p:nvSpPr>
          <p:spPr>
            <a:xfrm>
              <a:off x="5649775" y="3199175"/>
              <a:ext cx="86850" cy="10175"/>
            </a:xfrm>
            <a:custGeom>
              <a:avLst/>
              <a:gdLst/>
              <a:ahLst/>
              <a:cxnLst/>
              <a:rect l="l" t="t" r="r" b="b"/>
              <a:pathLst>
                <a:path w="3474" h="407" extrusionOk="0">
                  <a:moveTo>
                    <a:pt x="3338" y="0"/>
                  </a:moveTo>
                  <a:lnTo>
                    <a:pt x="1714" y="136"/>
                  </a:lnTo>
                  <a:lnTo>
                    <a:pt x="902" y="226"/>
                  </a:lnTo>
                  <a:lnTo>
                    <a:pt x="91" y="226"/>
                  </a:lnTo>
                  <a:lnTo>
                    <a:pt x="0" y="271"/>
                  </a:lnTo>
                  <a:lnTo>
                    <a:pt x="0" y="316"/>
                  </a:lnTo>
                  <a:lnTo>
                    <a:pt x="0" y="361"/>
                  </a:lnTo>
                  <a:lnTo>
                    <a:pt x="45" y="406"/>
                  </a:lnTo>
                  <a:lnTo>
                    <a:pt x="902" y="361"/>
                  </a:lnTo>
                  <a:lnTo>
                    <a:pt x="1714" y="361"/>
                  </a:lnTo>
                  <a:lnTo>
                    <a:pt x="3338" y="226"/>
                  </a:lnTo>
                  <a:lnTo>
                    <a:pt x="3428" y="181"/>
                  </a:lnTo>
                  <a:lnTo>
                    <a:pt x="3474" y="90"/>
                  </a:lnTo>
                  <a:lnTo>
                    <a:pt x="3428" y="45"/>
                  </a:lnTo>
                  <a:lnTo>
                    <a:pt x="3338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327;p75">
              <a:extLst>
                <a:ext uri="{FF2B5EF4-FFF2-40B4-BE49-F238E27FC236}">
                  <a16:creationId xmlns:a16="http://schemas.microsoft.com/office/drawing/2014/main" id="{23F22420-9ACD-4872-89CE-0EE1823A1ED4}"/>
                </a:ext>
              </a:extLst>
            </p:cNvPr>
            <p:cNvSpPr/>
            <p:nvPr/>
          </p:nvSpPr>
          <p:spPr>
            <a:xfrm>
              <a:off x="5648650" y="3253300"/>
              <a:ext cx="68800" cy="9050"/>
            </a:xfrm>
            <a:custGeom>
              <a:avLst/>
              <a:gdLst/>
              <a:ahLst/>
              <a:cxnLst/>
              <a:rect l="l" t="t" r="r" b="b"/>
              <a:pathLst>
                <a:path w="2752" h="362" extrusionOk="0">
                  <a:moveTo>
                    <a:pt x="2616" y="0"/>
                  </a:moveTo>
                  <a:lnTo>
                    <a:pt x="1985" y="91"/>
                  </a:lnTo>
                  <a:lnTo>
                    <a:pt x="1353" y="136"/>
                  </a:lnTo>
                  <a:lnTo>
                    <a:pt x="722" y="136"/>
                  </a:lnTo>
                  <a:lnTo>
                    <a:pt x="90" y="45"/>
                  </a:lnTo>
                  <a:lnTo>
                    <a:pt x="45" y="45"/>
                  </a:lnTo>
                  <a:lnTo>
                    <a:pt x="0" y="136"/>
                  </a:lnTo>
                  <a:lnTo>
                    <a:pt x="0" y="181"/>
                  </a:lnTo>
                  <a:lnTo>
                    <a:pt x="45" y="226"/>
                  </a:lnTo>
                  <a:lnTo>
                    <a:pt x="722" y="316"/>
                  </a:lnTo>
                  <a:lnTo>
                    <a:pt x="1353" y="361"/>
                  </a:lnTo>
                  <a:lnTo>
                    <a:pt x="2030" y="316"/>
                  </a:lnTo>
                  <a:lnTo>
                    <a:pt x="2662" y="226"/>
                  </a:lnTo>
                  <a:lnTo>
                    <a:pt x="2752" y="181"/>
                  </a:lnTo>
                  <a:lnTo>
                    <a:pt x="2752" y="136"/>
                  </a:lnTo>
                  <a:lnTo>
                    <a:pt x="2707" y="45"/>
                  </a:lnTo>
                  <a:lnTo>
                    <a:pt x="2616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" name="Google Shape;1328;p75">
            <a:extLst>
              <a:ext uri="{FF2B5EF4-FFF2-40B4-BE49-F238E27FC236}">
                <a16:creationId xmlns:a16="http://schemas.microsoft.com/office/drawing/2014/main" id="{4ABC3118-FC6C-4645-B1A5-F622F51E865E}"/>
              </a:ext>
            </a:extLst>
          </p:cNvPr>
          <p:cNvGrpSpPr/>
          <p:nvPr/>
        </p:nvGrpSpPr>
        <p:grpSpPr>
          <a:xfrm>
            <a:off x="5474106" y="3092974"/>
            <a:ext cx="1157475" cy="1199767"/>
            <a:chOff x="4046225" y="3628800"/>
            <a:chExt cx="833375" cy="863825"/>
          </a:xfrm>
        </p:grpSpPr>
        <p:sp>
          <p:nvSpPr>
            <p:cNvPr id="66" name="Google Shape;1329;p75">
              <a:extLst>
                <a:ext uri="{FF2B5EF4-FFF2-40B4-BE49-F238E27FC236}">
                  <a16:creationId xmlns:a16="http://schemas.microsoft.com/office/drawing/2014/main" id="{822CF755-4C3B-43AC-9CC0-AB006A6608E3}"/>
                </a:ext>
              </a:extLst>
            </p:cNvPr>
            <p:cNvSpPr/>
            <p:nvPr/>
          </p:nvSpPr>
          <p:spPr>
            <a:xfrm>
              <a:off x="4056375" y="3635575"/>
              <a:ext cx="815325" cy="742025"/>
            </a:xfrm>
            <a:custGeom>
              <a:avLst/>
              <a:gdLst/>
              <a:ahLst/>
              <a:cxnLst/>
              <a:rect l="l" t="t" r="r" b="b"/>
              <a:pathLst>
                <a:path w="32613" h="29681" extrusionOk="0">
                  <a:moveTo>
                    <a:pt x="13849" y="0"/>
                  </a:moveTo>
                  <a:lnTo>
                    <a:pt x="13668" y="46"/>
                  </a:lnTo>
                  <a:lnTo>
                    <a:pt x="13488" y="91"/>
                  </a:lnTo>
                  <a:lnTo>
                    <a:pt x="13352" y="181"/>
                  </a:lnTo>
                  <a:lnTo>
                    <a:pt x="13172" y="271"/>
                  </a:lnTo>
                  <a:lnTo>
                    <a:pt x="12901" y="587"/>
                  </a:lnTo>
                  <a:lnTo>
                    <a:pt x="12631" y="948"/>
                  </a:lnTo>
                  <a:lnTo>
                    <a:pt x="12405" y="1399"/>
                  </a:lnTo>
                  <a:lnTo>
                    <a:pt x="12180" y="1805"/>
                  </a:lnTo>
                  <a:lnTo>
                    <a:pt x="12044" y="2256"/>
                  </a:lnTo>
                  <a:lnTo>
                    <a:pt x="11819" y="2932"/>
                  </a:lnTo>
                  <a:lnTo>
                    <a:pt x="11728" y="3248"/>
                  </a:lnTo>
                  <a:lnTo>
                    <a:pt x="11277" y="2842"/>
                  </a:lnTo>
                  <a:lnTo>
                    <a:pt x="10917" y="2526"/>
                  </a:lnTo>
                  <a:lnTo>
                    <a:pt x="10556" y="2256"/>
                  </a:lnTo>
                  <a:lnTo>
                    <a:pt x="10195" y="2030"/>
                  </a:lnTo>
                  <a:lnTo>
                    <a:pt x="9879" y="1895"/>
                  </a:lnTo>
                  <a:lnTo>
                    <a:pt x="9608" y="1760"/>
                  </a:lnTo>
                  <a:lnTo>
                    <a:pt x="9338" y="1715"/>
                  </a:lnTo>
                  <a:lnTo>
                    <a:pt x="9067" y="1669"/>
                  </a:lnTo>
                  <a:lnTo>
                    <a:pt x="8842" y="1715"/>
                  </a:lnTo>
                  <a:lnTo>
                    <a:pt x="8661" y="1760"/>
                  </a:lnTo>
                  <a:lnTo>
                    <a:pt x="8481" y="1805"/>
                  </a:lnTo>
                  <a:lnTo>
                    <a:pt x="8300" y="1940"/>
                  </a:lnTo>
                  <a:lnTo>
                    <a:pt x="8165" y="2075"/>
                  </a:lnTo>
                  <a:lnTo>
                    <a:pt x="8030" y="2211"/>
                  </a:lnTo>
                  <a:lnTo>
                    <a:pt x="7849" y="2617"/>
                  </a:lnTo>
                  <a:lnTo>
                    <a:pt x="7669" y="3023"/>
                  </a:lnTo>
                  <a:lnTo>
                    <a:pt x="7579" y="3474"/>
                  </a:lnTo>
                  <a:lnTo>
                    <a:pt x="7534" y="3925"/>
                  </a:lnTo>
                  <a:lnTo>
                    <a:pt x="7488" y="4331"/>
                  </a:lnTo>
                  <a:lnTo>
                    <a:pt x="7443" y="5007"/>
                  </a:lnTo>
                  <a:lnTo>
                    <a:pt x="7488" y="5278"/>
                  </a:lnTo>
                  <a:lnTo>
                    <a:pt x="7037" y="5052"/>
                  </a:lnTo>
                  <a:lnTo>
                    <a:pt x="6631" y="4917"/>
                  </a:lnTo>
                  <a:lnTo>
                    <a:pt x="6271" y="4782"/>
                  </a:lnTo>
                  <a:lnTo>
                    <a:pt x="5910" y="4737"/>
                  </a:lnTo>
                  <a:lnTo>
                    <a:pt x="5639" y="4692"/>
                  </a:lnTo>
                  <a:lnTo>
                    <a:pt x="5143" y="4692"/>
                  </a:lnTo>
                  <a:lnTo>
                    <a:pt x="4963" y="4782"/>
                  </a:lnTo>
                  <a:lnTo>
                    <a:pt x="4782" y="4872"/>
                  </a:lnTo>
                  <a:lnTo>
                    <a:pt x="4602" y="5007"/>
                  </a:lnTo>
                  <a:lnTo>
                    <a:pt x="4511" y="5143"/>
                  </a:lnTo>
                  <a:lnTo>
                    <a:pt x="4421" y="5278"/>
                  </a:lnTo>
                  <a:lnTo>
                    <a:pt x="4286" y="5639"/>
                  </a:lnTo>
                  <a:lnTo>
                    <a:pt x="4196" y="6090"/>
                  </a:lnTo>
                  <a:lnTo>
                    <a:pt x="4196" y="6541"/>
                  </a:lnTo>
                  <a:lnTo>
                    <a:pt x="4241" y="6992"/>
                  </a:lnTo>
                  <a:lnTo>
                    <a:pt x="4376" y="7849"/>
                  </a:lnTo>
                  <a:lnTo>
                    <a:pt x="4557" y="8481"/>
                  </a:lnTo>
                  <a:lnTo>
                    <a:pt x="4647" y="8751"/>
                  </a:lnTo>
                  <a:lnTo>
                    <a:pt x="4647" y="8751"/>
                  </a:lnTo>
                  <a:lnTo>
                    <a:pt x="3970" y="8390"/>
                  </a:lnTo>
                  <a:lnTo>
                    <a:pt x="3654" y="8300"/>
                  </a:lnTo>
                  <a:lnTo>
                    <a:pt x="3429" y="8210"/>
                  </a:lnTo>
                  <a:lnTo>
                    <a:pt x="2978" y="8210"/>
                  </a:lnTo>
                  <a:lnTo>
                    <a:pt x="2797" y="8255"/>
                  </a:lnTo>
                  <a:lnTo>
                    <a:pt x="2662" y="8345"/>
                  </a:lnTo>
                  <a:lnTo>
                    <a:pt x="2527" y="8435"/>
                  </a:lnTo>
                  <a:lnTo>
                    <a:pt x="2391" y="8571"/>
                  </a:lnTo>
                  <a:lnTo>
                    <a:pt x="2256" y="8886"/>
                  </a:lnTo>
                  <a:lnTo>
                    <a:pt x="2166" y="9247"/>
                  </a:lnTo>
                  <a:lnTo>
                    <a:pt x="2121" y="9698"/>
                  </a:lnTo>
                  <a:lnTo>
                    <a:pt x="2166" y="10149"/>
                  </a:lnTo>
                  <a:lnTo>
                    <a:pt x="2211" y="10601"/>
                  </a:lnTo>
                  <a:lnTo>
                    <a:pt x="2391" y="11503"/>
                  </a:lnTo>
                  <a:lnTo>
                    <a:pt x="2572" y="12134"/>
                  </a:lnTo>
                  <a:lnTo>
                    <a:pt x="2662" y="12405"/>
                  </a:lnTo>
                  <a:lnTo>
                    <a:pt x="1760" y="12405"/>
                  </a:lnTo>
                  <a:lnTo>
                    <a:pt x="1399" y="12495"/>
                  </a:lnTo>
                  <a:lnTo>
                    <a:pt x="1083" y="12585"/>
                  </a:lnTo>
                  <a:lnTo>
                    <a:pt x="813" y="12721"/>
                  </a:lnTo>
                  <a:lnTo>
                    <a:pt x="587" y="12856"/>
                  </a:lnTo>
                  <a:lnTo>
                    <a:pt x="407" y="13036"/>
                  </a:lnTo>
                  <a:lnTo>
                    <a:pt x="271" y="13217"/>
                  </a:lnTo>
                  <a:lnTo>
                    <a:pt x="136" y="13442"/>
                  </a:lnTo>
                  <a:lnTo>
                    <a:pt x="91" y="13623"/>
                  </a:lnTo>
                  <a:lnTo>
                    <a:pt x="1" y="13893"/>
                  </a:lnTo>
                  <a:lnTo>
                    <a:pt x="1" y="14119"/>
                  </a:lnTo>
                  <a:lnTo>
                    <a:pt x="46" y="14660"/>
                  </a:lnTo>
                  <a:lnTo>
                    <a:pt x="136" y="15201"/>
                  </a:lnTo>
                  <a:lnTo>
                    <a:pt x="317" y="15743"/>
                  </a:lnTo>
                  <a:lnTo>
                    <a:pt x="542" y="16239"/>
                  </a:lnTo>
                  <a:lnTo>
                    <a:pt x="768" y="16735"/>
                  </a:lnTo>
                  <a:lnTo>
                    <a:pt x="993" y="17186"/>
                  </a:lnTo>
                  <a:lnTo>
                    <a:pt x="1399" y="17863"/>
                  </a:lnTo>
                  <a:lnTo>
                    <a:pt x="1580" y="18088"/>
                  </a:lnTo>
                  <a:lnTo>
                    <a:pt x="1354" y="18269"/>
                  </a:lnTo>
                  <a:lnTo>
                    <a:pt x="1174" y="18449"/>
                  </a:lnTo>
                  <a:lnTo>
                    <a:pt x="993" y="18629"/>
                  </a:lnTo>
                  <a:lnTo>
                    <a:pt x="903" y="18810"/>
                  </a:lnTo>
                  <a:lnTo>
                    <a:pt x="813" y="18990"/>
                  </a:lnTo>
                  <a:lnTo>
                    <a:pt x="768" y="19171"/>
                  </a:lnTo>
                  <a:lnTo>
                    <a:pt x="722" y="19577"/>
                  </a:lnTo>
                  <a:lnTo>
                    <a:pt x="813" y="19983"/>
                  </a:lnTo>
                  <a:lnTo>
                    <a:pt x="948" y="20389"/>
                  </a:lnTo>
                  <a:lnTo>
                    <a:pt x="1128" y="20795"/>
                  </a:lnTo>
                  <a:lnTo>
                    <a:pt x="1399" y="21201"/>
                  </a:lnTo>
                  <a:lnTo>
                    <a:pt x="1670" y="21561"/>
                  </a:lnTo>
                  <a:lnTo>
                    <a:pt x="1940" y="21922"/>
                  </a:lnTo>
                  <a:lnTo>
                    <a:pt x="2527" y="22464"/>
                  </a:lnTo>
                  <a:lnTo>
                    <a:pt x="2933" y="22869"/>
                  </a:lnTo>
                  <a:lnTo>
                    <a:pt x="3113" y="23005"/>
                  </a:lnTo>
                  <a:lnTo>
                    <a:pt x="3384" y="22418"/>
                  </a:lnTo>
                  <a:lnTo>
                    <a:pt x="3835" y="21516"/>
                  </a:lnTo>
                  <a:lnTo>
                    <a:pt x="4015" y="21246"/>
                  </a:lnTo>
                  <a:lnTo>
                    <a:pt x="4015" y="21336"/>
                  </a:lnTo>
                  <a:lnTo>
                    <a:pt x="3835" y="21877"/>
                  </a:lnTo>
                  <a:lnTo>
                    <a:pt x="3384" y="23005"/>
                  </a:lnTo>
                  <a:lnTo>
                    <a:pt x="3294" y="23366"/>
                  </a:lnTo>
                  <a:lnTo>
                    <a:pt x="3203" y="23681"/>
                  </a:lnTo>
                  <a:lnTo>
                    <a:pt x="3158" y="23997"/>
                  </a:lnTo>
                  <a:lnTo>
                    <a:pt x="3113" y="24268"/>
                  </a:lnTo>
                  <a:lnTo>
                    <a:pt x="3158" y="24538"/>
                  </a:lnTo>
                  <a:lnTo>
                    <a:pt x="3203" y="24809"/>
                  </a:lnTo>
                  <a:lnTo>
                    <a:pt x="3294" y="25035"/>
                  </a:lnTo>
                  <a:lnTo>
                    <a:pt x="3384" y="25215"/>
                  </a:lnTo>
                  <a:lnTo>
                    <a:pt x="3519" y="25441"/>
                  </a:lnTo>
                  <a:lnTo>
                    <a:pt x="3654" y="25576"/>
                  </a:lnTo>
                  <a:lnTo>
                    <a:pt x="4015" y="25892"/>
                  </a:lnTo>
                  <a:lnTo>
                    <a:pt x="4421" y="26117"/>
                  </a:lnTo>
                  <a:lnTo>
                    <a:pt x="4872" y="26343"/>
                  </a:lnTo>
                  <a:lnTo>
                    <a:pt x="5323" y="26478"/>
                  </a:lnTo>
                  <a:lnTo>
                    <a:pt x="5774" y="26568"/>
                  </a:lnTo>
                  <a:lnTo>
                    <a:pt x="6631" y="26658"/>
                  </a:lnTo>
                  <a:lnTo>
                    <a:pt x="7263" y="26704"/>
                  </a:lnTo>
                  <a:lnTo>
                    <a:pt x="7488" y="26704"/>
                  </a:lnTo>
                  <a:lnTo>
                    <a:pt x="7534" y="27019"/>
                  </a:lnTo>
                  <a:lnTo>
                    <a:pt x="7624" y="27335"/>
                  </a:lnTo>
                  <a:lnTo>
                    <a:pt x="7759" y="27561"/>
                  </a:lnTo>
                  <a:lnTo>
                    <a:pt x="7894" y="27696"/>
                  </a:lnTo>
                  <a:lnTo>
                    <a:pt x="8030" y="27831"/>
                  </a:lnTo>
                  <a:lnTo>
                    <a:pt x="8210" y="27967"/>
                  </a:lnTo>
                  <a:lnTo>
                    <a:pt x="8391" y="28012"/>
                  </a:lnTo>
                  <a:lnTo>
                    <a:pt x="8571" y="28057"/>
                  </a:lnTo>
                  <a:lnTo>
                    <a:pt x="8932" y="28057"/>
                  </a:lnTo>
                  <a:lnTo>
                    <a:pt x="9203" y="28012"/>
                  </a:lnTo>
                  <a:lnTo>
                    <a:pt x="9473" y="27967"/>
                  </a:lnTo>
                  <a:lnTo>
                    <a:pt x="9518" y="27425"/>
                  </a:lnTo>
                  <a:lnTo>
                    <a:pt x="9654" y="26162"/>
                  </a:lnTo>
                  <a:lnTo>
                    <a:pt x="9699" y="25441"/>
                  </a:lnTo>
                  <a:lnTo>
                    <a:pt x="9834" y="24764"/>
                  </a:lnTo>
                  <a:lnTo>
                    <a:pt x="9969" y="24178"/>
                  </a:lnTo>
                  <a:lnTo>
                    <a:pt x="10105" y="23726"/>
                  </a:lnTo>
                  <a:lnTo>
                    <a:pt x="10150" y="23636"/>
                  </a:lnTo>
                  <a:lnTo>
                    <a:pt x="10060" y="23501"/>
                  </a:lnTo>
                  <a:lnTo>
                    <a:pt x="10601" y="23681"/>
                  </a:lnTo>
                  <a:lnTo>
                    <a:pt x="10781" y="23546"/>
                  </a:lnTo>
                  <a:lnTo>
                    <a:pt x="10917" y="23501"/>
                  </a:lnTo>
                  <a:lnTo>
                    <a:pt x="11052" y="23456"/>
                  </a:lnTo>
                  <a:lnTo>
                    <a:pt x="11232" y="23456"/>
                  </a:lnTo>
                  <a:lnTo>
                    <a:pt x="11503" y="23546"/>
                  </a:lnTo>
                  <a:lnTo>
                    <a:pt x="11819" y="23681"/>
                  </a:lnTo>
                  <a:lnTo>
                    <a:pt x="12495" y="23772"/>
                  </a:lnTo>
                  <a:lnTo>
                    <a:pt x="13082" y="23862"/>
                  </a:lnTo>
                  <a:lnTo>
                    <a:pt x="13623" y="23907"/>
                  </a:lnTo>
                  <a:lnTo>
                    <a:pt x="15292" y="23907"/>
                  </a:lnTo>
                  <a:lnTo>
                    <a:pt x="17412" y="23817"/>
                  </a:lnTo>
                  <a:lnTo>
                    <a:pt x="18449" y="23772"/>
                  </a:lnTo>
                  <a:lnTo>
                    <a:pt x="19532" y="23636"/>
                  </a:lnTo>
                  <a:lnTo>
                    <a:pt x="20344" y="23501"/>
                  </a:lnTo>
                  <a:lnTo>
                    <a:pt x="21201" y="23321"/>
                  </a:lnTo>
                  <a:lnTo>
                    <a:pt x="22013" y="23140"/>
                  </a:lnTo>
                  <a:lnTo>
                    <a:pt x="22825" y="23005"/>
                  </a:lnTo>
                  <a:lnTo>
                    <a:pt x="23005" y="23050"/>
                  </a:lnTo>
                  <a:lnTo>
                    <a:pt x="23186" y="23140"/>
                  </a:lnTo>
                  <a:lnTo>
                    <a:pt x="23276" y="23230"/>
                  </a:lnTo>
                  <a:lnTo>
                    <a:pt x="23366" y="23411"/>
                  </a:lnTo>
                  <a:lnTo>
                    <a:pt x="23501" y="23772"/>
                  </a:lnTo>
                  <a:lnTo>
                    <a:pt x="23501" y="24087"/>
                  </a:lnTo>
                  <a:lnTo>
                    <a:pt x="23501" y="24178"/>
                  </a:lnTo>
                  <a:lnTo>
                    <a:pt x="23456" y="24268"/>
                  </a:lnTo>
                  <a:lnTo>
                    <a:pt x="23321" y="24358"/>
                  </a:lnTo>
                  <a:lnTo>
                    <a:pt x="24133" y="27064"/>
                  </a:lnTo>
                  <a:lnTo>
                    <a:pt x="24449" y="28372"/>
                  </a:lnTo>
                  <a:lnTo>
                    <a:pt x="24719" y="29275"/>
                  </a:lnTo>
                  <a:lnTo>
                    <a:pt x="24764" y="29500"/>
                  </a:lnTo>
                  <a:lnTo>
                    <a:pt x="24900" y="29635"/>
                  </a:lnTo>
                  <a:lnTo>
                    <a:pt x="25035" y="29681"/>
                  </a:lnTo>
                  <a:lnTo>
                    <a:pt x="25215" y="29635"/>
                  </a:lnTo>
                  <a:lnTo>
                    <a:pt x="25396" y="29545"/>
                  </a:lnTo>
                  <a:lnTo>
                    <a:pt x="25576" y="29410"/>
                  </a:lnTo>
                  <a:lnTo>
                    <a:pt x="25982" y="29049"/>
                  </a:lnTo>
                  <a:lnTo>
                    <a:pt x="26388" y="28598"/>
                  </a:lnTo>
                  <a:lnTo>
                    <a:pt x="26749" y="28192"/>
                  </a:lnTo>
                  <a:lnTo>
                    <a:pt x="27065" y="27786"/>
                  </a:lnTo>
                  <a:lnTo>
                    <a:pt x="27516" y="27831"/>
                  </a:lnTo>
                  <a:lnTo>
                    <a:pt x="27877" y="27876"/>
                  </a:lnTo>
                  <a:lnTo>
                    <a:pt x="28237" y="27921"/>
                  </a:lnTo>
                  <a:lnTo>
                    <a:pt x="28553" y="27876"/>
                  </a:lnTo>
                  <a:lnTo>
                    <a:pt x="28869" y="27831"/>
                  </a:lnTo>
                  <a:lnTo>
                    <a:pt x="29095" y="27786"/>
                  </a:lnTo>
                  <a:lnTo>
                    <a:pt x="29320" y="27696"/>
                  </a:lnTo>
                  <a:lnTo>
                    <a:pt x="29500" y="27561"/>
                  </a:lnTo>
                  <a:lnTo>
                    <a:pt x="29681" y="27425"/>
                  </a:lnTo>
                  <a:lnTo>
                    <a:pt x="29816" y="27290"/>
                  </a:lnTo>
                  <a:lnTo>
                    <a:pt x="30042" y="26929"/>
                  </a:lnTo>
                  <a:lnTo>
                    <a:pt x="30132" y="26568"/>
                  </a:lnTo>
                  <a:lnTo>
                    <a:pt x="30222" y="26162"/>
                  </a:lnTo>
                  <a:lnTo>
                    <a:pt x="30177" y="25756"/>
                  </a:lnTo>
                  <a:lnTo>
                    <a:pt x="30132" y="25305"/>
                  </a:lnTo>
                  <a:lnTo>
                    <a:pt x="29997" y="24538"/>
                  </a:lnTo>
                  <a:lnTo>
                    <a:pt x="29816" y="23997"/>
                  </a:lnTo>
                  <a:lnTo>
                    <a:pt x="29726" y="23817"/>
                  </a:lnTo>
                  <a:lnTo>
                    <a:pt x="29906" y="23817"/>
                  </a:lnTo>
                  <a:lnTo>
                    <a:pt x="30132" y="23772"/>
                  </a:lnTo>
                  <a:lnTo>
                    <a:pt x="30357" y="23681"/>
                  </a:lnTo>
                  <a:lnTo>
                    <a:pt x="30628" y="23546"/>
                  </a:lnTo>
                  <a:lnTo>
                    <a:pt x="30854" y="23366"/>
                  </a:lnTo>
                  <a:lnTo>
                    <a:pt x="31079" y="23140"/>
                  </a:lnTo>
                  <a:lnTo>
                    <a:pt x="31260" y="22869"/>
                  </a:lnTo>
                  <a:lnTo>
                    <a:pt x="31485" y="22599"/>
                  </a:lnTo>
                  <a:lnTo>
                    <a:pt x="31666" y="22238"/>
                  </a:lnTo>
                  <a:lnTo>
                    <a:pt x="31801" y="21877"/>
                  </a:lnTo>
                  <a:lnTo>
                    <a:pt x="31936" y="21516"/>
                  </a:lnTo>
                  <a:lnTo>
                    <a:pt x="32072" y="21065"/>
                  </a:lnTo>
                  <a:lnTo>
                    <a:pt x="32117" y="20659"/>
                  </a:lnTo>
                  <a:lnTo>
                    <a:pt x="32162" y="20163"/>
                  </a:lnTo>
                  <a:lnTo>
                    <a:pt x="32162" y="19667"/>
                  </a:lnTo>
                  <a:lnTo>
                    <a:pt x="32117" y="19126"/>
                  </a:lnTo>
                  <a:lnTo>
                    <a:pt x="32072" y="18675"/>
                  </a:lnTo>
                  <a:lnTo>
                    <a:pt x="31936" y="18269"/>
                  </a:lnTo>
                  <a:lnTo>
                    <a:pt x="31846" y="17908"/>
                  </a:lnTo>
                  <a:lnTo>
                    <a:pt x="31711" y="17637"/>
                  </a:lnTo>
                  <a:lnTo>
                    <a:pt x="31530" y="17412"/>
                  </a:lnTo>
                  <a:lnTo>
                    <a:pt x="31395" y="17231"/>
                  </a:lnTo>
                  <a:lnTo>
                    <a:pt x="31215" y="17096"/>
                  </a:lnTo>
                  <a:lnTo>
                    <a:pt x="31034" y="17006"/>
                  </a:lnTo>
                  <a:lnTo>
                    <a:pt x="31305" y="16600"/>
                  </a:lnTo>
                  <a:lnTo>
                    <a:pt x="31620" y="16013"/>
                  </a:lnTo>
                  <a:lnTo>
                    <a:pt x="31981" y="15201"/>
                  </a:lnTo>
                  <a:lnTo>
                    <a:pt x="32342" y="14029"/>
                  </a:lnTo>
                  <a:lnTo>
                    <a:pt x="32523" y="13487"/>
                  </a:lnTo>
                  <a:lnTo>
                    <a:pt x="32613" y="12991"/>
                  </a:lnTo>
                  <a:lnTo>
                    <a:pt x="32613" y="12540"/>
                  </a:lnTo>
                  <a:lnTo>
                    <a:pt x="32613" y="12179"/>
                  </a:lnTo>
                  <a:lnTo>
                    <a:pt x="32568" y="11863"/>
                  </a:lnTo>
                  <a:lnTo>
                    <a:pt x="32478" y="11593"/>
                  </a:lnTo>
                  <a:lnTo>
                    <a:pt x="32342" y="11322"/>
                  </a:lnTo>
                  <a:lnTo>
                    <a:pt x="32207" y="11142"/>
                  </a:lnTo>
                  <a:lnTo>
                    <a:pt x="31981" y="11006"/>
                  </a:lnTo>
                  <a:lnTo>
                    <a:pt x="31801" y="10871"/>
                  </a:lnTo>
                  <a:lnTo>
                    <a:pt x="31575" y="10826"/>
                  </a:lnTo>
                  <a:lnTo>
                    <a:pt x="31350" y="10736"/>
                  </a:lnTo>
                  <a:lnTo>
                    <a:pt x="30854" y="10691"/>
                  </a:lnTo>
                  <a:lnTo>
                    <a:pt x="30403" y="10736"/>
                  </a:lnTo>
                  <a:lnTo>
                    <a:pt x="30718" y="10195"/>
                  </a:lnTo>
                  <a:lnTo>
                    <a:pt x="31124" y="9383"/>
                  </a:lnTo>
                  <a:lnTo>
                    <a:pt x="31530" y="8300"/>
                  </a:lnTo>
                  <a:lnTo>
                    <a:pt x="32072" y="6857"/>
                  </a:lnTo>
                  <a:lnTo>
                    <a:pt x="32207" y="6315"/>
                  </a:lnTo>
                  <a:lnTo>
                    <a:pt x="32297" y="5819"/>
                  </a:lnTo>
                  <a:lnTo>
                    <a:pt x="32342" y="5368"/>
                  </a:lnTo>
                  <a:lnTo>
                    <a:pt x="32342" y="5007"/>
                  </a:lnTo>
                  <a:lnTo>
                    <a:pt x="32297" y="4646"/>
                  </a:lnTo>
                  <a:lnTo>
                    <a:pt x="32162" y="4376"/>
                  </a:lnTo>
                  <a:lnTo>
                    <a:pt x="32026" y="4150"/>
                  </a:lnTo>
                  <a:lnTo>
                    <a:pt x="31846" y="3925"/>
                  </a:lnTo>
                  <a:lnTo>
                    <a:pt x="31620" y="3789"/>
                  </a:lnTo>
                  <a:lnTo>
                    <a:pt x="31350" y="3654"/>
                  </a:lnTo>
                  <a:lnTo>
                    <a:pt x="31079" y="3564"/>
                  </a:lnTo>
                  <a:lnTo>
                    <a:pt x="30763" y="3519"/>
                  </a:lnTo>
                  <a:lnTo>
                    <a:pt x="30403" y="3474"/>
                  </a:lnTo>
                  <a:lnTo>
                    <a:pt x="30087" y="3474"/>
                  </a:lnTo>
                  <a:lnTo>
                    <a:pt x="29320" y="3519"/>
                  </a:lnTo>
                  <a:lnTo>
                    <a:pt x="28598" y="3654"/>
                  </a:lnTo>
                  <a:lnTo>
                    <a:pt x="27832" y="3835"/>
                  </a:lnTo>
                  <a:lnTo>
                    <a:pt x="27110" y="4060"/>
                  </a:lnTo>
                  <a:lnTo>
                    <a:pt x="26478" y="4286"/>
                  </a:lnTo>
                  <a:lnTo>
                    <a:pt x="25486" y="4646"/>
                  </a:lnTo>
                  <a:lnTo>
                    <a:pt x="25080" y="4827"/>
                  </a:lnTo>
                  <a:lnTo>
                    <a:pt x="25035" y="3654"/>
                  </a:lnTo>
                  <a:lnTo>
                    <a:pt x="24990" y="3203"/>
                  </a:lnTo>
                  <a:lnTo>
                    <a:pt x="24945" y="2797"/>
                  </a:lnTo>
                  <a:lnTo>
                    <a:pt x="24854" y="2436"/>
                  </a:lnTo>
                  <a:lnTo>
                    <a:pt x="24719" y="2120"/>
                  </a:lnTo>
                  <a:lnTo>
                    <a:pt x="24584" y="1895"/>
                  </a:lnTo>
                  <a:lnTo>
                    <a:pt x="24449" y="1715"/>
                  </a:lnTo>
                  <a:lnTo>
                    <a:pt x="24313" y="1534"/>
                  </a:lnTo>
                  <a:lnTo>
                    <a:pt x="24133" y="1444"/>
                  </a:lnTo>
                  <a:lnTo>
                    <a:pt x="23952" y="1399"/>
                  </a:lnTo>
                  <a:lnTo>
                    <a:pt x="23772" y="1354"/>
                  </a:lnTo>
                  <a:lnTo>
                    <a:pt x="23592" y="1354"/>
                  </a:lnTo>
                  <a:lnTo>
                    <a:pt x="23411" y="1399"/>
                  </a:lnTo>
                  <a:lnTo>
                    <a:pt x="23005" y="1534"/>
                  </a:lnTo>
                  <a:lnTo>
                    <a:pt x="22599" y="1760"/>
                  </a:lnTo>
                  <a:lnTo>
                    <a:pt x="22193" y="2030"/>
                  </a:lnTo>
                  <a:lnTo>
                    <a:pt x="21832" y="2346"/>
                  </a:lnTo>
                  <a:lnTo>
                    <a:pt x="21517" y="2662"/>
                  </a:lnTo>
                  <a:lnTo>
                    <a:pt x="21020" y="3158"/>
                  </a:lnTo>
                  <a:lnTo>
                    <a:pt x="20840" y="3383"/>
                  </a:lnTo>
                  <a:lnTo>
                    <a:pt x="20614" y="2887"/>
                  </a:lnTo>
                  <a:lnTo>
                    <a:pt x="20389" y="2436"/>
                  </a:lnTo>
                  <a:lnTo>
                    <a:pt x="20209" y="2030"/>
                  </a:lnTo>
                  <a:lnTo>
                    <a:pt x="19983" y="1715"/>
                  </a:lnTo>
                  <a:lnTo>
                    <a:pt x="19757" y="1399"/>
                  </a:lnTo>
                  <a:lnTo>
                    <a:pt x="19532" y="1173"/>
                  </a:lnTo>
                  <a:lnTo>
                    <a:pt x="19306" y="993"/>
                  </a:lnTo>
                  <a:lnTo>
                    <a:pt x="19081" y="858"/>
                  </a:lnTo>
                  <a:lnTo>
                    <a:pt x="18900" y="767"/>
                  </a:lnTo>
                  <a:lnTo>
                    <a:pt x="18675" y="677"/>
                  </a:lnTo>
                  <a:lnTo>
                    <a:pt x="18494" y="632"/>
                  </a:lnTo>
                  <a:lnTo>
                    <a:pt x="18269" y="632"/>
                  </a:lnTo>
                  <a:lnTo>
                    <a:pt x="18089" y="677"/>
                  </a:lnTo>
                  <a:lnTo>
                    <a:pt x="17863" y="722"/>
                  </a:lnTo>
                  <a:lnTo>
                    <a:pt x="17502" y="903"/>
                  </a:lnTo>
                  <a:lnTo>
                    <a:pt x="17186" y="1128"/>
                  </a:lnTo>
                  <a:lnTo>
                    <a:pt x="16871" y="1444"/>
                  </a:lnTo>
                  <a:lnTo>
                    <a:pt x="16600" y="1715"/>
                  </a:lnTo>
                  <a:lnTo>
                    <a:pt x="16329" y="2030"/>
                  </a:lnTo>
                  <a:lnTo>
                    <a:pt x="16014" y="2526"/>
                  </a:lnTo>
                  <a:lnTo>
                    <a:pt x="15878" y="2752"/>
                  </a:lnTo>
                  <a:lnTo>
                    <a:pt x="15427" y="1669"/>
                  </a:lnTo>
                  <a:lnTo>
                    <a:pt x="15247" y="1263"/>
                  </a:lnTo>
                  <a:lnTo>
                    <a:pt x="15021" y="903"/>
                  </a:lnTo>
                  <a:lnTo>
                    <a:pt x="14796" y="632"/>
                  </a:lnTo>
                  <a:lnTo>
                    <a:pt x="14615" y="406"/>
                  </a:lnTo>
                  <a:lnTo>
                    <a:pt x="14390" y="226"/>
                  </a:lnTo>
                  <a:lnTo>
                    <a:pt x="14209" y="136"/>
                  </a:lnTo>
                  <a:lnTo>
                    <a:pt x="14029" y="46"/>
                  </a:lnTo>
                  <a:lnTo>
                    <a:pt x="13849" y="0"/>
                  </a:lnTo>
                  <a:close/>
                </a:path>
              </a:pathLst>
            </a:custGeom>
            <a:solidFill>
              <a:srgbClr val="4A4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330;p75">
              <a:extLst>
                <a:ext uri="{FF2B5EF4-FFF2-40B4-BE49-F238E27FC236}">
                  <a16:creationId xmlns:a16="http://schemas.microsoft.com/office/drawing/2014/main" id="{4089BE52-DB7F-4275-B5F9-D5F9FFC45278}"/>
                </a:ext>
              </a:extLst>
            </p:cNvPr>
            <p:cNvSpPr/>
            <p:nvPr/>
          </p:nvSpPr>
          <p:spPr>
            <a:xfrm>
              <a:off x="4456700" y="4244500"/>
              <a:ext cx="31600" cy="1175"/>
            </a:xfrm>
            <a:custGeom>
              <a:avLst/>
              <a:gdLst/>
              <a:ahLst/>
              <a:cxnLst/>
              <a:rect l="l" t="t" r="r" b="b"/>
              <a:pathLst>
                <a:path w="1264" h="47" extrusionOk="0">
                  <a:moveTo>
                    <a:pt x="1264" y="1"/>
                  </a:moveTo>
                  <a:lnTo>
                    <a:pt x="1" y="46"/>
                  </a:lnTo>
                  <a:lnTo>
                    <a:pt x="1038" y="46"/>
                  </a:lnTo>
                  <a:lnTo>
                    <a:pt x="1264" y="1"/>
                  </a:lnTo>
                  <a:close/>
                </a:path>
              </a:pathLst>
            </a:custGeom>
            <a:solidFill>
              <a:srgbClr val="FBB8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331;p75">
              <a:extLst>
                <a:ext uri="{FF2B5EF4-FFF2-40B4-BE49-F238E27FC236}">
                  <a16:creationId xmlns:a16="http://schemas.microsoft.com/office/drawing/2014/main" id="{41BC9E0A-A9EF-4C77-8428-F160585F08D1}"/>
                </a:ext>
              </a:extLst>
            </p:cNvPr>
            <p:cNvSpPr/>
            <p:nvPr/>
          </p:nvSpPr>
          <p:spPr>
            <a:xfrm>
              <a:off x="4552550" y="4245650"/>
              <a:ext cx="48525" cy="16925"/>
            </a:xfrm>
            <a:custGeom>
              <a:avLst/>
              <a:gdLst/>
              <a:ahLst/>
              <a:cxnLst/>
              <a:rect l="l" t="t" r="r" b="b"/>
              <a:pathLst>
                <a:path w="1941" h="677" extrusionOk="0">
                  <a:moveTo>
                    <a:pt x="1940" y="0"/>
                  </a:moveTo>
                  <a:lnTo>
                    <a:pt x="1489" y="181"/>
                  </a:lnTo>
                  <a:lnTo>
                    <a:pt x="1173" y="316"/>
                  </a:lnTo>
                  <a:lnTo>
                    <a:pt x="1" y="677"/>
                  </a:lnTo>
                  <a:lnTo>
                    <a:pt x="587" y="541"/>
                  </a:lnTo>
                  <a:lnTo>
                    <a:pt x="1128" y="361"/>
                  </a:lnTo>
                  <a:lnTo>
                    <a:pt x="1579" y="181"/>
                  </a:lnTo>
                  <a:lnTo>
                    <a:pt x="1940" y="0"/>
                  </a:lnTo>
                  <a:close/>
                </a:path>
              </a:pathLst>
            </a:custGeom>
            <a:solidFill>
              <a:srgbClr val="FBB8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332;p75">
              <a:extLst>
                <a:ext uri="{FF2B5EF4-FFF2-40B4-BE49-F238E27FC236}">
                  <a16:creationId xmlns:a16="http://schemas.microsoft.com/office/drawing/2014/main" id="{ACEE149C-E11A-4F89-80E6-EB57BEB1BF49}"/>
                </a:ext>
              </a:extLst>
            </p:cNvPr>
            <p:cNvSpPr/>
            <p:nvPr/>
          </p:nvSpPr>
          <p:spPr>
            <a:xfrm>
              <a:off x="4188325" y="3867875"/>
              <a:ext cx="543550" cy="359750"/>
            </a:xfrm>
            <a:custGeom>
              <a:avLst/>
              <a:gdLst/>
              <a:ahLst/>
              <a:cxnLst/>
              <a:rect l="l" t="t" r="r" b="b"/>
              <a:pathLst>
                <a:path w="21742" h="14390" extrusionOk="0">
                  <a:moveTo>
                    <a:pt x="3699" y="0"/>
                  </a:moveTo>
                  <a:lnTo>
                    <a:pt x="3473" y="46"/>
                  </a:lnTo>
                  <a:lnTo>
                    <a:pt x="3338" y="91"/>
                  </a:lnTo>
                  <a:lnTo>
                    <a:pt x="3203" y="226"/>
                  </a:lnTo>
                  <a:lnTo>
                    <a:pt x="3113" y="316"/>
                  </a:lnTo>
                  <a:lnTo>
                    <a:pt x="3068" y="497"/>
                  </a:lnTo>
                  <a:lnTo>
                    <a:pt x="3068" y="632"/>
                  </a:lnTo>
                  <a:lnTo>
                    <a:pt x="3068" y="812"/>
                  </a:lnTo>
                  <a:lnTo>
                    <a:pt x="3113" y="948"/>
                  </a:lnTo>
                  <a:lnTo>
                    <a:pt x="3022" y="1128"/>
                  </a:lnTo>
                  <a:lnTo>
                    <a:pt x="2842" y="2256"/>
                  </a:lnTo>
                  <a:lnTo>
                    <a:pt x="2662" y="3338"/>
                  </a:lnTo>
                  <a:lnTo>
                    <a:pt x="2571" y="3880"/>
                  </a:lnTo>
                  <a:lnTo>
                    <a:pt x="2436" y="4421"/>
                  </a:lnTo>
                  <a:lnTo>
                    <a:pt x="2256" y="4962"/>
                  </a:lnTo>
                  <a:lnTo>
                    <a:pt x="2030" y="5503"/>
                  </a:lnTo>
                  <a:lnTo>
                    <a:pt x="1805" y="5819"/>
                  </a:lnTo>
                  <a:lnTo>
                    <a:pt x="1579" y="6180"/>
                  </a:lnTo>
                  <a:lnTo>
                    <a:pt x="1399" y="6541"/>
                  </a:lnTo>
                  <a:lnTo>
                    <a:pt x="1308" y="6721"/>
                  </a:lnTo>
                  <a:lnTo>
                    <a:pt x="1308" y="6947"/>
                  </a:lnTo>
                  <a:lnTo>
                    <a:pt x="1218" y="6406"/>
                  </a:lnTo>
                  <a:lnTo>
                    <a:pt x="1128" y="6270"/>
                  </a:lnTo>
                  <a:lnTo>
                    <a:pt x="1038" y="6180"/>
                  </a:lnTo>
                  <a:lnTo>
                    <a:pt x="902" y="6090"/>
                  </a:lnTo>
                  <a:lnTo>
                    <a:pt x="587" y="6090"/>
                  </a:lnTo>
                  <a:lnTo>
                    <a:pt x="451" y="6180"/>
                  </a:lnTo>
                  <a:lnTo>
                    <a:pt x="361" y="6270"/>
                  </a:lnTo>
                  <a:lnTo>
                    <a:pt x="316" y="6406"/>
                  </a:lnTo>
                  <a:lnTo>
                    <a:pt x="226" y="6496"/>
                  </a:lnTo>
                  <a:lnTo>
                    <a:pt x="136" y="6857"/>
                  </a:lnTo>
                  <a:lnTo>
                    <a:pt x="45" y="7308"/>
                  </a:lnTo>
                  <a:lnTo>
                    <a:pt x="0" y="7804"/>
                  </a:lnTo>
                  <a:lnTo>
                    <a:pt x="0" y="8300"/>
                  </a:lnTo>
                  <a:lnTo>
                    <a:pt x="90" y="8796"/>
                  </a:lnTo>
                  <a:lnTo>
                    <a:pt x="136" y="9022"/>
                  </a:lnTo>
                  <a:lnTo>
                    <a:pt x="226" y="9202"/>
                  </a:lnTo>
                  <a:lnTo>
                    <a:pt x="361" y="9383"/>
                  </a:lnTo>
                  <a:lnTo>
                    <a:pt x="496" y="9518"/>
                  </a:lnTo>
                  <a:lnTo>
                    <a:pt x="677" y="9608"/>
                  </a:lnTo>
                  <a:lnTo>
                    <a:pt x="902" y="9698"/>
                  </a:lnTo>
                  <a:lnTo>
                    <a:pt x="1218" y="9698"/>
                  </a:lnTo>
                  <a:lnTo>
                    <a:pt x="1308" y="9789"/>
                  </a:lnTo>
                  <a:lnTo>
                    <a:pt x="1399" y="9969"/>
                  </a:lnTo>
                  <a:lnTo>
                    <a:pt x="1805" y="10916"/>
                  </a:lnTo>
                  <a:lnTo>
                    <a:pt x="2030" y="11322"/>
                  </a:lnTo>
                  <a:lnTo>
                    <a:pt x="2346" y="11773"/>
                  </a:lnTo>
                  <a:lnTo>
                    <a:pt x="2662" y="12179"/>
                  </a:lnTo>
                  <a:lnTo>
                    <a:pt x="2977" y="12585"/>
                  </a:lnTo>
                  <a:lnTo>
                    <a:pt x="3383" y="12901"/>
                  </a:lnTo>
                  <a:lnTo>
                    <a:pt x="3789" y="13172"/>
                  </a:lnTo>
                  <a:lnTo>
                    <a:pt x="4150" y="13352"/>
                  </a:lnTo>
                  <a:lnTo>
                    <a:pt x="4511" y="13442"/>
                  </a:lnTo>
                  <a:lnTo>
                    <a:pt x="5278" y="13668"/>
                  </a:lnTo>
                  <a:lnTo>
                    <a:pt x="6045" y="13758"/>
                  </a:lnTo>
                  <a:lnTo>
                    <a:pt x="6811" y="13893"/>
                  </a:lnTo>
                  <a:lnTo>
                    <a:pt x="8480" y="14119"/>
                  </a:lnTo>
                  <a:lnTo>
                    <a:pt x="9337" y="14209"/>
                  </a:lnTo>
                  <a:lnTo>
                    <a:pt x="10194" y="14209"/>
                  </a:lnTo>
                  <a:lnTo>
                    <a:pt x="11457" y="14299"/>
                  </a:lnTo>
                  <a:lnTo>
                    <a:pt x="12765" y="14344"/>
                  </a:lnTo>
                  <a:lnTo>
                    <a:pt x="13442" y="14389"/>
                  </a:lnTo>
                  <a:lnTo>
                    <a:pt x="14073" y="14389"/>
                  </a:lnTo>
                  <a:lnTo>
                    <a:pt x="14705" y="14344"/>
                  </a:lnTo>
                  <a:lnTo>
                    <a:pt x="15336" y="14254"/>
                  </a:lnTo>
                  <a:lnTo>
                    <a:pt x="15878" y="14119"/>
                  </a:lnTo>
                  <a:lnTo>
                    <a:pt x="16374" y="13983"/>
                  </a:lnTo>
                  <a:lnTo>
                    <a:pt x="17231" y="13487"/>
                  </a:lnTo>
                  <a:lnTo>
                    <a:pt x="17366" y="13532"/>
                  </a:lnTo>
                  <a:lnTo>
                    <a:pt x="17547" y="13577"/>
                  </a:lnTo>
                  <a:lnTo>
                    <a:pt x="17727" y="13532"/>
                  </a:lnTo>
                  <a:lnTo>
                    <a:pt x="17862" y="13397"/>
                  </a:lnTo>
                  <a:lnTo>
                    <a:pt x="18088" y="13352"/>
                  </a:lnTo>
                  <a:lnTo>
                    <a:pt x="18268" y="13262"/>
                  </a:lnTo>
                  <a:lnTo>
                    <a:pt x="18584" y="12991"/>
                  </a:lnTo>
                  <a:lnTo>
                    <a:pt x="18900" y="12630"/>
                  </a:lnTo>
                  <a:lnTo>
                    <a:pt x="19171" y="12269"/>
                  </a:lnTo>
                  <a:lnTo>
                    <a:pt x="19261" y="12179"/>
                  </a:lnTo>
                  <a:lnTo>
                    <a:pt x="19261" y="12044"/>
                  </a:lnTo>
                  <a:lnTo>
                    <a:pt x="19261" y="11863"/>
                  </a:lnTo>
                  <a:lnTo>
                    <a:pt x="19576" y="11277"/>
                  </a:lnTo>
                  <a:lnTo>
                    <a:pt x="19847" y="10736"/>
                  </a:lnTo>
                  <a:lnTo>
                    <a:pt x="19982" y="10691"/>
                  </a:lnTo>
                  <a:lnTo>
                    <a:pt x="20028" y="10600"/>
                  </a:lnTo>
                  <a:lnTo>
                    <a:pt x="20073" y="10555"/>
                  </a:lnTo>
                  <a:lnTo>
                    <a:pt x="20208" y="10059"/>
                  </a:lnTo>
                  <a:lnTo>
                    <a:pt x="20343" y="9608"/>
                  </a:lnTo>
                  <a:lnTo>
                    <a:pt x="20388" y="9473"/>
                  </a:lnTo>
                  <a:lnTo>
                    <a:pt x="20479" y="9518"/>
                  </a:lnTo>
                  <a:lnTo>
                    <a:pt x="20569" y="9518"/>
                  </a:lnTo>
                  <a:lnTo>
                    <a:pt x="20704" y="9473"/>
                  </a:lnTo>
                  <a:lnTo>
                    <a:pt x="20839" y="9428"/>
                  </a:lnTo>
                  <a:lnTo>
                    <a:pt x="20885" y="9337"/>
                  </a:lnTo>
                  <a:lnTo>
                    <a:pt x="21065" y="9428"/>
                  </a:lnTo>
                  <a:lnTo>
                    <a:pt x="21291" y="9428"/>
                  </a:lnTo>
                  <a:lnTo>
                    <a:pt x="21381" y="9383"/>
                  </a:lnTo>
                  <a:lnTo>
                    <a:pt x="21471" y="9292"/>
                  </a:lnTo>
                  <a:lnTo>
                    <a:pt x="21516" y="9202"/>
                  </a:lnTo>
                  <a:lnTo>
                    <a:pt x="21561" y="9112"/>
                  </a:lnTo>
                  <a:lnTo>
                    <a:pt x="21651" y="8661"/>
                  </a:lnTo>
                  <a:lnTo>
                    <a:pt x="21697" y="8255"/>
                  </a:lnTo>
                  <a:lnTo>
                    <a:pt x="21697" y="7804"/>
                  </a:lnTo>
                  <a:lnTo>
                    <a:pt x="21697" y="7398"/>
                  </a:lnTo>
                  <a:lnTo>
                    <a:pt x="21742" y="7037"/>
                  </a:lnTo>
                  <a:lnTo>
                    <a:pt x="21742" y="6721"/>
                  </a:lnTo>
                  <a:lnTo>
                    <a:pt x="21697" y="6586"/>
                  </a:lnTo>
                  <a:lnTo>
                    <a:pt x="21651" y="6451"/>
                  </a:lnTo>
                  <a:lnTo>
                    <a:pt x="21561" y="6360"/>
                  </a:lnTo>
                  <a:lnTo>
                    <a:pt x="21426" y="6270"/>
                  </a:lnTo>
                  <a:lnTo>
                    <a:pt x="21291" y="6225"/>
                  </a:lnTo>
                  <a:lnTo>
                    <a:pt x="21155" y="6225"/>
                  </a:lnTo>
                  <a:lnTo>
                    <a:pt x="21020" y="6270"/>
                  </a:lnTo>
                  <a:lnTo>
                    <a:pt x="20930" y="6360"/>
                  </a:lnTo>
                  <a:lnTo>
                    <a:pt x="20749" y="6496"/>
                  </a:lnTo>
                  <a:lnTo>
                    <a:pt x="20614" y="6631"/>
                  </a:lnTo>
                  <a:lnTo>
                    <a:pt x="20569" y="6857"/>
                  </a:lnTo>
                  <a:lnTo>
                    <a:pt x="20614" y="7082"/>
                  </a:lnTo>
                  <a:lnTo>
                    <a:pt x="20704" y="7263"/>
                  </a:lnTo>
                  <a:lnTo>
                    <a:pt x="20659" y="7353"/>
                  </a:lnTo>
                  <a:lnTo>
                    <a:pt x="20614" y="7488"/>
                  </a:lnTo>
                  <a:lnTo>
                    <a:pt x="20614" y="7398"/>
                  </a:lnTo>
                  <a:lnTo>
                    <a:pt x="20569" y="7308"/>
                  </a:lnTo>
                  <a:lnTo>
                    <a:pt x="20524" y="7082"/>
                  </a:lnTo>
                  <a:lnTo>
                    <a:pt x="20434" y="6766"/>
                  </a:lnTo>
                  <a:lnTo>
                    <a:pt x="20253" y="6451"/>
                  </a:lnTo>
                  <a:lnTo>
                    <a:pt x="20118" y="6135"/>
                  </a:lnTo>
                  <a:lnTo>
                    <a:pt x="19982" y="5819"/>
                  </a:lnTo>
                  <a:lnTo>
                    <a:pt x="19892" y="5413"/>
                  </a:lnTo>
                  <a:lnTo>
                    <a:pt x="19847" y="5007"/>
                  </a:lnTo>
                  <a:lnTo>
                    <a:pt x="19757" y="4601"/>
                  </a:lnTo>
                  <a:lnTo>
                    <a:pt x="19622" y="4240"/>
                  </a:lnTo>
                  <a:lnTo>
                    <a:pt x="19261" y="3023"/>
                  </a:lnTo>
                  <a:lnTo>
                    <a:pt x="19080" y="2436"/>
                  </a:lnTo>
                  <a:lnTo>
                    <a:pt x="18990" y="1850"/>
                  </a:lnTo>
                  <a:lnTo>
                    <a:pt x="18945" y="1354"/>
                  </a:lnTo>
                  <a:lnTo>
                    <a:pt x="18855" y="903"/>
                  </a:lnTo>
                  <a:lnTo>
                    <a:pt x="18810" y="677"/>
                  </a:lnTo>
                  <a:lnTo>
                    <a:pt x="18674" y="451"/>
                  </a:lnTo>
                  <a:lnTo>
                    <a:pt x="18539" y="271"/>
                  </a:lnTo>
                  <a:lnTo>
                    <a:pt x="18359" y="136"/>
                  </a:lnTo>
                  <a:lnTo>
                    <a:pt x="18223" y="46"/>
                  </a:lnTo>
                  <a:lnTo>
                    <a:pt x="18088" y="0"/>
                  </a:lnTo>
                  <a:lnTo>
                    <a:pt x="17772" y="0"/>
                  </a:lnTo>
                  <a:lnTo>
                    <a:pt x="17456" y="91"/>
                  </a:lnTo>
                  <a:lnTo>
                    <a:pt x="17186" y="181"/>
                  </a:lnTo>
                  <a:lnTo>
                    <a:pt x="16509" y="406"/>
                  </a:lnTo>
                  <a:lnTo>
                    <a:pt x="15788" y="497"/>
                  </a:lnTo>
                  <a:lnTo>
                    <a:pt x="15291" y="542"/>
                  </a:lnTo>
                  <a:lnTo>
                    <a:pt x="14795" y="497"/>
                  </a:lnTo>
                  <a:lnTo>
                    <a:pt x="13758" y="451"/>
                  </a:lnTo>
                  <a:lnTo>
                    <a:pt x="12765" y="316"/>
                  </a:lnTo>
                  <a:lnTo>
                    <a:pt x="11728" y="226"/>
                  </a:lnTo>
                  <a:lnTo>
                    <a:pt x="10691" y="181"/>
                  </a:lnTo>
                  <a:lnTo>
                    <a:pt x="9698" y="181"/>
                  </a:lnTo>
                  <a:lnTo>
                    <a:pt x="8661" y="226"/>
                  </a:lnTo>
                  <a:lnTo>
                    <a:pt x="7668" y="181"/>
                  </a:lnTo>
                  <a:lnTo>
                    <a:pt x="5684" y="91"/>
                  </a:lnTo>
                  <a:lnTo>
                    <a:pt x="36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333;p75">
              <a:extLst>
                <a:ext uri="{FF2B5EF4-FFF2-40B4-BE49-F238E27FC236}">
                  <a16:creationId xmlns:a16="http://schemas.microsoft.com/office/drawing/2014/main" id="{567F2B79-7E21-4962-A833-738BB2AF8BA6}"/>
                </a:ext>
              </a:extLst>
            </p:cNvPr>
            <p:cNvSpPr/>
            <p:nvPr/>
          </p:nvSpPr>
          <p:spPr>
            <a:xfrm>
              <a:off x="4422875" y="4144150"/>
              <a:ext cx="159025" cy="54150"/>
            </a:xfrm>
            <a:custGeom>
              <a:avLst/>
              <a:gdLst/>
              <a:ahLst/>
              <a:cxnLst/>
              <a:rect l="l" t="t" r="r" b="b"/>
              <a:pathLst>
                <a:path w="6361" h="2166" extrusionOk="0">
                  <a:moveTo>
                    <a:pt x="6000" y="1"/>
                  </a:moveTo>
                  <a:lnTo>
                    <a:pt x="5909" y="46"/>
                  </a:lnTo>
                  <a:lnTo>
                    <a:pt x="5774" y="91"/>
                  </a:lnTo>
                  <a:lnTo>
                    <a:pt x="5278" y="632"/>
                  </a:lnTo>
                  <a:lnTo>
                    <a:pt x="5143" y="542"/>
                  </a:lnTo>
                  <a:lnTo>
                    <a:pt x="5007" y="497"/>
                  </a:lnTo>
                  <a:lnTo>
                    <a:pt x="3338" y="812"/>
                  </a:lnTo>
                  <a:lnTo>
                    <a:pt x="2526" y="993"/>
                  </a:lnTo>
                  <a:lnTo>
                    <a:pt x="2120" y="1128"/>
                  </a:lnTo>
                  <a:lnTo>
                    <a:pt x="1760" y="1263"/>
                  </a:lnTo>
                  <a:lnTo>
                    <a:pt x="948" y="1083"/>
                  </a:lnTo>
                  <a:lnTo>
                    <a:pt x="136" y="812"/>
                  </a:lnTo>
                  <a:lnTo>
                    <a:pt x="46" y="812"/>
                  </a:lnTo>
                  <a:lnTo>
                    <a:pt x="0" y="903"/>
                  </a:lnTo>
                  <a:lnTo>
                    <a:pt x="0" y="993"/>
                  </a:lnTo>
                  <a:lnTo>
                    <a:pt x="91" y="1083"/>
                  </a:lnTo>
                  <a:lnTo>
                    <a:pt x="812" y="1399"/>
                  </a:lnTo>
                  <a:lnTo>
                    <a:pt x="1534" y="1669"/>
                  </a:lnTo>
                  <a:lnTo>
                    <a:pt x="1579" y="1805"/>
                  </a:lnTo>
                  <a:lnTo>
                    <a:pt x="1624" y="1940"/>
                  </a:lnTo>
                  <a:lnTo>
                    <a:pt x="1760" y="1985"/>
                  </a:lnTo>
                  <a:lnTo>
                    <a:pt x="1895" y="2030"/>
                  </a:lnTo>
                  <a:lnTo>
                    <a:pt x="3158" y="2166"/>
                  </a:lnTo>
                  <a:lnTo>
                    <a:pt x="4105" y="2166"/>
                  </a:lnTo>
                  <a:lnTo>
                    <a:pt x="4421" y="2121"/>
                  </a:lnTo>
                  <a:lnTo>
                    <a:pt x="4646" y="2030"/>
                  </a:lnTo>
                  <a:lnTo>
                    <a:pt x="4827" y="1940"/>
                  </a:lnTo>
                  <a:lnTo>
                    <a:pt x="5188" y="1715"/>
                  </a:lnTo>
                  <a:lnTo>
                    <a:pt x="5503" y="1444"/>
                  </a:lnTo>
                  <a:lnTo>
                    <a:pt x="5819" y="1128"/>
                  </a:lnTo>
                  <a:lnTo>
                    <a:pt x="6090" y="858"/>
                  </a:lnTo>
                  <a:lnTo>
                    <a:pt x="6225" y="677"/>
                  </a:lnTo>
                  <a:lnTo>
                    <a:pt x="6315" y="542"/>
                  </a:lnTo>
                  <a:lnTo>
                    <a:pt x="6360" y="406"/>
                  </a:lnTo>
                  <a:lnTo>
                    <a:pt x="6315" y="271"/>
                  </a:lnTo>
                  <a:lnTo>
                    <a:pt x="6270" y="181"/>
                  </a:lnTo>
                  <a:lnTo>
                    <a:pt x="6225" y="91"/>
                  </a:lnTo>
                  <a:lnTo>
                    <a:pt x="61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334;p75">
              <a:extLst>
                <a:ext uri="{FF2B5EF4-FFF2-40B4-BE49-F238E27FC236}">
                  <a16:creationId xmlns:a16="http://schemas.microsoft.com/office/drawing/2014/main" id="{3C5999F1-3820-4B5C-B8AC-58E9812E5F77}"/>
                </a:ext>
              </a:extLst>
            </p:cNvPr>
            <p:cNvSpPr/>
            <p:nvPr/>
          </p:nvSpPr>
          <p:spPr>
            <a:xfrm>
              <a:off x="4046225" y="3628800"/>
              <a:ext cx="833375" cy="846900"/>
            </a:xfrm>
            <a:custGeom>
              <a:avLst/>
              <a:gdLst/>
              <a:ahLst/>
              <a:cxnLst/>
              <a:rect l="l" t="t" r="r" b="b"/>
              <a:pathLst>
                <a:path w="33335" h="33876" extrusionOk="0">
                  <a:moveTo>
                    <a:pt x="9293" y="9834"/>
                  </a:moveTo>
                  <a:lnTo>
                    <a:pt x="10195" y="9879"/>
                  </a:lnTo>
                  <a:lnTo>
                    <a:pt x="11142" y="9969"/>
                  </a:lnTo>
                  <a:lnTo>
                    <a:pt x="22464" y="9969"/>
                  </a:lnTo>
                  <a:lnTo>
                    <a:pt x="24403" y="9924"/>
                  </a:lnTo>
                  <a:lnTo>
                    <a:pt x="24449" y="9924"/>
                  </a:lnTo>
                  <a:lnTo>
                    <a:pt x="24539" y="10466"/>
                  </a:lnTo>
                  <a:lnTo>
                    <a:pt x="24629" y="11007"/>
                  </a:lnTo>
                  <a:lnTo>
                    <a:pt x="24945" y="12089"/>
                  </a:lnTo>
                  <a:lnTo>
                    <a:pt x="25306" y="13307"/>
                  </a:lnTo>
                  <a:lnTo>
                    <a:pt x="25621" y="14525"/>
                  </a:lnTo>
                  <a:lnTo>
                    <a:pt x="25937" y="15743"/>
                  </a:lnTo>
                  <a:lnTo>
                    <a:pt x="26253" y="16961"/>
                  </a:lnTo>
                  <a:lnTo>
                    <a:pt x="26298" y="17051"/>
                  </a:lnTo>
                  <a:lnTo>
                    <a:pt x="26388" y="17096"/>
                  </a:lnTo>
                  <a:lnTo>
                    <a:pt x="26523" y="17096"/>
                  </a:lnTo>
                  <a:lnTo>
                    <a:pt x="26523" y="17141"/>
                  </a:lnTo>
                  <a:lnTo>
                    <a:pt x="26569" y="17186"/>
                  </a:lnTo>
                  <a:lnTo>
                    <a:pt x="26659" y="17141"/>
                  </a:lnTo>
                  <a:lnTo>
                    <a:pt x="26659" y="17096"/>
                  </a:lnTo>
                  <a:lnTo>
                    <a:pt x="26839" y="16555"/>
                  </a:lnTo>
                  <a:lnTo>
                    <a:pt x="26929" y="16284"/>
                  </a:lnTo>
                  <a:lnTo>
                    <a:pt x="27065" y="16014"/>
                  </a:lnTo>
                  <a:lnTo>
                    <a:pt x="27155" y="15923"/>
                  </a:lnTo>
                  <a:lnTo>
                    <a:pt x="27200" y="15878"/>
                  </a:lnTo>
                  <a:lnTo>
                    <a:pt x="27290" y="15878"/>
                  </a:lnTo>
                  <a:lnTo>
                    <a:pt x="27335" y="15923"/>
                  </a:lnTo>
                  <a:lnTo>
                    <a:pt x="27426" y="16014"/>
                  </a:lnTo>
                  <a:lnTo>
                    <a:pt x="27516" y="16239"/>
                  </a:lnTo>
                  <a:lnTo>
                    <a:pt x="27651" y="16690"/>
                  </a:lnTo>
                  <a:lnTo>
                    <a:pt x="27651" y="16961"/>
                  </a:lnTo>
                  <a:lnTo>
                    <a:pt x="27651" y="17592"/>
                  </a:lnTo>
                  <a:lnTo>
                    <a:pt x="27606" y="17908"/>
                  </a:lnTo>
                  <a:lnTo>
                    <a:pt x="27561" y="18224"/>
                  </a:lnTo>
                  <a:lnTo>
                    <a:pt x="27471" y="18540"/>
                  </a:lnTo>
                  <a:lnTo>
                    <a:pt x="27335" y="18900"/>
                  </a:lnTo>
                  <a:lnTo>
                    <a:pt x="26614" y="18900"/>
                  </a:lnTo>
                  <a:lnTo>
                    <a:pt x="26569" y="18810"/>
                  </a:lnTo>
                  <a:lnTo>
                    <a:pt x="26523" y="18765"/>
                  </a:lnTo>
                  <a:lnTo>
                    <a:pt x="26388" y="18720"/>
                  </a:lnTo>
                  <a:lnTo>
                    <a:pt x="26253" y="18765"/>
                  </a:lnTo>
                  <a:lnTo>
                    <a:pt x="26208" y="18810"/>
                  </a:lnTo>
                  <a:lnTo>
                    <a:pt x="26208" y="18900"/>
                  </a:lnTo>
                  <a:lnTo>
                    <a:pt x="26163" y="19352"/>
                  </a:lnTo>
                  <a:lnTo>
                    <a:pt x="26072" y="19757"/>
                  </a:lnTo>
                  <a:lnTo>
                    <a:pt x="25982" y="20118"/>
                  </a:lnTo>
                  <a:lnTo>
                    <a:pt x="25847" y="20479"/>
                  </a:lnTo>
                  <a:lnTo>
                    <a:pt x="25712" y="20840"/>
                  </a:lnTo>
                  <a:lnTo>
                    <a:pt x="25531" y="21111"/>
                  </a:lnTo>
                  <a:lnTo>
                    <a:pt x="25306" y="21426"/>
                  </a:lnTo>
                  <a:lnTo>
                    <a:pt x="25125" y="21697"/>
                  </a:lnTo>
                  <a:lnTo>
                    <a:pt x="24629" y="22148"/>
                  </a:lnTo>
                  <a:lnTo>
                    <a:pt x="24088" y="22554"/>
                  </a:lnTo>
                  <a:lnTo>
                    <a:pt x="23456" y="22870"/>
                  </a:lnTo>
                  <a:lnTo>
                    <a:pt x="22825" y="23140"/>
                  </a:lnTo>
                  <a:lnTo>
                    <a:pt x="22103" y="23366"/>
                  </a:lnTo>
                  <a:lnTo>
                    <a:pt x="21381" y="23501"/>
                  </a:lnTo>
                  <a:lnTo>
                    <a:pt x="20615" y="23637"/>
                  </a:lnTo>
                  <a:lnTo>
                    <a:pt x="19893" y="23727"/>
                  </a:lnTo>
                  <a:lnTo>
                    <a:pt x="18359" y="23817"/>
                  </a:lnTo>
                  <a:lnTo>
                    <a:pt x="16871" y="23862"/>
                  </a:lnTo>
                  <a:lnTo>
                    <a:pt x="15382" y="23817"/>
                  </a:lnTo>
                  <a:lnTo>
                    <a:pt x="13849" y="23727"/>
                  </a:lnTo>
                  <a:lnTo>
                    <a:pt x="13082" y="23637"/>
                  </a:lnTo>
                  <a:lnTo>
                    <a:pt x="12360" y="23501"/>
                  </a:lnTo>
                  <a:lnTo>
                    <a:pt x="11638" y="23366"/>
                  </a:lnTo>
                  <a:lnTo>
                    <a:pt x="10917" y="23140"/>
                  </a:lnTo>
                  <a:lnTo>
                    <a:pt x="10285" y="22870"/>
                  </a:lnTo>
                  <a:lnTo>
                    <a:pt x="9654" y="22554"/>
                  </a:lnTo>
                  <a:lnTo>
                    <a:pt x="9112" y="22148"/>
                  </a:lnTo>
                  <a:lnTo>
                    <a:pt x="8616" y="21697"/>
                  </a:lnTo>
                  <a:lnTo>
                    <a:pt x="8391" y="21426"/>
                  </a:lnTo>
                  <a:lnTo>
                    <a:pt x="8210" y="21111"/>
                  </a:lnTo>
                  <a:lnTo>
                    <a:pt x="8030" y="20840"/>
                  </a:lnTo>
                  <a:lnTo>
                    <a:pt x="7894" y="20479"/>
                  </a:lnTo>
                  <a:lnTo>
                    <a:pt x="7759" y="20118"/>
                  </a:lnTo>
                  <a:lnTo>
                    <a:pt x="7669" y="19757"/>
                  </a:lnTo>
                  <a:lnTo>
                    <a:pt x="7579" y="19352"/>
                  </a:lnTo>
                  <a:lnTo>
                    <a:pt x="7534" y="18900"/>
                  </a:lnTo>
                  <a:lnTo>
                    <a:pt x="7489" y="18810"/>
                  </a:lnTo>
                  <a:lnTo>
                    <a:pt x="7443" y="18765"/>
                  </a:lnTo>
                  <a:lnTo>
                    <a:pt x="7353" y="18720"/>
                  </a:lnTo>
                  <a:lnTo>
                    <a:pt x="7218" y="18765"/>
                  </a:lnTo>
                  <a:lnTo>
                    <a:pt x="7173" y="18810"/>
                  </a:lnTo>
                  <a:lnTo>
                    <a:pt x="7128" y="18900"/>
                  </a:lnTo>
                  <a:lnTo>
                    <a:pt x="6406" y="18900"/>
                  </a:lnTo>
                  <a:lnTo>
                    <a:pt x="6271" y="18540"/>
                  </a:lnTo>
                  <a:lnTo>
                    <a:pt x="6180" y="18224"/>
                  </a:lnTo>
                  <a:lnTo>
                    <a:pt x="6135" y="17908"/>
                  </a:lnTo>
                  <a:lnTo>
                    <a:pt x="6090" y="17592"/>
                  </a:lnTo>
                  <a:lnTo>
                    <a:pt x="6045" y="16961"/>
                  </a:lnTo>
                  <a:lnTo>
                    <a:pt x="6090" y="16690"/>
                  </a:lnTo>
                  <a:lnTo>
                    <a:pt x="6226" y="16239"/>
                  </a:lnTo>
                  <a:lnTo>
                    <a:pt x="6271" y="16014"/>
                  </a:lnTo>
                  <a:lnTo>
                    <a:pt x="6406" y="15923"/>
                  </a:lnTo>
                  <a:lnTo>
                    <a:pt x="6451" y="15878"/>
                  </a:lnTo>
                  <a:lnTo>
                    <a:pt x="6496" y="15878"/>
                  </a:lnTo>
                  <a:lnTo>
                    <a:pt x="6586" y="15923"/>
                  </a:lnTo>
                  <a:lnTo>
                    <a:pt x="6677" y="16014"/>
                  </a:lnTo>
                  <a:lnTo>
                    <a:pt x="6812" y="16284"/>
                  </a:lnTo>
                  <a:lnTo>
                    <a:pt x="6902" y="16555"/>
                  </a:lnTo>
                  <a:lnTo>
                    <a:pt x="7037" y="17096"/>
                  </a:lnTo>
                  <a:lnTo>
                    <a:pt x="7083" y="17141"/>
                  </a:lnTo>
                  <a:lnTo>
                    <a:pt x="7128" y="17186"/>
                  </a:lnTo>
                  <a:lnTo>
                    <a:pt x="7218" y="17141"/>
                  </a:lnTo>
                  <a:lnTo>
                    <a:pt x="7218" y="17096"/>
                  </a:lnTo>
                  <a:lnTo>
                    <a:pt x="7353" y="17096"/>
                  </a:lnTo>
                  <a:lnTo>
                    <a:pt x="7443" y="17051"/>
                  </a:lnTo>
                  <a:lnTo>
                    <a:pt x="7489" y="16961"/>
                  </a:lnTo>
                  <a:lnTo>
                    <a:pt x="7804" y="15833"/>
                  </a:lnTo>
                  <a:lnTo>
                    <a:pt x="8075" y="14706"/>
                  </a:lnTo>
                  <a:lnTo>
                    <a:pt x="8661" y="12450"/>
                  </a:lnTo>
                  <a:lnTo>
                    <a:pt x="8706" y="12405"/>
                  </a:lnTo>
                  <a:lnTo>
                    <a:pt x="8706" y="12360"/>
                  </a:lnTo>
                  <a:lnTo>
                    <a:pt x="8797" y="12089"/>
                  </a:lnTo>
                  <a:lnTo>
                    <a:pt x="9112" y="10962"/>
                  </a:lnTo>
                  <a:lnTo>
                    <a:pt x="9248" y="10375"/>
                  </a:lnTo>
                  <a:lnTo>
                    <a:pt x="9293" y="9834"/>
                  </a:lnTo>
                  <a:close/>
                  <a:moveTo>
                    <a:pt x="23276" y="23366"/>
                  </a:moveTo>
                  <a:lnTo>
                    <a:pt x="23456" y="23592"/>
                  </a:lnTo>
                  <a:lnTo>
                    <a:pt x="22825" y="23997"/>
                  </a:lnTo>
                  <a:lnTo>
                    <a:pt x="22148" y="24358"/>
                  </a:lnTo>
                  <a:lnTo>
                    <a:pt x="21426" y="24674"/>
                  </a:lnTo>
                  <a:lnTo>
                    <a:pt x="20660" y="24945"/>
                  </a:lnTo>
                  <a:lnTo>
                    <a:pt x="19893" y="25125"/>
                  </a:lnTo>
                  <a:lnTo>
                    <a:pt x="19126" y="25306"/>
                  </a:lnTo>
                  <a:lnTo>
                    <a:pt x="18359" y="25441"/>
                  </a:lnTo>
                  <a:lnTo>
                    <a:pt x="17592" y="25486"/>
                  </a:lnTo>
                  <a:lnTo>
                    <a:pt x="17186" y="25531"/>
                  </a:lnTo>
                  <a:lnTo>
                    <a:pt x="16780" y="25531"/>
                  </a:lnTo>
                  <a:lnTo>
                    <a:pt x="15969" y="25441"/>
                  </a:lnTo>
                  <a:lnTo>
                    <a:pt x="15157" y="25260"/>
                  </a:lnTo>
                  <a:lnTo>
                    <a:pt x="14390" y="25035"/>
                  </a:lnTo>
                  <a:lnTo>
                    <a:pt x="13623" y="24719"/>
                  </a:lnTo>
                  <a:lnTo>
                    <a:pt x="12856" y="24403"/>
                  </a:lnTo>
                  <a:lnTo>
                    <a:pt x="11323" y="23817"/>
                  </a:lnTo>
                  <a:lnTo>
                    <a:pt x="11368" y="23772"/>
                  </a:lnTo>
                  <a:lnTo>
                    <a:pt x="11458" y="23817"/>
                  </a:lnTo>
                  <a:lnTo>
                    <a:pt x="12044" y="23952"/>
                  </a:lnTo>
                  <a:lnTo>
                    <a:pt x="12586" y="24043"/>
                  </a:lnTo>
                  <a:lnTo>
                    <a:pt x="13758" y="24223"/>
                  </a:lnTo>
                  <a:lnTo>
                    <a:pt x="14615" y="24358"/>
                  </a:lnTo>
                  <a:lnTo>
                    <a:pt x="15563" y="24403"/>
                  </a:lnTo>
                  <a:lnTo>
                    <a:pt x="17367" y="24449"/>
                  </a:lnTo>
                  <a:lnTo>
                    <a:pt x="18224" y="24403"/>
                  </a:lnTo>
                  <a:lnTo>
                    <a:pt x="19036" y="24358"/>
                  </a:lnTo>
                  <a:lnTo>
                    <a:pt x="19893" y="24268"/>
                  </a:lnTo>
                  <a:lnTo>
                    <a:pt x="20750" y="24178"/>
                  </a:lnTo>
                  <a:lnTo>
                    <a:pt x="21246" y="24088"/>
                  </a:lnTo>
                  <a:lnTo>
                    <a:pt x="21697" y="23952"/>
                  </a:lnTo>
                  <a:lnTo>
                    <a:pt x="22148" y="23817"/>
                  </a:lnTo>
                  <a:lnTo>
                    <a:pt x="22599" y="23637"/>
                  </a:lnTo>
                  <a:lnTo>
                    <a:pt x="23186" y="23411"/>
                  </a:lnTo>
                  <a:lnTo>
                    <a:pt x="23276" y="23366"/>
                  </a:lnTo>
                  <a:close/>
                  <a:moveTo>
                    <a:pt x="11187" y="23952"/>
                  </a:moveTo>
                  <a:lnTo>
                    <a:pt x="12811" y="24764"/>
                  </a:lnTo>
                  <a:lnTo>
                    <a:pt x="13623" y="25125"/>
                  </a:lnTo>
                  <a:lnTo>
                    <a:pt x="14480" y="25441"/>
                  </a:lnTo>
                  <a:lnTo>
                    <a:pt x="15337" y="25712"/>
                  </a:lnTo>
                  <a:lnTo>
                    <a:pt x="16194" y="25892"/>
                  </a:lnTo>
                  <a:lnTo>
                    <a:pt x="17051" y="26027"/>
                  </a:lnTo>
                  <a:lnTo>
                    <a:pt x="17998" y="26027"/>
                  </a:lnTo>
                  <a:lnTo>
                    <a:pt x="18720" y="25937"/>
                  </a:lnTo>
                  <a:lnTo>
                    <a:pt x="19487" y="25847"/>
                  </a:lnTo>
                  <a:lnTo>
                    <a:pt x="20254" y="25666"/>
                  </a:lnTo>
                  <a:lnTo>
                    <a:pt x="21020" y="25486"/>
                  </a:lnTo>
                  <a:lnTo>
                    <a:pt x="21787" y="25215"/>
                  </a:lnTo>
                  <a:lnTo>
                    <a:pt x="22509" y="24945"/>
                  </a:lnTo>
                  <a:lnTo>
                    <a:pt x="23186" y="24584"/>
                  </a:lnTo>
                  <a:lnTo>
                    <a:pt x="23817" y="24178"/>
                  </a:lnTo>
                  <a:lnTo>
                    <a:pt x="23952" y="24494"/>
                  </a:lnTo>
                  <a:lnTo>
                    <a:pt x="23907" y="24539"/>
                  </a:lnTo>
                  <a:lnTo>
                    <a:pt x="23140" y="25170"/>
                  </a:lnTo>
                  <a:lnTo>
                    <a:pt x="22329" y="25712"/>
                  </a:lnTo>
                  <a:lnTo>
                    <a:pt x="21472" y="26253"/>
                  </a:lnTo>
                  <a:lnTo>
                    <a:pt x="20569" y="26659"/>
                  </a:lnTo>
                  <a:lnTo>
                    <a:pt x="20118" y="26839"/>
                  </a:lnTo>
                  <a:lnTo>
                    <a:pt x="19622" y="26975"/>
                  </a:lnTo>
                  <a:lnTo>
                    <a:pt x="19171" y="27110"/>
                  </a:lnTo>
                  <a:lnTo>
                    <a:pt x="18675" y="27155"/>
                  </a:lnTo>
                  <a:lnTo>
                    <a:pt x="18179" y="27200"/>
                  </a:lnTo>
                  <a:lnTo>
                    <a:pt x="17186" y="27200"/>
                  </a:lnTo>
                  <a:lnTo>
                    <a:pt x="16690" y="27110"/>
                  </a:lnTo>
                  <a:lnTo>
                    <a:pt x="15878" y="26929"/>
                  </a:lnTo>
                  <a:lnTo>
                    <a:pt x="15112" y="26659"/>
                  </a:lnTo>
                  <a:lnTo>
                    <a:pt x="14390" y="26298"/>
                  </a:lnTo>
                  <a:lnTo>
                    <a:pt x="13668" y="25937"/>
                  </a:lnTo>
                  <a:lnTo>
                    <a:pt x="12270" y="25170"/>
                  </a:lnTo>
                  <a:lnTo>
                    <a:pt x="11548" y="24764"/>
                  </a:lnTo>
                  <a:lnTo>
                    <a:pt x="10826" y="24403"/>
                  </a:lnTo>
                  <a:lnTo>
                    <a:pt x="10962" y="24133"/>
                  </a:lnTo>
                  <a:lnTo>
                    <a:pt x="11187" y="23952"/>
                  </a:lnTo>
                  <a:close/>
                  <a:moveTo>
                    <a:pt x="14525" y="677"/>
                  </a:moveTo>
                  <a:lnTo>
                    <a:pt x="14706" y="723"/>
                  </a:lnTo>
                  <a:lnTo>
                    <a:pt x="14841" y="813"/>
                  </a:lnTo>
                  <a:lnTo>
                    <a:pt x="15112" y="1038"/>
                  </a:lnTo>
                  <a:lnTo>
                    <a:pt x="15337" y="1354"/>
                  </a:lnTo>
                  <a:lnTo>
                    <a:pt x="15563" y="1670"/>
                  </a:lnTo>
                  <a:lnTo>
                    <a:pt x="15923" y="2391"/>
                  </a:lnTo>
                  <a:lnTo>
                    <a:pt x="16239" y="3023"/>
                  </a:lnTo>
                  <a:lnTo>
                    <a:pt x="16329" y="3113"/>
                  </a:lnTo>
                  <a:lnTo>
                    <a:pt x="16375" y="3158"/>
                  </a:lnTo>
                  <a:lnTo>
                    <a:pt x="16555" y="3158"/>
                  </a:lnTo>
                  <a:lnTo>
                    <a:pt x="16735" y="3113"/>
                  </a:lnTo>
                  <a:lnTo>
                    <a:pt x="16826" y="2933"/>
                  </a:lnTo>
                  <a:lnTo>
                    <a:pt x="17051" y="2527"/>
                  </a:lnTo>
                  <a:lnTo>
                    <a:pt x="17322" y="2076"/>
                  </a:lnTo>
                  <a:lnTo>
                    <a:pt x="17683" y="1715"/>
                  </a:lnTo>
                  <a:lnTo>
                    <a:pt x="18043" y="1354"/>
                  </a:lnTo>
                  <a:lnTo>
                    <a:pt x="18224" y="1264"/>
                  </a:lnTo>
                  <a:lnTo>
                    <a:pt x="18449" y="1174"/>
                  </a:lnTo>
                  <a:lnTo>
                    <a:pt x="18675" y="1129"/>
                  </a:lnTo>
                  <a:lnTo>
                    <a:pt x="18900" y="1083"/>
                  </a:lnTo>
                  <a:lnTo>
                    <a:pt x="19126" y="1129"/>
                  </a:lnTo>
                  <a:lnTo>
                    <a:pt x="19352" y="1174"/>
                  </a:lnTo>
                  <a:lnTo>
                    <a:pt x="19577" y="1309"/>
                  </a:lnTo>
                  <a:lnTo>
                    <a:pt x="19848" y="1489"/>
                  </a:lnTo>
                  <a:lnTo>
                    <a:pt x="20028" y="1715"/>
                  </a:lnTo>
                  <a:lnTo>
                    <a:pt x="20163" y="1986"/>
                  </a:lnTo>
                  <a:lnTo>
                    <a:pt x="20299" y="2256"/>
                  </a:lnTo>
                  <a:lnTo>
                    <a:pt x="20434" y="2572"/>
                  </a:lnTo>
                  <a:lnTo>
                    <a:pt x="20615" y="3203"/>
                  </a:lnTo>
                  <a:lnTo>
                    <a:pt x="20795" y="3745"/>
                  </a:lnTo>
                  <a:lnTo>
                    <a:pt x="20885" y="3925"/>
                  </a:lnTo>
                  <a:lnTo>
                    <a:pt x="21020" y="3970"/>
                  </a:lnTo>
                  <a:lnTo>
                    <a:pt x="21201" y="3970"/>
                  </a:lnTo>
                  <a:lnTo>
                    <a:pt x="21246" y="3925"/>
                  </a:lnTo>
                  <a:lnTo>
                    <a:pt x="21336" y="3835"/>
                  </a:lnTo>
                  <a:lnTo>
                    <a:pt x="21742" y="3203"/>
                  </a:lnTo>
                  <a:lnTo>
                    <a:pt x="22013" y="2888"/>
                  </a:lnTo>
                  <a:lnTo>
                    <a:pt x="22238" y="2617"/>
                  </a:lnTo>
                  <a:lnTo>
                    <a:pt x="22554" y="2346"/>
                  </a:lnTo>
                  <a:lnTo>
                    <a:pt x="22870" y="2121"/>
                  </a:lnTo>
                  <a:lnTo>
                    <a:pt x="23186" y="1986"/>
                  </a:lnTo>
                  <a:lnTo>
                    <a:pt x="23592" y="1895"/>
                  </a:lnTo>
                  <a:lnTo>
                    <a:pt x="23862" y="1895"/>
                  </a:lnTo>
                  <a:lnTo>
                    <a:pt x="24133" y="1940"/>
                  </a:lnTo>
                  <a:lnTo>
                    <a:pt x="24403" y="2076"/>
                  </a:lnTo>
                  <a:lnTo>
                    <a:pt x="24584" y="2211"/>
                  </a:lnTo>
                  <a:lnTo>
                    <a:pt x="24764" y="2346"/>
                  </a:lnTo>
                  <a:lnTo>
                    <a:pt x="24900" y="2572"/>
                  </a:lnTo>
                  <a:lnTo>
                    <a:pt x="25035" y="2797"/>
                  </a:lnTo>
                  <a:lnTo>
                    <a:pt x="25125" y="3068"/>
                  </a:lnTo>
                  <a:lnTo>
                    <a:pt x="25215" y="3609"/>
                  </a:lnTo>
                  <a:lnTo>
                    <a:pt x="25260" y="4151"/>
                  </a:lnTo>
                  <a:lnTo>
                    <a:pt x="25260" y="4692"/>
                  </a:lnTo>
                  <a:lnTo>
                    <a:pt x="25170" y="5143"/>
                  </a:lnTo>
                  <a:lnTo>
                    <a:pt x="25170" y="5233"/>
                  </a:lnTo>
                  <a:lnTo>
                    <a:pt x="25170" y="5323"/>
                  </a:lnTo>
                  <a:lnTo>
                    <a:pt x="25260" y="5414"/>
                  </a:lnTo>
                  <a:lnTo>
                    <a:pt x="25306" y="5459"/>
                  </a:lnTo>
                  <a:lnTo>
                    <a:pt x="25396" y="5504"/>
                  </a:lnTo>
                  <a:lnTo>
                    <a:pt x="25576" y="5504"/>
                  </a:lnTo>
                  <a:lnTo>
                    <a:pt x="25712" y="5459"/>
                  </a:lnTo>
                  <a:lnTo>
                    <a:pt x="26298" y="5053"/>
                  </a:lnTo>
                  <a:lnTo>
                    <a:pt x="26975" y="4692"/>
                  </a:lnTo>
                  <a:lnTo>
                    <a:pt x="27786" y="4376"/>
                  </a:lnTo>
                  <a:lnTo>
                    <a:pt x="28598" y="4196"/>
                  </a:lnTo>
                  <a:lnTo>
                    <a:pt x="29410" y="4060"/>
                  </a:lnTo>
                  <a:lnTo>
                    <a:pt x="29816" y="4015"/>
                  </a:lnTo>
                  <a:lnTo>
                    <a:pt x="30222" y="4060"/>
                  </a:lnTo>
                  <a:lnTo>
                    <a:pt x="30628" y="4106"/>
                  </a:lnTo>
                  <a:lnTo>
                    <a:pt x="30989" y="4151"/>
                  </a:lnTo>
                  <a:lnTo>
                    <a:pt x="31350" y="4286"/>
                  </a:lnTo>
                  <a:lnTo>
                    <a:pt x="31666" y="4421"/>
                  </a:lnTo>
                  <a:lnTo>
                    <a:pt x="31846" y="4557"/>
                  </a:lnTo>
                  <a:lnTo>
                    <a:pt x="32026" y="4692"/>
                  </a:lnTo>
                  <a:lnTo>
                    <a:pt x="32117" y="4827"/>
                  </a:lnTo>
                  <a:lnTo>
                    <a:pt x="32252" y="5008"/>
                  </a:lnTo>
                  <a:lnTo>
                    <a:pt x="32297" y="5143"/>
                  </a:lnTo>
                  <a:lnTo>
                    <a:pt x="32342" y="5369"/>
                  </a:lnTo>
                  <a:lnTo>
                    <a:pt x="32387" y="5729"/>
                  </a:lnTo>
                  <a:lnTo>
                    <a:pt x="32297" y="6180"/>
                  </a:lnTo>
                  <a:lnTo>
                    <a:pt x="32162" y="6631"/>
                  </a:lnTo>
                  <a:lnTo>
                    <a:pt x="31981" y="7083"/>
                  </a:lnTo>
                  <a:lnTo>
                    <a:pt x="31756" y="7579"/>
                  </a:lnTo>
                  <a:lnTo>
                    <a:pt x="31485" y="8075"/>
                  </a:lnTo>
                  <a:lnTo>
                    <a:pt x="31169" y="8526"/>
                  </a:lnTo>
                  <a:lnTo>
                    <a:pt x="30538" y="9383"/>
                  </a:lnTo>
                  <a:lnTo>
                    <a:pt x="29997" y="10105"/>
                  </a:lnTo>
                  <a:lnTo>
                    <a:pt x="29546" y="10646"/>
                  </a:lnTo>
                  <a:lnTo>
                    <a:pt x="29501" y="10736"/>
                  </a:lnTo>
                  <a:lnTo>
                    <a:pt x="29455" y="10826"/>
                  </a:lnTo>
                  <a:lnTo>
                    <a:pt x="29455" y="10962"/>
                  </a:lnTo>
                  <a:lnTo>
                    <a:pt x="29501" y="11052"/>
                  </a:lnTo>
                  <a:lnTo>
                    <a:pt x="29546" y="11142"/>
                  </a:lnTo>
                  <a:lnTo>
                    <a:pt x="29636" y="11187"/>
                  </a:lnTo>
                  <a:lnTo>
                    <a:pt x="29726" y="11232"/>
                  </a:lnTo>
                  <a:lnTo>
                    <a:pt x="29861" y="11187"/>
                  </a:lnTo>
                  <a:lnTo>
                    <a:pt x="30177" y="11097"/>
                  </a:lnTo>
                  <a:lnTo>
                    <a:pt x="30493" y="11052"/>
                  </a:lnTo>
                  <a:lnTo>
                    <a:pt x="30763" y="11007"/>
                  </a:lnTo>
                  <a:lnTo>
                    <a:pt x="31034" y="11052"/>
                  </a:lnTo>
                  <a:lnTo>
                    <a:pt x="31260" y="11097"/>
                  </a:lnTo>
                  <a:lnTo>
                    <a:pt x="31485" y="11187"/>
                  </a:lnTo>
                  <a:lnTo>
                    <a:pt x="31711" y="11323"/>
                  </a:lnTo>
                  <a:lnTo>
                    <a:pt x="31891" y="11458"/>
                  </a:lnTo>
                  <a:lnTo>
                    <a:pt x="32072" y="11638"/>
                  </a:lnTo>
                  <a:lnTo>
                    <a:pt x="32207" y="11819"/>
                  </a:lnTo>
                  <a:lnTo>
                    <a:pt x="32342" y="12044"/>
                  </a:lnTo>
                  <a:lnTo>
                    <a:pt x="32432" y="12315"/>
                  </a:lnTo>
                  <a:lnTo>
                    <a:pt x="32568" y="12856"/>
                  </a:lnTo>
                  <a:lnTo>
                    <a:pt x="32658" y="13443"/>
                  </a:lnTo>
                  <a:lnTo>
                    <a:pt x="32613" y="13984"/>
                  </a:lnTo>
                  <a:lnTo>
                    <a:pt x="32478" y="14435"/>
                  </a:lnTo>
                  <a:lnTo>
                    <a:pt x="32297" y="14886"/>
                  </a:lnTo>
                  <a:lnTo>
                    <a:pt x="32026" y="15292"/>
                  </a:lnTo>
                  <a:lnTo>
                    <a:pt x="31711" y="15698"/>
                  </a:lnTo>
                  <a:lnTo>
                    <a:pt x="31350" y="16059"/>
                  </a:lnTo>
                  <a:lnTo>
                    <a:pt x="30989" y="16374"/>
                  </a:lnTo>
                  <a:lnTo>
                    <a:pt x="30583" y="16690"/>
                  </a:lnTo>
                  <a:lnTo>
                    <a:pt x="30493" y="16780"/>
                  </a:lnTo>
                  <a:lnTo>
                    <a:pt x="30448" y="16871"/>
                  </a:lnTo>
                  <a:lnTo>
                    <a:pt x="30403" y="16961"/>
                  </a:lnTo>
                  <a:lnTo>
                    <a:pt x="30448" y="17051"/>
                  </a:lnTo>
                  <a:lnTo>
                    <a:pt x="30448" y="17186"/>
                  </a:lnTo>
                  <a:lnTo>
                    <a:pt x="30538" y="17232"/>
                  </a:lnTo>
                  <a:lnTo>
                    <a:pt x="30628" y="17322"/>
                  </a:lnTo>
                  <a:lnTo>
                    <a:pt x="30763" y="17322"/>
                  </a:lnTo>
                  <a:lnTo>
                    <a:pt x="31034" y="17412"/>
                  </a:lnTo>
                  <a:lnTo>
                    <a:pt x="31260" y="17457"/>
                  </a:lnTo>
                  <a:lnTo>
                    <a:pt x="31485" y="17592"/>
                  </a:lnTo>
                  <a:lnTo>
                    <a:pt x="31666" y="17728"/>
                  </a:lnTo>
                  <a:lnTo>
                    <a:pt x="31846" y="17863"/>
                  </a:lnTo>
                  <a:lnTo>
                    <a:pt x="31981" y="18043"/>
                  </a:lnTo>
                  <a:lnTo>
                    <a:pt x="32207" y="18449"/>
                  </a:lnTo>
                  <a:lnTo>
                    <a:pt x="32387" y="18900"/>
                  </a:lnTo>
                  <a:lnTo>
                    <a:pt x="32478" y="19397"/>
                  </a:lnTo>
                  <a:lnTo>
                    <a:pt x="32568" y="19893"/>
                  </a:lnTo>
                  <a:lnTo>
                    <a:pt x="32568" y="20344"/>
                  </a:lnTo>
                  <a:lnTo>
                    <a:pt x="32568" y="20930"/>
                  </a:lnTo>
                  <a:lnTo>
                    <a:pt x="32432" y="21472"/>
                  </a:lnTo>
                  <a:lnTo>
                    <a:pt x="32207" y="21923"/>
                  </a:lnTo>
                  <a:lnTo>
                    <a:pt x="31936" y="22329"/>
                  </a:lnTo>
                  <a:lnTo>
                    <a:pt x="31575" y="22735"/>
                  </a:lnTo>
                  <a:lnTo>
                    <a:pt x="31169" y="23050"/>
                  </a:lnTo>
                  <a:lnTo>
                    <a:pt x="30718" y="23321"/>
                  </a:lnTo>
                  <a:lnTo>
                    <a:pt x="30222" y="23592"/>
                  </a:lnTo>
                  <a:lnTo>
                    <a:pt x="30087" y="23682"/>
                  </a:lnTo>
                  <a:lnTo>
                    <a:pt x="30042" y="23772"/>
                  </a:lnTo>
                  <a:lnTo>
                    <a:pt x="30042" y="23952"/>
                  </a:lnTo>
                  <a:lnTo>
                    <a:pt x="30087" y="24088"/>
                  </a:lnTo>
                  <a:lnTo>
                    <a:pt x="30312" y="24449"/>
                  </a:lnTo>
                  <a:lnTo>
                    <a:pt x="30538" y="24855"/>
                  </a:lnTo>
                  <a:lnTo>
                    <a:pt x="30718" y="25260"/>
                  </a:lnTo>
                  <a:lnTo>
                    <a:pt x="30854" y="25712"/>
                  </a:lnTo>
                  <a:lnTo>
                    <a:pt x="30899" y="26117"/>
                  </a:lnTo>
                  <a:lnTo>
                    <a:pt x="30854" y="26569"/>
                  </a:lnTo>
                  <a:lnTo>
                    <a:pt x="30763" y="26749"/>
                  </a:lnTo>
                  <a:lnTo>
                    <a:pt x="30673" y="26975"/>
                  </a:lnTo>
                  <a:lnTo>
                    <a:pt x="30583" y="27200"/>
                  </a:lnTo>
                  <a:lnTo>
                    <a:pt x="30403" y="27380"/>
                  </a:lnTo>
                  <a:lnTo>
                    <a:pt x="30132" y="27651"/>
                  </a:lnTo>
                  <a:lnTo>
                    <a:pt x="29816" y="27877"/>
                  </a:lnTo>
                  <a:lnTo>
                    <a:pt x="29455" y="28012"/>
                  </a:lnTo>
                  <a:lnTo>
                    <a:pt x="29049" y="28057"/>
                  </a:lnTo>
                  <a:lnTo>
                    <a:pt x="28643" y="28057"/>
                  </a:lnTo>
                  <a:lnTo>
                    <a:pt x="28283" y="28012"/>
                  </a:lnTo>
                  <a:lnTo>
                    <a:pt x="27877" y="27922"/>
                  </a:lnTo>
                  <a:lnTo>
                    <a:pt x="27561" y="27786"/>
                  </a:lnTo>
                  <a:lnTo>
                    <a:pt x="27426" y="27741"/>
                  </a:lnTo>
                  <a:lnTo>
                    <a:pt x="27290" y="27741"/>
                  </a:lnTo>
                  <a:lnTo>
                    <a:pt x="27155" y="27786"/>
                  </a:lnTo>
                  <a:lnTo>
                    <a:pt x="27065" y="27877"/>
                  </a:lnTo>
                  <a:lnTo>
                    <a:pt x="26794" y="28418"/>
                  </a:lnTo>
                  <a:lnTo>
                    <a:pt x="26659" y="28689"/>
                  </a:lnTo>
                  <a:lnTo>
                    <a:pt x="26478" y="28914"/>
                  </a:lnTo>
                  <a:lnTo>
                    <a:pt x="26298" y="29095"/>
                  </a:lnTo>
                  <a:lnTo>
                    <a:pt x="26072" y="29275"/>
                  </a:lnTo>
                  <a:lnTo>
                    <a:pt x="25847" y="29410"/>
                  </a:lnTo>
                  <a:lnTo>
                    <a:pt x="25531" y="29500"/>
                  </a:lnTo>
                  <a:lnTo>
                    <a:pt x="25260" y="28328"/>
                  </a:lnTo>
                  <a:lnTo>
                    <a:pt x="25035" y="27110"/>
                  </a:lnTo>
                  <a:lnTo>
                    <a:pt x="24900" y="26343"/>
                  </a:lnTo>
                  <a:lnTo>
                    <a:pt x="24719" y="25486"/>
                  </a:lnTo>
                  <a:lnTo>
                    <a:pt x="24584" y="25080"/>
                  </a:lnTo>
                  <a:lnTo>
                    <a:pt x="24449" y="24674"/>
                  </a:lnTo>
                  <a:lnTo>
                    <a:pt x="24268" y="24268"/>
                  </a:lnTo>
                  <a:lnTo>
                    <a:pt x="24088" y="23907"/>
                  </a:lnTo>
                  <a:lnTo>
                    <a:pt x="24133" y="23817"/>
                  </a:lnTo>
                  <a:lnTo>
                    <a:pt x="24133" y="23727"/>
                  </a:lnTo>
                  <a:lnTo>
                    <a:pt x="24133" y="23682"/>
                  </a:lnTo>
                  <a:lnTo>
                    <a:pt x="24088" y="23592"/>
                  </a:lnTo>
                  <a:lnTo>
                    <a:pt x="23907" y="23456"/>
                  </a:lnTo>
                  <a:lnTo>
                    <a:pt x="23727" y="23456"/>
                  </a:lnTo>
                  <a:lnTo>
                    <a:pt x="23501" y="23276"/>
                  </a:lnTo>
                  <a:lnTo>
                    <a:pt x="23952" y="23050"/>
                  </a:lnTo>
                  <a:lnTo>
                    <a:pt x="24358" y="22825"/>
                  </a:lnTo>
                  <a:lnTo>
                    <a:pt x="24855" y="22419"/>
                  </a:lnTo>
                  <a:lnTo>
                    <a:pt x="25306" y="22013"/>
                  </a:lnTo>
                  <a:lnTo>
                    <a:pt x="25712" y="21517"/>
                  </a:lnTo>
                  <a:lnTo>
                    <a:pt x="26027" y="20975"/>
                  </a:lnTo>
                  <a:lnTo>
                    <a:pt x="26298" y="20299"/>
                  </a:lnTo>
                  <a:lnTo>
                    <a:pt x="26433" y="19893"/>
                  </a:lnTo>
                  <a:lnTo>
                    <a:pt x="26478" y="19667"/>
                  </a:lnTo>
                  <a:lnTo>
                    <a:pt x="26523" y="19577"/>
                  </a:lnTo>
                  <a:lnTo>
                    <a:pt x="26659" y="19622"/>
                  </a:lnTo>
                  <a:lnTo>
                    <a:pt x="26884" y="19622"/>
                  </a:lnTo>
                  <a:lnTo>
                    <a:pt x="27110" y="19577"/>
                  </a:lnTo>
                  <a:lnTo>
                    <a:pt x="27335" y="19442"/>
                  </a:lnTo>
                  <a:lnTo>
                    <a:pt x="27606" y="19261"/>
                  </a:lnTo>
                  <a:lnTo>
                    <a:pt x="27741" y="18991"/>
                  </a:lnTo>
                  <a:lnTo>
                    <a:pt x="27877" y="18675"/>
                  </a:lnTo>
                  <a:lnTo>
                    <a:pt x="27967" y="18314"/>
                  </a:lnTo>
                  <a:lnTo>
                    <a:pt x="28012" y="17953"/>
                  </a:lnTo>
                  <a:lnTo>
                    <a:pt x="28057" y="17547"/>
                  </a:lnTo>
                  <a:lnTo>
                    <a:pt x="28057" y="16961"/>
                  </a:lnTo>
                  <a:lnTo>
                    <a:pt x="28012" y="16555"/>
                  </a:lnTo>
                  <a:lnTo>
                    <a:pt x="27922" y="16014"/>
                  </a:lnTo>
                  <a:lnTo>
                    <a:pt x="27832" y="15743"/>
                  </a:lnTo>
                  <a:lnTo>
                    <a:pt x="27741" y="15563"/>
                  </a:lnTo>
                  <a:lnTo>
                    <a:pt x="27561" y="15427"/>
                  </a:lnTo>
                  <a:lnTo>
                    <a:pt x="27471" y="15382"/>
                  </a:lnTo>
                  <a:lnTo>
                    <a:pt x="27335" y="15427"/>
                  </a:lnTo>
                  <a:lnTo>
                    <a:pt x="27200" y="15427"/>
                  </a:lnTo>
                  <a:lnTo>
                    <a:pt x="27110" y="15517"/>
                  </a:lnTo>
                  <a:lnTo>
                    <a:pt x="26929" y="15743"/>
                  </a:lnTo>
                  <a:lnTo>
                    <a:pt x="26794" y="16014"/>
                  </a:lnTo>
                  <a:lnTo>
                    <a:pt x="26704" y="16149"/>
                  </a:lnTo>
                  <a:lnTo>
                    <a:pt x="26614" y="16149"/>
                  </a:lnTo>
                  <a:lnTo>
                    <a:pt x="26569" y="16104"/>
                  </a:lnTo>
                  <a:lnTo>
                    <a:pt x="26523" y="15969"/>
                  </a:lnTo>
                  <a:lnTo>
                    <a:pt x="26478" y="15833"/>
                  </a:lnTo>
                  <a:lnTo>
                    <a:pt x="26433" y="15563"/>
                  </a:lnTo>
                  <a:lnTo>
                    <a:pt x="26298" y="14976"/>
                  </a:lnTo>
                  <a:lnTo>
                    <a:pt x="25892" y="13533"/>
                  </a:lnTo>
                  <a:lnTo>
                    <a:pt x="25621" y="12721"/>
                  </a:lnTo>
                  <a:lnTo>
                    <a:pt x="25351" y="11954"/>
                  </a:lnTo>
                  <a:lnTo>
                    <a:pt x="25170" y="11413"/>
                  </a:lnTo>
                  <a:lnTo>
                    <a:pt x="25035" y="10826"/>
                  </a:lnTo>
                  <a:lnTo>
                    <a:pt x="24900" y="10240"/>
                  </a:lnTo>
                  <a:lnTo>
                    <a:pt x="24674" y="9699"/>
                  </a:lnTo>
                  <a:lnTo>
                    <a:pt x="24629" y="9654"/>
                  </a:lnTo>
                  <a:lnTo>
                    <a:pt x="24629" y="9563"/>
                  </a:lnTo>
                  <a:lnTo>
                    <a:pt x="24584" y="9518"/>
                  </a:lnTo>
                  <a:lnTo>
                    <a:pt x="24494" y="9473"/>
                  </a:lnTo>
                  <a:lnTo>
                    <a:pt x="24403" y="9428"/>
                  </a:lnTo>
                  <a:lnTo>
                    <a:pt x="22599" y="9383"/>
                  </a:lnTo>
                  <a:lnTo>
                    <a:pt x="20750" y="9383"/>
                  </a:lnTo>
                  <a:lnTo>
                    <a:pt x="17096" y="9428"/>
                  </a:lnTo>
                  <a:lnTo>
                    <a:pt x="13172" y="9383"/>
                  </a:lnTo>
                  <a:lnTo>
                    <a:pt x="11232" y="9428"/>
                  </a:lnTo>
                  <a:lnTo>
                    <a:pt x="10240" y="9473"/>
                  </a:lnTo>
                  <a:lnTo>
                    <a:pt x="9293" y="9563"/>
                  </a:lnTo>
                  <a:lnTo>
                    <a:pt x="9203" y="9609"/>
                  </a:lnTo>
                  <a:lnTo>
                    <a:pt x="9112" y="9654"/>
                  </a:lnTo>
                  <a:lnTo>
                    <a:pt x="8977" y="9789"/>
                  </a:lnTo>
                  <a:lnTo>
                    <a:pt x="8932" y="9969"/>
                  </a:lnTo>
                  <a:lnTo>
                    <a:pt x="8887" y="10105"/>
                  </a:lnTo>
                  <a:lnTo>
                    <a:pt x="8616" y="11097"/>
                  </a:lnTo>
                  <a:lnTo>
                    <a:pt x="8300" y="12089"/>
                  </a:lnTo>
                  <a:lnTo>
                    <a:pt x="7714" y="14074"/>
                  </a:lnTo>
                  <a:lnTo>
                    <a:pt x="7398" y="15202"/>
                  </a:lnTo>
                  <a:lnTo>
                    <a:pt x="7263" y="15788"/>
                  </a:lnTo>
                  <a:lnTo>
                    <a:pt x="7173" y="16104"/>
                  </a:lnTo>
                  <a:lnTo>
                    <a:pt x="7128" y="16239"/>
                  </a:lnTo>
                  <a:lnTo>
                    <a:pt x="7128" y="16374"/>
                  </a:lnTo>
                  <a:lnTo>
                    <a:pt x="7037" y="16059"/>
                  </a:lnTo>
                  <a:lnTo>
                    <a:pt x="6857" y="15743"/>
                  </a:lnTo>
                  <a:lnTo>
                    <a:pt x="6677" y="15517"/>
                  </a:lnTo>
                  <a:lnTo>
                    <a:pt x="6541" y="15472"/>
                  </a:lnTo>
                  <a:lnTo>
                    <a:pt x="6361" y="15427"/>
                  </a:lnTo>
                  <a:lnTo>
                    <a:pt x="6271" y="15382"/>
                  </a:lnTo>
                  <a:lnTo>
                    <a:pt x="6180" y="15427"/>
                  </a:lnTo>
                  <a:lnTo>
                    <a:pt x="6000" y="15563"/>
                  </a:lnTo>
                  <a:lnTo>
                    <a:pt x="5910" y="15743"/>
                  </a:lnTo>
                  <a:lnTo>
                    <a:pt x="5820" y="16014"/>
                  </a:lnTo>
                  <a:lnTo>
                    <a:pt x="5729" y="16555"/>
                  </a:lnTo>
                  <a:lnTo>
                    <a:pt x="5684" y="16961"/>
                  </a:lnTo>
                  <a:lnTo>
                    <a:pt x="5684" y="17547"/>
                  </a:lnTo>
                  <a:lnTo>
                    <a:pt x="5729" y="17953"/>
                  </a:lnTo>
                  <a:lnTo>
                    <a:pt x="5774" y="18314"/>
                  </a:lnTo>
                  <a:lnTo>
                    <a:pt x="5865" y="18675"/>
                  </a:lnTo>
                  <a:lnTo>
                    <a:pt x="5955" y="18991"/>
                  </a:lnTo>
                  <a:lnTo>
                    <a:pt x="6135" y="19261"/>
                  </a:lnTo>
                  <a:lnTo>
                    <a:pt x="6361" y="19442"/>
                  </a:lnTo>
                  <a:lnTo>
                    <a:pt x="6631" y="19577"/>
                  </a:lnTo>
                  <a:lnTo>
                    <a:pt x="6857" y="19622"/>
                  </a:lnTo>
                  <a:lnTo>
                    <a:pt x="7083" y="19622"/>
                  </a:lnTo>
                  <a:lnTo>
                    <a:pt x="7218" y="19577"/>
                  </a:lnTo>
                  <a:lnTo>
                    <a:pt x="7263" y="19667"/>
                  </a:lnTo>
                  <a:lnTo>
                    <a:pt x="7308" y="19938"/>
                  </a:lnTo>
                  <a:lnTo>
                    <a:pt x="7489" y="20389"/>
                  </a:lnTo>
                  <a:lnTo>
                    <a:pt x="7624" y="20750"/>
                  </a:lnTo>
                  <a:lnTo>
                    <a:pt x="7759" y="21111"/>
                  </a:lnTo>
                  <a:lnTo>
                    <a:pt x="7985" y="21472"/>
                  </a:lnTo>
                  <a:lnTo>
                    <a:pt x="8210" y="21787"/>
                  </a:lnTo>
                  <a:lnTo>
                    <a:pt x="8436" y="22058"/>
                  </a:lnTo>
                  <a:lnTo>
                    <a:pt x="8752" y="22329"/>
                  </a:lnTo>
                  <a:lnTo>
                    <a:pt x="9203" y="22689"/>
                  </a:lnTo>
                  <a:lnTo>
                    <a:pt x="9744" y="23050"/>
                  </a:lnTo>
                  <a:lnTo>
                    <a:pt x="10285" y="23321"/>
                  </a:lnTo>
                  <a:lnTo>
                    <a:pt x="10826" y="23592"/>
                  </a:lnTo>
                  <a:lnTo>
                    <a:pt x="10601" y="23817"/>
                  </a:lnTo>
                  <a:lnTo>
                    <a:pt x="10420" y="24133"/>
                  </a:lnTo>
                  <a:lnTo>
                    <a:pt x="10285" y="24494"/>
                  </a:lnTo>
                  <a:lnTo>
                    <a:pt x="10195" y="24900"/>
                  </a:lnTo>
                  <a:lnTo>
                    <a:pt x="10105" y="25712"/>
                  </a:lnTo>
                  <a:lnTo>
                    <a:pt x="10014" y="26433"/>
                  </a:lnTo>
                  <a:lnTo>
                    <a:pt x="9834" y="28238"/>
                  </a:lnTo>
                  <a:lnTo>
                    <a:pt x="9699" y="28373"/>
                  </a:lnTo>
                  <a:lnTo>
                    <a:pt x="9518" y="28463"/>
                  </a:lnTo>
                  <a:lnTo>
                    <a:pt x="9338" y="28508"/>
                  </a:lnTo>
                  <a:lnTo>
                    <a:pt x="8887" y="28508"/>
                  </a:lnTo>
                  <a:lnTo>
                    <a:pt x="8706" y="28418"/>
                  </a:lnTo>
                  <a:lnTo>
                    <a:pt x="8481" y="28328"/>
                  </a:lnTo>
                  <a:lnTo>
                    <a:pt x="8300" y="28238"/>
                  </a:lnTo>
                  <a:lnTo>
                    <a:pt x="7985" y="27967"/>
                  </a:lnTo>
                  <a:lnTo>
                    <a:pt x="7849" y="27786"/>
                  </a:lnTo>
                  <a:lnTo>
                    <a:pt x="7759" y="27606"/>
                  </a:lnTo>
                  <a:lnTo>
                    <a:pt x="7714" y="27471"/>
                  </a:lnTo>
                  <a:lnTo>
                    <a:pt x="7714" y="27290"/>
                  </a:lnTo>
                  <a:lnTo>
                    <a:pt x="7759" y="27110"/>
                  </a:lnTo>
                  <a:lnTo>
                    <a:pt x="7849" y="26975"/>
                  </a:lnTo>
                  <a:lnTo>
                    <a:pt x="7894" y="26839"/>
                  </a:lnTo>
                  <a:lnTo>
                    <a:pt x="7894" y="26704"/>
                  </a:lnTo>
                  <a:lnTo>
                    <a:pt x="7804" y="26614"/>
                  </a:lnTo>
                  <a:lnTo>
                    <a:pt x="7759" y="26569"/>
                  </a:lnTo>
                  <a:lnTo>
                    <a:pt x="7669" y="26569"/>
                  </a:lnTo>
                  <a:lnTo>
                    <a:pt x="7398" y="26614"/>
                  </a:lnTo>
                  <a:lnTo>
                    <a:pt x="7037" y="26569"/>
                  </a:lnTo>
                  <a:lnTo>
                    <a:pt x="6226" y="26478"/>
                  </a:lnTo>
                  <a:lnTo>
                    <a:pt x="5820" y="26388"/>
                  </a:lnTo>
                  <a:lnTo>
                    <a:pt x="5414" y="26253"/>
                  </a:lnTo>
                  <a:lnTo>
                    <a:pt x="5008" y="26072"/>
                  </a:lnTo>
                  <a:lnTo>
                    <a:pt x="4647" y="25892"/>
                  </a:lnTo>
                  <a:lnTo>
                    <a:pt x="4331" y="25712"/>
                  </a:lnTo>
                  <a:lnTo>
                    <a:pt x="4060" y="25486"/>
                  </a:lnTo>
                  <a:lnTo>
                    <a:pt x="3835" y="25215"/>
                  </a:lnTo>
                  <a:lnTo>
                    <a:pt x="3700" y="24945"/>
                  </a:lnTo>
                  <a:lnTo>
                    <a:pt x="3609" y="24629"/>
                  </a:lnTo>
                  <a:lnTo>
                    <a:pt x="3654" y="24313"/>
                  </a:lnTo>
                  <a:lnTo>
                    <a:pt x="3835" y="23952"/>
                  </a:lnTo>
                  <a:lnTo>
                    <a:pt x="4106" y="23592"/>
                  </a:lnTo>
                  <a:lnTo>
                    <a:pt x="4151" y="23501"/>
                  </a:lnTo>
                  <a:lnTo>
                    <a:pt x="4151" y="23411"/>
                  </a:lnTo>
                  <a:lnTo>
                    <a:pt x="4151" y="23321"/>
                  </a:lnTo>
                  <a:lnTo>
                    <a:pt x="4060" y="23231"/>
                  </a:lnTo>
                  <a:lnTo>
                    <a:pt x="3474" y="22825"/>
                  </a:lnTo>
                  <a:lnTo>
                    <a:pt x="2797" y="22283"/>
                  </a:lnTo>
                  <a:lnTo>
                    <a:pt x="2166" y="21652"/>
                  </a:lnTo>
                  <a:lnTo>
                    <a:pt x="1850" y="21336"/>
                  </a:lnTo>
                  <a:lnTo>
                    <a:pt x="1580" y="20975"/>
                  </a:lnTo>
                  <a:lnTo>
                    <a:pt x="1354" y="20615"/>
                  </a:lnTo>
                  <a:lnTo>
                    <a:pt x="1174" y="20299"/>
                  </a:lnTo>
                  <a:lnTo>
                    <a:pt x="1083" y="19938"/>
                  </a:lnTo>
                  <a:lnTo>
                    <a:pt x="1038" y="19577"/>
                  </a:lnTo>
                  <a:lnTo>
                    <a:pt x="1128" y="19261"/>
                  </a:lnTo>
                  <a:lnTo>
                    <a:pt x="1264" y="18946"/>
                  </a:lnTo>
                  <a:lnTo>
                    <a:pt x="1534" y="18630"/>
                  </a:lnTo>
                  <a:lnTo>
                    <a:pt x="1895" y="18359"/>
                  </a:lnTo>
                  <a:lnTo>
                    <a:pt x="1986" y="18269"/>
                  </a:lnTo>
                  <a:lnTo>
                    <a:pt x="2031" y="18179"/>
                  </a:lnTo>
                  <a:lnTo>
                    <a:pt x="2031" y="18089"/>
                  </a:lnTo>
                  <a:lnTo>
                    <a:pt x="1986" y="17953"/>
                  </a:lnTo>
                  <a:lnTo>
                    <a:pt x="1670" y="17683"/>
                  </a:lnTo>
                  <a:lnTo>
                    <a:pt x="1444" y="17367"/>
                  </a:lnTo>
                  <a:lnTo>
                    <a:pt x="1219" y="17006"/>
                  </a:lnTo>
                  <a:lnTo>
                    <a:pt x="993" y="16645"/>
                  </a:lnTo>
                  <a:lnTo>
                    <a:pt x="858" y="16284"/>
                  </a:lnTo>
                  <a:lnTo>
                    <a:pt x="723" y="15878"/>
                  </a:lnTo>
                  <a:lnTo>
                    <a:pt x="542" y="15112"/>
                  </a:lnTo>
                  <a:lnTo>
                    <a:pt x="497" y="14796"/>
                  </a:lnTo>
                  <a:lnTo>
                    <a:pt x="497" y="14480"/>
                  </a:lnTo>
                  <a:lnTo>
                    <a:pt x="497" y="14209"/>
                  </a:lnTo>
                  <a:lnTo>
                    <a:pt x="587" y="13939"/>
                  </a:lnTo>
                  <a:lnTo>
                    <a:pt x="677" y="13623"/>
                  </a:lnTo>
                  <a:lnTo>
                    <a:pt x="813" y="13397"/>
                  </a:lnTo>
                  <a:lnTo>
                    <a:pt x="993" y="13172"/>
                  </a:lnTo>
                  <a:lnTo>
                    <a:pt x="1219" y="12946"/>
                  </a:lnTo>
                  <a:lnTo>
                    <a:pt x="1444" y="12856"/>
                  </a:lnTo>
                  <a:lnTo>
                    <a:pt x="1625" y="12766"/>
                  </a:lnTo>
                  <a:lnTo>
                    <a:pt x="2076" y="12721"/>
                  </a:lnTo>
                  <a:lnTo>
                    <a:pt x="2572" y="12676"/>
                  </a:lnTo>
                  <a:lnTo>
                    <a:pt x="2978" y="12676"/>
                  </a:lnTo>
                  <a:lnTo>
                    <a:pt x="3113" y="12631"/>
                  </a:lnTo>
                  <a:lnTo>
                    <a:pt x="3203" y="12540"/>
                  </a:lnTo>
                  <a:lnTo>
                    <a:pt x="3249" y="12450"/>
                  </a:lnTo>
                  <a:lnTo>
                    <a:pt x="3249" y="12315"/>
                  </a:lnTo>
                  <a:lnTo>
                    <a:pt x="3023" y="11729"/>
                  </a:lnTo>
                  <a:lnTo>
                    <a:pt x="2888" y="11097"/>
                  </a:lnTo>
                  <a:lnTo>
                    <a:pt x="2797" y="10466"/>
                  </a:lnTo>
                  <a:lnTo>
                    <a:pt x="2797" y="9789"/>
                  </a:lnTo>
                  <a:lnTo>
                    <a:pt x="2797" y="9563"/>
                  </a:lnTo>
                  <a:lnTo>
                    <a:pt x="2843" y="9338"/>
                  </a:lnTo>
                  <a:lnTo>
                    <a:pt x="2933" y="9112"/>
                  </a:lnTo>
                  <a:lnTo>
                    <a:pt x="3023" y="8977"/>
                  </a:lnTo>
                  <a:lnTo>
                    <a:pt x="3113" y="8842"/>
                  </a:lnTo>
                  <a:lnTo>
                    <a:pt x="3249" y="8752"/>
                  </a:lnTo>
                  <a:lnTo>
                    <a:pt x="3384" y="8661"/>
                  </a:lnTo>
                  <a:lnTo>
                    <a:pt x="3519" y="8616"/>
                  </a:lnTo>
                  <a:lnTo>
                    <a:pt x="3835" y="8616"/>
                  </a:lnTo>
                  <a:lnTo>
                    <a:pt x="4241" y="8661"/>
                  </a:lnTo>
                  <a:lnTo>
                    <a:pt x="4602" y="8797"/>
                  </a:lnTo>
                  <a:lnTo>
                    <a:pt x="5008" y="9022"/>
                  </a:lnTo>
                  <a:lnTo>
                    <a:pt x="5143" y="9022"/>
                  </a:lnTo>
                  <a:lnTo>
                    <a:pt x="5278" y="8977"/>
                  </a:lnTo>
                  <a:lnTo>
                    <a:pt x="5369" y="8887"/>
                  </a:lnTo>
                  <a:lnTo>
                    <a:pt x="5369" y="8706"/>
                  </a:lnTo>
                  <a:lnTo>
                    <a:pt x="5188" y="7534"/>
                  </a:lnTo>
                  <a:lnTo>
                    <a:pt x="5098" y="6947"/>
                  </a:lnTo>
                  <a:lnTo>
                    <a:pt x="5098" y="6361"/>
                  </a:lnTo>
                  <a:lnTo>
                    <a:pt x="5098" y="6000"/>
                  </a:lnTo>
                  <a:lnTo>
                    <a:pt x="5188" y="5594"/>
                  </a:lnTo>
                  <a:lnTo>
                    <a:pt x="5278" y="5459"/>
                  </a:lnTo>
                  <a:lnTo>
                    <a:pt x="5369" y="5278"/>
                  </a:lnTo>
                  <a:lnTo>
                    <a:pt x="5504" y="5143"/>
                  </a:lnTo>
                  <a:lnTo>
                    <a:pt x="5639" y="5008"/>
                  </a:lnTo>
                  <a:lnTo>
                    <a:pt x="5865" y="4917"/>
                  </a:lnTo>
                  <a:lnTo>
                    <a:pt x="6135" y="4917"/>
                  </a:lnTo>
                  <a:lnTo>
                    <a:pt x="6451" y="4963"/>
                  </a:lnTo>
                  <a:lnTo>
                    <a:pt x="6722" y="5053"/>
                  </a:lnTo>
                  <a:lnTo>
                    <a:pt x="7308" y="5323"/>
                  </a:lnTo>
                  <a:lnTo>
                    <a:pt x="7804" y="5549"/>
                  </a:lnTo>
                  <a:lnTo>
                    <a:pt x="7940" y="5594"/>
                  </a:lnTo>
                  <a:lnTo>
                    <a:pt x="8030" y="5549"/>
                  </a:lnTo>
                  <a:lnTo>
                    <a:pt x="8120" y="5504"/>
                  </a:lnTo>
                  <a:lnTo>
                    <a:pt x="8165" y="5414"/>
                  </a:lnTo>
                  <a:lnTo>
                    <a:pt x="8210" y="5323"/>
                  </a:lnTo>
                  <a:lnTo>
                    <a:pt x="8210" y="5233"/>
                  </a:lnTo>
                  <a:lnTo>
                    <a:pt x="8165" y="5143"/>
                  </a:lnTo>
                  <a:lnTo>
                    <a:pt x="8120" y="5053"/>
                  </a:lnTo>
                  <a:lnTo>
                    <a:pt x="7985" y="4872"/>
                  </a:lnTo>
                  <a:lnTo>
                    <a:pt x="7894" y="4647"/>
                  </a:lnTo>
                  <a:lnTo>
                    <a:pt x="7894" y="4376"/>
                  </a:lnTo>
                  <a:lnTo>
                    <a:pt x="7894" y="4106"/>
                  </a:lnTo>
                  <a:lnTo>
                    <a:pt x="7940" y="3835"/>
                  </a:lnTo>
                  <a:lnTo>
                    <a:pt x="8030" y="3564"/>
                  </a:lnTo>
                  <a:lnTo>
                    <a:pt x="8120" y="3294"/>
                  </a:lnTo>
                  <a:lnTo>
                    <a:pt x="8300" y="3068"/>
                  </a:lnTo>
                  <a:lnTo>
                    <a:pt x="8481" y="2843"/>
                  </a:lnTo>
                  <a:lnTo>
                    <a:pt x="8661" y="2617"/>
                  </a:lnTo>
                  <a:lnTo>
                    <a:pt x="8887" y="2482"/>
                  </a:lnTo>
                  <a:lnTo>
                    <a:pt x="9112" y="2346"/>
                  </a:lnTo>
                  <a:lnTo>
                    <a:pt x="9338" y="2256"/>
                  </a:lnTo>
                  <a:lnTo>
                    <a:pt x="9563" y="2211"/>
                  </a:lnTo>
                  <a:lnTo>
                    <a:pt x="9834" y="2256"/>
                  </a:lnTo>
                  <a:lnTo>
                    <a:pt x="10060" y="2346"/>
                  </a:lnTo>
                  <a:lnTo>
                    <a:pt x="10330" y="2527"/>
                  </a:lnTo>
                  <a:lnTo>
                    <a:pt x="10556" y="2707"/>
                  </a:lnTo>
                  <a:lnTo>
                    <a:pt x="10962" y="3113"/>
                  </a:lnTo>
                  <a:lnTo>
                    <a:pt x="11187" y="3294"/>
                  </a:lnTo>
                  <a:lnTo>
                    <a:pt x="11458" y="3384"/>
                  </a:lnTo>
                  <a:lnTo>
                    <a:pt x="11729" y="3474"/>
                  </a:lnTo>
                  <a:lnTo>
                    <a:pt x="12089" y="3519"/>
                  </a:lnTo>
                  <a:lnTo>
                    <a:pt x="12225" y="3474"/>
                  </a:lnTo>
                  <a:lnTo>
                    <a:pt x="12315" y="3384"/>
                  </a:lnTo>
                  <a:lnTo>
                    <a:pt x="12405" y="3249"/>
                  </a:lnTo>
                  <a:lnTo>
                    <a:pt x="12405" y="3113"/>
                  </a:lnTo>
                  <a:lnTo>
                    <a:pt x="12360" y="2888"/>
                  </a:lnTo>
                  <a:lnTo>
                    <a:pt x="12405" y="2662"/>
                  </a:lnTo>
                  <a:lnTo>
                    <a:pt x="12495" y="2211"/>
                  </a:lnTo>
                  <a:lnTo>
                    <a:pt x="12676" y="1760"/>
                  </a:lnTo>
                  <a:lnTo>
                    <a:pt x="12946" y="1354"/>
                  </a:lnTo>
                  <a:lnTo>
                    <a:pt x="13262" y="1038"/>
                  </a:lnTo>
                  <a:lnTo>
                    <a:pt x="13443" y="903"/>
                  </a:lnTo>
                  <a:lnTo>
                    <a:pt x="13668" y="768"/>
                  </a:lnTo>
                  <a:lnTo>
                    <a:pt x="13849" y="723"/>
                  </a:lnTo>
                  <a:lnTo>
                    <a:pt x="14074" y="677"/>
                  </a:lnTo>
                  <a:close/>
                  <a:moveTo>
                    <a:pt x="13803" y="1"/>
                  </a:moveTo>
                  <a:lnTo>
                    <a:pt x="13578" y="46"/>
                  </a:lnTo>
                  <a:lnTo>
                    <a:pt x="13352" y="136"/>
                  </a:lnTo>
                  <a:lnTo>
                    <a:pt x="12946" y="362"/>
                  </a:lnTo>
                  <a:lnTo>
                    <a:pt x="12586" y="677"/>
                  </a:lnTo>
                  <a:lnTo>
                    <a:pt x="12315" y="1038"/>
                  </a:lnTo>
                  <a:lnTo>
                    <a:pt x="12044" y="1489"/>
                  </a:lnTo>
                  <a:lnTo>
                    <a:pt x="11864" y="1940"/>
                  </a:lnTo>
                  <a:lnTo>
                    <a:pt x="11774" y="2391"/>
                  </a:lnTo>
                  <a:lnTo>
                    <a:pt x="11729" y="2843"/>
                  </a:lnTo>
                  <a:lnTo>
                    <a:pt x="11503" y="2752"/>
                  </a:lnTo>
                  <a:lnTo>
                    <a:pt x="11277" y="2617"/>
                  </a:lnTo>
                  <a:lnTo>
                    <a:pt x="10781" y="2256"/>
                  </a:lnTo>
                  <a:lnTo>
                    <a:pt x="10330" y="1895"/>
                  </a:lnTo>
                  <a:lnTo>
                    <a:pt x="10105" y="1715"/>
                  </a:lnTo>
                  <a:lnTo>
                    <a:pt x="9879" y="1625"/>
                  </a:lnTo>
                  <a:lnTo>
                    <a:pt x="9699" y="1580"/>
                  </a:lnTo>
                  <a:lnTo>
                    <a:pt x="9473" y="1534"/>
                  </a:lnTo>
                  <a:lnTo>
                    <a:pt x="9248" y="1580"/>
                  </a:lnTo>
                  <a:lnTo>
                    <a:pt x="9067" y="1625"/>
                  </a:lnTo>
                  <a:lnTo>
                    <a:pt x="8706" y="1805"/>
                  </a:lnTo>
                  <a:lnTo>
                    <a:pt x="8346" y="2076"/>
                  </a:lnTo>
                  <a:lnTo>
                    <a:pt x="8120" y="2301"/>
                  </a:lnTo>
                  <a:lnTo>
                    <a:pt x="7894" y="2572"/>
                  </a:lnTo>
                  <a:lnTo>
                    <a:pt x="7669" y="2933"/>
                  </a:lnTo>
                  <a:lnTo>
                    <a:pt x="7489" y="3249"/>
                  </a:lnTo>
                  <a:lnTo>
                    <a:pt x="7398" y="3609"/>
                  </a:lnTo>
                  <a:lnTo>
                    <a:pt x="7308" y="3970"/>
                  </a:lnTo>
                  <a:lnTo>
                    <a:pt x="7263" y="4376"/>
                  </a:lnTo>
                  <a:lnTo>
                    <a:pt x="7308" y="4737"/>
                  </a:lnTo>
                  <a:lnTo>
                    <a:pt x="6586" y="4466"/>
                  </a:lnTo>
                  <a:lnTo>
                    <a:pt x="6226" y="4376"/>
                  </a:lnTo>
                  <a:lnTo>
                    <a:pt x="5865" y="4376"/>
                  </a:lnTo>
                  <a:lnTo>
                    <a:pt x="5549" y="4421"/>
                  </a:lnTo>
                  <a:lnTo>
                    <a:pt x="5233" y="4602"/>
                  </a:lnTo>
                  <a:lnTo>
                    <a:pt x="5098" y="4737"/>
                  </a:lnTo>
                  <a:lnTo>
                    <a:pt x="4963" y="4872"/>
                  </a:lnTo>
                  <a:lnTo>
                    <a:pt x="4737" y="5278"/>
                  </a:lnTo>
                  <a:lnTo>
                    <a:pt x="4602" y="5639"/>
                  </a:lnTo>
                  <a:lnTo>
                    <a:pt x="4511" y="6000"/>
                  </a:lnTo>
                  <a:lnTo>
                    <a:pt x="4511" y="6361"/>
                  </a:lnTo>
                  <a:lnTo>
                    <a:pt x="4511" y="6767"/>
                  </a:lnTo>
                  <a:lnTo>
                    <a:pt x="4602" y="7534"/>
                  </a:lnTo>
                  <a:lnTo>
                    <a:pt x="4782" y="8300"/>
                  </a:lnTo>
                  <a:lnTo>
                    <a:pt x="4466" y="8165"/>
                  </a:lnTo>
                  <a:lnTo>
                    <a:pt x="4151" y="8075"/>
                  </a:lnTo>
                  <a:lnTo>
                    <a:pt x="3835" y="8030"/>
                  </a:lnTo>
                  <a:lnTo>
                    <a:pt x="3564" y="8030"/>
                  </a:lnTo>
                  <a:lnTo>
                    <a:pt x="3249" y="8075"/>
                  </a:lnTo>
                  <a:lnTo>
                    <a:pt x="2978" y="8210"/>
                  </a:lnTo>
                  <a:lnTo>
                    <a:pt x="2752" y="8436"/>
                  </a:lnTo>
                  <a:lnTo>
                    <a:pt x="2527" y="8706"/>
                  </a:lnTo>
                  <a:lnTo>
                    <a:pt x="2391" y="9112"/>
                  </a:lnTo>
                  <a:lnTo>
                    <a:pt x="2256" y="9518"/>
                  </a:lnTo>
                  <a:lnTo>
                    <a:pt x="2256" y="9969"/>
                  </a:lnTo>
                  <a:lnTo>
                    <a:pt x="2256" y="10420"/>
                  </a:lnTo>
                  <a:lnTo>
                    <a:pt x="2301" y="10872"/>
                  </a:lnTo>
                  <a:lnTo>
                    <a:pt x="2391" y="11323"/>
                  </a:lnTo>
                  <a:lnTo>
                    <a:pt x="2662" y="12180"/>
                  </a:lnTo>
                  <a:lnTo>
                    <a:pt x="2166" y="12225"/>
                  </a:lnTo>
                  <a:lnTo>
                    <a:pt x="1715" y="12315"/>
                  </a:lnTo>
                  <a:lnTo>
                    <a:pt x="1309" y="12450"/>
                  </a:lnTo>
                  <a:lnTo>
                    <a:pt x="903" y="12631"/>
                  </a:lnTo>
                  <a:lnTo>
                    <a:pt x="587" y="12856"/>
                  </a:lnTo>
                  <a:lnTo>
                    <a:pt x="452" y="12992"/>
                  </a:lnTo>
                  <a:lnTo>
                    <a:pt x="317" y="13172"/>
                  </a:lnTo>
                  <a:lnTo>
                    <a:pt x="226" y="13397"/>
                  </a:lnTo>
                  <a:lnTo>
                    <a:pt x="136" y="13578"/>
                  </a:lnTo>
                  <a:lnTo>
                    <a:pt x="46" y="13849"/>
                  </a:lnTo>
                  <a:lnTo>
                    <a:pt x="1" y="14119"/>
                  </a:lnTo>
                  <a:lnTo>
                    <a:pt x="1" y="14615"/>
                  </a:lnTo>
                  <a:lnTo>
                    <a:pt x="46" y="15157"/>
                  </a:lnTo>
                  <a:lnTo>
                    <a:pt x="136" y="15698"/>
                  </a:lnTo>
                  <a:lnTo>
                    <a:pt x="271" y="16239"/>
                  </a:lnTo>
                  <a:lnTo>
                    <a:pt x="497" y="16780"/>
                  </a:lnTo>
                  <a:lnTo>
                    <a:pt x="723" y="17232"/>
                  </a:lnTo>
                  <a:lnTo>
                    <a:pt x="1038" y="17683"/>
                  </a:lnTo>
                  <a:lnTo>
                    <a:pt x="1399" y="18089"/>
                  </a:lnTo>
                  <a:lnTo>
                    <a:pt x="1038" y="18404"/>
                  </a:lnTo>
                  <a:lnTo>
                    <a:pt x="768" y="18765"/>
                  </a:lnTo>
                  <a:lnTo>
                    <a:pt x="632" y="19081"/>
                  </a:lnTo>
                  <a:lnTo>
                    <a:pt x="542" y="19442"/>
                  </a:lnTo>
                  <a:lnTo>
                    <a:pt x="587" y="19848"/>
                  </a:lnTo>
                  <a:lnTo>
                    <a:pt x="632" y="20209"/>
                  </a:lnTo>
                  <a:lnTo>
                    <a:pt x="813" y="20569"/>
                  </a:lnTo>
                  <a:lnTo>
                    <a:pt x="993" y="20975"/>
                  </a:lnTo>
                  <a:lnTo>
                    <a:pt x="1264" y="21336"/>
                  </a:lnTo>
                  <a:lnTo>
                    <a:pt x="1534" y="21697"/>
                  </a:lnTo>
                  <a:lnTo>
                    <a:pt x="2211" y="22374"/>
                  </a:lnTo>
                  <a:lnTo>
                    <a:pt x="2888" y="23005"/>
                  </a:lnTo>
                  <a:lnTo>
                    <a:pt x="3564" y="23501"/>
                  </a:lnTo>
                  <a:lnTo>
                    <a:pt x="3294" y="23862"/>
                  </a:lnTo>
                  <a:lnTo>
                    <a:pt x="3158" y="24268"/>
                  </a:lnTo>
                  <a:lnTo>
                    <a:pt x="3113" y="24629"/>
                  </a:lnTo>
                  <a:lnTo>
                    <a:pt x="3158" y="24945"/>
                  </a:lnTo>
                  <a:lnTo>
                    <a:pt x="3294" y="25260"/>
                  </a:lnTo>
                  <a:lnTo>
                    <a:pt x="3474" y="25576"/>
                  </a:lnTo>
                  <a:lnTo>
                    <a:pt x="3745" y="25847"/>
                  </a:lnTo>
                  <a:lnTo>
                    <a:pt x="4060" y="26072"/>
                  </a:lnTo>
                  <a:lnTo>
                    <a:pt x="4421" y="26298"/>
                  </a:lnTo>
                  <a:lnTo>
                    <a:pt x="4782" y="26478"/>
                  </a:lnTo>
                  <a:lnTo>
                    <a:pt x="5188" y="26659"/>
                  </a:lnTo>
                  <a:lnTo>
                    <a:pt x="5639" y="26794"/>
                  </a:lnTo>
                  <a:lnTo>
                    <a:pt x="6045" y="26929"/>
                  </a:lnTo>
                  <a:lnTo>
                    <a:pt x="6496" y="26975"/>
                  </a:lnTo>
                  <a:lnTo>
                    <a:pt x="6902" y="27065"/>
                  </a:lnTo>
                  <a:lnTo>
                    <a:pt x="7263" y="27065"/>
                  </a:lnTo>
                  <a:lnTo>
                    <a:pt x="7263" y="27290"/>
                  </a:lnTo>
                  <a:lnTo>
                    <a:pt x="7263" y="27516"/>
                  </a:lnTo>
                  <a:lnTo>
                    <a:pt x="7308" y="27696"/>
                  </a:lnTo>
                  <a:lnTo>
                    <a:pt x="7398" y="27922"/>
                  </a:lnTo>
                  <a:lnTo>
                    <a:pt x="7534" y="28102"/>
                  </a:lnTo>
                  <a:lnTo>
                    <a:pt x="7669" y="28283"/>
                  </a:lnTo>
                  <a:lnTo>
                    <a:pt x="7849" y="28418"/>
                  </a:lnTo>
                  <a:lnTo>
                    <a:pt x="8030" y="28598"/>
                  </a:lnTo>
                  <a:lnTo>
                    <a:pt x="8481" y="28779"/>
                  </a:lnTo>
                  <a:lnTo>
                    <a:pt x="8706" y="28869"/>
                  </a:lnTo>
                  <a:lnTo>
                    <a:pt x="8932" y="28914"/>
                  </a:lnTo>
                  <a:lnTo>
                    <a:pt x="9383" y="28914"/>
                  </a:lnTo>
                  <a:lnTo>
                    <a:pt x="9609" y="28824"/>
                  </a:lnTo>
                  <a:lnTo>
                    <a:pt x="9789" y="28734"/>
                  </a:lnTo>
                  <a:lnTo>
                    <a:pt x="9789" y="28734"/>
                  </a:lnTo>
                  <a:lnTo>
                    <a:pt x="9654" y="29997"/>
                  </a:lnTo>
                  <a:lnTo>
                    <a:pt x="9518" y="31260"/>
                  </a:lnTo>
                  <a:lnTo>
                    <a:pt x="9428" y="32523"/>
                  </a:lnTo>
                  <a:lnTo>
                    <a:pt x="9428" y="33786"/>
                  </a:lnTo>
                  <a:lnTo>
                    <a:pt x="9473" y="33876"/>
                  </a:lnTo>
                  <a:lnTo>
                    <a:pt x="9609" y="33876"/>
                  </a:lnTo>
                  <a:lnTo>
                    <a:pt x="9609" y="33831"/>
                  </a:lnTo>
                  <a:lnTo>
                    <a:pt x="9744" y="32207"/>
                  </a:lnTo>
                  <a:lnTo>
                    <a:pt x="9969" y="30583"/>
                  </a:lnTo>
                  <a:lnTo>
                    <a:pt x="10420" y="27380"/>
                  </a:lnTo>
                  <a:lnTo>
                    <a:pt x="10466" y="26794"/>
                  </a:lnTo>
                  <a:lnTo>
                    <a:pt x="10511" y="26072"/>
                  </a:lnTo>
                  <a:lnTo>
                    <a:pt x="10556" y="25306"/>
                  </a:lnTo>
                  <a:lnTo>
                    <a:pt x="10646" y="24945"/>
                  </a:lnTo>
                  <a:lnTo>
                    <a:pt x="10736" y="24584"/>
                  </a:lnTo>
                  <a:lnTo>
                    <a:pt x="11503" y="25125"/>
                  </a:lnTo>
                  <a:lnTo>
                    <a:pt x="12270" y="25621"/>
                  </a:lnTo>
                  <a:lnTo>
                    <a:pt x="13037" y="26117"/>
                  </a:lnTo>
                  <a:lnTo>
                    <a:pt x="13849" y="26569"/>
                  </a:lnTo>
                  <a:lnTo>
                    <a:pt x="14706" y="26975"/>
                  </a:lnTo>
                  <a:lnTo>
                    <a:pt x="15563" y="27290"/>
                  </a:lnTo>
                  <a:lnTo>
                    <a:pt x="16420" y="27561"/>
                  </a:lnTo>
                  <a:lnTo>
                    <a:pt x="17322" y="27741"/>
                  </a:lnTo>
                  <a:lnTo>
                    <a:pt x="17773" y="27786"/>
                  </a:lnTo>
                  <a:lnTo>
                    <a:pt x="18269" y="27786"/>
                  </a:lnTo>
                  <a:lnTo>
                    <a:pt x="18720" y="27741"/>
                  </a:lnTo>
                  <a:lnTo>
                    <a:pt x="19171" y="27696"/>
                  </a:lnTo>
                  <a:lnTo>
                    <a:pt x="19622" y="27606"/>
                  </a:lnTo>
                  <a:lnTo>
                    <a:pt x="20073" y="27471"/>
                  </a:lnTo>
                  <a:lnTo>
                    <a:pt x="20975" y="27110"/>
                  </a:lnTo>
                  <a:lnTo>
                    <a:pt x="21832" y="26704"/>
                  </a:lnTo>
                  <a:lnTo>
                    <a:pt x="22644" y="26163"/>
                  </a:lnTo>
                  <a:lnTo>
                    <a:pt x="23456" y="25621"/>
                  </a:lnTo>
                  <a:lnTo>
                    <a:pt x="24178" y="25080"/>
                  </a:lnTo>
                  <a:lnTo>
                    <a:pt x="24313" y="25666"/>
                  </a:lnTo>
                  <a:lnTo>
                    <a:pt x="24449" y="26298"/>
                  </a:lnTo>
                  <a:lnTo>
                    <a:pt x="24629" y="27516"/>
                  </a:lnTo>
                  <a:lnTo>
                    <a:pt x="24855" y="28643"/>
                  </a:lnTo>
                  <a:lnTo>
                    <a:pt x="25125" y="29771"/>
                  </a:lnTo>
                  <a:lnTo>
                    <a:pt x="25125" y="29906"/>
                  </a:lnTo>
                  <a:lnTo>
                    <a:pt x="25170" y="30042"/>
                  </a:lnTo>
                  <a:lnTo>
                    <a:pt x="25486" y="31440"/>
                  </a:lnTo>
                  <a:lnTo>
                    <a:pt x="25576" y="32117"/>
                  </a:lnTo>
                  <a:lnTo>
                    <a:pt x="25666" y="32838"/>
                  </a:lnTo>
                  <a:lnTo>
                    <a:pt x="25712" y="32929"/>
                  </a:lnTo>
                  <a:lnTo>
                    <a:pt x="25757" y="33019"/>
                  </a:lnTo>
                  <a:lnTo>
                    <a:pt x="25847" y="33064"/>
                  </a:lnTo>
                  <a:lnTo>
                    <a:pt x="26072" y="33064"/>
                  </a:lnTo>
                  <a:lnTo>
                    <a:pt x="26118" y="33019"/>
                  </a:lnTo>
                  <a:lnTo>
                    <a:pt x="26163" y="32929"/>
                  </a:lnTo>
                  <a:lnTo>
                    <a:pt x="26208" y="32838"/>
                  </a:lnTo>
                  <a:lnTo>
                    <a:pt x="26118" y="32162"/>
                  </a:lnTo>
                  <a:lnTo>
                    <a:pt x="25982" y="31485"/>
                  </a:lnTo>
                  <a:lnTo>
                    <a:pt x="25712" y="30177"/>
                  </a:lnTo>
                  <a:lnTo>
                    <a:pt x="26027" y="30042"/>
                  </a:lnTo>
                  <a:lnTo>
                    <a:pt x="26298" y="29906"/>
                  </a:lnTo>
                  <a:lnTo>
                    <a:pt x="26569" y="29771"/>
                  </a:lnTo>
                  <a:lnTo>
                    <a:pt x="26794" y="29546"/>
                  </a:lnTo>
                  <a:lnTo>
                    <a:pt x="27020" y="29320"/>
                  </a:lnTo>
                  <a:lnTo>
                    <a:pt x="27200" y="29049"/>
                  </a:lnTo>
                  <a:lnTo>
                    <a:pt x="27516" y="28508"/>
                  </a:lnTo>
                  <a:lnTo>
                    <a:pt x="27967" y="28643"/>
                  </a:lnTo>
                  <a:lnTo>
                    <a:pt x="28418" y="28734"/>
                  </a:lnTo>
                  <a:lnTo>
                    <a:pt x="28869" y="28734"/>
                  </a:lnTo>
                  <a:lnTo>
                    <a:pt x="29320" y="28689"/>
                  </a:lnTo>
                  <a:lnTo>
                    <a:pt x="29726" y="28598"/>
                  </a:lnTo>
                  <a:lnTo>
                    <a:pt x="30132" y="28418"/>
                  </a:lnTo>
                  <a:lnTo>
                    <a:pt x="30538" y="28192"/>
                  </a:lnTo>
                  <a:lnTo>
                    <a:pt x="30899" y="27877"/>
                  </a:lnTo>
                  <a:lnTo>
                    <a:pt x="31124" y="27696"/>
                  </a:lnTo>
                  <a:lnTo>
                    <a:pt x="31260" y="27471"/>
                  </a:lnTo>
                  <a:lnTo>
                    <a:pt x="31395" y="27245"/>
                  </a:lnTo>
                  <a:lnTo>
                    <a:pt x="31485" y="27020"/>
                  </a:lnTo>
                  <a:lnTo>
                    <a:pt x="31575" y="26749"/>
                  </a:lnTo>
                  <a:lnTo>
                    <a:pt x="31621" y="26523"/>
                  </a:lnTo>
                  <a:lnTo>
                    <a:pt x="31621" y="26027"/>
                  </a:lnTo>
                  <a:lnTo>
                    <a:pt x="31530" y="25486"/>
                  </a:lnTo>
                  <a:lnTo>
                    <a:pt x="31350" y="24990"/>
                  </a:lnTo>
                  <a:lnTo>
                    <a:pt x="31169" y="24494"/>
                  </a:lnTo>
                  <a:lnTo>
                    <a:pt x="30899" y="24043"/>
                  </a:lnTo>
                  <a:lnTo>
                    <a:pt x="31485" y="23727"/>
                  </a:lnTo>
                  <a:lnTo>
                    <a:pt x="31936" y="23366"/>
                  </a:lnTo>
                  <a:lnTo>
                    <a:pt x="32387" y="22915"/>
                  </a:lnTo>
                  <a:lnTo>
                    <a:pt x="32703" y="22464"/>
                  </a:lnTo>
                  <a:lnTo>
                    <a:pt x="32974" y="21968"/>
                  </a:lnTo>
                  <a:lnTo>
                    <a:pt x="33154" y="21381"/>
                  </a:lnTo>
                  <a:lnTo>
                    <a:pt x="33244" y="20795"/>
                  </a:lnTo>
                  <a:lnTo>
                    <a:pt x="33289" y="20118"/>
                  </a:lnTo>
                  <a:lnTo>
                    <a:pt x="33244" y="19577"/>
                  </a:lnTo>
                  <a:lnTo>
                    <a:pt x="33154" y="19081"/>
                  </a:lnTo>
                  <a:lnTo>
                    <a:pt x="33019" y="18585"/>
                  </a:lnTo>
                  <a:lnTo>
                    <a:pt x="32838" y="18134"/>
                  </a:lnTo>
                  <a:lnTo>
                    <a:pt x="32568" y="17728"/>
                  </a:lnTo>
                  <a:lnTo>
                    <a:pt x="32297" y="17367"/>
                  </a:lnTo>
                  <a:lnTo>
                    <a:pt x="31936" y="17051"/>
                  </a:lnTo>
                  <a:lnTo>
                    <a:pt x="31485" y="16826"/>
                  </a:lnTo>
                  <a:lnTo>
                    <a:pt x="31936" y="16420"/>
                  </a:lnTo>
                  <a:lnTo>
                    <a:pt x="32342" y="15969"/>
                  </a:lnTo>
                  <a:lnTo>
                    <a:pt x="32703" y="15517"/>
                  </a:lnTo>
                  <a:lnTo>
                    <a:pt x="32974" y="15021"/>
                  </a:lnTo>
                  <a:lnTo>
                    <a:pt x="33199" y="14480"/>
                  </a:lnTo>
                  <a:lnTo>
                    <a:pt x="33289" y="13939"/>
                  </a:lnTo>
                  <a:lnTo>
                    <a:pt x="33335" y="13307"/>
                  </a:lnTo>
                  <a:lnTo>
                    <a:pt x="33244" y="12676"/>
                  </a:lnTo>
                  <a:lnTo>
                    <a:pt x="33109" y="12180"/>
                  </a:lnTo>
                  <a:lnTo>
                    <a:pt x="32929" y="11683"/>
                  </a:lnTo>
                  <a:lnTo>
                    <a:pt x="32658" y="11277"/>
                  </a:lnTo>
                  <a:lnTo>
                    <a:pt x="32342" y="10917"/>
                  </a:lnTo>
                  <a:lnTo>
                    <a:pt x="31981" y="10691"/>
                  </a:lnTo>
                  <a:lnTo>
                    <a:pt x="31575" y="10466"/>
                  </a:lnTo>
                  <a:lnTo>
                    <a:pt x="31124" y="10375"/>
                  </a:lnTo>
                  <a:lnTo>
                    <a:pt x="30673" y="10330"/>
                  </a:lnTo>
                  <a:lnTo>
                    <a:pt x="31215" y="9654"/>
                  </a:lnTo>
                  <a:lnTo>
                    <a:pt x="31756" y="8887"/>
                  </a:lnTo>
                  <a:lnTo>
                    <a:pt x="32207" y="8120"/>
                  </a:lnTo>
                  <a:lnTo>
                    <a:pt x="32432" y="7714"/>
                  </a:lnTo>
                  <a:lnTo>
                    <a:pt x="32613" y="7263"/>
                  </a:lnTo>
                  <a:lnTo>
                    <a:pt x="32793" y="6857"/>
                  </a:lnTo>
                  <a:lnTo>
                    <a:pt x="32884" y="6451"/>
                  </a:lnTo>
                  <a:lnTo>
                    <a:pt x="32929" y="6045"/>
                  </a:lnTo>
                  <a:lnTo>
                    <a:pt x="32974" y="5639"/>
                  </a:lnTo>
                  <a:lnTo>
                    <a:pt x="32929" y="5278"/>
                  </a:lnTo>
                  <a:lnTo>
                    <a:pt x="32793" y="4872"/>
                  </a:lnTo>
                  <a:lnTo>
                    <a:pt x="32613" y="4511"/>
                  </a:lnTo>
                  <a:lnTo>
                    <a:pt x="32387" y="4196"/>
                  </a:lnTo>
                  <a:lnTo>
                    <a:pt x="32072" y="3925"/>
                  </a:lnTo>
                  <a:lnTo>
                    <a:pt x="31756" y="3700"/>
                  </a:lnTo>
                  <a:lnTo>
                    <a:pt x="31395" y="3519"/>
                  </a:lnTo>
                  <a:lnTo>
                    <a:pt x="31034" y="3429"/>
                  </a:lnTo>
                  <a:lnTo>
                    <a:pt x="30628" y="3384"/>
                  </a:lnTo>
                  <a:lnTo>
                    <a:pt x="30177" y="3339"/>
                  </a:lnTo>
                  <a:lnTo>
                    <a:pt x="29726" y="3339"/>
                  </a:lnTo>
                  <a:lnTo>
                    <a:pt x="29275" y="3384"/>
                  </a:lnTo>
                  <a:lnTo>
                    <a:pt x="28824" y="3474"/>
                  </a:lnTo>
                  <a:lnTo>
                    <a:pt x="28373" y="3564"/>
                  </a:lnTo>
                  <a:lnTo>
                    <a:pt x="27471" y="3835"/>
                  </a:lnTo>
                  <a:lnTo>
                    <a:pt x="26614" y="4196"/>
                  </a:lnTo>
                  <a:lnTo>
                    <a:pt x="25892" y="4557"/>
                  </a:lnTo>
                  <a:lnTo>
                    <a:pt x="25892" y="4106"/>
                  </a:lnTo>
                  <a:lnTo>
                    <a:pt x="25892" y="3654"/>
                  </a:lnTo>
                  <a:lnTo>
                    <a:pt x="25802" y="3203"/>
                  </a:lnTo>
                  <a:lnTo>
                    <a:pt x="25621" y="2797"/>
                  </a:lnTo>
                  <a:lnTo>
                    <a:pt x="25441" y="2391"/>
                  </a:lnTo>
                  <a:lnTo>
                    <a:pt x="25125" y="2031"/>
                  </a:lnTo>
                  <a:lnTo>
                    <a:pt x="24764" y="1715"/>
                  </a:lnTo>
                  <a:lnTo>
                    <a:pt x="24358" y="1444"/>
                  </a:lnTo>
                  <a:lnTo>
                    <a:pt x="24088" y="1354"/>
                  </a:lnTo>
                  <a:lnTo>
                    <a:pt x="23862" y="1309"/>
                  </a:lnTo>
                  <a:lnTo>
                    <a:pt x="23637" y="1264"/>
                  </a:lnTo>
                  <a:lnTo>
                    <a:pt x="23411" y="1264"/>
                  </a:lnTo>
                  <a:lnTo>
                    <a:pt x="23186" y="1309"/>
                  </a:lnTo>
                  <a:lnTo>
                    <a:pt x="22960" y="1399"/>
                  </a:lnTo>
                  <a:lnTo>
                    <a:pt x="22554" y="1625"/>
                  </a:lnTo>
                  <a:lnTo>
                    <a:pt x="22148" y="1895"/>
                  </a:lnTo>
                  <a:lnTo>
                    <a:pt x="21787" y="2256"/>
                  </a:lnTo>
                  <a:lnTo>
                    <a:pt x="21472" y="2617"/>
                  </a:lnTo>
                  <a:lnTo>
                    <a:pt x="21156" y="3023"/>
                  </a:lnTo>
                  <a:lnTo>
                    <a:pt x="20885" y="2211"/>
                  </a:lnTo>
                  <a:lnTo>
                    <a:pt x="20705" y="1850"/>
                  </a:lnTo>
                  <a:lnTo>
                    <a:pt x="20524" y="1489"/>
                  </a:lnTo>
                  <a:lnTo>
                    <a:pt x="20299" y="1174"/>
                  </a:lnTo>
                  <a:lnTo>
                    <a:pt x="19983" y="903"/>
                  </a:lnTo>
                  <a:lnTo>
                    <a:pt x="19622" y="677"/>
                  </a:lnTo>
                  <a:lnTo>
                    <a:pt x="19216" y="542"/>
                  </a:lnTo>
                  <a:lnTo>
                    <a:pt x="18991" y="497"/>
                  </a:lnTo>
                  <a:lnTo>
                    <a:pt x="18765" y="452"/>
                  </a:lnTo>
                  <a:lnTo>
                    <a:pt x="18359" y="497"/>
                  </a:lnTo>
                  <a:lnTo>
                    <a:pt x="17953" y="632"/>
                  </a:lnTo>
                  <a:lnTo>
                    <a:pt x="17637" y="858"/>
                  </a:lnTo>
                  <a:lnTo>
                    <a:pt x="17277" y="1129"/>
                  </a:lnTo>
                  <a:lnTo>
                    <a:pt x="17006" y="1444"/>
                  </a:lnTo>
                  <a:lnTo>
                    <a:pt x="16735" y="1805"/>
                  </a:lnTo>
                  <a:lnTo>
                    <a:pt x="16510" y="2166"/>
                  </a:lnTo>
                  <a:lnTo>
                    <a:pt x="16059" y="1354"/>
                  </a:lnTo>
                  <a:lnTo>
                    <a:pt x="15788" y="948"/>
                  </a:lnTo>
                  <a:lnTo>
                    <a:pt x="15472" y="587"/>
                  </a:lnTo>
                  <a:lnTo>
                    <a:pt x="15157" y="317"/>
                  </a:lnTo>
                  <a:lnTo>
                    <a:pt x="14976" y="181"/>
                  </a:lnTo>
                  <a:lnTo>
                    <a:pt x="14796" y="91"/>
                  </a:lnTo>
                  <a:lnTo>
                    <a:pt x="14570" y="46"/>
                  </a:lnTo>
                  <a:lnTo>
                    <a:pt x="14345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335;p75">
              <a:extLst>
                <a:ext uri="{FF2B5EF4-FFF2-40B4-BE49-F238E27FC236}">
                  <a16:creationId xmlns:a16="http://schemas.microsoft.com/office/drawing/2014/main" id="{488784AE-03C9-4A10-952C-E5431E359D26}"/>
                </a:ext>
              </a:extLst>
            </p:cNvPr>
            <p:cNvSpPr/>
            <p:nvPr/>
          </p:nvSpPr>
          <p:spPr>
            <a:xfrm>
              <a:off x="4343925" y="3984025"/>
              <a:ext cx="29350" cy="98125"/>
            </a:xfrm>
            <a:custGeom>
              <a:avLst/>
              <a:gdLst/>
              <a:ahLst/>
              <a:cxnLst/>
              <a:rect l="l" t="t" r="r" b="b"/>
              <a:pathLst>
                <a:path w="1174" h="3925" extrusionOk="0">
                  <a:moveTo>
                    <a:pt x="678" y="0"/>
                  </a:moveTo>
                  <a:lnTo>
                    <a:pt x="587" y="45"/>
                  </a:lnTo>
                  <a:lnTo>
                    <a:pt x="542" y="91"/>
                  </a:lnTo>
                  <a:lnTo>
                    <a:pt x="542" y="406"/>
                  </a:lnTo>
                  <a:lnTo>
                    <a:pt x="587" y="722"/>
                  </a:lnTo>
                  <a:lnTo>
                    <a:pt x="497" y="812"/>
                  </a:lnTo>
                  <a:lnTo>
                    <a:pt x="407" y="993"/>
                  </a:lnTo>
                  <a:lnTo>
                    <a:pt x="272" y="722"/>
                  </a:lnTo>
                  <a:lnTo>
                    <a:pt x="136" y="497"/>
                  </a:lnTo>
                  <a:lnTo>
                    <a:pt x="91" y="451"/>
                  </a:lnTo>
                  <a:lnTo>
                    <a:pt x="46" y="451"/>
                  </a:lnTo>
                  <a:lnTo>
                    <a:pt x="1" y="497"/>
                  </a:lnTo>
                  <a:lnTo>
                    <a:pt x="1" y="542"/>
                  </a:lnTo>
                  <a:lnTo>
                    <a:pt x="91" y="857"/>
                  </a:lnTo>
                  <a:lnTo>
                    <a:pt x="272" y="1128"/>
                  </a:lnTo>
                  <a:lnTo>
                    <a:pt x="272" y="1173"/>
                  </a:lnTo>
                  <a:lnTo>
                    <a:pt x="226" y="1354"/>
                  </a:lnTo>
                  <a:lnTo>
                    <a:pt x="181" y="1669"/>
                  </a:lnTo>
                  <a:lnTo>
                    <a:pt x="136" y="1985"/>
                  </a:lnTo>
                  <a:lnTo>
                    <a:pt x="1" y="2662"/>
                  </a:lnTo>
                  <a:lnTo>
                    <a:pt x="1" y="2977"/>
                  </a:lnTo>
                  <a:lnTo>
                    <a:pt x="1" y="3293"/>
                  </a:lnTo>
                  <a:lnTo>
                    <a:pt x="91" y="3519"/>
                  </a:lnTo>
                  <a:lnTo>
                    <a:pt x="272" y="3789"/>
                  </a:lnTo>
                  <a:lnTo>
                    <a:pt x="362" y="3880"/>
                  </a:lnTo>
                  <a:lnTo>
                    <a:pt x="452" y="3925"/>
                  </a:lnTo>
                  <a:lnTo>
                    <a:pt x="587" y="3880"/>
                  </a:lnTo>
                  <a:lnTo>
                    <a:pt x="723" y="3834"/>
                  </a:lnTo>
                  <a:lnTo>
                    <a:pt x="813" y="3699"/>
                  </a:lnTo>
                  <a:lnTo>
                    <a:pt x="903" y="3519"/>
                  </a:lnTo>
                  <a:lnTo>
                    <a:pt x="948" y="3158"/>
                  </a:lnTo>
                  <a:lnTo>
                    <a:pt x="993" y="2797"/>
                  </a:lnTo>
                  <a:lnTo>
                    <a:pt x="993" y="2436"/>
                  </a:lnTo>
                  <a:lnTo>
                    <a:pt x="948" y="1805"/>
                  </a:lnTo>
                  <a:lnTo>
                    <a:pt x="903" y="1218"/>
                  </a:lnTo>
                  <a:lnTo>
                    <a:pt x="1038" y="993"/>
                  </a:lnTo>
                  <a:lnTo>
                    <a:pt x="1174" y="722"/>
                  </a:lnTo>
                  <a:lnTo>
                    <a:pt x="1174" y="632"/>
                  </a:lnTo>
                  <a:lnTo>
                    <a:pt x="1129" y="587"/>
                  </a:lnTo>
                  <a:lnTo>
                    <a:pt x="1084" y="542"/>
                  </a:lnTo>
                  <a:lnTo>
                    <a:pt x="993" y="587"/>
                  </a:lnTo>
                  <a:lnTo>
                    <a:pt x="903" y="722"/>
                  </a:lnTo>
                  <a:lnTo>
                    <a:pt x="813" y="857"/>
                  </a:lnTo>
                  <a:lnTo>
                    <a:pt x="723" y="767"/>
                  </a:lnTo>
                  <a:lnTo>
                    <a:pt x="768" y="406"/>
                  </a:lnTo>
                  <a:lnTo>
                    <a:pt x="768" y="136"/>
                  </a:lnTo>
                  <a:lnTo>
                    <a:pt x="723" y="45"/>
                  </a:lnTo>
                  <a:lnTo>
                    <a:pt x="678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336;p75">
              <a:extLst>
                <a:ext uri="{FF2B5EF4-FFF2-40B4-BE49-F238E27FC236}">
                  <a16:creationId xmlns:a16="http://schemas.microsoft.com/office/drawing/2014/main" id="{4337D030-CE3E-47CE-8873-E0025CD5C5B3}"/>
                </a:ext>
              </a:extLst>
            </p:cNvPr>
            <p:cNvSpPr/>
            <p:nvPr/>
          </p:nvSpPr>
          <p:spPr>
            <a:xfrm>
              <a:off x="4576225" y="3989650"/>
              <a:ext cx="31600" cy="92500"/>
            </a:xfrm>
            <a:custGeom>
              <a:avLst/>
              <a:gdLst/>
              <a:ahLst/>
              <a:cxnLst/>
              <a:rect l="l" t="t" r="r" b="b"/>
              <a:pathLst>
                <a:path w="1264" h="3700" extrusionOk="0">
                  <a:moveTo>
                    <a:pt x="587" y="1"/>
                  </a:moveTo>
                  <a:lnTo>
                    <a:pt x="587" y="91"/>
                  </a:lnTo>
                  <a:lnTo>
                    <a:pt x="587" y="362"/>
                  </a:lnTo>
                  <a:lnTo>
                    <a:pt x="587" y="497"/>
                  </a:lnTo>
                  <a:lnTo>
                    <a:pt x="497" y="587"/>
                  </a:lnTo>
                  <a:lnTo>
                    <a:pt x="452" y="678"/>
                  </a:lnTo>
                  <a:lnTo>
                    <a:pt x="362" y="542"/>
                  </a:lnTo>
                  <a:lnTo>
                    <a:pt x="226" y="407"/>
                  </a:lnTo>
                  <a:lnTo>
                    <a:pt x="136" y="407"/>
                  </a:lnTo>
                  <a:lnTo>
                    <a:pt x="91" y="452"/>
                  </a:lnTo>
                  <a:lnTo>
                    <a:pt x="91" y="497"/>
                  </a:lnTo>
                  <a:lnTo>
                    <a:pt x="136" y="632"/>
                  </a:lnTo>
                  <a:lnTo>
                    <a:pt x="226" y="813"/>
                  </a:lnTo>
                  <a:lnTo>
                    <a:pt x="317" y="903"/>
                  </a:lnTo>
                  <a:lnTo>
                    <a:pt x="272" y="948"/>
                  </a:lnTo>
                  <a:lnTo>
                    <a:pt x="272" y="1129"/>
                  </a:lnTo>
                  <a:lnTo>
                    <a:pt x="181" y="1444"/>
                  </a:lnTo>
                  <a:lnTo>
                    <a:pt x="136" y="1760"/>
                  </a:lnTo>
                  <a:lnTo>
                    <a:pt x="1" y="2437"/>
                  </a:lnTo>
                  <a:lnTo>
                    <a:pt x="1" y="2752"/>
                  </a:lnTo>
                  <a:lnTo>
                    <a:pt x="46" y="3068"/>
                  </a:lnTo>
                  <a:lnTo>
                    <a:pt x="91" y="3294"/>
                  </a:lnTo>
                  <a:lnTo>
                    <a:pt x="272" y="3564"/>
                  </a:lnTo>
                  <a:lnTo>
                    <a:pt x="362" y="3655"/>
                  </a:lnTo>
                  <a:lnTo>
                    <a:pt x="497" y="3700"/>
                  </a:lnTo>
                  <a:lnTo>
                    <a:pt x="587" y="3655"/>
                  </a:lnTo>
                  <a:lnTo>
                    <a:pt x="723" y="3609"/>
                  </a:lnTo>
                  <a:lnTo>
                    <a:pt x="813" y="3474"/>
                  </a:lnTo>
                  <a:lnTo>
                    <a:pt x="903" y="3294"/>
                  </a:lnTo>
                  <a:lnTo>
                    <a:pt x="993" y="2933"/>
                  </a:lnTo>
                  <a:lnTo>
                    <a:pt x="993" y="2572"/>
                  </a:lnTo>
                  <a:lnTo>
                    <a:pt x="993" y="2211"/>
                  </a:lnTo>
                  <a:lnTo>
                    <a:pt x="948" y="1625"/>
                  </a:lnTo>
                  <a:lnTo>
                    <a:pt x="903" y="1038"/>
                  </a:lnTo>
                  <a:lnTo>
                    <a:pt x="1129" y="858"/>
                  </a:lnTo>
                  <a:lnTo>
                    <a:pt x="1219" y="768"/>
                  </a:lnTo>
                  <a:lnTo>
                    <a:pt x="1264" y="632"/>
                  </a:lnTo>
                  <a:lnTo>
                    <a:pt x="1264" y="542"/>
                  </a:lnTo>
                  <a:lnTo>
                    <a:pt x="1174" y="497"/>
                  </a:lnTo>
                  <a:lnTo>
                    <a:pt x="993" y="632"/>
                  </a:lnTo>
                  <a:lnTo>
                    <a:pt x="858" y="768"/>
                  </a:lnTo>
                  <a:lnTo>
                    <a:pt x="813" y="632"/>
                  </a:lnTo>
                  <a:lnTo>
                    <a:pt x="768" y="587"/>
                  </a:lnTo>
                  <a:lnTo>
                    <a:pt x="768" y="317"/>
                  </a:lnTo>
                  <a:lnTo>
                    <a:pt x="768" y="181"/>
                  </a:lnTo>
                  <a:lnTo>
                    <a:pt x="723" y="46"/>
                  </a:lnTo>
                  <a:lnTo>
                    <a:pt x="678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337;p75">
              <a:extLst>
                <a:ext uri="{FF2B5EF4-FFF2-40B4-BE49-F238E27FC236}">
                  <a16:creationId xmlns:a16="http://schemas.microsoft.com/office/drawing/2014/main" id="{E5A1DD7B-78EC-496D-8359-DFA72C2BF846}"/>
                </a:ext>
              </a:extLst>
            </p:cNvPr>
            <p:cNvSpPr/>
            <p:nvPr/>
          </p:nvSpPr>
          <p:spPr>
            <a:xfrm>
              <a:off x="4446550" y="3971625"/>
              <a:ext cx="58675" cy="160150"/>
            </a:xfrm>
            <a:custGeom>
              <a:avLst/>
              <a:gdLst/>
              <a:ahLst/>
              <a:cxnLst/>
              <a:rect l="l" t="t" r="r" b="b"/>
              <a:pathLst>
                <a:path w="2347" h="6406" extrusionOk="0">
                  <a:moveTo>
                    <a:pt x="46" y="0"/>
                  </a:moveTo>
                  <a:lnTo>
                    <a:pt x="1" y="45"/>
                  </a:lnTo>
                  <a:lnTo>
                    <a:pt x="1" y="90"/>
                  </a:lnTo>
                  <a:lnTo>
                    <a:pt x="181" y="451"/>
                  </a:lnTo>
                  <a:lnTo>
                    <a:pt x="316" y="767"/>
                  </a:lnTo>
                  <a:lnTo>
                    <a:pt x="362" y="1128"/>
                  </a:lnTo>
                  <a:lnTo>
                    <a:pt x="407" y="1444"/>
                  </a:lnTo>
                  <a:lnTo>
                    <a:pt x="452" y="2120"/>
                  </a:lnTo>
                  <a:lnTo>
                    <a:pt x="407" y="2752"/>
                  </a:lnTo>
                  <a:lnTo>
                    <a:pt x="226" y="4060"/>
                  </a:lnTo>
                  <a:lnTo>
                    <a:pt x="181" y="4736"/>
                  </a:lnTo>
                  <a:lnTo>
                    <a:pt x="181" y="5413"/>
                  </a:lnTo>
                  <a:lnTo>
                    <a:pt x="226" y="5593"/>
                  </a:lnTo>
                  <a:lnTo>
                    <a:pt x="271" y="5729"/>
                  </a:lnTo>
                  <a:lnTo>
                    <a:pt x="452" y="5954"/>
                  </a:lnTo>
                  <a:lnTo>
                    <a:pt x="677" y="6135"/>
                  </a:lnTo>
                  <a:lnTo>
                    <a:pt x="948" y="6270"/>
                  </a:lnTo>
                  <a:lnTo>
                    <a:pt x="1264" y="6315"/>
                  </a:lnTo>
                  <a:lnTo>
                    <a:pt x="1579" y="6360"/>
                  </a:lnTo>
                  <a:lnTo>
                    <a:pt x="2166" y="6405"/>
                  </a:lnTo>
                  <a:lnTo>
                    <a:pt x="2256" y="6405"/>
                  </a:lnTo>
                  <a:lnTo>
                    <a:pt x="2301" y="6360"/>
                  </a:lnTo>
                  <a:lnTo>
                    <a:pt x="2346" y="6225"/>
                  </a:lnTo>
                  <a:lnTo>
                    <a:pt x="2301" y="6135"/>
                  </a:lnTo>
                  <a:lnTo>
                    <a:pt x="2256" y="6090"/>
                  </a:lnTo>
                  <a:lnTo>
                    <a:pt x="2166" y="6044"/>
                  </a:lnTo>
                  <a:lnTo>
                    <a:pt x="1715" y="5999"/>
                  </a:lnTo>
                  <a:lnTo>
                    <a:pt x="1173" y="5909"/>
                  </a:lnTo>
                  <a:lnTo>
                    <a:pt x="948" y="5864"/>
                  </a:lnTo>
                  <a:lnTo>
                    <a:pt x="767" y="5729"/>
                  </a:lnTo>
                  <a:lnTo>
                    <a:pt x="632" y="5548"/>
                  </a:lnTo>
                  <a:lnTo>
                    <a:pt x="542" y="5278"/>
                  </a:lnTo>
                  <a:lnTo>
                    <a:pt x="542" y="4962"/>
                  </a:lnTo>
                  <a:lnTo>
                    <a:pt x="587" y="4646"/>
                  </a:lnTo>
                  <a:lnTo>
                    <a:pt x="677" y="4015"/>
                  </a:lnTo>
                  <a:lnTo>
                    <a:pt x="767" y="2977"/>
                  </a:lnTo>
                  <a:lnTo>
                    <a:pt x="813" y="2436"/>
                  </a:lnTo>
                  <a:lnTo>
                    <a:pt x="767" y="1940"/>
                  </a:lnTo>
                  <a:lnTo>
                    <a:pt x="722" y="1444"/>
                  </a:lnTo>
                  <a:lnTo>
                    <a:pt x="587" y="993"/>
                  </a:lnTo>
                  <a:lnTo>
                    <a:pt x="407" y="496"/>
                  </a:lnTo>
                  <a:lnTo>
                    <a:pt x="136" y="45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338;p75">
              <a:extLst>
                <a:ext uri="{FF2B5EF4-FFF2-40B4-BE49-F238E27FC236}">
                  <a16:creationId xmlns:a16="http://schemas.microsoft.com/office/drawing/2014/main" id="{7DC71BD1-0565-4F22-9029-5898385B78FC}"/>
                </a:ext>
              </a:extLst>
            </p:cNvPr>
            <p:cNvSpPr/>
            <p:nvPr/>
          </p:nvSpPr>
          <p:spPr>
            <a:xfrm>
              <a:off x="4414975" y="4132875"/>
              <a:ext cx="172550" cy="77825"/>
            </a:xfrm>
            <a:custGeom>
              <a:avLst/>
              <a:gdLst/>
              <a:ahLst/>
              <a:cxnLst/>
              <a:rect l="l" t="t" r="r" b="b"/>
              <a:pathLst>
                <a:path w="6902" h="3113" extrusionOk="0">
                  <a:moveTo>
                    <a:pt x="6316" y="632"/>
                  </a:moveTo>
                  <a:lnTo>
                    <a:pt x="6135" y="993"/>
                  </a:lnTo>
                  <a:lnTo>
                    <a:pt x="5910" y="1354"/>
                  </a:lnTo>
                  <a:lnTo>
                    <a:pt x="5549" y="1309"/>
                  </a:lnTo>
                  <a:lnTo>
                    <a:pt x="5143" y="1354"/>
                  </a:lnTo>
                  <a:lnTo>
                    <a:pt x="5729" y="1038"/>
                  </a:lnTo>
                  <a:lnTo>
                    <a:pt x="6316" y="632"/>
                  </a:lnTo>
                  <a:close/>
                  <a:moveTo>
                    <a:pt x="181" y="1173"/>
                  </a:moveTo>
                  <a:lnTo>
                    <a:pt x="722" y="1399"/>
                  </a:lnTo>
                  <a:lnTo>
                    <a:pt x="1264" y="1579"/>
                  </a:lnTo>
                  <a:lnTo>
                    <a:pt x="1805" y="1714"/>
                  </a:lnTo>
                  <a:lnTo>
                    <a:pt x="2346" y="1760"/>
                  </a:lnTo>
                  <a:lnTo>
                    <a:pt x="2887" y="1805"/>
                  </a:lnTo>
                  <a:lnTo>
                    <a:pt x="3429" y="1805"/>
                  </a:lnTo>
                  <a:lnTo>
                    <a:pt x="3970" y="1714"/>
                  </a:lnTo>
                  <a:lnTo>
                    <a:pt x="4511" y="1624"/>
                  </a:lnTo>
                  <a:lnTo>
                    <a:pt x="4511" y="1624"/>
                  </a:lnTo>
                  <a:lnTo>
                    <a:pt x="4196" y="1805"/>
                  </a:lnTo>
                  <a:lnTo>
                    <a:pt x="3925" y="2075"/>
                  </a:lnTo>
                  <a:lnTo>
                    <a:pt x="3699" y="2346"/>
                  </a:lnTo>
                  <a:lnTo>
                    <a:pt x="3564" y="2662"/>
                  </a:lnTo>
                  <a:lnTo>
                    <a:pt x="3384" y="2662"/>
                  </a:lnTo>
                  <a:lnTo>
                    <a:pt x="2933" y="2617"/>
                  </a:lnTo>
                  <a:lnTo>
                    <a:pt x="2527" y="2481"/>
                  </a:lnTo>
                  <a:lnTo>
                    <a:pt x="2121" y="2346"/>
                  </a:lnTo>
                  <a:lnTo>
                    <a:pt x="1715" y="2120"/>
                  </a:lnTo>
                  <a:lnTo>
                    <a:pt x="903" y="1669"/>
                  </a:lnTo>
                  <a:lnTo>
                    <a:pt x="181" y="1173"/>
                  </a:lnTo>
                  <a:close/>
                  <a:moveTo>
                    <a:pt x="5639" y="1760"/>
                  </a:moveTo>
                  <a:lnTo>
                    <a:pt x="5233" y="2075"/>
                  </a:lnTo>
                  <a:lnTo>
                    <a:pt x="4782" y="2346"/>
                  </a:lnTo>
                  <a:lnTo>
                    <a:pt x="4331" y="2526"/>
                  </a:lnTo>
                  <a:lnTo>
                    <a:pt x="3835" y="2662"/>
                  </a:lnTo>
                  <a:lnTo>
                    <a:pt x="3970" y="2436"/>
                  </a:lnTo>
                  <a:lnTo>
                    <a:pt x="4150" y="2211"/>
                  </a:lnTo>
                  <a:lnTo>
                    <a:pt x="4376" y="2075"/>
                  </a:lnTo>
                  <a:lnTo>
                    <a:pt x="4602" y="1940"/>
                  </a:lnTo>
                  <a:lnTo>
                    <a:pt x="4827" y="1850"/>
                  </a:lnTo>
                  <a:lnTo>
                    <a:pt x="5098" y="1805"/>
                  </a:lnTo>
                  <a:lnTo>
                    <a:pt x="5368" y="1760"/>
                  </a:lnTo>
                  <a:close/>
                  <a:moveTo>
                    <a:pt x="6586" y="0"/>
                  </a:moveTo>
                  <a:lnTo>
                    <a:pt x="6496" y="46"/>
                  </a:lnTo>
                  <a:lnTo>
                    <a:pt x="6451" y="91"/>
                  </a:lnTo>
                  <a:lnTo>
                    <a:pt x="6361" y="91"/>
                  </a:lnTo>
                  <a:lnTo>
                    <a:pt x="6270" y="136"/>
                  </a:lnTo>
                  <a:lnTo>
                    <a:pt x="5594" y="587"/>
                  </a:lnTo>
                  <a:lnTo>
                    <a:pt x="4917" y="948"/>
                  </a:lnTo>
                  <a:lnTo>
                    <a:pt x="4556" y="1128"/>
                  </a:lnTo>
                  <a:lnTo>
                    <a:pt x="4196" y="1263"/>
                  </a:lnTo>
                  <a:lnTo>
                    <a:pt x="3790" y="1354"/>
                  </a:lnTo>
                  <a:lnTo>
                    <a:pt x="3384" y="1444"/>
                  </a:lnTo>
                  <a:lnTo>
                    <a:pt x="2978" y="1489"/>
                  </a:lnTo>
                  <a:lnTo>
                    <a:pt x="2572" y="1489"/>
                  </a:lnTo>
                  <a:lnTo>
                    <a:pt x="2211" y="1444"/>
                  </a:lnTo>
                  <a:lnTo>
                    <a:pt x="1805" y="1399"/>
                  </a:lnTo>
                  <a:lnTo>
                    <a:pt x="993" y="1218"/>
                  </a:lnTo>
                  <a:lnTo>
                    <a:pt x="226" y="993"/>
                  </a:lnTo>
                  <a:lnTo>
                    <a:pt x="136" y="993"/>
                  </a:lnTo>
                  <a:lnTo>
                    <a:pt x="91" y="1038"/>
                  </a:lnTo>
                  <a:lnTo>
                    <a:pt x="91" y="1083"/>
                  </a:lnTo>
                  <a:lnTo>
                    <a:pt x="91" y="1128"/>
                  </a:lnTo>
                  <a:lnTo>
                    <a:pt x="1" y="1128"/>
                  </a:lnTo>
                  <a:lnTo>
                    <a:pt x="1" y="1173"/>
                  </a:lnTo>
                  <a:lnTo>
                    <a:pt x="1" y="1218"/>
                  </a:lnTo>
                  <a:lnTo>
                    <a:pt x="452" y="1624"/>
                  </a:lnTo>
                  <a:lnTo>
                    <a:pt x="948" y="1985"/>
                  </a:lnTo>
                  <a:lnTo>
                    <a:pt x="1444" y="2301"/>
                  </a:lnTo>
                  <a:lnTo>
                    <a:pt x="1985" y="2617"/>
                  </a:lnTo>
                  <a:lnTo>
                    <a:pt x="2527" y="2842"/>
                  </a:lnTo>
                  <a:lnTo>
                    <a:pt x="3068" y="3023"/>
                  </a:lnTo>
                  <a:lnTo>
                    <a:pt x="3654" y="3113"/>
                  </a:lnTo>
                  <a:lnTo>
                    <a:pt x="3970" y="3113"/>
                  </a:lnTo>
                  <a:lnTo>
                    <a:pt x="4241" y="3068"/>
                  </a:lnTo>
                  <a:lnTo>
                    <a:pt x="4511" y="3023"/>
                  </a:lnTo>
                  <a:lnTo>
                    <a:pt x="4737" y="2932"/>
                  </a:lnTo>
                  <a:lnTo>
                    <a:pt x="5188" y="2752"/>
                  </a:lnTo>
                  <a:lnTo>
                    <a:pt x="5594" y="2436"/>
                  </a:lnTo>
                  <a:lnTo>
                    <a:pt x="6000" y="2075"/>
                  </a:lnTo>
                  <a:lnTo>
                    <a:pt x="6316" y="1624"/>
                  </a:lnTo>
                  <a:lnTo>
                    <a:pt x="6586" y="1173"/>
                  </a:lnTo>
                  <a:lnTo>
                    <a:pt x="6767" y="722"/>
                  </a:lnTo>
                  <a:lnTo>
                    <a:pt x="6902" y="271"/>
                  </a:lnTo>
                  <a:lnTo>
                    <a:pt x="6902" y="181"/>
                  </a:lnTo>
                  <a:lnTo>
                    <a:pt x="6857" y="91"/>
                  </a:lnTo>
                  <a:lnTo>
                    <a:pt x="6812" y="46"/>
                  </a:lnTo>
                  <a:lnTo>
                    <a:pt x="6722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339;p75">
              <a:extLst>
                <a:ext uri="{FF2B5EF4-FFF2-40B4-BE49-F238E27FC236}">
                  <a16:creationId xmlns:a16="http://schemas.microsoft.com/office/drawing/2014/main" id="{134497AE-DA31-49E5-BD8D-1E6D50BA8DEA}"/>
                </a:ext>
              </a:extLst>
            </p:cNvPr>
            <p:cNvSpPr/>
            <p:nvPr/>
          </p:nvSpPr>
          <p:spPr>
            <a:xfrm>
              <a:off x="4103750" y="3985150"/>
              <a:ext cx="86850" cy="178200"/>
            </a:xfrm>
            <a:custGeom>
              <a:avLst/>
              <a:gdLst/>
              <a:ahLst/>
              <a:cxnLst/>
              <a:rect l="l" t="t" r="r" b="b"/>
              <a:pathLst>
                <a:path w="3474" h="7128" extrusionOk="0">
                  <a:moveTo>
                    <a:pt x="1038" y="0"/>
                  </a:moveTo>
                  <a:lnTo>
                    <a:pt x="812" y="91"/>
                  </a:lnTo>
                  <a:lnTo>
                    <a:pt x="587" y="226"/>
                  </a:lnTo>
                  <a:lnTo>
                    <a:pt x="406" y="406"/>
                  </a:lnTo>
                  <a:lnTo>
                    <a:pt x="226" y="632"/>
                  </a:lnTo>
                  <a:lnTo>
                    <a:pt x="136" y="903"/>
                  </a:lnTo>
                  <a:lnTo>
                    <a:pt x="45" y="1173"/>
                  </a:lnTo>
                  <a:lnTo>
                    <a:pt x="0" y="1489"/>
                  </a:lnTo>
                  <a:lnTo>
                    <a:pt x="0" y="1850"/>
                  </a:lnTo>
                  <a:lnTo>
                    <a:pt x="45" y="2166"/>
                  </a:lnTo>
                  <a:lnTo>
                    <a:pt x="181" y="2436"/>
                  </a:lnTo>
                  <a:lnTo>
                    <a:pt x="361" y="2707"/>
                  </a:lnTo>
                  <a:lnTo>
                    <a:pt x="542" y="2978"/>
                  </a:lnTo>
                  <a:lnTo>
                    <a:pt x="812" y="3158"/>
                  </a:lnTo>
                  <a:lnTo>
                    <a:pt x="1128" y="3338"/>
                  </a:lnTo>
                  <a:lnTo>
                    <a:pt x="948" y="3654"/>
                  </a:lnTo>
                  <a:lnTo>
                    <a:pt x="857" y="4015"/>
                  </a:lnTo>
                  <a:lnTo>
                    <a:pt x="767" y="4331"/>
                  </a:lnTo>
                  <a:lnTo>
                    <a:pt x="767" y="4646"/>
                  </a:lnTo>
                  <a:lnTo>
                    <a:pt x="767" y="5007"/>
                  </a:lnTo>
                  <a:lnTo>
                    <a:pt x="812" y="5278"/>
                  </a:lnTo>
                  <a:lnTo>
                    <a:pt x="857" y="5594"/>
                  </a:lnTo>
                  <a:lnTo>
                    <a:pt x="993" y="5864"/>
                  </a:lnTo>
                  <a:lnTo>
                    <a:pt x="1128" y="6135"/>
                  </a:lnTo>
                  <a:lnTo>
                    <a:pt x="1353" y="6406"/>
                  </a:lnTo>
                  <a:lnTo>
                    <a:pt x="1579" y="6586"/>
                  </a:lnTo>
                  <a:lnTo>
                    <a:pt x="1850" y="6766"/>
                  </a:lnTo>
                  <a:lnTo>
                    <a:pt x="2120" y="6902"/>
                  </a:lnTo>
                  <a:lnTo>
                    <a:pt x="2481" y="7037"/>
                  </a:lnTo>
                  <a:lnTo>
                    <a:pt x="2842" y="7082"/>
                  </a:lnTo>
                  <a:lnTo>
                    <a:pt x="3248" y="7127"/>
                  </a:lnTo>
                  <a:lnTo>
                    <a:pt x="3338" y="7127"/>
                  </a:lnTo>
                  <a:lnTo>
                    <a:pt x="3383" y="7082"/>
                  </a:lnTo>
                  <a:lnTo>
                    <a:pt x="3473" y="6947"/>
                  </a:lnTo>
                  <a:lnTo>
                    <a:pt x="3428" y="6812"/>
                  </a:lnTo>
                  <a:lnTo>
                    <a:pt x="3383" y="6721"/>
                  </a:lnTo>
                  <a:lnTo>
                    <a:pt x="3293" y="6676"/>
                  </a:lnTo>
                  <a:lnTo>
                    <a:pt x="2842" y="6541"/>
                  </a:lnTo>
                  <a:lnTo>
                    <a:pt x="2391" y="6406"/>
                  </a:lnTo>
                  <a:lnTo>
                    <a:pt x="1985" y="6180"/>
                  </a:lnTo>
                  <a:lnTo>
                    <a:pt x="1805" y="6045"/>
                  </a:lnTo>
                  <a:lnTo>
                    <a:pt x="1579" y="5864"/>
                  </a:lnTo>
                  <a:lnTo>
                    <a:pt x="1353" y="5594"/>
                  </a:lnTo>
                  <a:lnTo>
                    <a:pt x="1218" y="5278"/>
                  </a:lnTo>
                  <a:lnTo>
                    <a:pt x="1173" y="4962"/>
                  </a:lnTo>
                  <a:lnTo>
                    <a:pt x="1218" y="4601"/>
                  </a:lnTo>
                  <a:lnTo>
                    <a:pt x="1263" y="4286"/>
                  </a:lnTo>
                  <a:lnTo>
                    <a:pt x="1399" y="3925"/>
                  </a:lnTo>
                  <a:lnTo>
                    <a:pt x="1534" y="3609"/>
                  </a:lnTo>
                  <a:lnTo>
                    <a:pt x="1714" y="3338"/>
                  </a:lnTo>
                  <a:lnTo>
                    <a:pt x="1759" y="3203"/>
                  </a:lnTo>
                  <a:lnTo>
                    <a:pt x="1714" y="3113"/>
                  </a:lnTo>
                  <a:lnTo>
                    <a:pt x="1669" y="3023"/>
                  </a:lnTo>
                  <a:lnTo>
                    <a:pt x="1579" y="2932"/>
                  </a:lnTo>
                  <a:lnTo>
                    <a:pt x="1308" y="2887"/>
                  </a:lnTo>
                  <a:lnTo>
                    <a:pt x="1083" y="2752"/>
                  </a:lnTo>
                  <a:lnTo>
                    <a:pt x="902" y="2617"/>
                  </a:lnTo>
                  <a:lnTo>
                    <a:pt x="767" y="2436"/>
                  </a:lnTo>
                  <a:lnTo>
                    <a:pt x="632" y="2256"/>
                  </a:lnTo>
                  <a:lnTo>
                    <a:pt x="542" y="2030"/>
                  </a:lnTo>
                  <a:lnTo>
                    <a:pt x="451" y="1805"/>
                  </a:lnTo>
                  <a:lnTo>
                    <a:pt x="451" y="1579"/>
                  </a:lnTo>
                  <a:lnTo>
                    <a:pt x="451" y="1354"/>
                  </a:lnTo>
                  <a:lnTo>
                    <a:pt x="496" y="1128"/>
                  </a:lnTo>
                  <a:lnTo>
                    <a:pt x="587" y="903"/>
                  </a:lnTo>
                  <a:lnTo>
                    <a:pt x="677" y="722"/>
                  </a:lnTo>
                  <a:lnTo>
                    <a:pt x="812" y="587"/>
                  </a:lnTo>
                  <a:lnTo>
                    <a:pt x="1038" y="452"/>
                  </a:lnTo>
                  <a:lnTo>
                    <a:pt x="1263" y="361"/>
                  </a:lnTo>
                  <a:lnTo>
                    <a:pt x="1534" y="361"/>
                  </a:lnTo>
                  <a:lnTo>
                    <a:pt x="1579" y="316"/>
                  </a:lnTo>
                  <a:lnTo>
                    <a:pt x="1624" y="271"/>
                  </a:lnTo>
                  <a:lnTo>
                    <a:pt x="1624" y="181"/>
                  </a:lnTo>
                  <a:lnTo>
                    <a:pt x="1579" y="136"/>
                  </a:lnTo>
                  <a:lnTo>
                    <a:pt x="1308" y="46"/>
                  </a:lnTo>
                  <a:lnTo>
                    <a:pt x="1038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340;p75">
              <a:extLst>
                <a:ext uri="{FF2B5EF4-FFF2-40B4-BE49-F238E27FC236}">
                  <a16:creationId xmlns:a16="http://schemas.microsoft.com/office/drawing/2014/main" id="{A2E31D3E-23A5-41A3-B25C-540BCA63D856}"/>
                </a:ext>
              </a:extLst>
            </p:cNvPr>
            <p:cNvSpPr/>
            <p:nvPr/>
          </p:nvSpPr>
          <p:spPr>
            <a:xfrm>
              <a:off x="4208625" y="3766375"/>
              <a:ext cx="135325" cy="110550"/>
            </a:xfrm>
            <a:custGeom>
              <a:avLst/>
              <a:gdLst/>
              <a:ahLst/>
              <a:cxnLst/>
              <a:rect l="l" t="t" r="r" b="b"/>
              <a:pathLst>
                <a:path w="5413" h="4422" extrusionOk="0">
                  <a:moveTo>
                    <a:pt x="3834" y="1"/>
                  </a:moveTo>
                  <a:lnTo>
                    <a:pt x="3564" y="91"/>
                  </a:lnTo>
                  <a:lnTo>
                    <a:pt x="3338" y="181"/>
                  </a:lnTo>
                  <a:lnTo>
                    <a:pt x="3113" y="362"/>
                  </a:lnTo>
                  <a:lnTo>
                    <a:pt x="2932" y="497"/>
                  </a:lnTo>
                  <a:lnTo>
                    <a:pt x="2752" y="677"/>
                  </a:lnTo>
                  <a:lnTo>
                    <a:pt x="2616" y="903"/>
                  </a:lnTo>
                  <a:lnTo>
                    <a:pt x="2526" y="1174"/>
                  </a:lnTo>
                  <a:lnTo>
                    <a:pt x="2481" y="1399"/>
                  </a:lnTo>
                  <a:lnTo>
                    <a:pt x="2436" y="1670"/>
                  </a:lnTo>
                  <a:lnTo>
                    <a:pt x="2436" y="1986"/>
                  </a:lnTo>
                  <a:lnTo>
                    <a:pt x="2481" y="2256"/>
                  </a:lnTo>
                  <a:lnTo>
                    <a:pt x="1895" y="2121"/>
                  </a:lnTo>
                  <a:lnTo>
                    <a:pt x="1308" y="2121"/>
                  </a:lnTo>
                  <a:lnTo>
                    <a:pt x="1038" y="2166"/>
                  </a:lnTo>
                  <a:lnTo>
                    <a:pt x="767" y="2256"/>
                  </a:lnTo>
                  <a:lnTo>
                    <a:pt x="496" y="2437"/>
                  </a:lnTo>
                  <a:lnTo>
                    <a:pt x="271" y="2662"/>
                  </a:lnTo>
                  <a:lnTo>
                    <a:pt x="135" y="2933"/>
                  </a:lnTo>
                  <a:lnTo>
                    <a:pt x="45" y="3203"/>
                  </a:lnTo>
                  <a:lnTo>
                    <a:pt x="0" y="3474"/>
                  </a:lnTo>
                  <a:lnTo>
                    <a:pt x="45" y="3745"/>
                  </a:lnTo>
                  <a:lnTo>
                    <a:pt x="135" y="3970"/>
                  </a:lnTo>
                  <a:lnTo>
                    <a:pt x="316" y="4196"/>
                  </a:lnTo>
                  <a:lnTo>
                    <a:pt x="541" y="4331"/>
                  </a:lnTo>
                  <a:lnTo>
                    <a:pt x="812" y="4421"/>
                  </a:lnTo>
                  <a:lnTo>
                    <a:pt x="857" y="4376"/>
                  </a:lnTo>
                  <a:lnTo>
                    <a:pt x="902" y="4331"/>
                  </a:lnTo>
                  <a:lnTo>
                    <a:pt x="902" y="4286"/>
                  </a:lnTo>
                  <a:lnTo>
                    <a:pt x="857" y="4196"/>
                  </a:lnTo>
                  <a:lnTo>
                    <a:pt x="677" y="4106"/>
                  </a:lnTo>
                  <a:lnTo>
                    <a:pt x="541" y="4015"/>
                  </a:lnTo>
                  <a:lnTo>
                    <a:pt x="451" y="3880"/>
                  </a:lnTo>
                  <a:lnTo>
                    <a:pt x="406" y="3745"/>
                  </a:lnTo>
                  <a:lnTo>
                    <a:pt x="361" y="3609"/>
                  </a:lnTo>
                  <a:lnTo>
                    <a:pt x="361" y="3474"/>
                  </a:lnTo>
                  <a:lnTo>
                    <a:pt x="451" y="3203"/>
                  </a:lnTo>
                  <a:lnTo>
                    <a:pt x="632" y="2933"/>
                  </a:lnTo>
                  <a:lnTo>
                    <a:pt x="857" y="2752"/>
                  </a:lnTo>
                  <a:lnTo>
                    <a:pt x="1173" y="2572"/>
                  </a:lnTo>
                  <a:lnTo>
                    <a:pt x="1489" y="2527"/>
                  </a:lnTo>
                  <a:lnTo>
                    <a:pt x="1804" y="2527"/>
                  </a:lnTo>
                  <a:lnTo>
                    <a:pt x="2165" y="2617"/>
                  </a:lnTo>
                  <a:lnTo>
                    <a:pt x="2481" y="2752"/>
                  </a:lnTo>
                  <a:lnTo>
                    <a:pt x="2752" y="2888"/>
                  </a:lnTo>
                  <a:lnTo>
                    <a:pt x="2842" y="2933"/>
                  </a:lnTo>
                  <a:lnTo>
                    <a:pt x="2932" y="2933"/>
                  </a:lnTo>
                  <a:lnTo>
                    <a:pt x="3067" y="2888"/>
                  </a:lnTo>
                  <a:lnTo>
                    <a:pt x="3158" y="2707"/>
                  </a:lnTo>
                  <a:lnTo>
                    <a:pt x="3158" y="2662"/>
                  </a:lnTo>
                  <a:lnTo>
                    <a:pt x="3113" y="2572"/>
                  </a:lnTo>
                  <a:lnTo>
                    <a:pt x="3022" y="2256"/>
                  </a:lnTo>
                  <a:lnTo>
                    <a:pt x="2932" y="1986"/>
                  </a:lnTo>
                  <a:lnTo>
                    <a:pt x="2932" y="1760"/>
                  </a:lnTo>
                  <a:lnTo>
                    <a:pt x="2932" y="1534"/>
                  </a:lnTo>
                  <a:lnTo>
                    <a:pt x="2977" y="1354"/>
                  </a:lnTo>
                  <a:lnTo>
                    <a:pt x="3067" y="1174"/>
                  </a:lnTo>
                  <a:lnTo>
                    <a:pt x="3203" y="1038"/>
                  </a:lnTo>
                  <a:lnTo>
                    <a:pt x="3338" y="903"/>
                  </a:lnTo>
                  <a:lnTo>
                    <a:pt x="3518" y="768"/>
                  </a:lnTo>
                  <a:lnTo>
                    <a:pt x="3699" y="723"/>
                  </a:lnTo>
                  <a:lnTo>
                    <a:pt x="4105" y="587"/>
                  </a:lnTo>
                  <a:lnTo>
                    <a:pt x="4601" y="587"/>
                  </a:lnTo>
                  <a:lnTo>
                    <a:pt x="5097" y="677"/>
                  </a:lnTo>
                  <a:lnTo>
                    <a:pt x="5187" y="723"/>
                  </a:lnTo>
                  <a:lnTo>
                    <a:pt x="5278" y="677"/>
                  </a:lnTo>
                  <a:lnTo>
                    <a:pt x="5368" y="632"/>
                  </a:lnTo>
                  <a:lnTo>
                    <a:pt x="5413" y="542"/>
                  </a:lnTo>
                  <a:lnTo>
                    <a:pt x="5413" y="452"/>
                  </a:lnTo>
                  <a:lnTo>
                    <a:pt x="5413" y="362"/>
                  </a:lnTo>
                  <a:lnTo>
                    <a:pt x="5368" y="317"/>
                  </a:lnTo>
                  <a:lnTo>
                    <a:pt x="5278" y="226"/>
                  </a:lnTo>
                  <a:lnTo>
                    <a:pt x="5007" y="91"/>
                  </a:lnTo>
                  <a:lnTo>
                    <a:pt x="4691" y="46"/>
                  </a:lnTo>
                  <a:lnTo>
                    <a:pt x="4376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341;p75">
              <a:extLst>
                <a:ext uri="{FF2B5EF4-FFF2-40B4-BE49-F238E27FC236}">
                  <a16:creationId xmlns:a16="http://schemas.microsoft.com/office/drawing/2014/main" id="{0CC0D572-A093-43F1-81FE-E2A1518BA9EE}"/>
                </a:ext>
              </a:extLst>
            </p:cNvPr>
            <p:cNvSpPr/>
            <p:nvPr/>
          </p:nvSpPr>
          <p:spPr>
            <a:xfrm>
              <a:off x="4463475" y="3792325"/>
              <a:ext cx="152250" cy="37225"/>
            </a:xfrm>
            <a:custGeom>
              <a:avLst/>
              <a:gdLst/>
              <a:ahLst/>
              <a:cxnLst/>
              <a:rect l="l" t="t" r="r" b="b"/>
              <a:pathLst>
                <a:path w="6090" h="1489" extrusionOk="0">
                  <a:moveTo>
                    <a:pt x="90" y="0"/>
                  </a:moveTo>
                  <a:lnTo>
                    <a:pt x="45" y="45"/>
                  </a:lnTo>
                  <a:lnTo>
                    <a:pt x="0" y="90"/>
                  </a:lnTo>
                  <a:lnTo>
                    <a:pt x="45" y="406"/>
                  </a:lnTo>
                  <a:lnTo>
                    <a:pt x="90" y="677"/>
                  </a:lnTo>
                  <a:lnTo>
                    <a:pt x="226" y="902"/>
                  </a:lnTo>
                  <a:lnTo>
                    <a:pt x="316" y="1083"/>
                  </a:lnTo>
                  <a:lnTo>
                    <a:pt x="496" y="1218"/>
                  </a:lnTo>
                  <a:lnTo>
                    <a:pt x="677" y="1353"/>
                  </a:lnTo>
                  <a:lnTo>
                    <a:pt x="857" y="1399"/>
                  </a:lnTo>
                  <a:lnTo>
                    <a:pt x="1038" y="1444"/>
                  </a:lnTo>
                  <a:lnTo>
                    <a:pt x="1489" y="1444"/>
                  </a:lnTo>
                  <a:lnTo>
                    <a:pt x="1714" y="1399"/>
                  </a:lnTo>
                  <a:lnTo>
                    <a:pt x="1895" y="1308"/>
                  </a:lnTo>
                  <a:lnTo>
                    <a:pt x="2120" y="1173"/>
                  </a:lnTo>
                  <a:lnTo>
                    <a:pt x="2346" y="1038"/>
                  </a:lnTo>
                  <a:lnTo>
                    <a:pt x="2526" y="857"/>
                  </a:lnTo>
                  <a:lnTo>
                    <a:pt x="2707" y="677"/>
                  </a:lnTo>
                  <a:lnTo>
                    <a:pt x="3067" y="1038"/>
                  </a:lnTo>
                  <a:lnTo>
                    <a:pt x="3293" y="1218"/>
                  </a:lnTo>
                  <a:lnTo>
                    <a:pt x="3519" y="1308"/>
                  </a:lnTo>
                  <a:lnTo>
                    <a:pt x="3744" y="1399"/>
                  </a:lnTo>
                  <a:lnTo>
                    <a:pt x="3925" y="1444"/>
                  </a:lnTo>
                  <a:lnTo>
                    <a:pt x="4150" y="1489"/>
                  </a:lnTo>
                  <a:lnTo>
                    <a:pt x="4376" y="1489"/>
                  </a:lnTo>
                  <a:lnTo>
                    <a:pt x="4601" y="1444"/>
                  </a:lnTo>
                  <a:lnTo>
                    <a:pt x="4827" y="1399"/>
                  </a:lnTo>
                  <a:lnTo>
                    <a:pt x="5233" y="1173"/>
                  </a:lnTo>
                  <a:lnTo>
                    <a:pt x="5639" y="857"/>
                  </a:lnTo>
                  <a:lnTo>
                    <a:pt x="6045" y="451"/>
                  </a:lnTo>
                  <a:lnTo>
                    <a:pt x="6090" y="361"/>
                  </a:lnTo>
                  <a:lnTo>
                    <a:pt x="6090" y="271"/>
                  </a:lnTo>
                  <a:lnTo>
                    <a:pt x="6045" y="136"/>
                  </a:lnTo>
                  <a:lnTo>
                    <a:pt x="5999" y="90"/>
                  </a:lnTo>
                  <a:lnTo>
                    <a:pt x="5819" y="90"/>
                  </a:lnTo>
                  <a:lnTo>
                    <a:pt x="5774" y="136"/>
                  </a:lnTo>
                  <a:lnTo>
                    <a:pt x="5413" y="496"/>
                  </a:lnTo>
                  <a:lnTo>
                    <a:pt x="5007" y="767"/>
                  </a:lnTo>
                  <a:lnTo>
                    <a:pt x="4646" y="948"/>
                  </a:lnTo>
                  <a:lnTo>
                    <a:pt x="4285" y="1038"/>
                  </a:lnTo>
                  <a:lnTo>
                    <a:pt x="4105" y="1038"/>
                  </a:lnTo>
                  <a:lnTo>
                    <a:pt x="3925" y="993"/>
                  </a:lnTo>
                  <a:lnTo>
                    <a:pt x="3744" y="948"/>
                  </a:lnTo>
                  <a:lnTo>
                    <a:pt x="3564" y="857"/>
                  </a:lnTo>
                  <a:lnTo>
                    <a:pt x="3203" y="587"/>
                  </a:lnTo>
                  <a:lnTo>
                    <a:pt x="2797" y="226"/>
                  </a:lnTo>
                  <a:lnTo>
                    <a:pt x="2752" y="136"/>
                  </a:lnTo>
                  <a:lnTo>
                    <a:pt x="2662" y="136"/>
                  </a:lnTo>
                  <a:lnTo>
                    <a:pt x="2571" y="181"/>
                  </a:lnTo>
                  <a:lnTo>
                    <a:pt x="2481" y="226"/>
                  </a:lnTo>
                  <a:lnTo>
                    <a:pt x="2256" y="632"/>
                  </a:lnTo>
                  <a:lnTo>
                    <a:pt x="1940" y="902"/>
                  </a:lnTo>
                  <a:lnTo>
                    <a:pt x="1579" y="1083"/>
                  </a:lnTo>
                  <a:lnTo>
                    <a:pt x="1399" y="1128"/>
                  </a:lnTo>
                  <a:lnTo>
                    <a:pt x="1038" y="1128"/>
                  </a:lnTo>
                  <a:lnTo>
                    <a:pt x="902" y="1083"/>
                  </a:lnTo>
                  <a:lnTo>
                    <a:pt x="722" y="993"/>
                  </a:lnTo>
                  <a:lnTo>
                    <a:pt x="587" y="902"/>
                  </a:lnTo>
                  <a:lnTo>
                    <a:pt x="451" y="767"/>
                  </a:lnTo>
                  <a:lnTo>
                    <a:pt x="361" y="587"/>
                  </a:lnTo>
                  <a:lnTo>
                    <a:pt x="271" y="361"/>
                  </a:lnTo>
                  <a:lnTo>
                    <a:pt x="226" y="90"/>
                  </a:lnTo>
                  <a:lnTo>
                    <a:pt x="181" y="45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342;p75">
              <a:extLst>
                <a:ext uri="{FF2B5EF4-FFF2-40B4-BE49-F238E27FC236}">
                  <a16:creationId xmlns:a16="http://schemas.microsoft.com/office/drawing/2014/main" id="{3123270D-DB79-41C2-BB5D-88C37ADC523E}"/>
                </a:ext>
              </a:extLst>
            </p:cNvPr>
            <p:cNvSpPr/>
            <p:nvPr/>
          </p:nvSpPr>
          <p:spPr>
            <a:xfrm>
              <a:off x="4695775" y="3799075"/>
              <a:ext cx="41750" cy="76725"/>
            </a:xfrm>
            <a:custGeom>
              <a:avLst/>
              <a:gdLst/>
              <a:ahLst/>
              <a:cxnLst/>
              <a:rect l="l" t="t" r="r" b="b"/>
              <a:pathLst>
                <a:path w="1670" h="3069" extrusionOk="0">
                  <a:moveTo>
                    <a:pt x="587" y="1"/>
                  </a:moveTo>
                  <a:lnTo>
                    <a:pt x="316" y="46"/>
                  </a:lnTo>
                  <a:lnTo>
                    <a:pt x="45" y="136"/>
                  </a:lnTo>
                  <a:lnTo>
                    <a:pt x="0" y="226"/>
                  </a:lnTo>
                  <a:lnTo>
                    <a:pt x="0" y="317"/>
                  </a:lnTo>
                  <a:lnTo>
                    <a:pt x="45" y="362"/>
                  </a:lnTo>
                  <a:lnTo>
                    <a:pt x="541" y="362"/>
                  </a:lnTo>
                  <a:lnTo>
                    <a:pt x="722" y="407"/>
                  </a:lnTo>
                  <a:lnTo>
                    <a:pt x="857" y="497"/>
                  </a:lnTo>
                  <a:lnTo>
                    <a:pt x="993" y="632"/>
                  </a:lnTo>
                  <a:lnTo>
                    <a:pt x="1083" y="768"/>
                  </a:lnTo>
                  <a:lnTo>
                    <a:pt x="1173" y="948"/>
                  </a:lnTo>
                  <a:lnTo>
                    <a:pt x="1218" y="1174"/>
                  </a:lnTo>
                  <a:lnTo>
                    <a:pt x="1308" y="1535"/>
                  </a:lnTo>
                  <a:lnTo>
                    <a:pt x="1263" y="1941"/>
                  </a:lnTo>
                  <a:lnTo>
                    <a:pt x="1218" y="2346"/>
                  </a:lnTo>
                  <a:lnTo>
                    <a:pt x="1038" y="2752"/>
                  </a:lnTo>
                  <a:lnTo>
                    <a:pt x="1038" y="2843"/>
                  </a:lnTo>
                  <a:lnTo>
                    <a:pt x="1038" y="2933"/>
                  </a:lnTo>
                  <a:lnTo>
                    <a:pt x="1083" y="2978"/>
                  </a:lnTo>
                  <a:lnTo>
                    <a:pt x="1128" y="3068"/>
                  </a:lnTo>
                  <a:lnTo>
                    <a:pt x="1399" y="3068"/>
                  </a:lnTo>
                  <a:lnTo>
                    <a:pt x="1444" y="2978"/>
                  </a:lnTo>
                  <a:lnTo>
                    <a:pt x="1534" y="2798"/>
                  </a:lnTo>
                  <a:lnTo>
                    <a:pt x="1624" y="2572"/>
                  </a:lnTo>
                  <a:lnTo>
                    <a:pt x="1669" y="2031"/>
                  </a:lnTo>
                  <a:lnTo>
                    <a:pt x="1669" y="1444"/>
                  </a:lnTo>
                  <a:lnTo>
                    <a:pt x="1624" y="1174"/>
                  </a:lnTo>
                  <a:lnTo>
                    <a:pt x="1534" y="903"/>
                  </a:lnTo>
                  <a:lnTo>
                    <a:pt x="1444" y="632"/>
                  </a:lnTo>
                  <a:lnTo>
                    <a:pt x="1308" y="407"/>
                  </a:lnTo>
                  <a:lnTo>
                    <a:pt x="1173" y="226"/>
                  </a:lnTo>
                  <a:lnTo>
                    <a:pt x="993" y="91"/>
                  </a:lnTo>
                  <a:lnTo>
                    <a:pt x="812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343;p75">
              <a:extLst>
                <a:ext uri="{FF2B5EF4-FFF2-40B4-BE49-F238E27FC236}">
                  <a16:creationId xmlns:a16="http://schemas.microsoft.com/office/drawing/2014/main" id="{CAB7E4E0-9C9D-4C32-97FA-6B957FF94096}"/>
                </a:ext>
              </a:extLst>
            </p:cNvPr>
            <p:cNvSpPr/>
            <p:nvPr/>
          </p:nvSpPr>
          <p:spPr>
            <a:xfrm>
              <a:off x="4753275" y="3945675"/>
              <a:ext cx="36125" cy="74450"/>
            </a:xfrm>
            <a:custGeom>
              <a:avLst/>
              <a:gdLst/>
              <a:ahLst/>
              <a:cxnLst/>
              <a:rect l="l" t="t" r="r" b="b"/>
              <a:pathLst>
                <a:path w="1445" h="2978" extrusionOk="0">
                  <a:moveTo>
                    <a:pt x="91" y="1"/>
                  </a:moveTo>
                  <a:lnTo>
                    <a:pt x="1" y="91"/>
                  </a:lnTo>
                  <a:lnTo>
                    <a:pt x="1" y="226"/>
                  </a:lnTo>
                  <a:lnTo>
                    <a:pt x="46" y="271"/>
                  </a:lnTo>
                  <a:lnTo>
                    <a:pt x="91" y="271"/>
                  </a:lnTo>
                  <a:lnTo>
                    <a:pt x="452" y="452"/>
                  </a:lnTo>
                  <a:lnTo>
                    <a:pt x="677" y="677"/>
                  </a:lnTo>
                  <a:lnTo>
                    <a:pt x="858" y="948"/>
                  </a:lnTo>
                  <a:lnTo>
                    <a:pt x="993" y="1309"/>
                  </a:lnTo>
                  <a:lnTo>
                    <a:pt x="1038" y="1625"/>
                  </a:lnTo>
                  <a:lnTo>
                    <a:pt x="1038" y="1985"/>
                  </a:lnTo>
                  <a:lnTo>
                    <a:pt x="993" y="2346"/>
                  </a:lnTo>
                  <a:lnTo>
                    <a:pt x="903" y="2662"/>
                  </a:lnTo>
                  <a:lnTo>
                    <a:pt x="903" y="2752"/>
                  </a:lnTo>
                  <a:lnTo>
                    <a:pt x="948" y="2842"/>
                  </a:lnTo>
                  <a:lnTo>
                    <a:pt x="993" y="2933"/>
                  </a:lnTo>
                  <a:lnTo>
                    <a:pt x="1083" y="2933"/>
                  </a:lnTo>
                  <a:lnTo>
                    <a:pt x="1173" y="2978"/>
                  </a:lnTo>
                  <a:lnTo>
                    <a:pt x="1219" y="2933"/>
                  </a:lnTo>
                  <a:lnTo>
                    <a:pt x="1309" y="2888"/>
                  </a:lnTo>
                  <a:lnTo>
                    <a:pt x="1354" y="2797"/>
                  </a:lnTo>
                  <a:lnTo>
                    <a:pt x="1444" y="2391"/>
                  </a:lnTo>
                  <a:lnTo>
                    <a:pt x="1444" y="1985"/>
                  </a:lnTo>
                  <a:lnTo>
                    <a:pt x="1399" y="1534"/>
                  </a:lnTo>
                  <a:lnTo>
                    <a:pt x="1309" y="1128"/>
                  </a:lnTo>
                  <a:lnTo>
                    <a:pt x="1173" y="768"/>
                  </a:lnTo>
                  <a:lnTo>
                    <a:pt x="903" y="452"/>
                  </a:lnTo>
                  <a:lnTo>
                    <a:pt x="767" y="271"/>
                  </a:lnTo>
                  <a:lnTo>
                    <a:pt x="587" y="181"/>
                  </a:lnTo>
                  <a:lnTo>
                    <a:pt x="407" y="91"/>
                  </a:lnTo>
                  <a:lnTo>
                    <a:pt x="181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344;p75">
              <a:extLst>
                <a:ext uri="{FF2B5EF4-FFF2-40B4-BE49-F238E27FC236}">
                  <a16:creationId xmlns:a16="http://schemas.microsoft.com/office/drawing/2014/main" id="{2840E54E-4159-4ECF-94BD-C66152524A12}"/>
                </a:ext>
              </a:extLst>
            </p:cNvPr>
            <p:cNvSpPr/>
            <p:nvPr/>
          </p:nvSpPr>
          <p:spPr>
            <a:xfrm>
              <a:off x="4682225" y="4113700"/>
              <a:ext cx="117300" cy="133100"/>
            </a:xfrm>
            <a:custGeom>
              <a:avLst/>
              <a:gdLst/>
              <a:ahLst/>
              <a:cxnLst/>
              <a:rect l="l" t="t" r="r" b="b"/>
              <a:pathLst>
                <a:path w="4692" h="5324" extrusionOk="0">
                  <a:moveTo>
                    <a:pt x="4512" y="1"/>
                  </a:moveTo>
                  <a:lnTo>
                    <a:pt x="4376" y="46"/>
                  </a:lnTo>
                  <a:lnTo>
                    <a:pt x="4286" y="91"/>
                  </a:lnTo>
                  <a:lnTo>
                    <a:pt x="4286" y="181"/>
                  </a:lnTo>
                  <a:lnTo>
                    <a:pt x="4106" y="993"/>
                  </a:lnTo>
                  <a:lnTo>
                    <a:pt x="4015" y="1444"/>
                  </a:lnTo>
                  <a:lnTo>
                    <a:pt x="3880" y="1850"/>
                  </a:lnTo>
                  <a:lnTo>
                    <a:pt x="3655" y="2211"/>
                  </a:lnTo>
                  <a:lnTo>
                    <a:pt x="3564" y="2391"/>
                  </a:lnTo>
                  <a:lnTo>
                    <a:pt x="3429" y="2527"/>
                  </a:lnTo>
                  <a:lnTo>
                    <a:pt x="3249" y="2617"/>
                  </a:lnTo>
                  <a:lnTo>
                    <a:pt x="3068" y="2707"/>
                  </a:lnTo>
                  <a:lnTo>
                    <a:pt x="2888" y="2797"/>
                  </a:lnTo>
                  <a:lnTo>
                    <a:pt x="2617" y="2797"/>
                  </a:lnTo>
                  <a:lnTo>
                    <a:pt x="2527" y="2842"/>
                  </a:lnTo>
                  <a:lnTo>
                    <a:pt x="2482" y="2887"/>
                  </a:lnTo>
                  <a:lnTo>
                    <a:pt x="2437" y="2978"/>
                  </a:lnTo>
                  <a:lnTo>
                    <a:pt x="2437" y="3068"/>
                  </a:lnTo>
                  <a:lnTo>
                    <a:pt x="2437" y="3293"/>
                  </a:lnTo>
                  <a:lnTo>
                    <a:pt x="2437" y="3519"/>
                  </a:lnTo>
                  <a:lnTo>
                    <a:pt x="2392" y="3744"/>
                  </a:lnTo>
                  <a:lnTo>
                    <a:pt x="2346" y="3970"/>
                  </a:lnTo>
                  <a:lnTo>
                    <a:pt x="2256" y="4150"/>
                  </a:lnTo>
                  <a:lnTo>
                    <a:pt x="2121" y="4331"/>
                  </a:lnTo>
                  <a:lnTo>
                    <a:pt x="1850" y="4647"/>
                  </a:lnTo>
                  <a:lnTo>
                    <a:pt x="1444" y="4872"/>
                  </a:lnTo>
                  <a:lnTo>
                    <a:pt x="1038" y="5007"/>
                  </a:lnTo>
                  <a:lnTo>
                    <a:pt x="407" y="5007"/>
                  </a:lnTo>
                  <a:lnTo>
                    <a:pt x="181" y="4917"/>
                  </a:lnTo>
                  <a:lnTo>
                    <a:pt x="46" y="4917"/>
                  </a:lnTo>
                  <a:lnTo>
                    <a:pt x="1" y="5007"/>
                  </a:lnTo>
                  <a:lnTo>
                    <a:pt x="1" y="5098"/>
                  </a:lnTo>
                  <a:lnTo>
                    <a:pt x="91" y="5188"/>
                  </a:lnTo>
                  <a:lnTo>
                    <a:pt x="362" y="5278"/>
                  </a:lnTo>
                  <a:lnTo>
                    <a:pt x="587" y="5323"/>
                  </a:lnTo>
                  <a:lnTo>
                    <a:pt x="858" y="5323"/>
                  </a:lnTo>
                  <a:lnTo>
                    <a:pt x="1083" y="5278"/>
                  </a:lnTo>
                  <a:lnTo>
                    <a:pt x="1354" y="5233"/>
                  </a:lnTo>
                  <a:lnTo>
                    <a:pt x="1580" y="5143"/>
                  </a:lnTo>
                  <a:lnTo>
                    <a:pt x="1760" y="5053"/>
                  </a:lnTo>
                  <a:lnTo>
                    <a:pt x="1986" y="4917"/>
                  </a:lnTo>
                  <a:lnTo>
                    <a:pt x="2166" y="4737"/>
                  </a:lnTo>
                  <a:lnTo>
                    <a:pt x="2346" y="4601"/>
                  </a:lnTo>
                  <a:lnTo>
                    <a:pt x="2482" y="4376"/>
                  </a:lnTo>
                  <a:lnTo>
                    <a:pt x="2617" y="4196"/>
                  </a:lnTo>
                  <a:lnTo>
                    <a:pt x="2707" y="3970"/>
                  </a:lnTo>
                  <a:lnTo>
                    <a:pt x="2798" y="3699"/>
                  </a:lnTo>
                  <a:lnTo>
                    <a:pt x="2843" y="3474"/>
                  </a:lnTo>
                  <a:lnTo>
                    <a:pt x="2843" y="3203"/>
                  </a:lnTo>
                  <a:lnTo>
                    <a:pt x="3068" y="3158"/>
                  </a:lnTo>
                  <a:lnTo>
                    <a:pt x="3294" y="3113"/>
                  </a:lnTo>
                  <a:lnTo>
                    <a:pt x="3519" y="2978"/>
                  </a:lnTo>
                  <a:lnTo>
                    <a:pt x="3700" y="2842"/>
                  </a:lnTo>
                  <a:lnTo>
                    <a:pt x="3835" y="2707"/>
                  </a:lnTo>
                  <a:lnTo>
                    <a:pt x="3970" y="2527"/>
                  </a:lnTo>
                  <a:lnTo>
                    <a:pt x="4241" y="2121"/>
                  </a:lnTo>
                  <a:lnTo>
                    <a:pt x="4421" y="1670"/>
                  </a:lnTo>
                  <a:lnTo>
                    <a:pt x="4557" y="1173"/>
                  </a:lnTo>
                  <a:lnTo>
                    <a:pt x="4692" y="226"/>
                  </a:lnTo>
                  <a:lnTo>
                    <a:pt x="4692" y="136"/>
                  </a:lnTo>
                  <a:lnTo>
                    <a:pt x="4647" y="91"/>
                  </a:lnTo>
                  <a:lnTo>
                    <a:pt x="4512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345;p75">
              <a:extLst>
                <a:ext uri="{FF2B5EF4-FFF2-40B4-BE49-F238E27FC236}">
                  <a16:creationId xmlns:a16="http://schemas.microsoft.com/office/drawing/2014/main" id="{53311850-D824-4C68-85F3-9B61962F6858}"/>
                </a:ext>
              </a:extLst>
            </p:cNvPr>
            <p:cNvSpPr/>
            <p:nvPr/>
          </p:nvSpPr>
          <p:spPr>
            <a:xfrm>
              <a:off x="4352950" y="4401250"/>
              <a:ext cx="21450" cy="91375"/>
            </a:xfrm>
            <a:custGeom>
              <a:avLst/>
              <a:gdLst/>
              <a:ahLst/>
              <a:cxnLst/>
              <a:rect l="l" t="t" r="r" b="b"/>
              <a:pathLst>
                <a:path w="858" h="3655" extrusionOk="0">
                  <a:moveTo>
                    <a:pt x="677" y="1"/>
                  </a:moveTo>
                  <a:lnTo>
                    <a:pt x="542" y="46"/>
                  </a:lnTo>
                  <a:lnTo>
                    <a:pt x="497" y="91"/>
                  </a:lnTo>
                  <a:lnTo>
                    <a:pt x="452" y="181"/>
                  </a:lnTo>
                  <a:lnTo>
                    <a:pt x="317" y="542"/>
                  </a:lnTo>
                  <a:lnTo>
                    <a:pt x="271" y="993"/>
                  </a:lnTo>
                  <a:lnTo>
                    <a:pt x="226" y="1805"/>
                  </a:lnTo>
                  <a:lnTo>
                    <a:pt x="181" y="2662"/>
                  </a:lnTo>
                  <a:lnTo>
                    <a:pt x="91" y="3068"/>
                  </a:lnTo>
                  <a:lnTo>
                    <a:pt x="1" y="3474"/>
                  </a:lnTo>
                  <a:lnTo>
                    <a:pt x="1" y="3564"/>
                  </a:lnTo>
                  <a:lnTo>
                    <a:pt x="91" y="3654"/>
                  </a:lnTo>
                  <a:lnTo>
                    <a:pt x="226" y="3654"/>
                  </a:lnTo>
                  <a:lnTo>
                    <a:pt x="271" y="3609"/>
                  </a:lnTo>
                  <a:lnTo>
                    <a:pt x="407" y="3203"/>
                  </a:lnTo>
                  <a:lnTo>
                    <a:pt x="542" y="2797"/>
                  </a:lnTo>
                  <a:lnTo>
                    <a:pt x="677" y="1940"/>
                  </a:lnTo>
                  <a:lnTo>
                    <a:pt x="858" y="226"/>
                  </a:lnTo>
                  <a:lnTo>
                    <a:pt x="858" y="136"/>
                  </a:lnTo>
                  <a:lnTo>
                    <a:pt x="813" y="91"/>
                  </a:lnTo>
                  <a:lnTo>
                    <a:pt x="768" y="46"/>
                  </a:lnTo>
                  <a:lnTo>
                    <a:pt x="677" y="1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346;p75">
              <a:extLst>
                <a:ext uri="{FF2B5EF4-FFF2-40B4-BE49-F238E27FC236}">
                  <a16:creationId xmlns:a16="http://schemas.microsoft.com/office/drawing/2014/main" id="{5CEAD8FB-4D8D-4103-9F18-BEBD2C966B9D}"/>
                </a:ext>
              </a:extLst>
            </p:cNvPr>
            <p:cNvSpPr/>
            <p:nvPr/>
          </p:nvSpPr>
          <p:spPr>
            <a:xfrm>
              <a:off x="4616825" y="4371950"/>
              <a:ext cx="23700" cy="108275"/>
            </a:xfrm>
            <a:custGeom>
              <a:avLst/>
              <a:gdLst/>
              <a:ahLst/>
              <a:cxnLst/>
              <a:rect l="l" t="t" r="r" b="b"/>
              <a:pathLst>
                <a:path w="948" h="4331" extrusionOk="0">
                  <a:moveTo>
                    <a:pt x="226" y="0"/>
                  </a:moveTo>
                  <a:lnTo>
                    <a:pt x="136" y="45"/>
                  </a:lnTo>
                  <a:lnTo>
                    <a:pt x="46" y="90"/>
                  </a:lnTo>
                  <a:lnTo>
                    <a:pt x="1" y="135"/>
                  </a:lnTo>
                  <a:lnTo>
                    <a:pt x="1" y="226"/>
                  </a:lnTo>
                  <a:lnTo>
                    <a:pt x="46" y="812"/>
                  </a:lnTo>
                  <a:lnTo>
                    <a:pt x="136" y="1353"/>
                  </a:lnTo>
                  <a:lnTo>
                    <a:pt x="316" y="2481"/>
                  </a:lnTo>
                  <a:lnTo>
                    <a:pt x="407" y="3428"/>
                  </a:lnTo>
                  <a:lnTo>
                    <a:pt x="452" y="3699"/>
                  </a:lnTo>
                  <a:lnTo>
                    <a:pt x="497" y="3969"/>
                  </a:lnTo>
                  <a:lnTo>
                    <a:pt x="587" y="4150"/>
                  </a:lnTo>
                  <a:lnTo>
                    <a:pt x="722" y="4330"/>
                  </a:lnTo>
                  <a:lnTo>
                    <a:pt x="813" y="4330"/>
                  </a:lnTo>
                  <a:lnTo>
                    <a:pt x="858" y="4285"/>
                  </a:lnTo>
                  <a:lnTo>
                    <a:pt x="903" y="4105"/>
                  </a:lnTo>
                  <a:lnTo>
                    <a:pt x="948" y="3879"/>
                  </a:lnTo>
                  <a:lnTo>
                    <a:pt x="903" y="3428"/>
                  </a:lnTo>
                  <a:lnTo>
                    <a:pt x="722" y="2571"/>
                  </a:lnTo>
                  <a:lnTo>
                    <a:pt x="632" y="1398"/>
                  </a:lnTo>
                  <a:lnTo>
                    <a:pt x="542" y="767"/>
                  </a:lnTo>
                  <a:lnTo>
                    <a:pt x="452" y="180"/>
                  </a:lnTo>
                  <a:lnTo>
                    <a:pt x="452" y="90"/>
                  </a:lnTo>
                  <a:lnTo>
                    <a:pt x="362" y="45"/>
                  </a:lnTo>
                  <a:lnTo>
                    <a:pt x="316" y="0"/>
                  </a:lnTo>
                  <a:close/>
                </a:path>
              </a:pathLst>
            </a:custGeom>
            <a:solidFill>
              <a:srgbClr val="2329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1347;p75">
              <a:extLst>
                <a:ext uri="{FF2B5EF4-FFF2-40B4-BE49-F238E27FC236}">
                  <a16:creationId xmlns:a16="http://schemas.microsoft.com/office/drawing/2014/main" id="{117CF208-4C62-472D-9D37-BD3157D7A44A}"/>
                </a:ext>
              </a:extLst>
            </p:cNvPr>
            <p:cNvSpPr/>
            <p:nvPr/>
          </p:nvSpPr>
          <p:spPr>
            <a:xfrm>
              <a:off x="4426250" y="4367425"/>
              <a:ext cx="122950" cy="117300"/>
            </a:xfrm>
            <a:custGeom>
              <a:avLst/>
              <a:gdLst/>
              <a:ahLst/>
              <a:cxnLst/>
              <a:rect l="l" t="t" r="r" b="b"/>
              <a:pathLst>
                <a:path w="4918" h="4692" extrusionOk="0">
                  <a:moveTo>
                    <a:pt x="3745" y="1"/>
                  </a:moveTo>
                  <a:lnTo>
                    <a:pt x="3564" y="46"/>
                  </a:lnTo>
                  <a:lnTo>
                    <a:pt x="3339" y="91"/>
                  </a:lnTo>
                  <a:lnTo>
                    <a:pt x="3158" y="181"/>
                  </a:lnTo>
                  <a:lnTo>
                    <a:pt x="2797" y="407"/>
                  </a:lnTo>
                  <a:lnTo>
                    <a:pt x="2482" y="722"/>
                  </a:lnTo>
                  <a:lnTo>
                    <a:pt x="2211" y="1083"/>
                  </a:lnTo>
                  <a:lnTo>
                    <a:pt x="2076" y="1489"/>
                  </a:lnTo>
                  <a:lnTo>
                    <a:pt x="1670" y="1309"/>
                  </a:lnTo>
                  <a:lnTo>
                    <a:pt x="1219" y="1173"/>
                  </a:lnTo>
                  <a:lnTo>
                    <a:pt x="813" y="1173"/>
                  </a:lnTo>
                  <a:lnTo>
                    <a:pt x="632" y="1218"/>
                  </a:lnTo>
                  <a:lnTo>
                    <a:pt x="452" y="1309"/>
                  </a:lnTo>
                  <a:lnTo>
                    <a:pt x="316" y="1399"/>
                  </a:lnTo>
                  <a:lnTo>
                    <a:pt x="226" y="1489"/>
                  </a:lnTo>
                  <a:lnTo>
                    <a:pt x="91" y="1624"/>
                  </a:lnTo>
                  <a:lnTo>
                    <a:pt x="46" y="1850"/>
                  </a:lnTo>
                  <a:lnTo>
                    <a:pt x="1" y="2211"/>
                  </a:lnTo>
                  <a:lnTo>
                    <a:pt x="46" y="2572"/>
                  </a:lnTo>
                  <a:lnTo>
                    <a:pt x="181" y="2887"/>
                  </a:lnTo>
                  <a:lnTo>
                    <a:pt x="362" y="3203"/>
                  </a:lnTo>
                  <a:lnTo>
                    <a:pt x="632" y="3474"/>
                  </a:lnTo>
                  <a:lnTo>
                    <a:pt x="948" y="3744"/>
                  </a:lnTo>
                  <a:lnTo>
                    <a:pt x="1264" y="3970"/>
                  </a:lnTo>
                  <a:lnTo>
                    <a:pt x="1625" y="4150"/>
                  </a:lnTo>
                  <a:lnTo>
                    <a:pt x="1760" y="4331"/>
                  </a:lnTo>
                  <a:lnTo>
                    <a:pt x="1850" y="4376"/>
                  </a:lnTo>
                  <a:lnTo>
                    <a:pt x="1895" y="4331"/>
                  </a:lnTo>
                  <a:lnTo>
                    <a:pt x="2707" y="4692"/>
                  </a:lnTo>
                  <a:lnTo>
                    <a:pt x="2888" y="4692"/>
                  </a:lnTo>
                  <a:lnTo>
                    <a:pt x="2978" y="4601"/>
                  </a:lnTo>
                  <a:lnTo>
                    <a:pt x="2978" y="4511"/>
                  </a:lnTo>
                  <a:lnTo>
                    <a:pt x="3294" y="4421"/>
                  </a:lnTo>
                  <a:lnTo>
                    <a:pt x="3564" y="4331"/>
                  </a:lnTo>
                  <a:lnTo>
                    <a:pt x="3790" y="4150"/>
                  </a:lnTo>
                  <a:lnTo>
                    <a:pt x="4060" y="3970"/>
                  </a:lnTo>
                  <a:lnTo>
                    <a:pt x="4241" y="3744"/>
                  </a:lnTo>
                  <a:lnTo>
                    <a:pt x="4421" y="3519"/>
                  </a:lnTo>
                  <a:lnTo>
                    <a:pt x="4602" y="3203"/>
                  </a:lnTo>
                  <a:lnTo>
                    <a:pt x="4737" y="2933"/>
                  </a:lnTo>
                  <a:lnTo>
                    <a:pt x="4827" y="2617"/>
                  </a:lnTo>
                  <a:lnTo>
                    <a:pt x="4872" y="2301"/>
                  </a:lnTo>
                  <a:lnTo>
                    <a:pt x="4917" y="1985"/>
                  </a:lnTo>
                  <a:lnTo>
                    <a:pt x="4917" y="1670"/>
                  </a:lnTo>
                  <a:lnTo>
                    <a:pt x="4917" y="1354"/>
                  </a:lnTo>
                  <a:lnTo>
                    <a:pt x="4872" y="1083"/>
                  </a:lnTo>
                  <a:lnTo>
                    <a:pt x="4782" y="813"/>
                  </a:lnTo>
                  <a:lnTo>
                    <a:pt x="4647" y="542"/>
                  </a:lnTo>
                  <a:lnTo>
                    <a:pt x="4466" y="361"/>
                  </a:lnTo>
                  <a:lnTo>
                    <a:pt x="4286" y="181"/>
                  </a:lnTo>
                  <a:lnTo>
                    <a:pt x="4105" y="91"/>
                  </a:lnTo>
                  <a:lnTo>
                    <a:pt x="3925" y="46"/>
                  </a:lnTo>
                  <a:lnTo>
                    <a:pt x="3745" y="1"/>
                  </a:lnTo>
                  <a:close/>
                </a:path>
              </a:pathLst>
            </a:custGeom>
            <a:solidFill>
              <a:srgbClr val="8F81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65FEB33-C8F1-4309-9BD7-5CA42DB743B8}"/>
              </a:ext>
            </a:extLst>
          </p:cNvPr>
          <p:cNvSpPr/>
          <p:nvPr/>
        </p:nvSpPr>
        <p:spPr>
          <a:xfrm>
            <a:off x="1094921" y="2332495"/>
            <a:ext cx="7299932" cy="666553"/>
          </a:xfrm>
          <a:prstGeom prst="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en-ZA" b="1" dirty="0"/>
          </a:p>
          <a:p>
            <a:r>
              <a:rPr lang="en-ZA" sz="1600" b="1" i="1" u="sng" dirty="0"/>
              <a:t>Lesson 2 - Worksheet 2</a:t>
            </a:r>
            <a:r>
              <a:rPr lang="en-ZA" sz="1600" b="1" i="1" dirty="0"/>
              <a:t> </a:t>
            </a:r>
            <a:r>
              <a:rPr lang="en-ZA" sz="1600" dirty="0"/>
              <a:t>will help you figure out just that – let’s do that now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8D4125D-207D-42E1-AADF-BBA2E2803140}"/>
              </a:ext>
            </a:extLst>
          </p:cNvPr>
          <p:cNvSpPr/>
          <p:nvPr/>
        </p:nvSpPr>
        <p:spPr>
          <a:xfrm>
            <a:off x="960504" y="1421546"/>
            <a:ext cx="7586749" cy="525903"/>
          </a:xfrm>
          <a:prstGeom prst="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ZA"/>
              <a:t>Which category do you think suits </a:t>
            </a:r>
            <a:r>
              <a:rPr lang="en-ZA" b="1"/>
              <a:t>YOU</a:t>
            </a:r>
            <a:r>
              <a:rPr lang="en-ZA"/>
              <a:t> best? Where do you see </a:t>
            </a:r>
            <a:r>
              <a:rPr lang="en-ZA" b="1"/>
              <a:t>YOURSELF</a:t>
            </a:r>
            <a:r>
              <a:rPr lang="en-ZA"/>
              <a:t>?</a:t>
            </a:r>
            <a:endParaRPr lang="en-ZA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1BC6225-1026-8C9C-F15C-E375D4746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9776"/>
            <a:ext cx="1366087" cy="47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7863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" name="Google Shape;1167;p74"/>
          <p:cNvSpPr txBox="1">
            <a:spLocks noGrp="1"/>
          </p:cNvSpPr>
          <p:nvPr>
            <p:ph type="title"/>
          </p:nvPr>
        </p:nvSpPr>
        <p:spPr>
          <a:xfrm>
            <a:off x="120028" y="216042"/>
            <a:ext cx="4826106" cy="75238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Let’s reflect:</a:t>
            </a:r>
            <a:endParaRPr dirty="0"/>
          </a:p>
        </p:txBody>
      </p:sp>
      <p:grpSp>
        <p:nvGrpSpPr>
          <p:cNvPr id="1182" name="Google Shape;1182;p74"/>
          <p:cNvGrpSpPr/>
          <p:nvPr/>
        </p:nvGrpSpPr>
        <p:grpSpPr>
          <a:xfrm>
            <a:off x="5066218" y="1051947"/>
            <a:ext cx="2976047" cy="4508365"/>
            <a:chOff x="5162377" y="1090510"/>
            <a:chExt cx="2976047" cy="4508365"/>
          </a:xfrm>
        </p:grpSpPr>
        <p:sp>
          <p:nvSpPr>
            <p:cNvPr id="1183" name="Google Shape;1183;p74"/>
            <p:cNvSpPr/>
            <p:nvPr/>
          </p:nvSpPr>
          <p:spPr>
            <a:xfrm>
              <a:off x="5723750" y="3909875"/>
              <a:ext cx="1886400" cy="1689000"/>
            </a:xfrm>
            <a:prstGeom prst="roundRect">
              <a:avLst>
                <a:gd name="adj" fmla="val 42205"/>
              </a:avLst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84" name="Google Shape;1184;p74"/>
            <p:cNvGrpSpPr/>
            <p:nvPr/>
          </p:nvGrpSpPr>
          <p:grpSpPr>
            <a:xfrm rot="377634">
              <a:off x="5381652" y="1217124"/>
              <a:ext cx="2537496" cy="4139848"/>
              <a:chOff x="1477425" y="2371475"/>
              <a:chExt cx="566100" cy="923575"/>
            </a:xfrm>
          </p:grpSpPr>
          <p:sp>
            <p:nvSpPr>
              <p:cNvPr id="1185" name="Google Shape;1185;p74"/>
              <p:cNvSpPr/>
              <p:nvPr/>
            </p:nvSpPr>
            <p:spPr>
              <a:xfrm>
                <a:off x="1706325" y="2999575"/>
                <a:ext cx="121825" cy="71075"/>
              </a:xfrm>
              <a:custGeom>
                <a:avLst/>
                <a:gdLst/>
                <a:ahLst/>
                <a:cxnLst/>
                <a:rect l="l" t="t" r="r" b="b"/>
                <a:pathLst>
                  <a:path w="4873" h="2843" extrusionOk="0">
                    <a:moveTo>
                      <a:pt x="3429" y="1895"/>
                    </a:moveTo>
                    <a:lnTo>
                      <a:pt x="3294" y="2030"/>
                    </a:lnTo>
                    <a:lnTo>
                      <a:pt x="3203" y="2075"/>
                    </a:lnTo>
                    <a:lnTo>
                      <a:pt x="3113" y="2075"/>
                    </a:lnTo>
                    <a:lnTo>
                      <a:pt x="2888" y="1985"/>
                    </a:lnTo>
                    <a:lnTo>
                      <a:pt x="3158" y="1985"/>
                    </a:lnTo>
                    <a:lnTo>
                      <a:pt x="3294" y="1940"/>
                    </a:lnTo>
                    <a:lnTo>
                      <a:pt x="3429" y="1895"/>
                    </a:lnTo>
                    <a:close/>
                    <a:moveTo>
                      <a:pt x="136" y="0"/>
                    </a:moveTo>
                    <a:lnTo>
                      <a:pt x="46" y="46"/>
                    </a:lnTo>
                    <a:lnTo>
                      <a:pt x="1" y="136"/>
                    </a:lnTo>
                    <a:lnTo>
                      <a:pt x="46" y="226"/>
                    </a:lnTo>
                    <a:lnTo>
                      <a:pt x="587" y="767"/>
                    </a:lnTo>
                    <a:lnTo>
                      <a:pt x="587" y="903"/>
                    </a:lnTo>
                    <a:lnTo>
                      <a:pt x="677" y="993"/>
                    </a:lnTo>
                    <a:lnTo>
                      <a:pt x="768" y="1083"/>
                    </a:lnTo>
                    <a:lnTo>
                      <a:pt x="858" y="1173"/>
                    </a:lnTo>
                    <a:lnTo>
                      <a:pt x="948" y="1173"/>
                    </a:lnTo>
                    <a:lnTo>
                      <a:pt x="1444" y="1669"/>
                    </a:lnTo>
                    <a:lnTo>
                      <a:pt x="1940" y="2166"/>
                    </a:lnTo>
                    <a:lnTo>
                      <a:pt x="2211" y="2391"/>
                    </a:lnTo>
                    <a:lnTo>
                      <a:pt x="2527" y="2617"/>
                    </a:lnTo>
                    <a:lnTo>
                      <a:pt x="2888" y="2797"/>
                    </a:lnTo>
                    <a:lnTo>
                      <a:pt x="3068" y="2842"/>
                    </a:lnTo>
                    <a:lnTo>
                      <a:pt x="3429" y="2842"/>
                    </a:lnTo>
                    <a:lnTo>
                      <a:pt x="3609" y="2797"/>
                    </a:lnTo>
                    <a:lnTo>
                      <a:pt x="3745" y="2707"/>
                    </a:lnTo>
                    <a:lnTo>
                      <a:pt x="3880" y="2617"/>
                    </a:lnTo>
                    <a:lnTo>
                      <a:pt x="4105" y="2346"/>
                    </a:lnTo>
                    <a:lnTo>
                      <a:pt x="4286" y="2030"/>
                    </a:lnTo>
                    <a:lnTo>
                      <a:pt x="4466" y="1669"/>
                    </a:lnTo>
                    <a:lnTo>
                      <a:pt x="4602" y="1263"/>
                    </a:lnTo>
                    <a:lnTo>
                      <a:pt x="4827" y="677"/>
                    </a:lnTo>
                    <a:lnTo>
                      <a:pt x="4872" y="451"/>
                    </a:lnTo>
                    <a:lnTo>
                      <a:pt x="4827" y="226"/>
                    </a:lnTo>
                    <a:lnTo>
                      <a:pt x="4782" y="181"/>
                    </a:lnTo>
                    <a:lnTo>
                      <a:pt x="4692" y="91"/>
                    </a:lnTo>
                    <a:lnTo>
                      <a:pt x="4602" y="46"/>
                    </a:lnTo>
                    <a:lnTo>
                      <a:pt x="4511" y="46"/>
                    </a:lnTo>
                    <a:lnTo>
                      <a:pt x="4015" y="91"/>
                    </a:lnTo>
                    <a:lnTo>
                      <a:pt x="3609" y="136"/>
                    </a:lnTo>
                    <a:lnTo>
                      <a:pt x="3158" y="226"/>
                    </a:lnTo>
                    <a:lnTo>
                      <a:pt x="2707" y="271"/>
                    </a:lnTo>
                    <a:lnTo>
                      <a:pt x="2256" y="316"/>
                    </a:lnTo>
                    <a:lnTo>
                      <a:pt x="1850" y="316"/>
                    </a:lnTo>
                    <a:lnTo>
                      <a:pt x="993" y="226"/>
                    </a:lnTo>
                    <a:lnTo>
                      <a:pt x="813" y="271"/>
                    </a:lnTo>
                    <a:lnTo>
                      <a:pt x="722" y="316"/>
                    </a:lnTo>
                    <a:lnTo>
                      <a:pt x="22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6" name="Google Shape;1186;p74"/>
              <p:cNvSpPr/>
              <p:nvPr/>
            </p:nvSpPr>
            <p:spPr>
              <a:xfrm>
                <a:off x="1643175" y="2395150"/>
                <a:ext cx="275175" cy="245850"/>
              </a:xfrm>
              <a:custGeom>
                <a:avLst/>
                <a:gdLst/>
                <a:ahLst/>
                <a:cxnLst/>
                <a:rect l="l" t="t" r="r" b="b"/>
                <a:pathLst>
                  <a:path w="11007" h="9834" extrusionOk="0">
                    <a:moveTo>
                      <a:pt x="3654" y="1038"/>
                    </a:moveTo>
                    <a:lnTo>
                      <a:pt x="3835" y="1083"/>
                    </a:lnTo>
                    <a:lnTo>
                      <a:pt x="4241" y="1173"/>
                    </a:lnTo>
                    <a:lnTo>
                      <a:pt x="4647" y="1354"/>
                    </a:lnTo>
                    <a:lnTo>
                      <a:pt x="4557" y="1489"/>
                    </a:lnTo>
                    <a:lnTo>
                      <a:pt x="4376" y="1399"/>
                    </a:lnTo>
                    <a:lnTo>
                      <a:pt x="4331" y="1308"/>
                    </a:lnTo>
                    <a:lnTo>
                      <a:pt x="4196" y="1218"/>
                    </a:lnTo>
                    <a:lnTo>
                      <a:pt x="4060" y="1218"/>
                    </a:lnTo>
                    <a:lnTo>
                      <a:pt x="3700" y="1083"/>
                    </a:lnTo>
                    <a:lnTo>
                      <a:pt x="3654" y="1038"/>
                    </a:lnTo>
                    <a:close/>
                    <a:moveTo>
                      <a:pt x="6902" y="4195"/>
                    </a:moveTo>
                    <a:lnTo>
                      <a:pt x="7308" y="4511"/>
                    </a:lnTo>
                    <a:lnTo>
                      <a:pt x="7128" y="4556"/>
                    </a:lnTo>
                    <a:lnTo>
                      <a:pt x="7128" y="4466"/>
                    </a:lnTo>
                    <a:lnTo>
                      <a:pt x="7037" y="4376"/>
                    </a:lnTo>
                    <a:lnTo>
                      <a:pt x="6947" y="4331"/>
                    </a:lnTo>
                    <a:lnTo>
                      <a:pt x="6857" y="4331"/>
                    </a:lnTo>
                    <a:lnTo>
                      <a:pt x="6902" y="4195"/>
                    </a:lnTo>
                    <a:close/>
                    <a:moveTo>
                      <a:pt x="2842" y="0"/>
                    </a:moveTo>
                    <a:lnTo>
                      <a:pt x="2346" y="45"/>
                    </a:lnTo>
                    <a:lnTo>
                      <a:pt x="1850" y="91"/>
                    </a:lnTo>
                    <a:lnTo>
                      <a:pt x="1399" y="226"/>
                    </a:lnTo>
                    <a:lnTo>
                      <a:pt x="948" y="451"/>
                    </a:lnTo>
                    <a:lnTo>
                      <a:pt x="587" y="722"/>
                    </a:lnTo>
                    <a:lnTo>
                      <a:pt x="452" y="857"/>
                    </a:lnTo>
                    <a:lnTo>
                      <a:pt x="317" y="1038"/>
                    </a:lnTo>
                    <a:lnTo>
                      <a:pt x="226" y="1263"/>
                    </a:lnTo>
                    <a:lnTo>
                      <a:pt x="136" y="1444"/>
                    </a:lnTo>
                    <a:lnTo>
                      <a:pt x="1" y="1624"/>
                    </a:lnTo>
                    <a:lnTo>
                      <a:pt x="1" y="1850"/>
                    </a:lnTo>
                    <a:lnTo>
                      <a:pt x="91" y="2436"/>
                    </a:lnTo>
                    <a:lnTo>
                      <a:pt x="136" y="2571"/>
                    </a:lnTo>
                    <a:lnTo>
                      <a:pt x="271" y="2707"/>
                    </a:lnTo>
                    <a:lnTo>
                      <a:pt x="542" y="2707"/>
                    </a:lnTo>
                    <a:lnTo>
                      <a:pt x="632" y="2887"/>
                    </a:lnTo>
                    <a:lnTo>
                      <a:pt x="768" y="3022"/>
                    </a:lnTo>
                    <a:lnTo>
                      <a:pt x="948" y="3203"/>
                    </a:lnTo>
                    <a:lnTo>
                      <a:pt x="1219" y="3338"/>
                    </a:lnTo>
                    <a:lnTo>
                      <a:pt x="1985" y="4285"/>
                    </a:lnTo>
                    <a:lnTo>
                      <a:pt x="2211" y="4646"/>
                    </a:lnTo>
                    <a:lnTo>
                      <a:pt x="2437" y="5007"/>
                    </a:lnTo>
                    <a:lnTo>
                      <a:pt x="2707" y="5278"/>
                    </a:lnTo>
                    <a:lnTo>
                      <a:pt x="3023" y="5548"/>
                    </a:lnTo>
                    <a:lnTo>
                      <a:pt x="2572" y="5729"/>
                    </a:lnTo>
                    <a:lnTo>
                      <a:pt x="2482" y="5774"/>
                    </a:lnTo>
                    <a:lnTo>
                      <a:pt x="2437" y="5819"/>
                    </a:lnTo>
                    <a:lnTo>
                      <a:pt x="1895" y="6000"/>
                    </a:lnTo>
                    <a:lnTo>
                      <a:pt x="1805" y="6045"/>
                    </a:lnTo>
                    <a:lnTo>
                      <a:pt x="1715" y="6090"/>
                    </a:lnTo>
                    <a:lnTo>
                      <a:pt x="1715" y="6180"/>
                    </a:lnTo>
                    <a:lnTo>
                      <a:pt x="1715" y="6270"/>
                    </a:lnTo>
                    <a:lnTo>
                      <a:pt x="1760" y="6315"/>
                    </a:lnTo>
                    <a:lnTo>
                      <a:pt x="1805" y="6405"/>
                    </a:lnTo>
                    <a:lnTo>
                      <a:pt x="1895" y="6451"/>
                    </a:lnTo>
                    <a:lnTo>
                      <a:pt x="1985" y="6451"/>
                    </a:lnTo>
                    <a:lnTo>
                      <a:pt x="2527" y="6315"/>
                    </a:lnTo>
                    <a:lnTo>
                      <a:pt x="2617" y="6360"/>
                    </a:lnTo>
                    <a:lnTo>
                      <a:pt x="2752" y="6405"/>
                    </a:lnTo>
                    <a:lnTo>
                      <a:pt x="3384" y="6405"/>
                    </a:lnTo>
                    <a:lnTo>
                      <a:pt x="2842" y="6586"/>
                    </a:lnTo>
                    <a:lnTo>
                      <a:pt x="1760" y="6902"/>
                    </a:lnTo>
                    <a:lnTo>
                      <a:pt x="1625" y="6992"/>
                    </a:lnTo>
                    <a:lnTo>
                      <a:pt x="1534" y="7127"/>
                    </a:lnTo>
                    <a:lnTo>
                      <a:pt x="1534" y="7217"/>
                    </a:lnTo>
                    <a:lnTo>
                      <a:pt x="1534" y="7353"/>
                    </a:lnTo>
                    <a:lnTo>
                      <a:pt x="1579" y="7488"/>
                    </a:lnTo>
                    <a:lnTo>
                      <a:pt x="1670" y="7578"/>
                    </a:lnTo>
                    <a:lnTo>
                      <a:pt x="1805" y="7623"/>
                    </a:lnTo>
                    <a:lnTo>
                      <a:pt x="1940" y="7623"/>
                    </a:lnTo>
                    <a:lnTo>
                      <a:pt x="2437" y="7443"/>
                    </a:lnTo>
                    <a:lnTo>
                      <a:pt x="2482" y="7578"/>
                    </a:lnTo>
                    <a:lnTo>
                      <a:pt x="2527" y="7668"/>
                    </a:lnTo>
                    <a:lnTo>
                      <a:pt x="2617" y="7759"/>
                    </a:lnTo>
                    <a:lnTo>
                      <a:pt x="2752" y="7804"/>
                    </a:lnTo>
                    <a:lnTo>
                      <a:pt x="2842" y="7894"/>
                    </a:lnTo>
                    <a:lnTo>
                      <a:pt x="2752" y="7939"/>
                    </a:lnTo>
                    <a:lnTo>
                      <a:pt x="2662" y="8029"/>
                    </a:lnTo>
                    <a:lnTo>
                      <a:pt x="2662" y="8165"/>
                    </a:lnTo>
                    <a:lnTo>
                      <a:pt x="2662" y="8255"/>
                    </a:lnTo>
                    <a:lnTo>
                      <a:pt x="2752" y="8435"/>
                    </a:lnTo>
                    <a:lnTo>
                      <a:pt x="2797" y="8525"/>
                    </a:lnTo>
                    <a:lnTo>
                      <a:pt x="2888" y="8616"/>
                    </a:lnTo>
                    <a:lnTo>
                      <a:pt x="2797" y="8706"/>
                    </a:lnTo>
                    <a:lnTo>
                      <a:pt x="2752" y="8841"/>
                    </a:lnTo>
                    <a:lnTo>
                      <a:pt x="2707" y="8931"/>
                    </a:lnTo>
                    <a:lnTo>
                      <a:pt x="2752" y="9067"/>
                    </a:lnTo>
                    <a:lnTo>
                      <a:pt x="2797" y="9202"/>
                    </a:lnTo>
                    <a:lnTo>
                      <a:pt x="2888" y="9292"/>
                    </a:lnTo>
                    <a:lnTo>
                      <a:pt x="2978" y="9382"/>
                    </a:lnTo>
                    <a:lnTo>
                      <a:pt x="3158" y="9382"/>
                    </a:lnTo>
                    <a:lnTo>
                      <a:pt x="3880" y="9428"/>
                    </a:lnTo>
                    <a:lnTo>
                      <a:pt x="3970" y="9518"/>
                    </a:lnTo>
                    <a:lnTo>
                      <a:pt x="4060" y="9563"/>
                    </a:lnTo>
                    <a:lnTo>
                      <a:pt x="4872" y="9743"/>
                    </a:lnTo>
                    <a:lnTo>
                      <a:pt x="5684" y="9834"/>
                    </a:lnTo>
                    <a:lnTo>
                      <a:pt x="6496" y="9834"/>
                    </a:lnTo>
                    <a:lnTo>
                      <a:pt x="7308" y="9788"/>
                    </a:lnTo>
                    <a:lnTo>
                      <a:pt x="8887" y="9653"/>
                    </a:lnTo>
                    <a:lnTo>
                      <a:pt x="9699" y="9563"/>
                    </a:lnTo>
                    <a:lnTo>
                      <a:pt x="10511" y="9518"/>
                    </a:lnTo>
                    <a:lnTo>
                      <a:pt x="10646" y="9518"/>
                    </a:lnTo>
                    <a:lnTo>
                      <a:pt x="10781" y="9473"/>
                    </a:lnTo>
                    <a:lnTo>
                      <a:pt x="10871" y="9382"/>
                    </a:lnTo>
                    <a:lnTo>
                      <a:pt x="10962" y="9292"/>
                    </a:lnTo>
                    <a:lnTo>
                      <a:pt x="11007" y="9157"/>
                    </a:lnTo>
                    <a:lnTo>
                      <a:pt x="11007" y="9067"/>
                    </a:lnTo>
                    <a:lnTo>
                      <a:pt x="11007" y="8931"/>
                    </a:lnTo>
                    <a:lnTo>
                      <a:pt x="10962" y="8796"/>
                    </a:lnTo>
                    <a:lnTo>
                      <a:pt x="10736" y="8480"/>
                    </a:lnTo>
                    <a:lnTo>
                      <a:pt x="10465" y="8165"/>
                    </a:lnTo>
                    <a:lnTo>
                      <a:pt x="10601" y="8074"/>
                    </a:lnTo>
                    <a:lnTo>
                      <a:pt x="10736" y="7984"/>
                    </a:lnTo>
                    <a:lnTo>
                      <a:pt x="10781" y="7849"/>
                    </a:lnTo>
                    <a:lnTo>
                      <a:pt x="10826" y="7759"/>
                    </a:lnTo>
                    <a:lnTo>
                      <a:pt x="10826" y="7623"/>
                    </a:lnTo>
                    <a:lnTo>
                      <a:pt x="10781" y="7488"/>
                    </a:lnTo>
                    <a:lnTo>
                      <a:pt x="10736" y="7353"/>
                    </a:lnTo>
                    <a:lnTo>
                      <a:pt x="10646" y="7262"/>
                    </a:lnTo>
                    <a:lnTo>
                      <a:pt x="10511" y="7217"/>
                    </a:lnTo>
                    <a:lnTo>
                      <a:pt x="10014" y="7082"/>
                    </a:lnTo>
                    <a:lnTo>
                      <a:pt x="9969" y="6857"/>
                    </a:lnTo>
                    <a:lnTo>
                      <a:pt x="9879" y="6676"/>
                    </a:lnTo>
                    <a:lnTo>
                      <a:pt x="9789" y="6631"/>
                    </a:lnTo>
                    <a:lnTo>
                      <a:pt x="9699" y="6541"/>
                    </a:lnTo>
                    <a:lnTo>
                      <a:pt x="9473" y="6541"/>
                    </a:lnTo>
                    <a:lnTo>
                      <a:pt x="9383" y="6496"/>
                    </a:lnTo>
                    <a:lnTo>
                      <a:pt x="8887" y="6496"/>
                    </a:lnTo>
                    <a:lnTo>
                      <a:pt x="9112" y="6360"/>
                    </a:lnTo>
                    <a:lnTo>
                      <a:pt x="9203" y="6225"/>
                    </a:lnTo>
                    <a:lnTo>
                      <a:pt x="9248" y="6090"/>
                    </a:lnTo>
                    <a:lnTo>
                      <a:pt x="9248" y="5909"/>
                    </a:lnTo>
                    <a:lnTo>
                      <a:pt x="9157" y="5774"/>
                    </a:lnTo>
                    <a:lnTo>
                      <a:pt x="9203" y="5684"/>
                    </a:lnTo>
                    <a:lnTo>
                      <a:pt x="9203" y="5548"/>
                    </a:lnTo>
                    <a:lnTo>
                      <a:pt x="9203" y="5413"/>
                    </a:lnTo>
                    <a:lnTo>
                      <a:pt x="9112" y="5323"/>
                    </a:lnTo>
                    <a:lnTo>
                      <a:pt x="9203" y="5142"/>
                    </a:lnTo>
                    <a:lnTo>
                      <a:pt x="9203" y="4962"/>
                    </a:lnTo>
                    <a:lnTo>
                      <a:pt x="9293" y="4872"/>
                    </a:lnTo>
                    <a:lnTo>
                      <a:pt x="9248" y="4691"/>
                    </a:lnTo>
                    <a:lnTo>
                      <a:pt x="9203" y="4556"/>
                    </a:lnTo>
                    <a:lnTo>
                      <a:pt x="9112" y="4466"/>
                    </a:lnTo>
                    <a:lnTo>
                      <a:pt x="9067" y="4285"/>
                    </a:lnTo>
                    <a:lnTo>
                      <a:pt x="8977" y="4150"/>
                    </a:lnTo>
                    <a:lnTo>
                      <a:pt x="8842" y="4060"/>
                    </a:lnTo>
                    <a:lnTo>
                      <a:pt x="8661" y="4060"/>
                    </a:lnTo>
                    <a:lnTo>
                      <a:pt x="8481" y="4105"/>
                    </a:lnTo>
                    <a:lnTo>
                      <a:pt x="8075" y="3338"/>
                    </a:lnTo>
                    <a:lnTo>
                      <a:pt x="7624" y="2617"/>
                    </a:lnTo>
                    <a:lnTo>
                      <a:pt x="7082" y="1940"/>
                    </a:lnTo>
                    <a:lnTo>
                      <a:pt x="6767" y="1624"/>
                    </a:lnTo>
                    <a:lnTo>
                      <a:pt x="6451" y="1354"/>
                    </a:lnTo>
                    <a:lnTo>
                      <a:pt x="6135" y="1128"/>
                    </a:lnTo>
                    <a:lnTo>
                      <a:pt x="5774" y="857"/>
                    </a:lnTo>
                    <a:lnTo>
                      <a:pt x="5414" y="677"/>
                    </a:lnTo>
                    <a:lnTo>
                      <a:pt x="5053" y="497"/>
                    </a:lnTo>
                    <a:lnTo>
                      <a:pt x="4647" y="316"/>
                    </a:lnTo>
                    <a:lnTo>
                      <a:pt x="4241" y="181"/>
                    </a:lnTo>
                    <a:lnTo>
                      <a:pt x="3790" y="91"/>
                    </a:lnTo>
                    <a:lnTo>
                      <a:pt x="3384" y="45"/>
                    </a:lnTo>
                    <a:lnTo>
                      <a:pt x="2842" y="0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7" name="Google Shape;1187;p74"/>
              <p:cNvSpPr/>
              <p:nvPr/>
            </p:nvSpPr>
            <p:spPr>
              <a:xfrm>
                <a:off x="1483050" y="2379350"/>
                <a:ext cx="545825" cy="429675"/>
              </a:xfrm>
              <a:custGeom>
                <a:avLst/>
                <a:gdLst/>
                <a:ahLst/>
                <a:cxnLst/>
                <a:rect l="l" t="t" r="r" b="b"/>
                <a:pathLst>
                  <a:path w="21833" h="17187" extrusionOk="0">
                    <a:moveTo>
                      <a:pt x="4872" y="2527"/>
                    </a:moveTo>
                    <a:lnTo>
                      <a:pt x="4466" y="2572"/>
                    </a:lnTo>
                    <a:lnTo>
                      <a:pt x="4105" y="2662"/>
                    </a:lnTo>
                    <a:lnTo>
                      <a:pt x="3699" y="2797"/>
                    </a:lnTo>
                    <a:lnTo>
                      <a:pt x="3339" y="2978"/>
                    </a:lnTo>
                    <a:lnTo>
                      <a:pt x="2933" y="3203"/>
                    </a:lnTo>
                    <a:lnTo>
                      <a:pt x="2527" y="3519"/>
                    </a:lnTo>
                    <a:lnTo>
                      <a:pt x="2121" y="3925"/>
                    </a:lnTo>
                    <a:lnTo>
                      <a:pt x="1670" y="4376"/>
                    </a:lnTo>
                    <a:lnTo>
                      <a:pt x="1309" y="4872"/>
                    </a:lnTo>
                    <a:lnTo>
                      <a:pt x="993" y="5369"/>
                    </a:lnTo>
                    <a:lnTo>
                      <a:pt x="722" y="5910"/>
                    </a:lnTo>
                    <a:lnTo>
                      <a:pt x="497" y="6496"/>
                    </a:lnTo>
                    <a:lnTo>
                      <a:pt x="316" y="7037"/>
                    </a:lnTo>
                    <a:lnTo>
                      <a:pt x="181" y="7624"/>
                    </a:lnTo>
                    <a:lnTo>
                      <a:pt x="91" y="8255"/>
                    </a:lnTo>
                    <a:lnTo>
                      <a:pt x="46" y="8842"/>
                    </a:lnTo>
                    <a:lnTo>
                      <a:pt x="1" y="9473"/>
                    </a:lnTo>
                    <a:lnTo>
                      <a:pt x="1" y="10105"/>
                    </a:lnTo>
                    <a:lnTo>
                      <a:pt x="46" y="10736"/>
                    </a:lnTo>
                    <a:lnTo>
                      <a:pt x="181" y="12044"/>
                    </a:lnTo>
                    <a:lnTo>
                      <a:pt x="361" y="13307"/>
                    </a:lnTo>
                    <a:lnTo>
                      <a:pt x="497" y="12540"/>
                    </a:lnTo>
                    <a:lnTo>
                      <a:pt x="677" y="11774"/>
                    </a:lnTo>
                    <a:lnTo>
                      <a:pt x="903" y="11007"/>
                    </a:lnTo>
                    <a:lnTo>
                      <a:pt x="1173" y="10285"/>
                    </a:lnTo>
                    <a:lnTo>
                      <a:pt x="1264" y="10195"/>
                    </a:lnTo>
                    <a:lnTo>
                      <a:pt x="1354" y="10195"/>
                    </a:lnTo>
                    <a:lnTo>
                      <a:pt x="1399" y="10240"/>
                    </a:lnTo>
                    <a:lnTo>
                      <a:pt x="1399" y="10330"/>
                    </a:lnTo>
                    <a:lnTo>
                      <a:pt x="948" y="12044"/>
                    </a:lnTo>
                    <a:lnTo>
                      <a:pt x="722" y="12856"/>
                    </a:lnTo>
                    <a:lnTo>
                      <a:pt x="452" y="13713"/>
                    </a:lnTo>
                    <a:lnTo>
                      <a:pt x="722" y="15157"/>
                    </a:lnTo>
                    <a:lnTo>
                      <a:pt x="1038" y="16510"/>
                    </a:lnTo>
                    <a:lnTo>
                      <a:pt x="1083" y="15517"/>
                    </a:lnTo>
                    <a:lnTo>
                      <a:pt x="1128" y="14480"/>
                    </a:lnTo>
                    <a:lnTo>
                      <a:pt x="1264" y="13488"/>
                    </a:lnTo>
                    <a:lnTo>
                      <a:pt x="1444" y="12495"/>
                    </a:lnTo>
                    <a:lnTo>
                      <a:pt x="1489" y="12450"/>
                    </a:lnTo>
                    <a:lnTo>
                      <a:pt x="1534" y="12405"/>
                    </a:lnTo>
                    <a:lnTo>
                      <a:pt x="1624" y="12450"/>
                    </a:lnTo>
                    <a:lnTo>
                      <a:pt x="1624" y="12540"/>
                    </a:lnTo>
                    <a:lnTo>
                      <a:pt x="1354" y="14841"/>
                    </a:lnTo>
                    <a:lnTo>
                      <a:pt x="1264" y="15969"/>
                    </a:lnTo>
                    <a:lnTo>
                      <a:pt x="1219" y="17141"/>
                    </a:lnTo>
                    <a:lnTo>
                      <a:pt x="1219" y="17186"/>
                    </a:lnTo>
                    <a:lnTo>
                      <a:pt x="1444" y="16059"/>
                    </a:lnTo>
                    <a:lnTo>
                      <a:pt x="1760" y="14931"/>
                    </a:lnTo>
                    <a:lnTo>
                      <a:pt x="2076" y="13849"/>
                    </a:lnTo>
                    <a:lnTo>
                      <a:pt x="2481" y="12766"/>
                    </a:lnTo>
                    <a:lnTo>
                      <a:pt x="2617" y="12180"/>
                    </a:lnTo>
                    <a:lnTo>
                      <a:pt x="2797" y="11638"/>
                    </a:lnTo>
                    <a:lnTo>
                      <a:pt x="2933" y="11052"/>
                    </a:lnTo>
                    <a:lnTo>
                      <a:pt x="3158" y="10511"/>
                    </a:lnTo>
                    <a:lnTo>
                      <a:pt x="3158" y="10466"/>
                    </a:lnTo>
                    <a:lnTo>
                      <a:pt x="2887" y="10375"/>
                    </a:lnTo>
                    <a:lnTo>
                      <a:pt x="2617" y="10240"/>
                    </a:lnTo>
                    <a:lnTo>
                      <a:pt x="2391" y="10014"/>
                    </a:lnTo>
                    <a:lnTo>
                      <a:pt x="2166" y="9789"/>
                    </a:lnTo>
                    <a:lnTo>
                      <a:pt x="2030" y="9473"/>
                    </a:lnTo>
                    <a:lnTo>
                      <a:pt x="1850" y="9203"/>
                    </a:lnTo>
                    <a:lnTo>
                      <a:pt x="1624" y="8616"/>
                    </a:lnTo>
                    <a:lnTo>
                      <a:pt x="1624" y="8571"/>
                    </a:lnTo>
                    <a:lnTo>
                      <a:pt x="1670" y="8526"/>
                    </a:lnTo>
                    <a:lnTo>
                      <a:pt x="1760" y="8526"/>
                    </a:lnTo>
                    <a:lnTo>
                      <a:pt x="1805" y="8571"/>
                    </a:lnTo>
                    <a:lnTo>
                      <a:pt x="2076" y="9112"/>
                    </a:lnTo>
                    <a:lnTo>
                      <a:pt x="2211" y="9383"/>
                    </a:lnTo>
                    <a:lnTo>
                      <a:pt x="2391" y="9609"/>
                    </a:lnTo>
                    <a:lnTo>
                      <a:pt x="2617" y="9834"/>
                    </a:lnTo>
                    <a:lnTo>
                      <a:pt x="2842" y="10014"/>
                    </a:lnTo>
                    <a:lnTo>
                      <a:pt x="3068" y="10195"/>
                    </a:lnTo>
                    <a:lnTo>
                      <a:pt x="3384" y="10285"/>
                    </a:lnTo>
                    <a:lnTo>
                      <a:pt x="3429" y="10330"/>
                    </a:lnTo>
                    <a:lnTo>
                      <a:pt x="3429" y="10375"/>
                    </a:lnTo>
                    <a:lnTo>
                      <a:pt x="4331" y="10285"/>
                    </a:lnTo>
                    <a:lnTo>
                      <a:pt x="4150" y="9654"/>
                    </a:lnTo>
                    <a:lnTo>
                      <a:pt x="3925" y="9022"/>
                    </a:lnTo>
                    <a:lnTo>
                      <a:pt x="3654" y="8436"/>
                    </a:lnTo>
                    <a:lnTo>
                      <a:pt x="3339" y="7849"/>
                    </a:lnTo>
                    <a:lnTo>
                      <a:pt x="3023" y="7308"/>
                    </a:lnTo>
                    <a:lnTo>
                      <a:pt x="2662" y="6767"/>
                    </a:lnTo>
                    <a:lnTo>
                      <a:pt x="1895" y="5684"/>
                    </a:lnTo>
                    <a:lnTo>
                      <a:pt x="1850" y="5639"/>
                    </a:lnTo>
                    <a:lnTo>
                      <a:pt x="1895" y="5549"/>
                    </a:lnTo>
                    <a:lnTo>
                      <a:pt x="1940" y="5504"/>
                    </a:lnTo>
                    <a:lnTo>
                      <a:pt x="2030" y="5549"/>
                    </a:lnTo>
                    <a:lnTo>
                      <a:pt x="2481" y="6045"/>
                    </a:lnTo>
                    <a:lnTo>
                      <a:pt x="2887" y="6586"/>
                    </a:lnTo>
                    <a:lnTo>
                      <a:pt x="3248" y="7128"/>
                    </a:lnTo>
                    <a:lnTo>
                      <a:pt x="3609" y="7759"/>
                    </a:lnTo>
                    <a:lnTo>
                      <a:pt x="3925" y="8346"/>
                    </a:lnTo>
                    <a:lnTo>
                      <a:pt x="4150" y="8977"/>
                    </a:lnTo>
                    <a:lnTo>
                      <a:pt x="4331" y="9609"/>
                    </a:lnTo>
                    <a:lnTo>
                      <a:pt x="4466" y="10285"/>
                    </a:lnTo>
                    <a:lnTo>
                      <a:pt x="6361" y="10195"/>
                    </a:lnTo>
                    <a:lnTo>
                      <a:pt x="6270" y="9699"/>
                    </a:lnTo>
                    <a:lnTo>
                      <a:pt x="6090" y="9203"/>
                    </a:lnTo>
                    <a:lnTo>
                      <a:pt x="5910" y="8752"/>
                    </a:lnTo>
                    <a:lnTo>
                      <a:pt x="5684" y="8300"/>
                    </a:lnTo>
                    <a:lnTo>
                      <a:pt x="5143" y="7443"/>
                    </a:lnTo>
                    <a:lnTo>
                      <a:pt x="4556" y="6586"/>
                    </a:lnTo>
                    <a:lnTo>
                      <a:pt x="4556" y="6496"/>
                    </a:lnTo>
                    <a:lnTo>
                      <a:pt x="4602" y="6451"/>
                    </a:lnTo>
                    <a:lnTo>
                      <a:pt x="4692" y="6451"/>
                    </a:lnTo>
                    <a:lnTo>
                      <a:pt x="4737" y="6496"/>
                    </a:lnTo>
                    <a:lnTo>
                      <a:pt x="5323" y="7353"/>
                    </a:lnTo>
                    <a:lnTo>
                      <a:pt x="5594" y="7759"/>
                    </a:lnTo>
                    <a:lnTo>
                      <a:pt x="5864" y="8255"/>
                    </a:lnTo>
                    <a:lnTo>
                      <a:pt x="6090" y="8706"/>
                    </a:lnTo>
                    <a:lnTo>
                      <a:pt x="6270" y="9203"/>
                    </a:lnTo>
                    <a:lnTo>
                      <a:pt x="6406" y="9699"/>
                    </a:lnTo>
                    <a:lnTo>
                      <a:pt x="6451" y="10195"/>
                    </a:lnTo>
                    <a:lnTo>
                      <a:pt x="8887" y="10195"/>
                    </a:lnTo>
                    <a:lnTo>
                      <a:pt x="8842" y="9789"/>
                    </a:lnTo>
                    <a:lnTo>
                      <a:pt x="8751" y="9383"/>
                    </a:lnTo>
                    <a:lnTo>
                      <a:pt x="8661" y="8977"/>
                    </a:lnTo>
                    <a:lnTo>
                      <a:pt x="8526" y="8616"/>
                    </a:lnTo>
                    <a:lnTo>
                      <a:pt x="8390" y="8210"/>
                    </a:lnTo>
                    <a:lnTo>
                      <a:pt x="8210" y="7894"/>
                    </a:lnTo>
                    <a:lnTo>
                      <a:pt x="7759" y="7218"/>
                    </a:lnTo>
                    <a:lnTo>
                      <a:pt x="7263" y="6586"/>
                    </a:lnTo>
                    <a:lnTo>
                      <a:pt x="6722" y="5955"/>
                    </a:lnTo>
                    <a:lnTo>
                      <a:pt x="5594" y="4737"/>
                    </a:lnTo>
                    <a:lnTo>
                      <a:pt x="5594" y="4647"/>
                    </a:lnTo>
                    <a:lnTo>
                      <a:pt x="5594" y="4602"/>
                    </a:lnTo>
                    <a:lnTo>
                      <a:pt x="5639" y="4557"/>
                    </a:lnTo>
                    <a:lnTo>
                      <a:pt x="5729" y="4557"/>
                    </a:lnTo>
                    <a:lnTo>
                      <a:pt x="6361" y="5008"/>
                    </a:lnTo>
                    <a:lnTo>
                      <a:pt x="6947" y="5549"/>
                    </a:lnTo>
                    <a:lnTo>
                      <a:pt x="7533" y="6226"/>
                    </a:lnTo>
                    <a:lnTo>
                      <a:pt x="8075" y="6992"/>
                    </a:lnTo>
                    <a:lnTo>
                      <a:pt x="8345" y="7398"/>
                    </a:lnTo>
                    <a:lnTo>
                      <a:pt x="8526" y="7804"/>
                    </a:lnTo>
                    <a:lnTo>
                      <a:pt x="8706" y="8210"/>
                    </a:lnTo>
                    <a:lnTo>
                      <a:pt x="8842" y="8616"/>
                    </a:lnTo>
                    <a:lnTo>
                      <a:pt x="8977" y="9022"/>
                    </a:lnTo>
                    <a:lnTo>
                      <a:pt x="9022" y="9428"/>
                    </a:lnTo>
                    <a:lnTo>
                      <a:pt x="9022" y="9834"/>
                    </a:lnTo>
                    <a:lnTo>
                      <a:pt x="9022" y="10195"/>
                    </a:lnTo>
                    <a:lnTo>
                      <a:pt x="10871" y="10240"/>
                    </a:lnTo>
                    <a:lnTo>
                      <a:pt x="10871" y="10240"/>
                    </a:lnTo>
                    <a:lnTo>
                      <a:pt x="10691" y="9473"/>
                    </a:lnTo>
                    <a:lnTo>
                      <a:pt x="10465" y="8661"/>
                    </a:lnTo>
                    <a:lnTo>
                      <a:pt x="10195" y="7849"/>
                    </a:lnTo>
                    <a:lnTo>
                      <a:pt x="9834" y="7037"/>
                    </a:lnTo>
                    <a:lnTo>
                      <a:pt x="9428" y="6180"/>
                    </a:lnTo>
                    <a:lnTo>
                      <a:pt x="8977" y="5414"/>
                    </a:lnTo>
                    <a:lnTo>
                      <a:pt x="8436" y="4692"/>
                    </a:lnTo>
                    <a:lnTo>
                      <a:pt x="7894" y="4015"/>
                    </a:lnTo>
                    <a:lnTo>
                      <a:pt x="7263" y="3429"/>
                    </a:lnTo>
                    <a:lnTo>
                      <a:pt x="6947" y="3203"/>
                    </a:lnTo>
                    <a:lnTo>
                      <a:pt x="6631" y="3023"/>
                    </a:lnTo>
                    <a:lnTo>
                      <a:pt x="6270" y="2843"/>
                    </a:lnTo>
                    <a:lnTo>
                      <a:pt x="5955" y="2707"/>
                    </a:lnTo>
                    <a:lnTo>
                      <a:pt x="5594" y="2572"/>
                    </a:lnTo>
                    <a:lnTo>
                      <a:pt x="5233" y="2527"/>
                    </a:lnTo>
                    <a:close/>
                    <a:moveTo>
                      <a:pt x="14390" y="1"/>
                    </a:moveTo>
                    <a:lnTo>
                      <a:pt x="13893" y="91"/>
                    </a:lnTo>
                    <a:lnTo>
                      <a:pt x="13397" y="226"/>
                    </a:lnTo>
                    <a:lnTo>
                      <a:pt x="12946" y="497"/>
                    </a:lnTo>
                    <a:lnTo>
                      <a:pt x="12540" y="858"/>
                    </a:lnTo>
                    <a:lnTo>
                      <a:pt x="12179" y="1309"/>
                    </a:lnTo>
                    <a:lnTo>
                      <a:pt x="12721" y="1670"/>
                    </a:lnTo>
                    <a:lnTo>
                      <a:pt x="13217" y="2076"/>
                    </a:lnTo>
                    <a:lnTo>
                      <a:pt x="13623" y="2527"/>
                    </a:lnTo>
                    <a:lnTo>
                      <a:pt x="14029" y="2978"/>
                    </a:lnTo>
                    <a:lnTo>
                      <a:pt x="14390" y="3519"/>
                    </a:lnTo>
                    <a:lnTo>
                      <a:pt x="14705" y="4015"/>
                    </a:lnTo>
                    <a:lnTo>
                      <a:pt x="15021" y="4602"/>
                    </a:lnTo>
                    <a:lnTo>
                      <a:pt x="15292" y="5188"/>
                    </a:lnTo>
                    <a:lnTo>
                      <a:pt x="15743" y="6361"/>
                    </a:lnTo>
                    <a:lnTo>
                      <a:pt x="16104" y="7624"/>
                    </a:lnTo>
                    <a:lnTo>
                      <a:pt x="16465" y="8842"/>
                    </a:lnTo>
                    <a:lnTo>
                      <a:pt x="16780" y="10060"/>
                    </a:lnTo>
                    <a:lnTo>
                      <a:pt x="16735" y="10195"/>
                    </a:lnTo>
                    <a:lnTo>
                      <a:pt x="18088" y="10240"/>
                    </a:lnTo>
                    <a:lnTo>
                      <a:pt x="18043" y="9699"/>
                    </a:lnTo>
                    <a:lnTo>
                      <a:pt x="17908" y="9248"/>
                    </a:lnTo>
                    <a:lnTo>
                      <a:pt x="17773" y="8752"/>
                    </a:lnTo>
                    <a:lnTo>
                      <a:pt x="17637" y="8255"/>
                    </a:lnTo>
                    <a:lnTo>
                      <a:pt x="17276" y="7308"/>
                    </a:lnTo>
                    <a:lnTo>
                      <a:pt x="16916" y="6361"/>
                    </a:lnTo>
                    <a:lnTo>
                      <a:pt x="16916" y="6316"/>
                    </a:lnTo>
                    <a:lnTo>
                      <a:pt x="16961" y="6271"/>
                    </a:lnTo>
                    <a:lnTo>
                      <a:pt x="17051" y="6226"/>
                    </a:lnTo>
                    <a:lnTo>
                      <a:pt x="17096" y="6271"/>
                    </a:lnTo>
                    <a:lnTo>
                      <a:pt x="17502" y="7218"/>
                    </a:lnTo>
                    <a:lnTo>
                      <a:pt x="17908" y="8210"/>
                    </a:lnTo>
                    <a:lnTo>
                      <a:pt x="18043" y="8706"/>
                    </a:lnTo>
                    <a:lnTo>
                      <a:pt x="18179" y="9203"/>
                    </a:lnTo>
                    <a:lnTo>
                      <a:pt x="18224" y="9744"/>
                    </a:lnTo>
                    <a:lnTo>
                      <a:pt x="18179" y="10240"/>
                    </a:lnTo>
                    <a:lnTo>
                      <a:pt x="18494" y="10240"/>
                    </a:lnTo>
                    <a:lnTo>
                      <a:pt x="18585" y="10285"/>
                    </a:lnTo>
                    <a:lnTo>
                      <a:pt x="18675" y="10285"/>
                    </a:lnTo>
                    <a:lnTo>
                      <a:pt x="18720" y="10420"/>
                    </a:lnTo>
                    <a:lnTo>
                      <a:pt x="18990" y="10240"/>
                    </a:lnTo>
                    <a:lnTo>
                      <a:pt x="19171" y="9969"/>
                    </a:lnTo>
                    <a:lnTo>
                      <a:pt x="19306" y="9654"/>
                    </a:lnTo>
                    <a:lnTo>
                      <a:pt x="19442" y="9338"/>
                    </a:lnTo>
                    <a:lnTo>
                      <a:pt x="19622" y="8616"/>
                    </a:lnTo>
                    <a:lnTo>
                      <a:pt x="19757" y="7985"/>
                    </a:lnTo>
                    <a:lnTo>
                      <a:pt x="19802" y="7894"/>
                    </a:lnTo>
                    <a:lnTo>
                      <a:pt x="19893" y="7894"/>
                    </a:lnTo>
                    <a:lnTo>
                      <a:pt x="19983" y="7985"/>
                    </a:lnTo>
                    <a:lnTo>
                      <a:pt x="19983" y="8075"/>
                    </a:lnTo>
                    <a:lnTo>
                      <a:pt x="19848" y="8752"/>
                    </a:lnTo>
                    <a:lnTo>
                      <a:pt x="19667" y="9473"/>
                    </a:lnTo>
                    <a:lnTo>
                      <a:pt x="19532" y="9834"/>
                    </a:lnTo>
                    <a:lnTo>
                      <a:pt x="19351" y="10150"/>
                    </a:lnTo>
                    <a:lnTo>
                      <a:pt x="19126" y="10420"/>
                    </a:lnTo>
                    <a:lnTo>
                      <a:pt x="18810" y="10646"/>
                    </a:lnTo>
                    <a:lnTo>
                      <a:pt x="18990" y="11142"/>
                    </a:lnTo>
                    <a:lnTo>
                      <a:pt x="19126" y="11683"/>
                    </a:lnTo>
                    <a:lnTo>
                      <a:pt x="19306" y="12225"/>
                    </a:lnTo>
                    <a:lnTo>
                      <a:pt x="19442" y="12766"/>
                    </a:lnTo>
                    <a:lnTo>
                      <a:pt x="19802" y="13849"/>
                    </a:lnTo>
                    <a:lnTo>
                      <a:pt x="20163" y="14931"/>
                    </a:lnTo>
                    <a:lnTo>
                      <a:pt x="20479" y="16059"/>
                    </a:lnTo>
                    <a:lnTo>
                      <a:pt x="20705" y="17186"/>
                    </a:lnTo>
                    <a:lnTo>
                      <a:pt x="20795" y="16871"/>
                    </a:lnTo>
                    <a:lnTo>
                      <a:pt x="20975" y="16555"/>
                    </a:lnTo>
                    <a:lnTo>
                      <a:pt x="20659" y="15337"/>
                    </a:lnTo>
                    <a:lnTo>
                      <a:pt x="20389" y="14164"/>
                    </a:lnTo>
                    <a:lnTo>
                      <a:pt x="20163" y="12901"/>
                    </a:lnTo>
                    <a:lnTo>
                      <a:pt x="19938" y="11683"/>
                    </a:lnTo>
                    <a:lnTo>
                      <a:pt x="19983" y="11593"/>
                    </a:lnTo>
                    <a:lnTo>
                      <a:pt x="20028" y="11548"/>
                    </a:lnTo>
                    <a:lnTo>
                      <a:pt x="20118" y="11593"/>
                    </a:lnTo>
                    <a:lnTo>
                      <a:pt x="20163" y="11638"/>
                    </a:lnTo>
                    <a:lnTo>
                      <a:pt x="21065" y="16465"/>
                    </a:lnTo>
                    <a:lnTo>
                      <a:pt x="21201" y="16329"/>
                    </a:lnTo>
                    <a:lnTo>
                      <a:pt x="21471" y="14976"/>
                    </a:lnTo>
                    <a:lnTo>
                      <a:pt x="21246" y="13894"/>
                    </a:lnTo>
                    <a:lnTo>
                      <a:pt x="21020" y="12856"/>
                    </a:lnTo>
                    <a:lnTo>
                      <a:pt x="20840" y="11819"/>
                    </a:lnTo>
                    <a:lnTo>
                      <a:pt x="20659" y="10781"/>
                    </a:lnTo>
                    <a:lnTo>
                      <a:pt x="20705" y="10691"/>
                    </a:lnTo>
                    <a:lnTo>
                      <a:pt x="20795" y="10601"/>
                    </a:lnTo>
                    <a:lnTo>
                      <a:pt x="20885" y="10601"/>
                    </a:lnTo>
                    <a:lnTo>
                      <a:pt x="20930" y="10691"/>
                    </a:lnTo>
                    <a:lnTo>
                      <a:pt x="21111" y="11548"/>
                    </a:lnTo>
                    <a:lnTo>
                      <a:pt x="21291" y="12360"/>
                    </a:lnTo>
                    <a:lnTo>
                      <a:pt x="21471" y="13217"/>
                    </a:lnTo>
                    <a:lnTo>
                      <a:pt x="21607" y="14074"/>
                    </a:lnTo>
                    <a:lnTo>
                      <a:pt x="21742" y="13352"/>
                    </a:lnTo>
                    <a:lnTo>
                      <a:pt x="21787" y="12495"/>
                    </a:lnTo>
                    <a:lnTo>
                      <a:pt x="21832" y="11683"/>
                    </a:lnTo>
                    <a:lnTo>
                      <a:pt x="21832" y="10826"/>
                    </a:lnTo>
                    <a:lnTo>
                      <a:pt x="21787" y="9969"/>
                    </a:lnTo>
                    <a:lnTo>
                      <a:pt x="21652" y="8300"/>
                    </a:lnTo>
                    <a:lnTo>
                      <a:pt x="21562" y="7443"/>
                    </a:lnTo>
                    <a:lnTo>
                      <a:pt x="21381" y="6586"/>
                    </a:lnTo>
                    <a:lnTo>
                      <a:pt x="21201" y="5684"/>
                    </a:lnTo>
                    <a:lnTo>
                      <a:pt x="20930" y="4872"/>
                    </a:lnTo>
                    <a:lnTo>
                      <a:pt x="20614" y="4060"/>
                    </a:lnTo>
                    <a:lnTo>
                      <a:pt x="20208" y="3384"/>
                    </a:lnTo>
                    <a:lnTo>
                      <a:pt x="19893" y="2933"/>
                    </a:lnTo>
                    <a:lnTo>
                      <a:pt x="19487" y="2482"/>
                    </a:lnTo>
                    <a:lnTo>
                      <a:pt x="19081" y="2076"/>
                    </a:lnTo>
                    <a:lnTo>
                      <a:pt x="18585" y="1625"/>
                    </a:lnTo>
                    <a:lnTo>
                      <a:pt x="18043" y="1264"/>
                    </a:lnTo>
                    <a:lnTo>
                      <a:pt x="17502" y="903"/>
                    </a:lnTo>
                    <a:lnTo>
                      <a:pt x="16916" y="587"/>
                    </a:lnTo>
                    <a:lnTo>
                      <a:pt x="16329" y="317"/>
                    </a:lnTo>
                    <a:lnTo>
                      <a:pt x="17006" y="1264"/>
                    </a:lnTo>
                    <a:lnTo>
                      <a:pt x="17276" y="1760"/>
                    </a:lnTo>
                    <a:lnTo>
                      <a:pt x="17547" y="2256"/>
                    </a:lnTo>
                    <a:lnTo>
                      <a:pt x="17818" y="2797"/>
                    </a:lnTo>
                    <a:lnTo>
                      <a:pt x="17998" y="3339"/>
                    </a:lnTo>
                    <a:lnTo>
                      <a:pt x="18179" y="3880"/>
                    </a:lnTo>
                    <a:lnTo>
                      <a:pt x="18314" y="4466"/>
                    </a:lnTo>
                    <a:lnTo>
                      <a:pt x="18269" y="4557"/>
                    </a:lnTo>
                    <a:lnTo>
                      <a:pt x="18224" y="4602"/>
                    </a:lnTo>
                    <a:lnTo>
                      <a:pt x="18133" y="4602"/>
                    </a:lnTo>
                    <a:lnTo>
                      <a:pt x="18088" y="4512"/>
                    </a:lnTo>
                    <a:lnTo>
                      <a:pt x="17953" y="3925"/>
                    </a:lnTo>
                    <a:lnTo>
                      <a:pt x="17773" y="3339"/>
                    </a:lnTo>
                    <a:lnTo>
                      <a:pt x="17547" y="2797"/>
                    </a:lnTo>
                    <a:lnTo>
                      <a:pt x="17276" y="2256"/>
                    </a:lnTo>
                    <a:lnTo>
                      <a:pt x="17006" y="1715"/>
                    </a:lnTo>
                    <a:lnTo>
                      <a:pt x="16645" y="1219"/>
                    </a:lnTo>
                    <a:lnTo>
                      <a:pt x="15968" y="181"/>
                    </a:lnTo>
                    <a:lnTo>
                      <a:pt x="15923" y="181"/>
                    </a:lnTo>
                    <a:lnTo>
                      <a:pt x="15427" y="46"/>
                    </a:lnTo>
                    <a:lnTo>
                      <a:pt x="14886" y="1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8" name="Google Shape;1188;p74"/>
              <p:cNvSpPr/>
              <p:nvPr/>
            </p:nvSpPr>
            <p:spPr>
              <a:xfrm>
                <a:off x="1478550" y="2645475"/>
                <a:ext cx="543550" cy="351875"/>
              </a:xfrm>
              <a:custGeom>
                <a:avLst/>
                <a:gdLst/>
                <a:ahLst/>
                <a:cxnLst/>
                <a:rect l="l" t="t" r="r" b="b"/>
                <a:pathLst>
                  <a:path w="21742" h="14075" extrusionOk="0">
                    <a:moveTo>
                      <a:pt x="3473" y="1"/>
                    </a:moveTo>
                    <a:lnTo>
                      <a:pt x="3338" y="91"/>
                    </a:lnTo>
                    <a:lnTo>
                      <a:pt x="3203" y="181"/>
                    </a:lnTo>
                    <a:lnTo>
                      <a:pt x="3113" y="317"/>
                    </a:lnTo>
                    <a:lnTo>
                      <a:pt x="3067" y="452"/>
                    </a:lnTo>
                    <a:lnTo>
                      <a:pt x="3067" y="632"/>
                    </a:lnTo>
                    <a:lnTo>
                      <a:pt x="3067" y="768"/>
                    </a:lnTo>
                    <a:lnTo>
                      <a:pt x="3113" y="948"/>
                    </a:lnTo>
                    <a:lnTo>
                      <a:pt x="3022" y="1129"/>
                    </a:lnTo>
                    <a:lnTo>
                      <a:pt x="2616" y="2888"/>
                    </a:lnTo>
                    <a:lnTo>
                      <a:pt x="2210" y="4692"/>
                    </a:lnTo>
                    <a:lnTo>
                      <a:pt x="2075" y="5369"/>
                    </a:lnTo>
                    <a:lnTo>
                      <a:pt x="1669" y="6090"/>
                    </a:lnTo>
                    <a:lnTo>
                      <a:pt x="1444" y="6496"/>
                    </a:lnTo>
                    <a:lnTo>
                      <a:pt x="1308" y="6902"/>
                    </a:lnTo>
                    <a:lnTo>
                      <a:pt x="1218" y="6316"/>
                    </a:lnTo>
                    <a:lnTo>
                      <a:pt x="1128" y="6135"/>
                    </a:lnTo>
                    <a:lnTo>
                      <a:pt x="1038" y="6045"/>
                    </a:lnTo>
                    <a:lnTo>
                      <a:pt x="902" y="6000"/>
                    </a:lnTo>
                    <a:lnTo>
                      <a:pt x="767" y="5955"/>
                    </a:lnTo>
                    <a:lnTo>
                      <a:pt x="587" y="6000"/>
                    </a:lnTo>
                    <a:lnTo>
                      <a:pt x="451" y="6045"/>
                    </a:lnTo>
                    <a:lnTo>
                      <a:pt x="361" y="6135"/>
                    </a:lnTo>
                    <a:lnTo>
                      <a:pt x="316" y="6271"/>
                    </a:lnTo>
                    <a:lnTo>
                      <a:pt x="226" y="6361"/>
                    </a:lnTo>
                    <a:lnTo>
                      <a:pt x="136" y="6722"/>
                    </a:lnTo>
                    <a:lnTo>
                      <a:pt x="45" y="7128"/>
                    </a:lnTo>
                    <a:lnTo>
                      <a:pt x="0" y="7579"/>
                    </a:lnTo>
                    <a:lnTo>
                      <a:pt x="0" y="8030"/>
                    </a:lnTo>
                    <a:lnTo>
                      <a:pt x="90" y="8481"/>
                    </a:lnTo>
                    <a:lnTo>
                      <a:pt x="181" y="8842"/>
                    </a:lnTo>
                    <a:lnTo>
                      <a:pt x="271" y="9022"/>
                    </a:lnTo>
                    <a:lnTo>
                      <a:pt x="406" y="9203"/>
                    </a:lnTo>
                    <a:lnTo>
                      <a:pt x="541" y="9338"/>
                    </a:lnTo>
                    <a:lnTo>
                      <a:pt x="722" y="9428"/>
                    </a:lnTo>
                    <a:lnTo>
                      <a:pt x="812" y="9473"/>
                    </a:lnTo>
                    <a:lnTo>
                      <a:pt x="947" y="9518"/>
                    </a:lnTo>
                    <a:lnTo>
                      <a:pt x="1083" y="9473"/>
                    </a:lnTo>
                    <a:lnTo>
                      <a:pt x="1218" y="9428"/>
                    </a:lnTo>
                    <a:lnTo>
                      <a:pt x="1263" y="9473"/>
                    </a:lnTo>
                    <a:lnTo>
                      <a:pt x="1308" y="9564"/>
                    </a:lnTo>
                    <a:lnTo>
                      <a:pt x="1624" y="10330"/>
                    </a:lnTo>
                    <a:lnTo>
                      <a:pt x="1759" y="10736"/>
                    </a:lnTo>
                    <a:lnTo>
                      <a:pt x="1940" y="11142"/>
                    </a:lnTo>
                    <a:lnTo>
                      <a:pt x="2075" y="11232"/>
                    </a:lnTo>
                    <a:lnTo>
                      <a:pt x="2210" y="11278"/>
                    </a:lnTo>
                    <a:lnTo>
                      <a:pt x="2210" y="11413"/>
                    </a:lnTo>
                    <a:lnTo>
                      <a:pt x="2346" y="11548"/>
                    </a:lnTo>
                    <a:lnTo>
                      <a:pt x="2481" y="11729"/>
                    </a:lnTo>
                    <a:lnTo>
                      <a:pt x="2661" y="11909"/>
                    </a:lnTo>
                    <a:lnTo>
                      <a:pt x="2707" y="12135"/>
                    </a:lnTo>
                    <a:lnTo>
                      <a:pt x="2797" y="12270"/>
                    </a:lnTo>
                    <a:lnTo>
                      <a:pt x="3203" y="12586"/>
                    </a:lnTo>
                    <a:lnTo>
                      <a:pt x="3654" y="12856"/>
                    </a:lnTo>
                    <a:lnTo>
                      <a:pt x="4060" y="13037"/>
                    </a:lnTo>
                    <a:lnTo>
                      <a:pt x="4556" y="13217"/>
                    </a:lnTo>
                    <a:lnTo>
                      <a:pt x="4736" y="13262"/>
                    </a:lnTo>
                    <a:lnTo>
                      <a:pt x="4962" y="13262"/>
                    </a:lnTo>
                    <a:lnTo>
                      <a:pt x="5909" y="13533"/>
                    </a:lnTo>
                    <a:lnTo>
                      <a:pt x="6902" y="13758"/>
                    </a:lnTo>
                    <a:lnTo>
                      <a:pt x="7894" y="13894"/>
                    </a:lnTo>
                    <a:lnTo>
                      <a:pt x="8841" y="13984"/>
                    </a:lnTo>
                    <a:lnTo>
                      <a:pt x="9833" y="14029"/>
                    </a:lnTo>
                    <a:lnTo>
                      <a:pt x="10826" y="14029"/>
                    </a:lnTo>
                    <a:lnTo>
                      <a:pt x="12856" y="13939"/>
                    </a:lnTo>
                    <a:lnTo>
                      <a:pt x="13216" y="14074"/>
                    </a:lnTo>
                    <a:lnTo>
                      <a:pt x="14028" y="14074"/>
                    </a:lnTo>
                    <a:lnTo>
                      <a:pt x="14434" y="14029"/>
                    </a:lnTo>
                    <a:lnTo>
                      <a:pt x="14705" y="14029"/>
                    </a:lnTo>
                    <a:lnTo>
                      <a:pt x="15742" y="13849"/>
                    </a:lnTo>
                    <a:lnTo>
                      <a:pt x="16284" y="13758"/>
                    </a:lnTo>
                    <a:lnTo>
                      <a:pt x="16780" y="13533"/>
                    </a:lnTo>
                    <a:lnTo>
                      <a:pt x="17005" y="13398"/>
                    </a:lnTo>
                    <a:lnTo>
                      <a:pt x="17186" y="13262"/>
                    </a:lnTo>
                    <a:lnTo>
                      <a:pt x="17366" y="13307"/>
                    </a:lnTo>
                    <a:lnTo>
                      <a:pt x="17547" y="13307"/>
                    </a:lnTo>
                    <a:lnTo>
                      <a:pt x="17727" y="13262"/>
                    </a:lnTo>
                    <a:lnTo>
                      <a:pt x="17862" y="13172"/>
                    </a:lnTo>
                    <a:lnTo>
                      <a:pt x="18088" y="13127"/>
                    </a:lnTo>
                    <a:lnTo>
                      <a:pt x="18268" y="12992"/>
                    </a:lnTo>
                    <a:lnTo>
                      <a:pt x="18584" y="12721"/>
                    </a:lnTo>
                    <a:lnTo>
                      <a:pt x="18900" y="12405"/>
                    </a:lnTo>
                    <a:lnTo>
                      <a:pt x="19170" y="12044"/>
                    </a:lnTo>
                    <a:lnTo>
                      <a:pt x="19261" y="11864"/>
                    </a:lnTo>
                    <a:lnTo>
                      <a:pt x="19261" y="11638"/>
                    </a:lnTo>
                    <a:lnTo>
                      <a:pt x="19576" y="11097"/>
                    </a:lnTo>
                    <a:lnTo>
                      <a:pt x="19847" y="10511"/>
                    </a:lnTo>
                    <a:lnTo>
                      <a:pt x="19982" y="10466"/>
                    </a:lnTo>
                    <a:lnTo>
                      <a:pt x="20028" y="10421"/>
                    </a:lnTo>
                    <a:lnTo>
                      <a:pt x="20073" y="10330"/>
                    </a:lnTo>
                    <a:lnTo>
                      <a:pt x="20208" y="9879"/>
                    </a:lnTo>
                    <a:lnTo>
                      <a:pt x="20343" y="9428"/>
                    </a:lnTo>
                    <a:lnTo>
                      <a:pt x="20343" y="9293"/>
                    </a:lnTo>
                    <a:lnTo>
                      <a:pt x="20479" y="9338"/>
                    </a:lnTo>
                    <a:lnTo>
                      <a:pt x="20569" y="9338"/>
                    </a:lnTo>
                    <a:lnTo>
                      <a:pt x="20704" y="9293"/>
                    </a:lnTo>
                    <a:lnTo>
                      <a:pt x="20794" y="9248"/>
                    </a:lnTo>
                    <a:lnTo>
                      <a:pt x="20885" y="9203"/>
                    </a:lnTo>
                    <a:lnTo>
                      <a:pt x="21065" y="9248"/>
                    </a:lnTo>
                    <a:lnTo>
                      <a:pt x="21291" y="9248"/>
                    </a:lnTo>
                    <a:lnTo>
                      <a:pt x="21381" y="9203"/>
                    </a:lnTo>
                    <a:lnTo>
                      <a:pt x="21471" y="9158"/>
                    </a:lnTo>
                    <a:lnTo>
                      <a:pt x="21516" y="9067"/>
                    </a:lnTo>
                    <a:lnTo>
                      <a:pt x="21561" y="8932"/>
                    </a:lnTo>
                    <a:lnTo>
                      <a:pt x="21651" y="8526"/>
                    </a:lnTo>
                    <a:lnTo>
                      <a:pt x="21696" y="8075"/>
                    </a:lnTo>
                    <a:lnTo>
                      <a:pt x="21696" y="7669"/>
                    </a:lnTo>
                    <a:lnTo>
                      <a:pt x="21696" y="7263"/>
                    </a:lnTo>
                    <a:lnTo>
                      <a:pt x="21742" y="6902"/>
                    </a:lnTo>
                    <a:lnTo>
                      <a:pt x="21742" y="6587"/>
                    </a:lnTo>
                    <a:lnTo>
                      <a:pt x="21696" y="6451"/>
                    </a:lnTo>
                    <a:lnTo>
                      <a:pt x="21651" y="6316"/>
                    </a:lnTo>
                    <a:lnTo>
                      <a:pt x="21561" y="6226"/>
                    </a:lnTo>
                    <a:lnTo>
                      <a:pt x="21426" y="6135"/>
                    </a:lnTo>
                    <a:lnTo>
                      <a:pt x="21291" y="6090"/>
                    </a:lnTo>
                    <a:lnTo>
                      <a:pt x="21155" y="6090"/>
                    </a:lnTo>
                    <a:lnTo>
                      <a:pt x="21020" y="6135"/>
                    </a:lnTo>
                    <a:lnTo>
                      <a:pt x="20930" y="6226"/>
                    </a:lnTo>
                    <a:lnTo>
                      <a:pt x="20749" y="6361"/>
                    </a:lnTo>
                    <a:lnTo>
                      <a:pt x="20614" y="6496"/>
                    </a:lnTo>
                    <a:lnTo>
                      <a:pt x="20569" y="6722"/>
                    </a:lnTo>
                    <a:lnTo>
                      <a:pt x="20614" y="6947"/>
                    </a:lnTo>
                    <a:lnTo>
                      <a:pt x="20704" y="7128"/>
                    </a:lnTo>
                    <a:lnTo>
                      <a:pt x="20659" y="7218"/>
                    </a:lnTo>
                    <a:lnTo>
                      <a:pt x="20569" y="7353"/>
                    </a:lnTo>
                    <a:lnTo>
                      <a:pt x="20614" y="7263"/>
                    </a:lnTo>
                    <a:lnTo>
                      <a:pt x="20569" y="7173"/>
                    </a:lnTo>
                    <a:lnTo>
                      <a:pt x="20524" y="6947"/>
                    </a:lnTo>
                    <a:lnTo>
                      <a:pt x="20479" y="6812"/>
                    </a:lnTo>
                    <a:lnTo>
                      <a:pt x="20388" y="6722"/>
                    </a:lnTo>
                    <a:lnTo>
                      <a:pt x="20298" y="6632"/>
                    </a:lnTo>
                    <a:lnTo>
                      <a:pt x="20208" y="6587"/>
                    </a:lnTo>
                    <a:lnTo>
                      <a:pt x="20208" y="6451"/>
                    </a:lnTo>
                    <a:lnTo>
                      <a:pt x="20208" y="6316"/>
                    </a:lnTo>
                    <a:lnTo>
                      <a:pt x="20073" y="5775"/>
                    </a:lnTo>
                    <a:lnTo>
                      <a:pt x="19982" y="5324"/>
                    </a:lnTo>
                    <a:lnTo>
                      <a:pt x="19892" y="4872"/>
                    </a:lnTo>
                    <a:lnTo>
                      <a:pt x="19622" y="3970"/>
                    </a:lnTo>
                    <a:lnTo>
                      <a:pt x="19576" y="3880"/>
                    </a:lnTo>
                    <a:lnTo>
                      <a:pt x="19531" y="3790"/>
                    </a:lnTo>
                    <a:lnTo>
                      <a:pt x="19351" y="3655"/>
                    </a:lnTo>
                    <a:lnTo>
                      <a:pt x="19306" y="3519"/>
                    </a:lnTo>
                    <a:lnTo>
                      <a:pt x="19170" y="3023"/>
                    </a:lnTo>
                    <a:lnTo>
                      <a:pt x="18945" y="2527"/>
                    </a:lnTo>
                    <a:lnTo>
                      <a:pt x="19035" y="2437"/>
                    </a:lnTo>
                    <a:lnTo>
                      <a:pt x="19080" y="2347"/>
                    </a:lnTo>
                    <a:lnTo>
                      <a:pt x="19125" y="2211"/>
                    </a:lnTo>
                    <a:lnTo>
                      <a:pt x="19080" y="2076"/>
                    </a:lnTo>
                    <a:lnTo>
                      <a:pt x="18990" y="1580"/>
                    </a:lnTo>
                    <a:lnTo>
                      <a:pt x="18855" y="1129"/>
                    </a:lnTo>
                    <a:lnTo>
                      <a:pt x="18674" y="678"/>
                    </a:lnTo>
                    <a:lnTo>
                      <a:pt x="18494" y="227"/>
                    </a:lnTo>
                    <a:lnTo>
                      <a:pt x="18404" y="136"/>
                    </a:lnTo>
                    <a:lnTo>
                      <a:pt x="18313" y="46"/>
                    </a:lnTo>
                    <a:lnTo>
                      <a:pt x="18223" y="1"/>
                    </a:lnTo>
                    <a:lnTo>
                      <a:pt x="17908" y="1"/>
                    </a:lnTo>
                    <a:lnTo>
                      <a:pt x="17727" y="91"/>
                    </a:lnTo>
                    <a:lnTo>
                      <a:pt x="17547" y="181"/>
                    </a:lnTo>
                    <a:lnTo>
                      <a:pt x="17456" y="362"/>
                    </a:lnTo>
                    <a:lnTo>
                      <a:pt x="17141" y="272"/>
                    </a:lnTo>
                    <a:lnTo>
                      <a:pt x="16780" y="181"/>
                    </a:lnTo>
                    <a:lnTo>
                      <a:pt x="15968" y="136"/>
                    </a:lnTo>
                    <a:lnTo>
                      <a:pt x="15201" y="181"/>
                    </a:lnTo>
                    <a:lnTo>
                      <a:pt x="14434" y="227"/>
                    </a:lnTo>
                    <a:lnTo>
                      <a:pt x="12901" y="362"/>
                    </a:lnTo>
                    <a:lnTo>
                      <a:pt x="12720" y="272"/>
                    </a:lnTo>
                    <a:lnTo>
                      <a:pt x="12495" y="227"/>
                    </a:lnTo>
                    <a:lnTo>
                      <a:pt x="10871" y="227"/>
                    </a:lnTo>
                    <a:lnTo>
                      <a:pt x="9292" y="317"/>
                    </a:lnTo>
                    <a:lnTo>
                      <a:pt x="8616" y="227"/>
                    </a:lnTo>
                    <a:lnTo>
                      <a:pt x="8164" y="136"/>
                    </a:lnTo>
                    <a:lnTo>
                      <a:pt x="7668" y="91"/>
                    </a:lnTo>
                    <a:lnTo>
                      <a:pt x="6811" y="91"/>
                    </a:lnTo>
                    <a:lnTo>
                      <a:pt x="5233" y="46"/>
                    </a:lnTo>
                    <a:lnTo>
                      <a:pt x="3699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9" name="Google Shape;1189;p74"/>
              <p:cNvSpPr/>
              <p:nvPr/>
            </p:nvSpPr>
            <p:spPr>
              <a:xfrm>
                <a:off x="1854050" y="3129250"/>
                <a:ext cx="63175" cy="72200"/>
              </a:xfrm>
              <a:custGeom>
                <a:avLst/>
                <a:gdLst/>
                <a:ahLst/>
                <a:cxnLst/>
                <a:rect l="l" t="t" r="r" b="b"/>
                <a:pathLst>
                  <a:path w="2527" h="2888" extrusionOk="0">
                    <a:moveTo>
                      <a:pt x="1399" y="1128"/>
                    </a:moveTo>
                    <a:lnTo>
                      <a:pt x="1354" y="1219"/>
                    </a:lnTo>
                    <a:lnTo>
                      <a:pt x="1354" y="1444"/>
                    </a:lnTo>
                    <a:lnTo>
                      <a:pt x="1173" y="1173"/>
                    </a:lnTo>
                    <a:lnTo>
                      <a:pt x="1399" y="1128"/>
                    </a:lnTo>
                    <a:close/>
                    <a:moveTo>
                      <a:pt x="1895" y="1"/>
                    </a:moveTo>
                    <a:lnTo>
                      <a:pt x="1715" y="91"/>
                    </a:lnTo>
                    <a:lnTo>
                      <a:pt x="1489" y="271"/>
                    </a:lnTo>
                    <a:lnTo>
                      <a:pt x="1264" y="407"/>
                    </a:lnTo>
                    <a:lnTo>
                      <a:pt x="1038" y="542"/>
                    </a:lnTo>
                    <a:lnTo>
                      <a:pt x="813" y="677"/>
                    </a:lnTo>
                    <a:lnTo>
                      <a:pt x="722" y="767"/>
                    </a:lnTo>
                    <a:lnTo>
                      <a:pt x="632" y="632"/>
                    </a:lnTo>
                    <a:lnTo>
                      <a:pt x="452" y="587"/>
                    </a:lnTo>
                    <a:lnTo>
                      <a:pt x="407" y="497"/>
                    </a:lnTo>
                    <a:lnTo>
                      <a:pt x="271" y="452"/>
                    </a:lnTo>
                    <a:lnTo>
                      <a:pt x="136" y="497"/>
                    </a:lnTo>
                    <a:lnTo>
                      <a:pt x="46" y="632"/>
                    </a:lnTo>
                    <a:lnTo>
                      <a:pt x="46" y="767"/>
                    </a:lnTo>
                    <a:lnTo>
                      <a:pt x="91" y="948"/>
                    </a:lnTo>
                    <a:lnTo>
                      <a:pt x="46" y="1083"/>
                    </a:lnTo>
                    <a:lnTo>
                      <a:pt x="1" y="1264"/>
                    </a:lnTo>
                    <a:lnTo>
                      <a:pt x="1" y="1399"/>
                    </a:lnTo>
                    <a:lnTo>
                      <a:pt x="46" y="1534"/>
                    </a:lnTo>
                    <a:lnTo>
                      <a:pt x="136" y="1625"/>
                    </a:lnTo>
                    <a:lnTo>
                      <a:pt x="226" y="1715"/>
                    </a:lnTo>
                    <a:lnTo>
                      <a:pt x="362" y="1805"/>
                    </a:lnTo>
                    <a:lnTo>
                      <a:pt x="542" y="2076"/>
                    </a:lnTo>
                    <a:lnTo>
                      <a:pt x="677" y="2256"/>
                    </a:lnTo>
                    <a:lnTo>
                      <a:pt x="858" y="2482"/>
                    </a:lnTo>
                    <a:lnTo>
                      <a:pt x="948" y="2572"/>
                    </a:lnTo>
                    <a:lnTo>
                      <a:pt x="1083" y="2572"/>
                    </a:lnTo>
                    <a:lnTo>
                      <a:pt x="1173" y="2707"/>
                    </a:lnTo>
                    <a:lnTo>
                      <a:pt x="1264" y="2797"/>
                    </a:lnTo>
                    <a:lnTo>
                      <a:pt x="1399" y="2887"/>
                    </a:lnTo>
                    <a:lnTo>
                      <a:pt x="1579" y="2842"/>
                    </a:lnTo>
                    <a:lnTo>
                      <a:pt x="1850" y="2752"/>
                    </a:lnTo>
                    <a:lnTo>
                      <a:pt x="2076" y="2617"/>
                    </a:lnTo>
                    <a:lnTo>
                      <a:pt x="2211" y="2527"/>
                    </a:lnTo>
                    <a:lnTo>
                      <a:pt x="2256" y="2391"/>
                    </a:lnTo>
                    <a:lnTo>
                      <a:pt x="2391" y="2301"/>
                    </a:lnTo>
                    <a:lnTo>
                      <a:pt x="2436" y="2166"/>
                    </a:lnTo>
                    <a:lnTo>
                      <a:pt x="2527" y="1895"/>
                    </a:lnTo>
                    <a:lnTo>
                      <a:pt x="2527" y="1670"/>
                    </a:lnTo>
                    <a:lnTo>
                      <a:pt x="2527" y="1219"/>
                    </a:lnTo>
                    <a:lnTo>
                      <a:pt x="2346" y="271"/>
                    </a:lnTo>
                    <a:lnTo>
                      <a:pt x="2301" y="181"/>
                    </a:lnTo>
                    <a:lnTo>
                      <a:pt x="2256" y="91"/>
                    </a:lnTo>
                    <a:lnTo>
                      <a:pt x="2166" y="46"/>
                    </a:lnTo>
                    <a:lnTo>
                      <a:pt x="2076" y="1"/>
                    </a:lnTo>
                    <a:close/>
                  </a:path>
                </a:pathLst>
              </a:custGeom>
              <a:solidFill>
                <a:srgbClr val="8F81F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0" name="Google Shape;1190;p74"/>
              <p:cNvSpPr/>
              <p:nvPr/>
            </p:nvSpPr>
            <p:spPr>
              <a:xfrm>
                <a:off x="1695050" y="3006350"/>
                <a:ext cx="152275" cy="103750"/>
              </a:xfrm>
              <a:custGeom>
                <a:avLst/>
                <a:gdLst/>
                <a:ahLst/>
                <a:cxnLst/>
                <a:rect l="l" t="t" r="r" b="b"/>
                <a:pathLst>
                  <a:path w="6091" h="4150" extrusionOk="0">
                    <a:moveTo>
                      <a:pt x="91" y="0"/>
                    </a:moveTo>
                    <a:lnTo>
                      <a:pt x="46" y="45"/>
                    </a:lnTo>
                    <a:lnTo>
                      <a:pt x="1" y="135"/>
                    </a:lnTo>
                    <a:lnTo>
                      <a:pt x="46" y="226"/>
                    </a:lnTo>
                    <a:lnTo>
                      <a:pt x="181" y="316"/>
                    </a:lnTo>
                    <a:lnTo>
                      <a:pt x="136" y="361"/>
                    </a:lnTo>
                    <a:lnTo>
                      <a:pt x="91" y="451"/>
                    </a:lnTo>
                    <a:lnTo>
                      <a:pt x="136" y="541"/>
                    </a:lnTo>
                    <a:lnTo>
                      <a:pt x="181" y="586"/>
                    </a:lnTo>
                    <a:lnTo>
                      <a:pt x="587" y="812"/>
                    </a:lnTo>
                    <a:lnTo>
                      <a:pt x="948" y="1128"/>
                    </a:lnTo>
                    <a:lnTo>
                      <a:pt x="1309" y="1443"/>
                    </a:lnTo>
                    <a:lnTo>
                      <a:pt x="1625" y="1759"/>
                    </a:lnTo>
                    <a:lnTo>
                      <a:pt x="1579" y="1895"/>
                    </a:lnTo>
                    <a:lnTo>
                      <a:pt x="1625" y="2030"/>
                    </a:lnTo>
                    <a:lnTo>
                      <a:pt x="1850" y="2346"/>
                    </a:lnTo>
                    <a:lnTo>
                      <a:pt x="2076" y="2661"/>
                    </a:lnTo>
                    <a:lnTo>
                      <a:pt x="2391" y="2887"/>
                    </a:lnTo>
                    <a:lnTo>
                      <a:pt x="2662" y="3112"/>
                    </a:lnTo>
                    <a:lnTo>
                      <a:pt x="2617" y="3248"/>
                    </a:lnTo>
                    <a:lnTo>
                      <a:pt x="2662" y="3293"/>
                    </a:lnTo>
                    <a:lnTo>
                      <a:pt x="2707" y="3383"/>
                    </a:lnTo>
                    <a:lnTo>
                      <a:pt x="2978" y="3563"/>
                    </a:lnTo>
                    <a:lnTo>
                      <a:pt x="3293" y="3699"/>
                    </a:lnTo>
                    <a:lnTo>
                      <a:pt x="3293" y="3834"/>
                    </a:lnTo>
                    <a:lnTo>
                      <a:pt x="3293" y="3924"/>
                    </a:lnTo>
                    <a:lnTo>
                      <a:pt x="3384" y="4015"/>
                    </a:lnTo>
                    <a:lnTo>
                      <a:pt x="3474" y="4105"/>
                    </a:lnTo>
                    <a:lnTo>
                      <a:pt x="3564" y="4150"/>
                    </a:lnTo>
                    <a:lnTo>
                      <a:pt x="3835" y="4150"/>
                    </a:lnTo>
                    <a:lnTo>
                      <a:pt x="3925" y="4060"/>
                    </a:lnTo>
                    <a:lnTo>
                      <a:pt x="4286" y="3699"/>
                    </a:lnTo>
                    <a:lnTo>
                      <a:pt x="4466" y="3609"/>
                    </a:lnTo>
                    <a:lnTo>
                      <a:pt x="4647" y="3473"/>
                    </a:lnTo>
                    <a:lnTo>
                      <a:pt x="4782" y="3293"/>
                    </a:lnTo>
                    <a:lnTo>
                      <a:pt x="4917" y="3112"/>
                    </a:lnTo>
                    <a:lnTo>
                      <a:pt x="5233" y="2842"/>
                    </a:lnTo>
                    <a:lnTo>
                      <a:pt x="5504" y="2571"/>
                    </a:lnTo>
                    <a:lnTo>
                      <a:pt x="5684" y="2210"/>
                    </a:lnTo>
                    <a:lnTo>
                      <a:pt x="5865" y="1849"/>
                    </a:lnTo>
                    <a:lnTo>
                      <a:pt x="5955" y="1443"/>
                    </a:lnTo>
                    <a:lnTo>
                      <a:pt x="6045" y="1038"/>
                    </a:lnTo>
                    <a:lnTo>
                      <a:pt x="6090" y="632"/>
                    </a:lnTo>
                    <a:lnTo>
                      <a:pt x="6090" y="271"/>
                    </a:lnTo>
                    <a:lnTo>
                      <a:pt x="6045" y="180"/>
                    </a:lnTo>
                    <a:lnTo>
                      <a:pt x="6000" y="90"/>
                    </a:lnTo>
                    <a:lnTo>
                      <a:pt x="5910" y="0"/>
                    </a:lnTo>
                    <a:lnTo>
                      <a:pt x="5639" y="0"/>
                    </a:lnTo>
                    <a:lnTo>
                      <a:pt x="5594" y="90"/>
                    </a:lnTo>
                    <a:lnTo>
                      <a:pt x="5549" y="180"/>
                    </a:lnTo>
                    <a:lnTo>
                      <a:pt x="5413" y="586"/>
                    </a:lnTo>
                    <a:lnTo>
                      <a:pt x="5278" y="947"/>
                    </a:lnTo>
                    <a:lnTo>
                      <a:pt x="4962" y="1669"/>
                    </a:lnTo>
                    <a:lnTo>
                      <a:pt x="4511" y="2300"/>
                    </a:lnTo>
                    <a:lnTo>
                      <a:pt x="4015" y="2932"/>
                    </a:lnTo>
                    <a:lnTo>
                      <a:pt x="3790" y="2932"/>
                    </a:lnTo>
                    <a:lnTo>
                      <a:pt x="3564" y="2887"/>
                    </a:lnTo>
                    <a:lnTo>
                      <a:pt x="3339" y="2842"/>
                    </a:lnTo>
                    <a:lnTo>
                      <a:pt x="3158" y="2752"/>
                    </a:lnTo>
                    <a:lnTo>
                      <a:pt x="2752" y="2481"/>
                    </a:lnTo>
                    <a:lnTo>
                      <a:pt x="2391" y="2165"/>
                    </a:lnTo>
                    <a:lnTo>
                      <a:pt x="2436" y="2120"/>
                    </a:lnTo>
                    <a:lnTo>
                      <a:pt x="2482" y="2030"/>
                    </a:lnTo>
                    <a:lnTo>
                      <a:pt x="2436" y="1940"/>
                    </a:lnTo>
                    <a:lnTo>
                      <a:pt x="2391" y="1849"/>
                    </a:lnTo>
                    <a:lnTo>
                      <a:pt x="1625" y="1173"/>
                    </a:lnTo>
                    <a:lnTo>
                      <a:pt x="1264" y="857"/>
                    </a:lnTo>
                    <a:lnTo>
                      <a:pt x="858" y="586"/>
                    </a:lnTo>
                    <a:lnTo>
                      <a:pt x="813" y="496"/>
                    </a:lnTo>
                    <a:lnTo>
                      <a:pt x="767" y="451"/>
                    </a:lnTo>
                    <a:lnTo>
                      <a:pt x="181" y="45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8F81F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1" name="Google Shape;1191;p74"/>
              <p:cNvSpPr/>
              <p:nvPr/>
            </p:nvSpPr>
            <p:spPr>
              <a:xfrm>
                <a:off x="1477425" y="2371475"/>
                <a:ext cx="566100" cy="895375"/>
              </a:xfrm>
              <a:custGeom>
                <a:avLst/>
                <a:gdLst/>
                <a:ahLst/>
                <a:cxnLst/>
                <a:rect l="l" t="t" r="r" b="b"/>
                <a:pathLst>
                  <a:path w="22644" h="35815" extrusionOk="0">
                    <a:moveTo>
                      <a:pt x="5503" y="2887"/>
                    </a:moveTo>
                    <a:lnTo>
                      <a:pt x="5864" y="2932"/>
                    </a:lnTo>
                    <a:lnTo>
                      <a:pt x="6225" y="3022"/>
                    </a:lnTo>
                    <a:lnTo>
                      <a:pt x="6541" y="3158"/>
                    </a:lnTo>
                    <a:lnTo>
                      <a:pt x="6901" y="3338"/>
                    </a:lnTo>
                    <a:lnTo>
                      <a:pt x="7217" y="3564"/>
                    </a:lnTo>
                    <a:lnTo>
                      <a:pt x="7533" y="3789"/>
                    </a:lnTo>
                    <a:lnTo>
                      <a:pt x="8164" y="4330"/>
                    </a:lnTo>
                    <a:lnTo>
                      <a:pt x="8706" y="5007"/>
                    </a:lnTo>
                    <a:lnTo>
                      <a:pt x="9247" y="5729"/>
                    </a:lnTo>
                    <a:lnTo>
                      <a:pt x="9698" y="6541"/>
                    </a:lnTo>
                    <a:lnTo>
                      <a:pt x="10104" y="7352"/>
                    </a:lnTo>
                    <a:lnTo>
                      <a:pt x="10465" y="8209"/>
                    </a:lnTo>
                    <a:lnTo>
                      <a:pt x="10735" y="9021"/>
                    </a:lnTo>
                    <a:lnTo>
                      <a:pt x="10961" y="9833"/>
                    </a:lnTo>
                    <a:lnTo>
                      <a:pt x="11141" y="10555"/>
                    </a:lnTo>
                    <a:lnTo>
                      <a:pt x="9292" y="10555"/>
                    </a:lnTo>
                    <a:lnTo>
                      <a:pt x="9292" y="10149"/>
                    </a:lnTo>
                    <a:lnTo>
                      <a:pt x="9292" y="9788"/>
                    </a:lnTo>
                    <a:lnTo>
                      <a:pt x="9247" y="9337"/>
                    </a:lnTo>
                    <a:lnTo>
                      <a:pt x="9112" y="8931"/>
                    </a:lnTo>
                    <a:lnTo>
                      <a:pt x="8976" y="8525"/>
                    </a:lnTo>
                    <a:lnTo>
                      <a:pt x="8796" y="8119"/>
                    </a:lnTo>
                    <a:lnTo>
                      <a:pt x="8570" y="7713"/>
                    </a:lnTo>
                    <a:lnTo>
                      <a:pt x="8345" y="7352"/>
                    </a:lnTo>
                    <a:lnTo>
                      <a:pt x="7804" y="6586"/>
                    </a:lnTo>
                    <a:lnTo>
                      <a:pt x="7217" y="5909"/>
                    </a:lnTo>
                    <a:lnTo>
                      <a:pt x="6631" y="5323"/>
                    </a:lnTo>
                    <a:lnTo>
                      <a:pt x="5999" y="4917"/>
                    </a:lnTo>
                    <a:lnTo>
                      <a:pt x="5909" y="4872"/>
                    </a:lnTo>
                    <a:lnTo>
                      <a:pt x="5864" y="4917"/>
                    </a:lnTo>
                    <a:lnTo>
                      <a:pt x="5864" y="5007"/>
                    </a:lnTo>
                    <a:lnTo>
                      <a:pt x="5864" y="5052"/>
                    </a:lnTo>
                    <a:lnTo>
                      <a:pt x="6992" y="6270"/>
                    </a:lnTo>
                    <a:lnTo>
                      <a:pt x="7533" y="6901"/>
                    </a:lnTo>
                    <a:lnTo>
                      <a:pt x="8029" y="7533"/>
                    </a:lnTo>
                    <a:lnTo>
                      <a:pt x="8435" y="8209"/>
                    </a:lnTo>
                    <a:lnTo>
                      <a:pt x="8661" y="8570"/>
                    </a:lnTo>
                    <a:lnTo>
                      <a:pt x="8796" y="8931"/>
                    </a:lnTo>
                    <a:lnTo>
                      <a:pt x="8931" y="9292"/>
                    </a:lnTo>
                    <a:lnTo>
                      <a:pt x="9021" y="9698"/>
                    </a:lnTo>
                    <a:lnTo>
                      <a:pt x="9112" y="10104"/>
                    </a:lnTo>
                    <a:lnTo>
                      <a:pt x="9112" y="10555"/>
                    </a:lnTo>
                    <a:lnTo>
                      <a:pt x="6676" y="10555"/>
                    </a:lnTo>
                    <a:lnTo>
                      <a:pt x="6676" y="10014"/>
                    </a:lnTo>
                    <a:lnTo>
                      <a:pt x="6541" y="9518"/>
                    </a:lnTo>
                    <a:lnTo>
                      <a:pt x="6360" y="9067"/>
                    </a:lnTo>
                    <a:lnTo>
                      <a:pt x="6135" y="8570"/>
                    </a:lnTo>
                    <a:lnTo>
                      <a:pt x="5864" y="8119"/>
                    </a:lnTo>
                    <a:lnTo>
                      <a:pt x="5593" y="7668"/>
                    </a:lnTo>
                    <a:lnTo>
                      <a:pt x="5007" y="6811"/>
                    </a:lnTo>
                    <a:lnTo>
                      <a:pt x="4962" y="6766"/>
                    </a:lnTo>
                    <a:lnTo>
                      <a:pt x="4872" y="6766"/>
                    </a:lnTo>
                    <a:lnTo>
                      <a:pt x="4827" y="6856"/>
                    </a:lnTo>
                    <a:lnTo>
                      <a:pt x="4827" y="6901"/>
                    </a:lnTo>
                    <a:lnTo>
                      <a:pt x="5368" y="7804"/>
                    </a:lnTo>
                    <a:lnTo>
                      <a:pt x="5909" y="8661"/>
                    </a:lnTo>
                    <a:lnTo>
                      <a:pt x="6180" y="9112"/>
                    </a:lnTo>
                    <a:lnTo>
                      <a:pt x="6360" y="9563"/>
                    </a:lnTo>
                    <a:lnTo>
                      <a:pt x="6495" y="10014"/>
                    </a:lnTo>
                    <a:lnTo>
                      <a:pt x="6631" y="10555"/>
                    </a:lnTo>
                    <a:lnTo>
                      <a:pt x="4736" y="10600"/>
                    </a:lnTo>
                    <a:lnTo>
                      <a:pt x="4601" y="9969"/>
                    </a:lnTo>
                    <a:lnTo>
                      <a:pt x="4421" y="9337"/>
                    </a:lnTo>
                    <a:lnTo>
                      <a:pt x="4150" y="8706"/>
                    </a:lnTo>
                    <a:lnTo>
                      <a:pt x="3879" y="8074"/>
                    </a:lnTo>
                    <a:lnTo>
                      <a:pt x="3518" y="7488"/>
                    </a:lnTo>
                    <a:lnTo>
                      <a:pt x="3158" y="6947"/>
                    </a:lnTo>
                    <a:lnTo>
                      <a:pt x="2752" y="6405"/>
                    </a:lnTo>
                    <a:lnTo>
                      <a:pt x="2301" y="5909"/>
                    </a:lnTo>
                    <a:lnTo>
                      <a:pt x="2210" y="5864"/>
                    </a:lnTo>
                    <a:lnTo>
                      <a:pt x="2165" y="5864"/>
                    </a:lnTo>
                    <a:lnTo>
                      <a:pt x="2120" y="5954"/>
                    </a:lnTo>
                    <a:lnTo>
                      <a:pt x="2120" y="6044"/>
                    </a:lnTo>
                    <a:lnTo>
                      <a:pt x="2932" y="7127"/>
                    </a:lnTo>
                    <a:lnTo>
                      <a:pt x="3293" y="7668"/>
                    </a:lnTo>
                    <a:lnTo>
                      <a:pt x="3609" y="8209"/>
                    </a:lnTo>
                    <a:lnTo>
                      <a:pt x="3924" y="8796"/>
                    </a:lnTo>
                    <a:lnTo>
                      <a:pt x="4195" y="9382"/>
                    </a:lnTo>
                    <a:lnTo>
                      <a:pt x="4421" y="9969"/>
                    </a:lnTo>
                    <a:lnTo>
                      <a:pt x="4601" y="10600"/>
                    </a:lnTo>
                    <a:lnTo>
                      <a:pt x="3699" y="10690"/>
                    </a:lnTo>
                    <a:lnTo>
                      <a:pt x="3699" y="10645"/>
                    </a:lnTo>
                    <a:lnTo>
                      <a:pt x="3654" y="10645"/>
                    </a:lnTo>
                    <a:lnTo>
                      <a:pt x="3338" y="10510"/>
                    </a:lnTo>
                    <a:lnTo>
                      <a:pt x="3112" y="10375"/>
                    </a:lnTo>
                    <a:lnTo>
                      <a:pt x="2842" y="10194"/>
                    </a:lnTo>
                    <a:lnTo>
                      <a:pt x="2661" y="9969"/>
                    </a:lnTo>
                    <a:lnTo>
                      <a:pt x="2481" y="9743"/>
                    </a:lnTo>
                    <a:lnTo>
                      <a:pt x="2346" y="9472"/>
                    </a:lnTo>
                    <a:lnTo>
                      <a:pt x="2075" y="8931"/>
                    </a:lnTo>
                    <a:lnTo>
                      <a:pt x="2030" y="8886"/>
                    </a:lnTo>
                    <a:lnTo>
                      <a:pt x="1940" y="8886"/>
                    </a:lnTo>
                    <a:lnTo>
                      <a:pt x="1895" y="8931"/>
                    </a:lnTo>
                    <a:lnTo>
                      <a:pt x="1895" y="8976"/>
                    </a:lnTo>
                    <a:lnTo>
                      <a:pt x="2120" y="9518"/>
                    </a:lnTo>
                    <a:lnTo>
                      <a:pt x="2301" y="9833"/>
                    </a:lnTo>
                    <a:lnTo>
                      <a:pt x="2436" y="10104"/>
                    </a:lnTo>
                    <a:lnTo>
                      <a:pt x="2661" y="10375"/>
                    </a:lnTo>
                    <a:lnTo>
                      <a:pt x="2887" y="10600"/>
                    </a:lnTo>
                    <a:lnTo>
                      <a:pt x="3158" y="10735"/>
                    </a:lnTo>
                    <a:lnTo>
                      <a:pt x="3428" y="10826"/>
                    </a:lnTo>
                    <a:lnTo>
                      <a:pt x="3428" y="10871"/>
                    </a:lnTo>
                    <a:lnTo>
                      <a:pt x="3203" y="11412"/>
                    </a:lnTo>
                    <a:lnTo>
                      <a:pt x="3067" y="11953"/>
                    </a:lnTo>
                    <a:lnTo>
                      <a:pt x="2887" y="12540"/>
                    </a:lnTo>
                    <a:lnTo>
                      <a:pt x="2706" y="13081"/>
                    </a:lnTo>
                    <a:lnTo>
                      <a:pt x="2346" y="14164"/>
                    </a:lnTo>
                    <a:lnTo>
                      <a:pt x="2030" y="15291"/>
                    </a:lnTo>
                    <a:lnTo>
                      <a:pt x="1714" y="16419"/>
                    </a:lnTo>
                    <a:lnTo>
                      <a:pt x="1489" y="17501"/>
                    </a:lnTo>
                    <a:lnTo>
                      <a:pt x="1534" y="16329"/>
                    </a:lnTo>
                    <a:lnTo>
                      <a:pt x="1624" y="15156"/>
                    </a:lnTo>
                    <a:lnTo>
                      <a:pt x="1895" y="12855"/>
                    </a:lnTo>
                    <a:lnTo>
                      <a:pt x="1895" y="12810"/>
                    </a:lnTo>
                    <a:lnTo>
                      <a:pt x="1804" y="12765"/>
                    </a:lnTo>
                    <a:lnTo>
                      <a:pt x="1714" y="12765"/>
                    </a:lnTo>
                    <a:lnTo>
                      <a:pt x="1669" y="12855"/>
                    </a:lnTo>
                    <a:lnTo>
                      <a:pt x="1534" y="13848"/>
                    </a:lnTo>
                    <a:lnTo>
                      <a:pt x="1398" y="14840"/>
                    </a:lnTo>
                    <a:lnTo>
                      <a:pt x="1353" y="15832"/>
                    </a:lnTo>
                    <a:lnTo>
                      <a:pt x="1308" y="16870"/>
                    </a:lnTo>
                    <a:lnTo>
                      <a:pt x="992" y="15472"/>
                    </a:lnTo>
                    <a:lnTo>
                      <a:pt x="722" y="14028"/>
                    </a:lnTo>
                    <a:lnTo>
                      <a:pt x="947" y="13216"/>
                    </a:lnTo>
                    <a:lnTo>
                      <a:pt x="1218" y="12359"/>
                    </a:lnTo>
                    <a:lnTo>
                      <a:pt x="1669" y="10690"/>
                    </a:lnTo>
                    <a:lnTo>
                      <a:pt x="1669" y="10600"/>
                    </a:lnTo>
                    <a:lnTo>
                      <a:pt x="1579" y="10555"/>
                    </a:lnTo>
                    <a:lnTo>
                      <a:pt x="1489" y="10555"/>
                    </a:lnTo>
                    <a:lnTo>
                      <a:pt x="1444" y="10600"/>
                    </a:lnTo>
                    <a:lnTo>
                      <a:pt x="1173" y="11367"/>
                    </a:lnTo>
                    <a:lnTo>
                      <a:pt x="947" y="12089"/>
                    </a:lnTo>
                    <a:lnTo>
                      <a:pt x="767" y="12855"/>
                    </a:lnTo>
                    <a:lnTo>
                      <a:pt x="632" y="13622"/>
                    </a:lnTo>
                    <a:lnTo>
                      <a:pt x="406" y="12359"/>
                    </a:lnTo>
                    <a:lnTo>
                      <a:pt x="316" y="11096"/>
                    </a:lnTo>
                    <a:lnTo>
                      <a:pt x="271" y="10465"/>
                    </a:lnTo>
                    <a:lnTo>
                      <a:pt x="271" y="9833"/>
                    </a:lnTo>
                    <a:lnTo>
                      <a:pt x="271" y="9202"/>
                    </a:lnTo>
                    <a:lnTo>
                      <a:pt x="361" y="8570"/>
                    </a:lnTo>
                    <a:lnTo>
                      <a:pt x="451" y="7984"/>
                    </a:lnTo>
                    <a:lnTo>
                      <a:pt x="586" y="7398"/>
                    </a:lnTo>
                    <a:lnTo>
                      <a:pt x="767" y="6811"/>
                    </a:lnTo>
                    <a:lnTo>
                      <a:pt x="992" y="6270"/>
                    </a:lnTo>
                    <a:lnTo>
                      <a:pt x="1263" y="5729"/>
                    </a:lnTo>
                    <a:lnTo>
                      <a:pt x="1579" y="5187"/>
                    </a:lnTo>
                    <a:lnTo>
                      <a:pt x="1940" y="4691"/>
                    </a:lnTo>
                    <a:lnTo>
                      <a:pt x="2391" y="4240"/>
                    </a:lnTo>
                    <a:lnTo>
                      <a:pt x="2797" y="3879"/>
                    </a:lnTo>
                    <a:lnTo>
                      <a:pt x="3203" y="3564"/>
                    </a:lnTo>
                    <a:lnTo>
                      <a:pt x="3564" y="3293"/>
                    </a:lnTo>
                    <a:lnTo>
                      <a:pt x="3969" y="3112"/>
                    </a:lnTo>
                    <a:lnTo>
                      <a:pt x="4375" y="2977"/>
                    </a:lnTo>
                    <a:lnTo>
                      <a:pt x="4736" y="2887"/>
                    </a:lnTo>
                    <a:close/>
                    <a:moveTo>
                      <a:pt x="15156" y="316"/>
                    </a:moveTo>
                    <a:lnTo>
                      <a:pt x="15697" y="406"/>
                    </a:lnTo>
                    <a:lnTo>
                      <a:pt x="16193" y="541"/>
                    </a:lnTo>
                    <a:lnTo>
                      <a:pt x="16915" y="1534"/>
                    </a:lnTo>
                    <a:lnTo>
                      <a:pt x="17231" y="2075"/>
                    </a:lnTo>
                    <a:lnTo>
                      <a:pt x="17547" y="2571"/>
                    </a:lnTo>
                    <a:lnTo>
                      <a:pt x="17817" y="3112"/>
                    </a:lnTo>
                    <a:lnTo>
                      <a:pt x="18043" y="3654"/>
                    </a:lnTo>
                    <a:lnTo>
                      <a:pt x="18223" y="4240"/>
                    </a:lnTo>
                    <a:lnTo>
                      <a:pt x="18358" y="4872"/>
                    </a:lnTo>
                    <a:lnTo>
                      <a:pt x="18404" y="4917"/>
                    </a:lnTo>
                    <a:lnTo>
                      <a:pt x="18494" y="4917"/>
                    </a:lnTo>
                    <a:lnTo>
                      <a:pt x="18539" y="4872"/>
                    </a:lnTo>
                    <a:lnTo>
                      <a:pt x="18539" y="4827"/>
                    </a:lnTo>
                    <a:lnTo>
                      <a:pt x="18449" y="4240"/>
                    </a:lnTo>
                    <a:lnTo>
                      <a:pt x="18268" y="3654"/>
                    </a:lnTo>
                    <a:lnTo>
                      <a:pt x="18043" y="3112"/>
                    </a:lnTo>
                    <a:lnTo>
                      <a:pt x="17817" y="2616"/>
                    </a:lnTo>
                    <a:lnTo>
                      <a:pt x="17547" y="2120"/>
                    </a:lnTo>
                    <a:lnTo>
                      <a:pt x="17231" y="1624"/>
                    </a:lnTo>
                    <a:lnTo>
                      <a:pt x="16599" y="677"/>
                    </a:lnTo>
                    <a:lnTo>
                      <a:pt x="16599" y="677"/>
                    </a:lnTo>
                    <a:lnTo>
                      <a:pt x="17186" y="902"/>
                    </a:lnTo>
                    <a:lnTo>
                      <a:pt x="17772" y="1218"/>
                    </a:lnTo>
                    <a:lnTo>
                      <a:pt x="18313" y="1579"/>
                    </a:lnTo>
                    <a:lnTo>
                      <a:pt x="18855" y="1985"/>
                    </a:lnTo>
                    <a:lnTo>
                      <a:pt x="19306" y="2391"/>
                    </a:lnTo>
                    <a:lnTo>
                      <a:pt x="19757" y="2842"/>
                    </a:lnTo>
                    <a:lnTo>
                      <a:pt x="20163" y="3293"/>
                    </a:lnTo>
                    <a:lnTo>
                      <a:pt x="20478" y="3699"/>
                    </a:lnTo>
                    <a:lnTo>
                      <a:pt x="20839" y="4421"/>
                    </a:lnTo>
                    <a:lnTo>
                      <a:pt x="21200" y="5187"/>
                    </a:lnTo>
                    <a:lnTo>
                      <a:pt x="21426" y="6044"/>
                    </a:lnTo>
                    <a:lnTo>
                      <a:pt x="21651" y="6901"/>
                    </a:lnTo>
                    <a:lnTo>
                      <a:pt x="21787" y="7804"/>
                    </a:lnTo>
                    <a:lnTo>
                      <a:pt x="21922" y="8661"/>
                    </a:lnTo>
                    <a:lnTo>
                      <a:pt x="22057" y="10329"/>
                    </a:lnTo>
                    <a:lnTo>
                      <a:pt x="22102" y="11141"/>
                    </a:lnTo>
                    <a:lnTo>
                      <a:pt x="22102" y="11998"/>
                    </a:lnTo>
                    <a:lnTo>
                      <a:pt x="22057" y="12855"/>
                    </a:lnTo>
                    <a:lnTo>
                      <a:pt x="21967" y="13667"/>
                    </a:lnTo>
                    <a:lnTo>
                      <a:pt x="21877" y="14434"/>
                    </a:lnTo>
                    <a:lnTo>
                      <a:pt x="21741" y="13577"/>
                    </a:lnTo>
                    <a:lnTo>
                      <a:pt x="21561" y="12720"/>
                    </a:lnTo>
                    <a:lnTo>
                      <a:pt x="21336" y="11863"/>
                    </a:lnTo>
                    <a:lnTo>
                      <a:pt x="21200" y="11051"/>
                    </a:lnTo>
                    <a:lnTo>
                      <a:pt x="21155" y="10961"/>
                    </a:lnTo>
                    <a:lnTo>
                      <a:pt x="21020" y="10961"/>
                    </a:lnTo>
                    <a:lnTo>
                      <a:pt x="20975" y="11006"/>
                    </a:lnTo>
                    <a:lnTo>
                      <a:pt x="20930" y="11096"/>
                    </a:lnTo>
                    <a:lnTo>
                      <a:pt x="21110" y="12179"/>
                    </a:lnTo>
                    <a:lnTo>
                      <a:pt x="21290" y="13216"/>
                    </a:lnTo>
                    <a:lnTo>
                      <a:pt x="21516" y="14254"/>
                    </a:lnTo>
                    <a:lnTo>
                      <a:pt x="21741" y="15291"/>
                    </a:lnTo>
                    <a:lnTo>
                      <a:pt x="21471" y="16644"/>
                    </a:lnTo>
                    <a:lnTo>
                      <a:pt x="21336" y="16780"/>
                    </a:lnTo>
                    <a:lnTo>
                      <a:pt x="20433" y="11998"/>
                    </a:lnTo>
                    <a:lnTo>
                      <a:pt x="20388" y="11908"/>
                    </a:lnTo>
                    <a:lnTo>
                      <a:pt x="20298" y="11908"/>
                    </a:lnTo>
                    <a:lnTo>
                      <a:pt x="20253" y="11953"/>
                    </a:lnTo>
                    <a:lnTo>
                      <a:pt x="20208" y="12044"/>
                    </a:lnTo>
                    <a:lnTo>
                      <a:pt x="20433" y="13261"/>
                    </a:lnTo>
                    <a:lnTo>
                      <a:pt x="20659" y="14479"/>
                    </a:lnTo>
                    <a:lnTo>
                      <a:pt x="20930" y="15697"/>
                    </a:lnTo>
                    <a:lnTo>
                      <a:pt x="21245" y="16915"/>
                    </a:lnTo>
                    <a:lnTo>
                      <a:pt x="21065" y="17186"/>
                    </a:lnTo>
                    <a:lnTo>
                      <a:pt x="20975" y="17501"/>
                    </a:lnTo>
                    <a:lnTo>
                      <a:pt x="20704" y="16419"/>
                    </a:lnTo>
                    <a:lnTo>
                      <a:pt x="20433" y="15291"/>
                    </a:lnTo>
                    <a:lnTo>
                      <a:pt x="20073" y="14164"/>
                    </a:lnTo>
                    <a:lnTo>
                      <a:pt x="19712" y="13081"/>
                    </a:lnTo>
                    <a:lnTo>
                      <a:pt x="19576" y="12585"/>
                    </a:lnTo>
                    <a:lnTo>
                      <a:pt x="19396" y="12044"/>
                    </a:lnTo>
                    <a:lnTo>
                      <a:pt x="19261" y="11502"/>
                    </a:lnTo>
                    <a:lnTo>
                      <a:pt x="19080" y="10961"/>
                    </a:lnTo>
                    <a:lnTo>
                      <a:pt x="19351" y="10781"/>
                    </a:lnTo>
                    <a:lnTo>
                      <a:pt x="19621" y="10510"/>
                    </a:lnTo>
                    <a:lnTo>
                      <a:pt x="19757" y="10194"/>
                    </a:lnTo>
                    <a:lnTo>
                      <a:pt x="19892" y="9833"/>
                    </a:lnTo>
                    <a:lnTo>
                      <a:pt x="20118" y="9112"/>
                    </a:lnTo>
                    <a:lnTo>
                      <a:pt x="20253" y="8390"/>
                    </a:lnTo>
                    <a:lnTo>
                      <a:pt x="20253" y="8300"/>
                    </a:lnTo>
                    <a:lnTo>
                      <a:pt x="20163" y="8255"/>
                    </a:lnTo>
                    <a:lnTo>
                      <a:pt x="20073" y="8255"/>
                    </a:lnTo>
                    <a:lnTo>
                      <a:pt x="20027" y="8345"/>
                    </a:lnTo>
                    <a:lnTo>
                      <a:pt x="19847" y="8976"/>
                    </a:lnTo>
                    <a:lnTo>
                      <a:pt x="19712" y="9653"/>
                    </a:lnTo>
                    <a:lnTo>
                      <a:pt x="19576" y="10014"/>
                    </a:lnTo>
                    <a:lnTo>
                      <a:pt x="19441" y="10329"/>
                    </a:lnTo>
                    <a:lnTo>
                      <a:pt x="19261" y="10555"/>
                    </a:lnTo>
                    <a:lnTo>
                      <a:pt x="18990" y="10781"/>
                    </a:lnTo>
                    <a:lnTo>
                      <a:pt x="18945" y="10645"/>
                    </a:lnTo>
                    <a:lnTo>
                      <a:pt x="18855" y="10600"/>
                    </a:lnTo>
                    <a:lnTo>
                      <a:pt x="18764" y="10600"/>
                    </a:lnTo>
                    <a:lnTo>
                      <a:pt x="18449" y="10555"/>
                    </a:lnTo>
                    <a:lnTo>
                      <a:pt x="18494" y="10059"/>
                    </a:lnTo>
                    <a:lnTo>
                      <a:pt x="18449" y="9563"/>
                    </a:lnTo>
                    <a:lnTo>
                      <a:pt x="18313" y="9067"/>
                    </a:lnTo>
                    <a:lnTo>
                      <a:pt x="18178" y="8525"/>
                    </a:lnTo>
                    <a:lnTo>
                      <a:pt x="17772" y="7578"/>
                    </a:lnTo>
                    <a:lnTo>
                      <a:pt x="17366" y="6631"/>
                    </a:lnTo>
                    <a:lnTo>
                      <a:pt x="17276" y="6586"/>
                    </a:lnTo>
                    <a:lnTo>
                      <a:pt x="17231" y="6586"/>
                    </a:lnTo>
                    <a:lnTo>
                      <a:pt x="17186" y="6631"/>
                    </a:lnTo>
                    <a:lnTo>
                      <a:pt x="17186" y="6721"/>
                    </a:lnTo>
                    <a:lnTo>
                      <a:pt x="17547" y="7668"/>
                    </a:lnTo>
                    <a:lnTo>
                      <a:pt x="17907" y="8615"/>
                    </a:lnTo>
                    <a:lnTo>
                      <a:pt x="18043" y="9067"/>
                    </a:lnTo>
                    <a:lnTo>
                      <a:pt x="18178" y="9563"/>
                    </a:lnTo>
                    <a:lnTo>
                      <a:pt x="18313" y="10059"/>
                    </a:lnTo>
                    <a:lnTo>
                      <a:pt x="18358" y="10555"/>
                    </a:lnTo>
                    <a:lnTo>
                      <a:pt x="17005" y="10555"/>
                    </a:lnTo>
                    <a:lnTo>
                      <a:pt x="17005" y="10420"/>
                    </a:lnTo>
                    <a:lnTo>
                      <a:pt x="16735" y="9202"/>
                    </a:lnTo>
                    <a:lnTo>
                      <a:pt x="16374" y="7939"/>
                    </a:lnTo>
                    <a:lnTo>
                      <a:pt x="16013" y="6721"/>
                    </a:lnTo>
                    <a:lnTo>
                      <a:pt x="15562" y="5503"/>
                    </a:lnTo>
                    <a:lnTo>
                      <a:pt x="15291" y="4917"/>
                    </a:lnTo>
                    <a:lnTo>
                      <a:pt x="14975" y="4375"/>
                    </a:lnTo>
                    <a:lnTo>
                      <a:pt x="14660" y="3834"/>
                    </a:lnTo>
                    <a:lnTo>
                      <a:pt x="14299" y="3338"/>
                    </a:lnTo>
                    <a:lnTo>
                      <a:pt x="13893" y="2842"/>
                    </a:lnTo>
                    <a:lnTo>
                      <a:pt x="13487" y="2391"/>
                    </a:lnTo>
                    <a:lnTo>
                      <a:pt x="12991" y="1985"/>
                    </a:lnTo>
                    <a:lnTo>
                      <a:pt x="12450" y="1624"/>
                    </a:lnTo>
                    <a:lnTo>
                      <a:pt x="12810" y="1173"/>
                    </a:lnTo>
                    <a:lnTo>
                      <a:pt x="13216" y="812"/>
                    </a:lnTo>
                    <a:lnTo>
                      <a:pt x="13667" y="586"/>
                    </a:lnTo>
                    <a:lnTo>
                      <a:pt x="14164" y="406"/>
                    </a:lnTo>
                    <a:lnTo>
                      <a:pt x="14660" y="316"/>
                    </a:lnTo>
                    <a:close/>
                    <a:moveTo>
                      <a:pt x="3654" y="10961"/>
                    </a:moveTo>
                    <a:lnTo>
                      <a:pt x="4556" y="11051"/>
                    </a:lnTo>
                    <a:lnTo>
                      <a:pt x="5458" y="11096"/>
                    </a:lnTo>
                    <a:lnTo>
                      <a:pt x="7307" y="11141"/>
                    </a:lnTo>
                    <a:lnTo>
                      <a:pt x="10961" y="11096"/>
                    </a:lnTo>
                    <a:lnTo>
                      <a:pt x="14885" y="11141"/>
                    </a:lnTo>
                    <a:lnTo>
                      <a:pt x="16825" y="11141"/>
                    </a:lnTo>
                    <a:lnTo>
                      <a:pt x="18764" y="11096"/>
                    </a:lnTo>
                    <a:lnTo>
                      <a:pt x="18810" y="11051"/>
                    </a:lnTo>
                    <a:lnTo>
                      <a:pt x="18900" y="11592"/>
                    </a:lnTo>
                    <a:lnTo>
                      <a:pt x="18990" y="12134"/>
                    </a:lnTo>
                    <a:lnTo>
                      <a:pt x="19306" y="13216"/>
                    </a:lnTo>
                    <a:lnTo>
                      <a:pt x="19667" y="14434"/>
                    </a:lnTo>
                    <a:lnTo>
                      <a:pt x="19982" y="15652"/>
                    </a:lnTo>
                    <a:lnTo>
                      <a:pt x="20298" y="16870"/>
                    </a:lnTo>
                    <a:lnTo>
                      <a:pt x="20614" y="18088"/>
                    </a:lnTo>
                    <a:lnTo>
                      <a:pt x="20659" y="18178"/>
                    </a:lnTo>
                    <a:lnTo>
                      <a:pt x="20704" y="18223"/>
                    </a:lnTo>
                    <a:lnTo>
                      <a:pt x="20794" y="18268"/>
                    </a:lnTo>
                    <a:lnTo>
                      <a:pt x="20884" y="18223"/>
                    </a:lnTo>
                    <a:lnTo>
                      <a:pt x="20884" y="18313"/>
                    </a:lnTo>
                    <a:lnTo>
                      <a:pt x="21020" y="18313"/>
                    </a:lnTo>
                    <a:lnTo>
                      <a:pt x="21020" y="18268"/>
                    </a:lnTo>
                    <a:lnTo>
                      <a:pt x="21155" y="17817"/>
                    </a:lnTo>
                    <a:lnTo>
                      <a:pt x="21336" y="17366"/>
                    </a:lnTo>
                    <a:lnTo>
                      <a:pt x="21381" y="17186"/>
                    </a:lnTo>
                    <a:lnTo>
                      <a:pt x="21471" y="17050"/>
                    </a:lnTo>
                    <a:lnTo>
                      <a:pt x="21561" y="17005"/>
                    </a:lnTo>
                    <a:lnTo>
                      <a:pt x="21651" y="17005"/>
                    </a:lnTo>
                    <a:lnTo>
                      <a:pt x="21741" y="17050"/>
                    </a:lnTo>
                    <a:lnTo>
                      <a:pt x="21787" y="17141"/>
                    </a:lnTo>
                    <a:lnTo>
                      <a:pt x="21787" y="17186"/>
                    </a:lnTo>
                    <a:lnTo>
                      <a:pt x="21922" y="17456"/>
                    </a:lnTo>
                    <a:lnTo>
                      <a:pt x="21967" y="17727"/>
                    </a:lnTo>
                    <a:lnTo>
                      <a:pt x="22012" y="18088"/>
                    </a:lnTo>
                    <a:lnTo>
                      <a:pt x="22012" y="18719"/>
                    </a:lnTo>
                    <a:lnTo>
                      <a:pt x="21967" y="19035"/>
                    </a:lnTo>
                    <a:lnTo>
                      <a:pt x="21922" y="19351"/>
                    </a:lnTo>
                    <a:lnTo>
                      <a:pt x="21832" y="19712"/>
                    </a:lnTo>
                    <a:lnTo>
                      <a:pt x="21696" y="20027"/>
                    </a:lnTo>
                    <a:lnTo>
                      <a:pt x="21651" y="20027"/>
                    </a:lnTo>
                    <a:lnTo>
                      <a:pt x="21606" y="20118"/>
                    </a:lnTo>
                    <a:lnTo>
                      <a:pt x="21561" y="20253"/>
                    </a:lnTo>
                    <a:lnTo>
                      <a:pt x="21516" y="20343"/>
                    </a:lnTo>
                    <a:lnTo>
                      <a:pt x="21426" y="20343"/>
                    </a:lnTo>
                    <a:lnTo>
                      <a:pt x="21381" y="20388"/>
                    </a:lnTo>
                    <a:lnTo>
                      <a:pt x="21336" y="20388"/>
                    </a:lnTo>
                    <a:lnTo>
                      <a:pt x="21200" y="20433"/>
                    </a:lnTo>
                    <a:lnTo>
                      <a:pt x="21110" y="20388"/>
                    </a:lnTo>
                    <a:lnTo>
                      <a:pt x="21020" y="20343"/>
                    </a:lnTo>
                    <a:lnTo>
                      <a:pt x="20975" y="20298"/>
                    </a:lnTo>
                    <a:lnTo>
                      <a:pt x="20884" y="20118"/>
                    </a:lnTo>
                    <a:lnTo>
                      <a:pt x="20884" y="19892"/>
                    </a:lnTo>
                    <a:lnTo>
                      <a:pt x="20794" y="19847"/>
                    </a:lnTo>
                    <a:lnTo>
                      <a:pt x="20704" y="19892"/>
                    </a:lnTo>
                    <a:lnTo>
                      <a:pt x="20614" y="19937"/>
                    </a:lnTo>
                    <a:lnTo>
                      <a:pt x="20569" y="20072"/>
                    </a:lnTo>
                    <a:lnTo>
                      <a:pt x="20524" y="20478"/>
                    </a:lnTo>
                    <a:lnTo>
                      <a:pt x="20433" y="20884"/>
                    </a:lnTo>
                    <a:lnTo>
                      <a:pt x="20343" y="21290"/>
                    </a:lnTo>
                    <a:lnTo>
                      <a:pt x="20208" y="21651"/>
                    </a:lnTo>
                    <a:lnTo>
                      <a:pt x="20073" y="21967"/>
                    </a:lnTo>
                    <a:lnTo>
                      <a:pt x="19892" y="22283"/>
                    </a:lnTo>
                    <a:lnTo>
                      <a:pt x="19667" y="22553"/>
                    </a:lnTo>
                    <a:lnTo>
                      <a:pt x="19486" y="22824"/>
                    </a:lnTo>
                    <a:lnTo>
                      <a:pt x="18990" y="23275"/>
                    </a:lnTo>
                    <a:lnTo>
                      <a:pt x="18449" y="23681"/>
                    </a:lnTo>
                    <a:lnTo>
                      <a:pt x="17817" y="23997"/>
                    </a:lnTo>
                    <a:lnTo>
                      <a:pt x="17186" y="24267"/>
                    </a:lnTo>
                    <a:lnTo>
                      <a:pt x="16464" y="24493"/>
                    </a:lnTo>
                    <a:lnTo>
                      <a:pt x="15742" y="24673"/>
                    </a:lnTo>
                    <a:lnTo>
                      <a:pt x="14975" y="24764"/>
                    </a:lnTo>
                    <a:lnTo>
                      <a:pt x="14209" y="24854"/>
                    </a:lnTo>
                    <a:lnTo>
                      <a:pt x="12720" y="24944"/>
                    </a:lnTo>
                    <a:lnTo>
                      <a:pt x="11232" y="24989"/>
                    </a:lnTo>
                    <a:lnTo>
                      <a:pt x="9743" y="24944"/>
                    </a:lnTo>
                    <a:lnTo>
                      <a:pt x="8209" y="24854"/>
                    </a:lnTo>
                    <a:lnTo>
                      <a:pt x="7443" y="24764"/>
                    </a:lnTo>
                    <a:lnTo>
                      <a:pt x="6721" y="24673"/>
                    </a:lnTo>
                    <a:lnTo>
                      <a:pt x="5999" y="24493"/>
                    </a:lnTo>
                    <a:lnTo>
                      <a:pt x="5278" y="24267"/>
                    </a:lnTo>
                    <a:lnTo>
                      <a:pt x="4601" y="23997"/>
                    </a:lnTo>
                    <a:lnTo>
                      <a:pt x="4015" y="23681"/>
                    </a:lnTo>
                    <a:lnTo>
                      <a:pt x="3473" y="23275"/>
                    </a:lnTo>
                    <a:lnTo>
                      <a:pt x="2977" y="22824"/>
                    </a:lnTo>
                    <a:lnTo>
                      <a:pt x="2752" y="22553"/>
                    </a:lnTo>
                    <a:lnTo>
                      <a:pt x="2571" y="22283"/>
                    </a:lnTo>
                    <a:lnTo>
                      <a:pt x="2391" y="21967"/>
                    </a:lnTo>
                    <a:lnTo>
                      <a:pt x="2255" y="21651"/>
                    </a:lnTo>
                    <a:lnTo>
                      <a:pt x="2120" y="21290"/>
                    </a:lnTo>
                    <a:lnTo>
                      <a:pt x="2030" y="20884"/>
                    </a:lnTo>
                    <a:lnTo>
                      <a:pt x="1940" y="20478"/>
                    </a:lnTo>
                    <a:lnTo>
                      <a:pt x="1895" y="20072"/>
                    </a:lnTo>
                    <a:lnTo>
                      <a:pt x="1849" y="19982"/>
                    </a:lnTo>
                    <a:lnTo>
                      <a:pt x="1804" y="19892"/>
                    </a:lnTo>
                    <a:lnTo>
                      <a:pt x="1714" y="19847"/>
                    </a:lnTo>
                    <a:lnTo>
                      <a:pt x="1579" y="19892"/>
                    </a:lnTo>
                    <a:lnTo>
                      <a:pt x="1534" y="19982"/>
                    </a:lnTo>
                    <a:lnTo>
                      <a:pt x="1489" y="20027"/>
                    </a:lnTo>
                    <a:lnTo>
                      <a:pt x="767" y="20027"/>
                    </a:lnTo>
                    <a:lnTo>
                      <a:pt x="632" y="19712"/>
                    </a:lnTo>
                    <a:lnTo>
                      <a:pt x="541" y="19351"/>
                    </a:lnTo>
                    <a:lnTo>
                      <a:pt x="496" y="19035"/>
                    </a:lnTo>
                    <a:lnTo>
                      <a:pt x="451" y="18719"/>
                    </a:lnTo>
                    <a:lnTo>
                      <a:pt x="406" y="18088"/>
                    </a:lnTo>
                    <a:lnTo>
                      <a:pt x="451" y="17817"/>
                    </a:lnTo>
                    <a:lnTo>
                      <a:pt x="541" y="17366"/>
                    </a:lnTo>
                    <a:lnTo>
                      <a:pt x="632" y="17186"/>
                    </a:lnTo>
                    <a:lnTo>
                      <a:pt x="767" y="17050"/>
                    </a:lnTo>
                    <a:lnTo>
                      <a:pt x="812" y="17005"/>
                    </a:lnTo>
                    <a:lnTo>
                      <a:pt x="857" y="17005"/>
                    </a:lnTo>
                    <a:lnTo>
                      <a:pt x="947" y="17050"/>
                    </a:lnTo>
                    <a:lnTo>
                      <a:pt x="1038" y="17141"/>
                    </a:lnTo>
                    <a:lnTo>
                      <a:pt x="1173" y="17411"/>
                    </a:lnTo>
                    <a:lnTo>
                      <a:pt x="1263" y="17682"/>
                    </a:lnTo>
                    <a:lnTo>
                      <a:pt x="1398" y="18268"/>
                    </a:lnTo>
                    <a:lnTo>
                      <a:pt x="1444" y="18313"/>
                    </a:lnTo>
                    <a:lnTo>
                      <a:pt x="1534" y="18313"/>
                    </a:lnTo>
                    <a:lnTo>
                      <a:pt x="1579" y="18223"/>
                    </a:lnTo>
                    <a:lnTo>
                      <a:pt x="1669" y="18268"/>
                    </a:lnTo>
                    <a:lnTo>
                      <a:pt x="1714" y="18223"/>
                    </a:lnTo>
                    <a:lnTo>
                      <a:pt x="1804" y="18178"/>
                    </a:lnTo>
                    <a:lnTo>
                      <a:pt x="1804" y="18088"/>
                    </a:lnTo>
                    <a:lnTo>
                      <a:pt x="2165" y="16870"/>
                    </a:lnTo>
                    <a:lnTo>
                      <a:pt x="2481" y="15652"/>
                    </a:lnTo>
                    <a:lnTo>
                      <a:pt x="2797" y="14434"/>
                    </a:lnTo>
                    <a:lnTo>
                      <a:pt x="3112" y="13216"/>
                    </a:lnTo>
                    <a:lnTo>
                      <a:pt x="3473" y="12089"/>
                    </a:lnTo>
                    <a:lnTo>
                      <a:pt x="3609" y="11547"/>
                    </a:lnTo>
                    <a:lnTo>
                      <a:pt x="3654" y="10961"/>
                    </a:lnTo>
                    <a:close/>
                    <a:moveTo>
                      <a:pt x="13803" y="25440"/>
                    </a:moveTo>
                    <a:lnTo>
                      <a:pt x="13667" y="25756"/>
                    </a:lnTo>
                    <a:lnTo>
                      <a:pt x="13532" y="26072"/>
                    </a:lnTo>
                    <a:lnTo>
                      <a:pt x="13352" y="26748"/>
                    </a:lnTo>
                    <a:lnTo>
                      <a:pt x="13261" y="27064"/>
                    </a:lnTo>
                    <a:lnTo>
                      <a:pt x="13126" y="27380"/>
                    </a:lnTo>
                    <a:lnTo>
                      <a:pt x="12991" y="27650"/>
                    </a:lnTo>
                    <a:lnTo>
                      <a:pt x="12765" y="27921"/>
                    </a:lnTo>
                    <a:lnTo>
                      <a:pt x="12675" y="28056"/>
                    </a:lnTo>
                    <a:lnTo>
                      <a:pt x="12540" y="28101"/>
                    </a:lnTo>
                    <a:lnTo>
                      <a:pt x="12269" y="28101"/>
                    </a:lnTo>
                    <a:lnTo>
                      <a:pt x="11998" y="27966"/>
                    </a:lnTo>
                    <a:lnTo>
                      <a:pt x="11728" y="27786"/>
                    </a:lnTo>
                    <a:lnTo>
                      <a:pt x="11457" y="27515"/>
                    </a:lnTo>
                    <a:lnTo>
                      <a:pt x="11187" y="27244"/>
                    </a:lnTo>
                    <a:lnTo>
                      <a:pt x="10826" y="26838"/>
                    </a:lnTo>
                    <a:lnTo>
                      <a:pt x="10104" y="26162"/>
                    </a:lnTo>
                    <a:lnTo>
                      <a:pt x="9337" y="25485"/>
                    </a:lnTo>
                    <a:lnTo>
                      <a:pt x="10284" y="25530"/>
                    </a:lnTo>
                    <a:lnTo>
                      <a:pt x="12495" y="25530"/>
                    </a:lnTo>
                    <a:lnTo>
                      <a:pt x="13803" y="25440"/>
                    </a:lnTo>
                    <a:close/>
                    <a:moveTo>
                      <a:pt x="14840" y="25305"/>
                    </a:moveTo>
                    <a:lnTo>
                      <a:pt x="14524" y="26342"/>
                    </a:lnTo>
                    <a:lnTo>
                      <a:pt x="14389" y="26838"/>
                    </a:lnTo>
                    <a:lnTo>
                      <a:pt x="14209" y="27380"/>
                    </a:lnTo>
                    <a:lnTo>
                      <a:pt x="14028" y="27876"/>
                    </a:lnTo>
                    <a:lnTo>
                      <a:pt x="13758" y="28327"/>
                    </a:lnTo>
                    <a:lnTo>
                      <a:pt x="13442" y="28733"/>
                    </a:lnTo>
                    <a:lnTo>
                      <a:pt x="13081" y="29049"/>
                    </a:lnTo>
                    <a:lnTo>
                      <a:pt x="12901" y="29184"/>
                    </a:lnTo>
                    <a:lnTo>
                      <a:pt x="12675" y="29229"/>
                    </a:lnTo>
                    <a:lnTo>
                      <a:pt x="12495" y="29274"/>
                    </a:lnTo>
                    <a:lnTo>
                      <a:pt x="12314" y="29229"/>
                    </a:lnTo>
                    <a:lnTo>
                      <a:pt x="12089" y="29139"/>
                    </a:lnTo>
                    <a:lnTo>
                      <a:pt x="11908" y="29049"/>
                    </a:lnTo>
                    <a:lnTo>
                      <a:pt x="11547" y="28778"/>
                    </a:lnTo>
                    <a:lnTo>
                      <a:pt x="11232" y="28417"/>
                    </a:lnTo>
                    <a:lnTo>
                      <a:pt x="10916" y="28056"/>
                    </a:lnTo>
                    <a:lnTo>
                      <a:pt x="10420" y="27380"/>
                    </a:lnTo>
                    <a:lnTo>
                      <a:pt x="9969" y="26884"/>
                    </a:lnTo>
                    <a:lnTo>
                      <a:pt x="9472" y="26342"/>
                    </a:lnTo>
                    <a:lnTo>
                      <a:pt x="8976" y="25891"/>
                    </a:lnTo>
                    <a:lnTo>
                      <a:pt x="8435" y="25440"/>
                    </a:lnTo>
                    <a:lnTo>
                      <a:pt x="9021" y="25485"/>
                    </a:lnTo>
                    <a:lnTo>
                      <a:pt x="10059" y="26523"/>
                    </a:lnTo>
                    <a:lnTo>
                      <a:pt x="11051" y="27605"/>
                    </a:lnTo>
                    <a:lnTo>
                      <a:pt x="11322" y="27921"/>
                    </a:lnTo>
                    <a:lnTo>
                      <a:pt x="11683" y="28237"/>
                    </a:lnTo>
                    <a:lnTo>
                      <a:pt x="11908" y="28372"/>
                    </a:lnTo>
                    <a:lnTo>
                      <a:pt x="12089" y="28462"/>
                    </a:lnTo>
                    <a:lnTo>
                      <a:pt x="12314" y="28507"/>
                    </a:lnTo>
                    <a:lnTo>
                      <a:pt x="12540" y="28507"/>
                    </a:lnTo>
                    <a:lnTo>
                      <a:pt x="12720" y="28417"/>
                    </a:lnTo>
                    <a:lnTo>
                      <a:pt x="12946" y="28327"/>
                    </a:lnTo>
                    <a:lnTo>
                      <a:pt x="13081" y="28192"/>
                    </a:lnTo>
                    <a:lnTo>
                      <a:pt x="13261" y="28011"/>
                    </a:lnTo>
                    <a:lnTo>
                      <a:pt x="13487" y="27650"/>
                    </a:lnTo>
                    <a:lnTo>
                      <a:pt x="13712" y="27199"/>
                    </a:lnTo>
                    <a:lnTo>
                      <a:pt x="13848" y="26748"/>
                    </a:lnTo>
                    <a:lnTo>
                      <a:pt x="13983" y="26252"/>
                    </a:lnTo>
                    <a:lnTo>
                      <a:pt x="14254" y="25395"/>
                    </a:lnTo>
                    <a:lnTo>
                      <a:pt x="14840" y="25305"/>
                    </a:lnTo>
                    <a:close/>
                    <a:moveTo>
                      <a:pt x="14570" y="0"/>
                    </a:moveTo>
                    <a:lnTo>
                      <a:pt x="14028" y="90"/>
                    </a:lnTo>
                    <a:lnTo>
                      <a:pt x="13758" y="181"/>
                    </a:lnTo>
                    <a:lnTo>
                      <a:pt x="13532" y="316"/>
                    </a:lnTo>
                    <a:lnTo>
                      <a:pt x="13261" y="451"/>
                    </a:lnTo>
                    <a:lnTo>
                      <a:pt x="13036" y="586"/>
                    </a:lnTo>
                    <a:lnTo>
                      <a:pt x="12855" y="767"/>
                    </a:lnTo>
                    <a:lnTo>
                      <a:pt x="12630" y="992"/>
                    </a:lnTo>
                    <a:lnTo>
                      <a:pt x="12450" y="1263"/>
                    </a:lnTo>
                    <a:lnTo>
                      <a:pt x="12314" y="1534"/>
                    </a:lnTo>
                    <a:lnTo>
                      <a:pt x="12044" y="1398"/>
                    </a:lnTo>
                    <a:lnTo>
                      <a:pt x="11457" y="1128"/>
                    </a:lnTo>
                    <a:lnTo>
                      <a:pt x="10871" y="902"/>
                    </a:lnTo>
                    <a:lnTo>
                      <a:pt x="10284" y="767"/>
                    </a:lnTo>
                    <a:lnTo>
                      <a:pt x="9698" y="722"/>
                    </a:lnTo>
                    <a:lnTo>
                      <a:pt x="9112" y="722"/>
                    </a:lnTo>
                    <a:lnTo>
                      <a:pt x="8570" y="812"/>
                    </a:lnTo>
                    <a:lnTo>
                      <a:pt x="8029" y="992"/>
                    </a:lnTo>
                    <a:lnTo>
                      <a:pt x="7804" y="1128"/>
                    </a:lnTo>
                    <a:lnTo>
                      <a:pt x="7578" y="1263"/>
                    </a:lnTo>
                    <a:lnTo>
                      <a:pt x="7533" y="1308"/>
                    </a:lnTo>
                    <a:lnTo>
                      <a:pt x="7217" y="1579"/>
                    </a:lnTo>
                    <a:lnTo>
                      <a:pt x="6947" y="1940"/>
                    </a:lnTo>
                    <a:lnTo>
                      <a:pt x="6676" y="2346"/>
                    </a:lnTo>
                    <a:lnTo>
                      <a:pt x="6495" y="2842"/>
                    </a:lnTo>
                    <a:lnTo>
                      <a:pt x="6495" y="2887"/>
                    </a:lnTo>
                    <a:lnTo>
                      <a:pt x="6586" y="2887"/>
                    </a:lnTo>
                    <a:lnTo>
                      <a:pt x="6586" y="2842"/>
                    </a:lnTo>
                    <a:lnTo>
                      <a:pt x="6811" y="2391"/>
                    </a:lnTo>
                    <a:lnTo>
                      <a:pt x="7037" y="1985"/>
                    </a:lnTo>
                    <a:lnTo>
                      <a:pt x="7352" y="1669"/>
                    </a:lnTo>
                    <a:lnTo>
                      <a:pt x="7668" y="1444"/>
                    </a:lnTo>
                    <a:lnTo>
                      <a:pt x="8255" y="1759"/>
                    </a:lnTo>
                    <a:lnTo>
                      <a:pt x="8751" y="2120"/>
                    </a:lnTo>
                    <a:lnTo>
                      <a:pt x="9247" y="2571"/>
                    </a:lnTo>
                    <a:lnTo>
                      <a:pt x="9698" y="3067"/>
                    </a:lnTo>
                    <a:lnTo>
                      <a:pt x="9833" y="3067"/>
                    </a:lnTo>
                    <a:lnTo>
                      <a:pt x="9878" y="3022"/>
                    </a:lnTo>
                    <a:lnTo>
                      <a:pt x="9878" y="2932"/>
                    </a:lnTo>
                    <a:lnTo>
                      <a:pt x="9653" y="2661"/>
                    </a:lnTo>
                    <a:lnTo>
                      <a:pt x="9427" y="2436"/>
                    </a:lnTo>
                    <a:lnTo>
                      <a:pt x="8931" y="1985"/>
                    </a:lnTo>
                    <a:lnTo>
                      <a:pt x="8390" y="1624"/>
                    </a:lnTo>
                    <a:lnTo>
                      <a:pt x="7804" y="1353"/>
                    </a:lnTo>
                    <a:lnTo>
                      <a:pt x="8074" y="1218"/>
                    </a:lnTo>
                    <a:lnTo>
                      <a:pt x="8345" y="1128"/>
                    </a:lnTo>
                    <a:lnTo>
                      <a:pt x="8615" y="1038"/>
                    </a:lnTo>
                    <a:lnTo>
                      <a:pt x="8931" y="992"/>
                    </a:lnTo>
                    <a:lnTo>
                      <a:pt x="9563" y="992"/>
                    </a:lnTo>
                    <a:lnTo>
                      <a:pt x="10239" y="1083"/>
                    </a:lnTo>
                    <a:lnTo>
                      <a:pt x="10871" y="1308"/>
                    </a:lnTo>
                    <a:lnTo>
                      <a:pt x="11547" y="1534"/>
                    </a:lnTo>
                    <a:lnTo>
                      <a:pt x="12134" y="1849"/>
                    </a:lnTo>
                    <a:lnTo>
                      <a:pt x="12675" y="2210"/>
                    </a:lnTo>
                    <a:lnTo>
                      <a:pt x="13171" y="2571"/>
                    </a:lnTo>
                    <a:lnTo>
                      <a:pt x="13577" y="2977"/>
                    </a:lnTo>
                    <a:lnTo>
                      <a:pt x="13938" y="3383"/>
                    </a:lnTo>
                    <a:lnTo>
                      <a:pt x="14299" y="3879"/>
                    </a:lnTo>
                    <a:lnTo>
                      <a:pt x="14570" y="4375"/>
                    </a:lnTo>
                    <a:lnTo>
                      <a:pt x="14840" y="4872"/>
                    </a:lnTo>
                    <a:lnTo>
                      <a:pt x="15066" y="5413"/>
                    </a:lnTo>
                    <a:lnTo>
                      <a:pt x="15291" y="5999"/>
                    </a:lnTo>
                    <a:lnTo>
                      <a:pt x="15652" y="7127"/>
                    </a:lnTo>
                    <a:lnTo>
                      <a:pt x="15968" y="8300"/>
                    </a:lnTo>
                    <a:lnTo>
                      <a:pt x="16284" y="9427"/>
                    </a:lnTo>
                    <a:lnTo>
                      <a:pt x="16599" y="10510"/>
                    </a:lnTo>
                    <a:lnTo>
                      <a:pt x="16599" y="10555"/>
                    </a:lnTo>
                    <a:lnTo>
                      <a:pt x="15246" y="10555"/>
                    </a:lnTo>
                    <a:lnTo>
                      <a:pt x="15291" y="10059"/>
                    </a:lnTo>
                    <a:lnTo>
                      <a:pt x="15246" y="9563"/>
                    </a:lnTo>
                    <a:lnTo>
                      <a:pt x="15201" y="9067"/>
                    </a:lnTo>
                    <a:lnTo>
                      <a:pt x="15111" y="8615"/>
                    </a:lnTo>
                    <a:lnTo>
                      <a:pt x="15021" y="8119"/>
                    </a:lnTo>
                    <a:lnTo>
                      <a:pt x="14885" y="7668"/>
                    </a:lnTo>
                    <a:lnTo>
                      <a:pt x="14570" y="6766"/>
                    </a:lnTo>
                    <a:lnTo>
                      <a:pt x="14118" y="5864"/>
                    </a:lnTo>
                    <a:lnTo>
                      <a:pt x="13667" y="5007"/>
                    </a:lnTo>
                    <a:lnTo>
                      <a:pt x="13171" y="4150"/>
                    </a:lnTo>
                    <a:lnTo>
                      <a:pt x="12630" y="3338"/>
                    </a:lnTo>
                    <a:lnTo>
                      <a:pt x="12540" y="3293"/>
                    </a:lnTo>
                    <a:lnTo>
                      <a:pt x="12450" y="3293"/>
                    </a:lnTo>
                    <a:lnTo>
                      <a:pt x="12404" y="3383"/>
                    </a:lnTo>
                    <a:lnTo>
                      <a:pt x="12404" y="3473"/>
                    </a:lnTo>
                    <a:lnTo>
                      <a:pt x="13397" y="5142"/>
                    </a:lnTo>
                    <a:lnTo>
                      <a:pt x="13848" y="5999"/>
                    </a:lnTo>
                    <a:lnTo>
                      <a:pt x="14254" y="6856"/>
                    </a:lnTo>
                    <a:lnTo>
                      <a:pt x="14615" y="7713"/>
                    </a:lnTo>
                    <a:lnTo>
                      <a:pt x="14885" y="8615"/>
                    </a:lnTo>
                    <a:lnTo>
                      <a:pt x="15111" y="9563"/>
                    </a:lnTo>
                    <a:lnTo>
                      <a:pt x="15201" y="10555"/>
                    </a:lnTo>
                    <a:lnTo>
                      <a:pt x="13352" y="10555"/>
                    </a:lnTo>
                    <a:lnTo>
                      <a:pt x="13397" y="10284"/>
                    </a:lnTo>
                    <a:lnTo>
                      <a:pt x="13442" y="9969"/>
                    </a:lnTo>
                    <a:lnTo>
                      <a:pt x="13487" y="9653"/>
                    </a:lnTo>
                    <a:lnTo>
                      <a:pt x="13442" y="9337"/>
                    </a:lnTo>
                    <a:lnTo>
                      <a:pt x="13352" y="8706"/>
                    </a:lnTo>
                    <a:lnTo>
                      <a:pt x="13171" y="8074"/>
                    </a:lnTo>
                    <a:lnTo>
                      <a:pt x="12946" y="7443"/>
                    </a:lnTo>
                    <a:lnTo>
                      <a:pt x="12675" y="6856"/>
                    </a:lnTo>
                    <a:lnTo>
                      <a:pt x="12089" y="5774"/>
                    </a:lnTo>
                    <a:lnTo>
                      <a:pt x="12044" y="5729"/>
                    </a:lnTo>
                    <a:lnTo>
                      <a:pt x="11953" y="5729"/>
                    </a:lnTo>
                    <a:lnTo>
                      <a:pt x="11863" y="5819"/>
                    </a:lnTo>
                    <a:lnTo>
                      <a:pt x="11908" y="5909"/>
                    </a:lnTo>
                    <a:lnTo>
                      <a:pt x="12404" y="7037"/>
                    </a:lnTo>
                    <a:lnTo>
                      <a:pt x="12675" y="7578"/>
                    </a:lnTo>
                    <a:lnTo>
                      <a:pt x="12901" y="8164"/>
                    </a:lnTo>
                    <a:lnTo>
                      <a:pt x="13081" y="8751"/>
                    </a:lnTo>
                    <a:lnTo>
                      <a:pt x="13171" y="9337"/>
                    </a:lnTo>
                    <a:lnTo>
                      <a:pt x="13261" y="9924"/>
                    </a:lnTo>
                    <a:lnTo>
                      <a:pt x="13261" y="10555"/>
                    </a:lnTo>
                    <a:lnTo>
                      <a:pt x="11547" y="10555"/>
                    </a:lnTo>
                    <a:lnTo>
                      <a:pt x="11412" y="9788"/>
                    </a:lnTo>
                    <a:lnTo>
                      <a:pt x="11187" y="9021"/>
                    </a:lnTo>
                    <a:lnTo>
                      <a:pt x="10916" y="8209"/>
                    </a:lnTo>
                    <a:lnTo>
                      <a:pt x="10555" y="7398"/>
                    </a:lnTo>
                    <a:lnTo>
                      <a:pt x="10194" y="6586"/>
                    </a:lnTo>
                    <a:lnTo>
                      <a:pt x="9743" y="5819"/>
                    </a:lnTo>
                    <a:lnTo>
                      <a:pt x="9247" y="5097"/>
                    </a:lnTo>
                    <a:lnTo>
                      <a:pt x="8706" y="4421"/>
                    </a:lnTo>
                    <a:lnTo>
                      <a:pt x="8119" y="3834"/>
                    </a:lnTo>
                    <a:lnTo>
                      <a:pt x="7804" y="3609"/>
                    </a:lnTo>
                    <a:lnTo>
                      <a:pt x="7488" y="3383"/>
                    </a:lnTo>
                    <a:lnTo>
                      <a:pt x="7172" y="3158"/>
                    </a:lnTo>
                    <a:lnTo>
                      <a:pt x="6811" y="3022"/>
                    </a:lnTo>
                    <a:lnTo>
                      <a:pt x="6450" y="2887"/>
                    </a:lnTo>
                    <a:lnTo>
                      <a:pt x="6089" y="2797"/>
                    </a:lnTo>
                    <a:lnTo>
                      <a:pt x="5729" y="2706"/>
                    </a:lnTo>
                    <a:lnTo>
                      <a:pt x="4962" y="2706"/>
                    </a:lnTo>
                    <a:lnTo>
                      <a:pt x="4556" y="2797"/>
                    </a:lnTo>
                    <a:lnTo>
                      <a:pt x="4150" y="2887"/>
                    </a:lnTo>
                    <a:lnTo>
                      <a:pt x="3744" y="3067"/>
                    </a:lnTo>
                    <a:lnTo>
                      <a:pt x="3293" y="3248"/>
                    </a:lnTo>
                    <a:lnTo>
                      <a:pt x="2887" y="3518"/>
                    </a:lnTo>
                    <a:lnTo>
                      <a:pt x="2526" y="3789"/>
                    </a:lnTo>
                    <a:lnTo>
                      <a:pt x="2165" y="4060"/>
                    </a:lnTo>
                    <a:lnTo>
                      <a:pt x="1849" y="4330"/>
                    </a:lnTo>
                    <a:lnTo>
                      <a:pt x="1579" y="4646"/>
                    </a:lnTo>
                    <a:lnTo>
                      <a:pt x="1353" y="5007"/>
                    </a:lnTo>
                    <a:lnTo>
                      <a:pt x="1128" y="5368"/>
                    </a:lnTo>
                    <a:lnTo>
                      <a:pt x="902" y="5729"/>
                    </a:lnTo>
                    <a:lnTo>
                      <a:pt x="722" y="6089"/>
                    </a:lnTo>
                    <a:lnTo>
                      <a:pt x="406" y="6901"/>
                    </a:lnTo>
                    <a:lnTo>
                      <a:pt x="226" y="7758"/>
                    </a:lnTo>
                    <a:lnTo>
                      <a:pt x="90" y="8615"/>
                    </a:lnTo>
                    <a:lnTo>
                      <a:pt x="0" y="9563"/>
                    </a:lnTo>
                    <a:lnTo>
                      <a:pt x="0" y="10465"/>
                    </a:lnTo>
                    <a:lnTo>
                      <a:pt x="45" y="11412"/>
                    </a:lnTo>
                    <a:lnTo>
                      <a:pt x="135" y="12359"/>
                    </a:lnTo>
                    <a:lnTo>
                      <a:pt x="271" y="13261"/>
                    </a:lnTo>
                    <a:lnTo>
                      <a:pt x="451" y="14209"/>
                    </a:lnTo>
                    <a:lnTo>
                      <a:pt x="632" y="15066"/>
                    </a:lnTo>
                    <a:lnTo>
                      <a:pt x="1083" y="16735"/>
                    </a:lnTo>
                    <a:lnTo>
                      <a:pt x="947" y="16599"/>
                    </a:lnTo>
                    <a:lnTo>
                      <a:pt x="722" y="16554"/>
                    </a:lnTo>
                    <a:lnTo>
                      <a:pt x="541" y="16554"/>
                    </a:lnTo>
                    <a:lnTo>
                      <a:pt x="361" y="16690"/>
                    </a:lnTo>
                    <a:lnTo>
                      <a:pt x="271" y="16870"/>
                    </a:lnTo>
                    <a:lnTo>
                      <a:pt x="181" y="17141"/>
                    </a:lnTo>
                    <a:lnTo>
                      <a:pt x="90" y="17682"/>
                    </a:lnTo>
                    <a:lnTo>
                      <a:pt x="45" y="18088"/>
                    </a:lnTo>
                    <a:lnTo>
                      <a:pt x="45" y="18719"/>
                    </a:lnTo>
                    <a:lnTo>
                      <a:pt x="90" y="19080"/>
                    </a:lnTo>
                    <a:lnTo>
                      <a:pt x="135" y="19441"/>
                    </a:lnTo>
                    <a:lnTo>
                      <a:pt x="226" y="19802"/>
                    </a:lnTo>
                    <a:lnTo>
                      <a:pt x="316" y="20118"/>
                    </a:lnTo>
                    <a:lnTo>
                      <a:pt x="496" y="20388"/>
                    </a:lnTo>
                    <a:lnTo>
                      <a:pt x="722" y="20614"/>
                    </a:lnTo>
                    <a:lnTo>
                      <a:pt x="992" y="20749"/>
                    </a:lnTo>
                    <a:lnTo>
                      <a:pt x="1218" y="20794"/>
                    </a:lnTo>
                    <a:lnTo>
                      <a:pt x="1398" y="20794"/>
                    </a:lnTo>
                    <a:lnTo>
                      <a:pt x="1579" y="20704"/>
                    </a:lnTo>
                    <a:lnTo>
                      <a:pt x="1669" y="21155"/>
                    </a:lnTo>
                    <a:lnTo>
                      <a:pt x="1804" y="21561"/>
                    </a:lnTo>
                    <a:lnTo>
                      <a:pt x="1985" y="21967"/>
                    </a:lnTo>
                    <a:lnTo>
                      <a:pt x="2210" y="22373"/>
                    </a:lnTo>
                    <a:lnTo>
                      <a:pt x="2436" y="22689"/>
                    </a:lnTo>
                    <a:lnTo>
                      <a:pt x="2661" y="23004"/>
                    </a:lnTo>
                    <a:lnTo>
                      <a:pt x="2932" y="23320"/>
                    </a:lnTo>
                    <a:lnTo>
                      <a:pt x="3248" y="23591"/>
                    </a:lnTo>
                    <a:lnTo>
                      <a:pt x="3564" y="23861"/>
                    </a:lnTo>
                    <a:lnTo>
                      <a:pt x="3924" y="24087"/>
                    </a:lnTo>
                    <a:lnTo>
                      <a:pt x="4646" y="24493"/>
                    </a:lnTo>
                    <a:lnTo>
                      <a:pt x="5458" y="24809"/>
                    </a:lnTo>
                    <a:lnTo>
                      <a:pt x="6270" y="25034"/>
                    </a:lnTo>
                    <a:lnTo>
                      <a:pt x="5864" y="25395"/>
                    </a:lnTo>
                    <a:lnTo>
                      <a:pt x="5503" y="25846"/>
                    </a:lnTo>
                    <a:lnTo>
                      <a:pt x="5187" y="26297"/>
                    </a:lnTo>
                    <a:lnTo>
                      <a:pt x="4917" y="26838"/>
                    </a:lnTo>
                    <a:lnTo>
                      <a:pt x="4736" y="27380"/>
                    </a:lnTo>
                    <a:lnTo>
                      <a:pt x="4556" y="27921"/>
                    </a:lnTo>
                    <a:lnTo>
                      <a:pt x="4285" y="29004"/>
                    </a:lnTo>
                    <a:lnTo>
                      <a:pt x="3924" y="30673"/>
                    </a:lnTo>
                    <a:lnTo>
                      <a:pt x="3789" y="31484"/>
                    </a:lnTo>
                    <a:lnTo>
                      <a:pt x="3699" y="32341"/>
                    </a:lnTo>
                    <a:lnTo>
                      <a:pt x="3699" y="33153"/>
                    </a:lnTo>
                    <a:lnTo>
                      <a:pt x="3699" y="34010"/>
                    </a:lnTo>
                    <a:lnTo>
                      <a:pt x="3789" y="34822"/>
                    </a:lnTo>
                    <a:lnTo>
                      <a:pt x="3969" y="35679"/>
                    </a:lnTo>
                    <a:lnTo>
                      <a:pt x="4015" y="35724"/>
                    </a:lnTo>
                    <a:lnTo>
                      <a:pt x="4105" y="35815"/>
                    </a:lnTo>
                    <a:lnTo>
                      <a:pt x="4240" y="35815"/>
                    </a:lnTo>
                    <a:lnTo>
                      <a:pt x="4330" y="35770"/>
                    </a:lnTo>
                    <a:lnTo>
                      <a:pt x="4375" y="35724"/>
                    </a:lnTo>
                    <a:lnTo>
                      <a:pt x="4421" y="35634"/>
                    </a:lnTo>
                    <a:lnTo>
                      <a:pt x="4421" y="35544"/>
                    </a:lnTo>
                    <a:lnTo>
                      <a:pt x="4240" y="34777"/>
                    </a:lnTo>
                    <a:lnTo>
                      <a:pt x="4150" y="34010"/>
                    </a:lnTo>
                    <a:lnTo>
                      <a:pt x="4105" y="33244"/>
                    </a:lnTo>
                    <a:lnTo>
                      <a:pt x="4150" y="32477"/>
                    </a:lnTo>
                    <a:lnTo>
                      <a:pt x="4195" y="31710"/>
                    </a:lnTo>
                    <a:lnTo>
                      <a:pt x="4330" y="30898"/>
                    </a:lnTo>
                    <a:lnTo>
                      <a:pt x="4601" y="29364"/>
                    </a:lnTo>
                    <a:lnTo>
                      <a:pt x="4872" y="28237"/>
                    </a:lnTo>
                    <a:lnTo>
                      <a:pt x="5007" y="27650"/>
                    </a:lnTo>
                    <a:lnTo>
                      <a:pt x="5232" y="27064"/>
                    </a:lnTo>
                    <a:lnTo>
                      <a:pt x="5503" y="26478"/>
                    </a:lnTo>
                    <a:lnTo>
                      <a:pt x="5774" y="25936"/>
                    </a:lnTo>
                    <a:lnTo>
                      <a:pt x="6180" y="25485"/>
                    </a:lnTo>
                    <a:lnTo>
                      <a:pt x="6360" y="25305"/>
                    </a:lnTo>
                    <a:lnTo>
                      <a:pt x="6631" y="25124"/>
                    </a:lnTo>
                    <a:lnTo>
                      <a:pt x="7352" y="25260"/>
                    </a:lnTo>
                    <a:lnTo>
                      <a:pt x="8074" y="25395"/>
                    </a:lnTo>
                    <a:lnTo>
                      <a:pt x="8525" y="25756"/>
                    </a:lnTo>
                    <a:lnTo>
                      <a:pt x="8931" y="26117"/>
                    </a:lnTo>
                    <a:lnTo>
                      <a:pt x="9698" y="26929"/>
                    </a:lnTo>
                    <a:lnTo>
                      <a:pt x="10375" y="27786"/>
                    </a:lnTo>
                    <a:lnTo>
                      <a:pt x="11096" y="28688"/>
                    </a:lnTo>
                    <a:lnTo>
                      <a:pt x="11502" y="29094"/>
                    </a:lnTo>
                    <a:lnTo>
                      <a:pt x="11728" y="29274"/>
                    </a:lnTo>
                    <a:lnTo>
                      <a:pt x="11953" y="29410"/>
                    </a:lnTo>
                    <a:lnTo>
                      <a:pt x="12179" y="29500"/>
                    </a:lnTo>
                    <a:lnTo>
                      <a:pt x="12450" y="29545"/>
                    </a:lnTo>
                    <a:lnTo>
                      <a:pt x="12720" y="29545"/>
                    </a:lnTo>
                    <a:lnTo>
                      <a:pt x="13036" y="29455"/>
                    </a:lnTo>
                    <a:lnTo>
                      <a:pt x="13261" y="29364"/>
                    </a:lnTo>
                    <a:lnTo>
                      <a:pt x="13532" y="29229"/>
                    </a:lnTo>
                    <a:lnTo>
                      <a:pt x="13758" y="29004"/>
                    </a:lnTo>
                    <a:lnTo>
                      <a:pt x="13938" y="28823"/>
                    </a:lnTo>
                    <a:lnTo>
                      <a:pt x="14118" y="28553"/>
                    </a:lnTo>
                    <a:lnTo>
                      <a:pt x="14254" y="28282"/>
                    </a:lnTo>
                    <a:lnTo>
                      <a:pt x="14524" y="27695"/>
                    </a:lnTo>
                    <a:lnTo>
                      <a:pt x="14750" y="27064"/>
                    </a:lnTo>
                    <a:lnTo>
                      <a:pt x="14930" y="26433"/>
                    </a:lnTo>
                    <a:lnTo>
                      <a:pt x="15246" y="25260"/>
                    </a:lnTo>
                    <a:lnTo>
                      <a:pt x="15878" y="25124"/>
                    </a:lnTo>
                    <a:lnTo>
                      <a:pt x="16464" y="24944"/>
                    </a:lnTo>
                    <a:lnTo>
                      <a:pt x="17050" y="24764"/>
                    </a:lnTo>
                    <a:lnTo>
                      <a:pt x="17637" y="24538"/>
                    </a:lnTo>
                    <a:lnTo>
                      <a:pt x="18268" y="24899"/>
                    </a:lnTo>
                    <a:lnTo>
                      <a:pt x="18810" y="25350"/>
                    </a:lnTo>
                    <a:lnTo>
                      <a:pt x="19306" y="25801"/>
                    </a:lnTo>
                    <a:lnTo>
                      <a:pt x="19757" y="26342"/>
                    </a:lnTo>
                    <a:lnTo>
                      <a:pt x="20118" y="26929"/>
                    </a:lnTo>
                    <a:lnTo>
                      <a:pt x="20433" y="27515"/>
                    </a:lnTo>
                    <a:lnTo>
                      <a:pt x="20704" y="28192"/>
                    </a:lnTo>
                    <a:lnTo>
                      <a:pt x="20930" y="28823"/>
                    </a:lnTo>
                    <a:lnTo>
                      <a:pt x="21110" y="29545"/>
                    </a:lnTo>
                    <a:lnTo>
                      <a:pt x="21245" y="30221"/>
                    </a:lnTo>
                    <a:lnTo>
                      <a:pt x="21516" y="31665"/>
                    </a:lnTo>
                    <a:lnTo>
                      <a:pt x="21922" y="34371"/>
                    </a:lnTo>
                    <a:lnTo>
                      <a:pt x="21967" y="34461"/>
                    </a:lnTo>
                    <a:lnTo>
                      <a:pt x="22012" y="34507"/>
                    </a:lnTo>
                    <a:lnTo>
                      <a:pt x="22147" y="34552"/>
                    </a:lnTo>
                    <a:lnTo>
                      <a:pt x="22238" y="34552"/>
                    </a:lnTo>
                    <a:lnTo>
                      <a:pt x="22283" y="34507"/>
                    </a:lnTo>
                    <a:lnTo>
                      <a:pt x="22328" y="34461"/>
                    </a:lnTo>
                    <a:lnTo>
                      <a:pt x="22328" y="34371"/>
                    </a:lnTo>
                    <a:lnTo>
                      <a:pt x="22102" y="32702"/>
                    </a:lnTo>
                    <a:lnTo>
                      <a:pt x="21832" y="31169"/>
                    </a:lnTo>
                    <a:lnTo>
                      <a:pt x="21651" y="30402"/>
                    </a:lnTo>
                    <a:lnTo>
                      <a:pt x="21471" y="29635"/>
                    </a:lnTo>
                    <a:lnTo>
                      <a:pt x="21200" y="28868"/>
                    </a:lnTo>
                    <a:lnTo>
                      <a:pt x="20884" y="28056"/>
                    </a:lnTo>
                    <a:lnTo>
                      <a:pt x="20659" y="27515"/>
                    </a:lnTo>
                    <a:lnTo>
                      <a:pt x="20388" y="26974"/>
                    </a:lnTo>
                    <a:lnTo>
                      <a:pt x="20073" y="26433"/>
                    </a:lnTo>
                    <a:lnTo>
                      <a:pt x="19712" y="25936"/>
                    </a:lnTo>
                    <a:lnTo>
                      <a:pt x="19306" y="25485"/>
                    </a:lnTo>
                    <a:lnTo>
                      <a:pt x="18900" y="25079"/>
                    </a:lnTo>
                    <a:lnTo>
                      <a:pt x="18404" y="24718"/>
                    </a:lnTo>
                    <a:lnTo>
                      <a:pt x="17862" y="24448"/>
                    </a:lnTo>
                    <a:lnTo>
                      <a:pt x="18404" y="24132"/>
                    </a:lnTo>
                    <a:lnTo>
                      <a:pt x="18900" y="23816"/>
                    </a:lnTo>
                    <a:lnTo>
                      <a:pt x="19396" y="23410"/>
                    </a:lnTo>
                    <a:lnTo>
                      <a:pt x="19802" y="23004"/>
                    </a:lnTo>
                    <a:lnTo>
                      <a:pt x="20163" y="22508"/>
                    </a:lnTo>
                    <a:lnTo>
                      <a:pt x="20478" y="21967"/>
                    </a:lnTo>
                    <a:lnTo>
                      <a:pt x="20704" y="21381"/>
                    </a:lnTo>
                    <a:lnTo>
                      <a:pt x="20884" y="20704"/>
                    </a:lnTo>
                    <a:lnTo>
                      <a:pt x="21020" y="20794"/>
                    </a:lnTo>
                    <a:lnTo>
                      <a:pt x="21245" y="20794"/>
                    </a:lnTo>
                    <a:lnTo>
                      <a:pt x="21471" y="20749"/>
                    </a:lnTo>
                    <a:lnTo>
                      <a:pt x="21696" y="20614"/>
                    </a:lnTo>
                    <a:lnTo>
                      <a:pt x="21922" y="20388"/>
                    </a:lnTo>
                    <a:lnTo>
                      <a:pt x="22102" y="20118"/>
                    </a:lnTo>
                    <a:lnTo>
                      <a:pt x="22238" y="19802"/>
                    </a:lnTo>
                    <a:lnTo>
                      <a:pt x="22328" y="19441"/>
                    </a:lnTo>
                    <a:lnTo>
                      <a:pt x="22373" y="19080"/>
                    </a:lnTo>
                    <a:lnTo>
                      <a:pt x="22418" y="18719"/>
                    </a:lnTo>
                    <a:lnTo>
                      <a:pt x="22418" y="18088"/>
                    </a:lnTo>
                    <a:lnTo>
                      <a:pt x="22373" y="17772"/>
                    </a:lnTo>
                    <a:lnTo>
                      <a:pt x="22328" y="17321"/>
                    </a:lnTo>
                    <a:lnTo>
                      <a:pt x="22193" y="16915"/>
                    </a:lnTo>
                    <a:lnTo>
                      <a:pt x="22102" y="16735"/>
                    </a:lnTo>
                    <a:lnTo>
                      <a:pt x="22012" y="16599"/>
                    </a:lnTo>
                    <a:lnTo>
                      <a:pt x="22238" y="15697"/>
                    </a:lnTo>
                    <a:lnTo>
                      <a:pt x="22418" y="14750"/>
                    </a:lnTo>
                    <a:lnTo>
                      <a:pt x="22553" y="13803"/>
                    </a:lnTo>
                    <a:lnTo>
                      <a:pt x="22598" y="12855"/>
                    </a:lnTo>
                    <a:lnTo>
                      <a:pt x="22644" y="11863"/>
                    </a:lnTo>
                    <a:lnTo>
                      <a:pt x="22598" y="10916"/>
                    </a:lnTo>
                    <a:lnTo>
                      <a:pt x="22553" y="9969"/>
                    </a:lnTo>
                    <a:lnTo>
                      <a:pt x="22463" y="9067"/>
                    </a:lnTo>
                    <a:lnTo>
                      <a:pt x="22328" y="8255"/>
                    </a:lnTo>
                    <a:lnTo>
                      <a:pt x="22193" y="7443"/>
                    </a:lnTo>
                    <a:lnTo>
                      <a:pt x="22012" y="6586"/>
                    </a:lnTo>
                    <a:lnTo>
                      <a:pt x="21787" y="5729"/>
                    </a:lnTo>
                    <a:lnTo>
                      <a:pt x="21516" y="4917"/>
                    </a:lnTo>
                    <a:lnTo>
                      <a:pt x="21155" y="4150"/>
                    </a:lnTo>
                    <a:lnTo>
                      <a:pt x="20749" y="3428"/>
                    </a:lnTo>
                    <a:lnTo>
                      <a:pt x="20524" y="3067"/>
                    </a:lnTo>
                    <a:lnTo>
                      <a:pt x="20253" y="2752"/>
                    </a:lnTo>
                    <a:lnTo>
                      <a:pt x="19937" y="2391"/>
                    </a:lnTo>
                    <a:lnTo>
                      <a:pt x="19531" y="2030"/>
                    </a:lnTo>
                    <a:lnTo>
                      <a:pt x="19035" y="1669"/>
                    </a:lnTo>
                    <a:lnTo>
                      <a:pt x="18539" y="1308"/>
                    </a:lnTo>
                    <a:lnTo>
                      <a:pt x="17998" y="992"/>
                    </a:lnTo>
                    <a:lnTo>
                      <a:pt x="17456" y="677"/>
                    </a:lnTo>
                    <a:lnTo>
                      <a:pt x="16870" y="406"/>
                    </a:lnTo>
                    <a:lnTo>
                      <a:pt x="16284" y="226"/>
                    </a:lnTo>
                    <a:lnTo>
                      <a:pt x="15697" y="90"/>
                    </a:lnTo>
                    <a:lnTo>
                      <a:pt x="15111" y="0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2" name="Google Shape;1192;p74"/>
              <p:cNvSpPr/>
              <p:nvPr/>
            </p:nvSpPr>
            <p:spPr>
              <a:xfrm>
                <a:off x="1629650" y="2820275"/>
                <a:ext cx="24825" cy="7895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3158" extrusionOk="0">
                    <a:moveTo>
                      <a:pt x="587" y="0"/>
                    </a:moveTo>
                    <a:lnTo>
                      <a:pt x="542" y="46"/>
                    </a:lnTo>
                    <a:lnTo>
                      <a:pt x="361" y="361"/>
                    </a:lnTo>
                    <a:lnTo>
                      <a:pt x="316" y="406"/>
                    </a:lnTo>
                    <a:lnTo>
                      <a:pt x="316" y="452"/>
                    </a:lnTo>
                    <a:lnTo>
                      <a:pt x="271" y="587"/>
                    </a:lnTo>
                    <a:lnTo>
                      <a:pt x="181" y="903"/>
                    </a:lnTo>
                    <a:lnTo>
                      <a:pt x="136" y="1263"/>
                    </a:lnTo>
                    <a:lnTo>
                      <a:pt x="46" y="1895"/>
                    </a:lnTo>
                    <a:lnTo>
                      <a:pt x="0" y="2256"/>
                    </a:lnTo>
                    <a:lnTo>
                      <a:pt x="46" y="2572"/>
                    </a:lnTo>
                    <a:lnTo>
                      <a:pt x="136" y="2797"/>
                    </a:lnTo>
                    <a:lnTo>
                      <a:pt x="271" y="3023"/>
                    </a:lnTo>
                    <a:lnTo>
                      <a:pt x="406" y="3113"/>
                    </a:lnTo>
                    <a:lnTo>
                      <a:pt x="497" y="3158"/>
                    </a:lnTo>
                    <a:lnTo>
                      <a:pt x="632" y="3158"/>
                    </a:lnTo>
                    <a:lnTo>
                      <a:pt x="722" y="3068"/>
                    </a:lnTo>
                    <a:lnTo>
                      <a:pt x="858" y="2932"/>
                    </a:lnTo>
                    <a:lnTo>
                      <a:pt x="903" y="2797"/>
                    </a:lnTo>
                    <a:lnTo>
                      <a:pt x="993" y="2436"/>
                    </a:lnTo>
                    <a:lnTo>
                      <a:pt x="993" y="2030"/>
                    </a:lnTo>
                    <a:lnTo>
                      <a:pt x="993" y="1715"/>
                    </a:lnTo>
                    <a:lnTo>
                      <a:pt x="993" y="903"/>
                    </a:lnTo>
                    <a:lnTo>
                      <a:pt x="903" y="497"/>
                    </a:lnTo>
                    <a:lnTo>
                      <a:pt x="812" y="91"/>
                    </a:lnTo>
                    <a:lnTo>
                      <a:pt x="767" y="46"/>
                    </a:lnTo>
                    <a:lnTo>
                      <a:pt x="677" y="0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3" name="Google Shape;1193;p74"/>
              <p:cNvSpPr/>
              <p:nvPr/>
            </p:nvSpPr>
            <p:spPr>
              <a:xfrm>
                <a:off x="1863075" y="2820275"/>
                <a:ext cx="24825" cy="7895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3158" extrusionOk="0">
                    <a:moveTo>
                      <a:pt x="587" y="0"/>
                    </a:moveTo>
                    <a:lnTo>
                      <a:pt x="497" y="46"/>
                    </a:lnTo>
                    <a:lnTo>
                      <a:pt x="316" y="361"/>
                    </a:lnTo>
                    <a:lnTo>
                      <a:pt x="271" y="406"/>
                    </a:lnTo>
                    <a:lnTo>
                      <a:pt x="271" y="452"/>
                    </a:lnTo>
                    <a:lnTo>
                      <a:pt x="226" y="587"/>
                    </a:lnTo>
                    <a:lnTo>
                      <a:pt x="181" y="903"/>
                    </a:lnTo>
                    <a:lnTo>
                      <a:pt x="136" y="1263"/>
                    </a:lnTo>
                    <a:lnTo>
                      <a:pt x="1" y="1895"/>
                    </a:lnTo>
                    <a:lnTo>
                      <a:pt x="1" y="2256"/>
                    </a:lnTo>
                    <a:lnTo>
                      <a:pt x="1" y="2572"/>
                    </a:lnTo>
                    <a:lnTo>
                      <a:pt x="91" y="2797"/>
                    </a:lnTo>
                    <a:lnTo>
                      <a:pt x="271" y="3023"/>
                    </a:lnTo>
                    <a:lnTo>
                      <a:pt x="361" y="3113"/>
                    </a:lnTo>
                    <a:lnTo>
                      <a:pt x="452" y="3158"/>
                    </a:lnTo>
                    <a:lnTo>
                      <a:pt x="587" y="3158"/>
                    </a:lnTo>
                    <a:lnTo>
                      <a:pt x="722" y="3068"/>
                    </a:lnTo>
                    <a:lnTo>
                      <a:pt x="812" y="2932"/>
                    </a:lnTo>
                    <a:lnTo>
                      <a:pt x="903" y="2797"/>
                    </a:lnTo>
                    <a:lnTo>
                      <a:pt x="948" y="2436"/>
                    </a:lnTo>
                    <a:lnTo>
                      <a:pt x="993" y="2030"/>
                    </a:lnTo>
                    <a:lnTo>
                      <a:pt x="993" y="1715"/>
                    </a:lnTo>
                    <a:lnTo>
                      <a:pt x="948" y="903"/>
                    </a:lnTo>
                    <a:lnTo>
                      <a:pt x="903" y="497"/>
                    </a:lnTo>
                    <a:lnTo>
                      <a:pt x="812" y="91"/>
                    </a:lnTo>
                    <a:lnTo>
                      <a:pt x="722" y="46"/>
                    </a:lnTo>
                    <a:lnTo>
                      <a:pt x="677" y="0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4" name="Google Shape;1194;p74"/>
              <p:cNvSpPr/>
              <p:nvPr/>
            </p:nvSpPr>
            <p:spPr>
              <a:xfrm>
                <a:off x="1750300" y="2822525"/>
                <a:ext cx="30475" cy="91375"/>
              </a:xfrm>
              <a:custGeom>
                <a:avLst/>
                <a:gdLst/>
                <a:ahLst/>
                <a:cxnLst/>
                <a:rect l="l" t="t" r="r" b="b"/>
                <a:pathLst>
                  <a:path w="1219" h="3655" extrusionOk="0">
                    <a:moveTo>
                      <a:pt x="91" y="1"/>
                    </a:moveTo>
                    <a:lnTo>
                      <a:pt x="91" y="46"/>
                    </a:lnTo>
                    <a:lnTo>
                      <a:pt x="1" y="903"/>
                    </a:lnTo>
                    <a:lnTo>
                      <a:pt x="1" y="1760"/>
                    </a:lnTo>
                    <a:lnTo>
                      <a:pt x="1" y="2572"/>
                    </a:lnTo>
                    <a:lnTo>
                      <a:pt x="46" y="3429"/>
                    </a:lnTo>
                    <a:lnTo>
                      <a:pt x="136" y="3519"/>
                    </a:lnTo>
                    <a:lnTo>
                      <a:pt x="181" y="3564"/>
                    </a:lnTo>
                    <a:lnTo>
                      <a:pt x="677" y="3654"/>
                    </a:lnTo>
                    <a:lnTo>
                      <a:pt x="903" y="3654"/>
                    </a:lnTo>
                    <a:lnTo>
                      <a:pt x="1129" y="3609"/>
                    </a:lnTo>
                    <a:lnTo>
                      <a:pt x="1219" y="3519"/>
                    </a:lnTo>
                    <a:lnTo>
                      <a:pt x="1219" y="3429"/>
                    </a:lnTo>
                    <a:lnTo>
                      <a:pt x="1174" y="3293"/>
                    </a:lnTo>
                    <a:lnTo>
                      <a:pt x="1083" y="3248"/>
                    </a:lnTo>
                    <a:lnTo>
                      <a:pt x="632" y="3248"/>
                    </a:lnTo>
                    <a:lnTo>
                      <a:pt x="542" y="3203"/>
                    </a:lnTo>
                    <a:lnTo>
                      <a:pt x="497" y="3113"/>
                    </a:lnTo>
                    <a:lnTo>
                      <a:pt x="407" y="3023"/>
                    </a:lnTo>
                    <a:lnTo>
                      <a:pt x="407" y="2888"/>
                    </a:lnTo>
                    <a:lnTo>
                      <a:pt x="362" y="1850"/>
                    </a:lnTo>
                    <a:lnTo>
                      <a:pt x="317" y="948"/>
                    </a:lnTo>
                    <a:lnTo>
                      <a:pt x="272" y="497"/>
                    </a:lnTo>
                    <a:lnTo>
                      <a:pt x="226" y="46"/>
                    </a:lnTo>
                    <a:lnTo>
                      <a:pt x="181" y="1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5" name="Google Shape;1195;p74"/>
              <p:cNvSpPr/>
              <p:nvPr/>
            </p:nvSpPr>
            <p:spPr>
              <a:xfrm>
                <a:off x="1795425" y="2954475"/>
                <a:ext cx="41750" cy="14675"/>
              </a:xfrm>
              <a:custGeom>
                <a:avLst/>
                <a:gdLst/>
                <a:ahLst/>
                <a:cxnLst/>
                <a:rect l="l" t="t" r="r" b="b"/>
                <a:pathLst>
                  <a:path w="1670" h="587" extrusionOk="0">
                    <a:moveTo>
                      <a:pt x="1489" y="0"/>
                    </a:moveTo>
                    <a:lnTo>
                      <a:pt x="1173" y="181"/>
                    </a:lnTo>
                    <a:lnTo>
                      <a:pt x="812" y="316"/>
                    </a:lnTo>
                    <a:lnTo>
                      <a:pt x="451" y="406"/>
                    </a:lnTo>
                    <a:lnTo>
                      <a:pt x="45" y="406"/>
                    </a:lnTo>
                    <a:lnTo>
                      <a:pt x="0" y="451"/>
                    </a:lnTo>
                    <a:lnTo>
                      <a:pt x="45" y="541"/>
                    </a:lnTo>
                    <a:lnTo>
                      <a:pt x="90" y="541"/>
                    </a:lnTo>
                    <a:lnTo>
                      <a:pt x="496" y="587"/>
                    </a:lnTo>
                    <a:lnTo>
                      <a:pt x="902" y="541"/>
                    </a:lnTo>
                    <a:lnTo>
                      <a:pt x="1263" y="406"/>
                    </a:lnTo>
                    <a:lnTo>
                      <a:pt x="1444" y="271"/>
                    </a:lnTo>
                    <a:lnTo>
                      <a:pt x="1624" y="181"/>
                    </a:lnTo>
                    <a:lnTo>
                      <a:pt x="1669" y="90"/>
                    </a:lnTo>
                    <a:lnTo>
                      <a:pt x="1624" y="0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6" name="Google Shape;1196;p74"/>
              <p:cNvSpPr/>
              <p:nvPr/>
            </p:nvSpPr>
            <p:spPr>
              <a:xfrm>
                <a:off x="1550725" y="2468450"/>
                <a:ext cx="45125" cy="29350"/>
              </a:xfrm>
              <a:custGeom>
                <a:avLst/>
                <a:gdLst/>
                <a:ahLst/>
                <a:cxnLst/>
                <a:rect l="l" t="t" r="r" b="b"/>
                <a:pathLst>
                  <a:path w="1805" h="1174" extrusionOk="0">
                    <a:moveTo>
                      <a:pt x="45" y="0"/>
                    </a:moveTo>
                    <a:lnTo>
                      <a:pt x="0" y="45"/>
                    </a:lnTo>
                    <a:lnTo>
                      <a:pt x="0" y="90"/>
                    </a:lnTo>
                    <a:lnTo>
                      <a:pt x="45" y="136"/>
                    </a:lnTo>
                    <a:lnTo>
                      <a:pt x="496" y="316"/>
                    </a:lnTo>
                    <a:lnTo>
                      <a:pt x="902" y="542"/>
                    </a:lnTo>
                    <a:lnTo>
                      <a:pt x="1263" y="812"/>
                    </a:lnTo>
                    <a:lnTo>
                      <a:pt x="1624" y="1128"/>
                    </a:lnTo>
                    <a:lnTo>
                      <a:pt x="1714" y="1173"/>
                    </a:lnTo>
                    <a:lnTo>
                      <a:pt x="1759" y="1128"/>
                    </a:lnTo>
                    <a:lnTo>
                      <a:pt x="1804" y="1083"/>
                    </a:lnTo>
                    <a:lnTo>
                      <a:pt x="1759" y="993"/>
                    </a:lnTo>
                    <a:lnTo>
                      <a:pt x="1398" y="677"/>
                    </a:lnTo>
                    <a:lnTo>
                      <a:pt x="992" y="406"/>
                    </a:lnTo>
                    <a:lnTo>
                      <a:pt x="541" y="181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7" name="Google Shape;1197;p74"/>
              <p:cNvSpPr/>
              <p:nvPr/>
            </p:nvSpPr>
            <p:spPr>
              <a:xfrm>
                <a:off x="1672500" y="3166475"/>
                <a:ext cx="9050" cy="128575"/>
              </a:xfrm>
              <a:custGeom>
                <a:avLst/>
                <a:gdLst/>
                <a:ahLst/>
                <a:cxnLst/>
                <a:rect l="l" t="t" r="r" b="b"/>
                <a:pathLst>
                  <a:path w="362" h="5143" extrusionOk="0">
                    <a:moveTo>
                      <a:pt x="226" y="0"/>
                    </a:moveTo>
                    <a:lnTo>
                      <a:pt x="136" y="45"/>
                    </a:lnTo>
                    <a:lnTo>
                      <a:pt x="91" y="136"/>
                    </a:lnTo>
                    <a:lnTo>
                      <a:pt x="46" y="767"/>
                    </a:lnTo>
                    <a:lnTo>
                      <a:pt x="1" y="1353"/>
                    </a:lnTo>
                    <a:lnTo>
                      <a:pt x="46" y="2616"/>
                    </a:lnTo>
                    <a:lnTo>
                      <a:pt x="136" y="3834"/>
                    </a:lnTo>
                    <a:lnTo>
                      <a:pt x="136" y="4466"/>
                    </a:lnTo>
                    <a:lnTo>
                      <a:pt x="136" y="5097"/>
                    </a:lnTo>
                    <a:lnTo>
                      <a:pt x="136" y="5142"/>
                    </a:lnTo>
                    <a:lnTo>
                      <a:pt x="226" y="5142"/>
                    </a:lnTo>
                    <a:lnTo>
                      <a:pt x="271" y="5097"/>
                    </a:lnTo>
                    <a:lnTo>
                      <a:pt x="316" y="4466"/>
                    </a:lnTo>
                    <a:lnTo>
                      <a:pt x="361" y="3834"/>
                    </a:lnTo>
                    <a:lnTo>
                      <a:pt x="361" y="2616"/>
                    </a:lnTo>
                    <a:lnTo>
                      <a:pt x="316" y="1398"/>
                    </a:lnTo>
                    <a:lnTo>
                      <a:pt x="316" y="767"/>
                    </a:lnTo>
                    <a:lnTo>
                      <a:pt x="361" y="136"/>
                    </a:lnTo>
                    <a:lnTo>
                      <a:pt x="316" y="45"/>
                    </a:lnTo>
                    <a:lnTo>
                      <a:pt x="226" y="0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8" name="Google Shape;1198;p74"/>
              <p:cNvSpPr/>
              <p:nvPr/>
            </p:nvSpPr>
            <p:spPr>
              <a:xfrm>
                <a:off x="1944275" y="3119100"/>
                <a:ext cx="21450" cy="155650"/>
              </a:xfrm>
              <a:custGeom>
                <a:avLst/>
                <a:gdLst/>
                <a:ahLst/>
                <a:cxnLst/>
                <a:rect l="l" t="t" r="r" b="b"/>
                <a:pathLst>
                  <a:path w="858" h="6226" extrusionOk="0">
                    <a:moveTo>
                      <a:pt x="181" y="1"/>
                    </a:moveTo>
                    <a:lnTo>
                      <a:pt x="45" y="46"/>
                    </a:lnTo>
                    <a:lnTo>
                      <a:pt x="45" y="91"/>
                    </a:lnTo>
                    <a:lnTo>
                      <a:pt x="0" y="181"/>
                    </a:lnTo>
                    <a:lnTo>
                      <a:pt x="90" y="1670"/>
                    </a:lnTo>
                    <a:lnTo>
                      <a:pt x="271" y="3203"/>
                    </a:lnTo>
                    <a:lnTo>
                      <a:pt x="451" y="4692"/>
                    </a:lnTo>
                    <a:lnTo>
                      <a:pt x="722" y="6180"/>
                    </a:lnTo>
                    <a:lnTo>
                      <a:pt x="722" y="6225"/>
                    </a:lnTo>
                    <a:lnTo>
                      <a:pt x="857" y="6225"/>
                    </a:lnTo>
                    <a:lnTo>
                      <a:pt x="857" y="6180"/>
                    </a:lnTo>
                    <a:lnTo>
                      <a:pt x="541" y="3158"/>
                    </a:lnTo>
                    <a:lnTo>
                      <a:pt x="406" y="1670"/>
                    </a:lnTo>
                    <a:lnTo>
                      <a:pt x="316" y="181"/>
                    </a:lnTo>
                    <a:lnTo>
                      <a:pt x="316" y="91"/>
                    </a:lnTo>
                    <a:lnTo>
                      <a:pt x="271" y="46"/>
                    </a:lnTo>
                    <a:lnTo>
                      <a:pt x="181" y="1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9" name="Google Shape;1199;p74"/>
              <p:cNvSpPr/>
              <p:nvPr/>
            </p:nvSpPr>
            <p:spPr>
              <a:xfrm>
                <a:off x="1850675" y="3128125"/>
                <a:ext cx="73325" cy="74450"/>
              </a:xfrm>
              <a:custGeom>
                <a:avLst/>
                <a:gdLst/>
                <a:ahLst/>
                <a:cxnLst/>
                <a:rect l="l" t="t" r="r" b="b"/>
                <a:pathLst>
                  <a:path w="2933" h="2978" extrusionOk="0">
                    <a:moveTo>
                      <a:pt x="2436" y="407"/>
                    </a:moveTo>
                    <a:lnTo>
                      <a:pt x="2571" y="993"/>
                    </a:lnTo>
                    <a:lnTo>
                      <a:pt x="2617" y="1309"/>
                    </a:lnTo>
                    <a:lnTo>
                      <a:pt x="2617" y="1624"/>
                    </a:lnTo>
                    <a:lnTo>
                      <a:pt x="2571" y="1940"/>
                    </a:lnTo>
                    <a:lnTo>
                      <a:pt x="2481" y="2211"/>
                    </a:lnTo>
                    <a:lnTo>
                      <a:pt x="2346" y="2436"/>
                    </a:lnTo>
                    <a:lnTo>
                      <a:pt x="2165" y="2617"/>
                    </a:lnTo>
                    <a:lnTo>
                      <a:pt x="1940" y="2707"/>
                    </a:lnTo>
                    <a:lnTo>
                      <a:pt x="1714" y="2707"/>
                    </a:lnTo>
                    <a:lnTo>
                      <a:pt x="1489" y="2662"/>
                    </a:lnTo>
                    <a:lnTo>
                      <a:pt x="1263" y="2572"/>
                    </a:lnTo>
                    <a:lnTo>
                      <a:pt x="1038" y="2436"/>
                    </a:lnTo>
                    <a:lnTo>
                      <a:pt x="857" y="2301"/>
                    </a:lnTo>
                    <a:lnTo>
                      <a:pt x="722" y="2121"/>
                    </a:lnTo>
                    <a:lnTo>
                      <a:pt x="587" y="1940"/>
                    </a:lnTo>
                    <a:lnTo>
                      <a:pt x="406" y="1624"/>
                    </a:lnTo>
                    <a:lnTo>
                      <a:pt x="316" y="1309"/>
                    </a:lnTo>
                    <a:lnTo>
                      <a:pt x="226" y="993"/>
                    </a:lnTo>
                    <a:lnTo>
                      <a:pt x="136" y="632"/>
                    </a:lnTo>
                    <a:lnTo>
                      <a:pt x="587" y="587"/>
                    </a:lnTo>
                    <a:lnTo>
                      <a:pt x="632" y="903"/>
                    </a:lnTo>
                    <a:lnTo>
                      <a:pt x="722" y="1173"/>
                    </a:lnTo>
                    <a:lnTo>
                      <a:pt x="767" y="1218"/>
                    </a:lnTo>
                    <a:lnTo>
                      <a:pt x="812" y="1173"/>
                    </a:lnTo>
                    <a:lnTo>
                      <a:pt x="857" y="1128"/>
                    </a:lnTo>
                    <a:lnTo>
                      <a:pt x="857" y="1083"/>
                    </a:lnTo>
                    <a:lnTo>
                      <a:pt x="722" y="858"/>
                    </a:lnTo>
                    <a:lnTo>
                      <a:pt x="632" y="587"/>
                    </a:lnTo>
                    <a:lnTo>
                      <a:pt x="1579" y="497"/>
                    </a:lnTo>
                    <a:lnTo>
                      <a:pt x="1624" y="722"/>
                    </a:lnTo>
                    <a:lnTo>
                      <a:pt x="1669" y="903"/>
                    </a:lnTo>
                    <a:lnTo>
                      <a:pt x="1714" y="1083"/>
                    </a:lnTo>
                    <a:lnTo>
                      <a:pt x="1805" y="1128"/>
                    </a:lnTo>
                    <a:lnTo>
                      <a:pt x="1850" y="1128"/>
                    </a:lnTo>
                    <a:lnTo>
                      <a:pt x="1940" y="1083"/>
                    </a:lnTo>
                    <a:lnTo>
                      <a:pt x="1940" y="993"/>
                    </a:lnTo>
                    <a:lnTo>
                      <a:pt x="1895" y="858"/>
                    </a:lnTo>
                    <a:lnTo>
                      <a:pt x="1850" y="677"/>
                    </a:lnTo>
                    <a:lnTo>
                      <a:pt x="1760" y="452"/>
                    </a:lnTo>
                    <a:lnTo>
                      <a:pt x="2120" y="407"/>
                    </a:lnTo>
                    <a:lnTo>
                      <a:pt x="2346" y="1309"/>
                    </a:lnTo>
                    <a:lnTo>
                      <a:pt x="2391" y="1354"/>
                    </a:lnTo>
                    <a:lnTo>
                      <a:pt x="2436" y="1399"/>
                    </a:lnTo>
                    <a:lnTo>
                      <a:pt x="2526" y="1354"/>
                    </a:lnTo>
                    <a:lnTo>
                      <a:pt x="2526" y="1309"/>
                    </a:lnTo>
                    <a:lnTo>
                      <a:pt x="2481" y="1083"/>
                    </a:lnTo>
                    <a:lnTo>
                      <a:pt x="2436" y="858"/>
                    </a:lnTo>
                    <a:lnTo>
                      <a:pt x="2256" y="407"/>
                    </a:lnTo>
                    <a:close/>
                    <a:moveTo>
                      <a:pt x="2526" y="1"/>
                    </a:moveTo>
                    <a:lnTo>
                      <a:pt x="2436" y="46"/>
                    </a:lnTo>
                    <a:lnTo>
                      <a:pt x="2391" y="136"/>
                    </a:lnTo>
                    <a:lnTo>
                      <a:pt x="1263" y="316"/>
                    </a:lnTo>
                    <a:lnTo>
                      <a:pt x="136" y="497"/>
                    </a:lnTo>
                    <a:lnTo>
                      <a:pt x="91" y="452"/>
                    </a:lnTo>
                    <a:lnTo>
                      <a:pt x="91" y="407"/>
                    </a:lnTo>
                    <a:lnTo>
                      <a:pt x="0" y="407"/>
                    </a:lnTo>
                    <a:lnTo>
                      <a:pt x="0" y="452"/>
                    </a:lnTo>
                    <a:lnTo>
                      <a:pt x="0" y="497"/>
                    </a:lnTo>
                    <a:lnTo>
                      <a:pt x="0" y="587"/>
                    </a:lnTo>
                    <a:lnTo>
                      <a:pt x="0" y="632"/>
                    </a:lnTo>
                    <a:lnTo>
                      <a:pt x="45" y="1083"/>
                    </a:lnTo>
                    <a:lnTo>
                      <a:pt x="181" y="1534"/>
                    </a:lnTo>
                    <a:lnTo>
                      <a:pt x="316" y="1940"/>
                    </a:lnTo>
                    <a:lnTo>
                      <a:pt x="542" y="2346"/>
                    </a:lnTo>
                    <a:lnTo>
                      <a:pt x="812" y="2662"/>
                    </a:lnTo>
                    <a:lnTo>
                      <a:pt x="993" y="2752"/>
                    </a:lnTo>
                    <a:lnTo>
                      <a:pt x="1173" y="2842"/>
                    </a:lnTo>
                    <a:lnTo>
                      <a:pt x="1399" y="2932"/>
                    </a:lnTo>
                    <a:lnTo>
                      <a:pt x="1579" y="2978"/>
                    </a:lnTo>
                    <a:lnTo>
                      <a:pt x="1850" y="2978"/>
                    </a:lnTo>
                    <a:lnTo>
                      <a:pt x="2075" y="2932"/>
                    </a:lnTo>
                    <a:lnTo>
                      <a:pt x="2301" y="2887"/>
                    </a:lnTo>
                    <a:lnTo>
                      <a:pt x="2436" y="2797"/>
                    </a:lnTo>
                    <a:lnTo>
                      <a:pt x="2571" y="2662"/>
                    </a:lnTo>
                    <a:lnTo>
                      <a:pt x="2707" y="2527"/>
                    </a:lnTo>
                    <a:lnTo>
                      <a:pt x="2797" y="2346"/>
                    </a:lnTo>
                    <a:lnTo>
                      <a:pt x="2842" y="2166"/>
                    </a:lnTo>
                    <a:lnTo>
                      <a:pt x="2887" y="1715"/>
                    </a:lnTo>
                    <a:lnTo>
                      <a:pt x="2932" y="1309"/>
                    </a:lnTo>
                    <a:lnTo>
                      <a:pt x="2887" y="858"/>
                    </a:lnTo>
                    <a:lnTo>
                      <a:pt x="2707" y="136"/>
                    </a:lnTo>
                    <a:lnTo>
                      <a:pt x="2707" y="46"/>
                    </a:lnTo>
                    <a:lnTo>
                      <a:pt x="2662" y="1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0" name="Google Shape;1200;p74"/>
              <p:cNvSpPr/>
              <p:nvPr/>
            </p:nvSpPr>
            <p:spPr>
              <a:xfrm>
                <a:off x="1876600" y="3141650"/>
                <a:ext cx="11300" cy="29350"/>
              </a:xfrm>
              <a:custGeom>
                <a:avLst/>
                <a:gdLst/>
                <a:ahLst/>
                <a:cxnLst/>
                <a:rect l="l" t="t" r="r" b="b"/>
                <a:pathLst>
                  <a:path w="452" h="1174" extrusionOk="0">
                    <a:moveTo>
                      <a:pt x="46" y="1"/>
                    </a:moveTo>
                    <a:lnTo>
                      <a:pt x="1" y="91"/>
                    </a:lnTo>
                    <a:lnTo>
                      <a:pt x="91" y="587"/>
                    </a:lnTo>
                    <a:lnTo>
                      <a:pt x="271" y="1083"/>
                    </a:lnTo>
                    <a:lnTo>
                      <a:pt x="317" y="1174"/>
                    </a:lnTo>
                    <a:lnTo>
                      <a:pt x="362" y="1174"/>
                    </a:lnTo>
                    <a:lnTo>
                      <a:pt x="452" y="1129"/>
                    </a:lnTo>
                    <a:lnTo>
                      <a:pt x="452" y="1038"/>
                    </a:lnTo>
                    <a:lnTo>
                      <a:pt x="317" y="542"/>
                    </a:lnTo>
                    <a:lnTo>
                      <a:pt x="226" y="271"/>
                    </a:lnTo>
                    <a:lnTo>
                      <a:pt x="91" y="46"/>
                    </a:lnTo>
                    <a:lnTo>
                      <a:pt x="91" y="1"/>
                    </a:lnTo>
                    <a:close/>
                  </a:path>
                </a:pathLst>
              </a:custGeom>
              <a:solidFill>
                <a:srgbClr val="2329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64" name="Google Shape;1164;p74"/>
          <p:cNvGrpSpPr/>
          <p:nvPr/>
        </p:nvGrpSpPr>
        <p:grpSpPr>
          <a:xfrm>
            <a:off x="8189657" y="4146687"/>
            <a:ext cx="763359" cy="783821"/>
            <a:chOff x="1541950" y="1831038"/>
            <a:chExt cx="1442750" cy="1481422"/>
          </a:xfrm>
        </p:grpSpPr>
        <p:sp>
          <p:nvSpPr>
            <p:cNvPr id="1165" name="Google Shape;1165;p74"/>
            <p:cNvSpPr/>
            <p:nvPr/>
          </p:nvSpPr>
          <p:spPr>
            <a:xfrm>
              <a:off x="1667400" y="1996975"/>
              <a:ext cx="1317300" cy="12420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74"/>
            <p:cNvSpPr/>
            <p:nvPr/>
          </p:nvSpPr>
          <p:spPr>
            <a:xfrm>
              <a:off x="1541950" y="1831038"/>
              <a:ext cx="1442689" cy="1481422"/>
            </a:xfrm>
            <a:custGeom>
              <a:avLst/>
              <a:gdLst/>
              <a:ahLst/>
              <a:cxnLst/>
              <a:rect l="l" t="t" r="r" b="b"/>
              <a:pathLst>
                <a:path w="11621" h="11933" extrusionOk="0">
                  <a:moveTo>
                    <a:pt x="6612" y="900"/>
                  </a:moveTo>
                  <a:lnTo>
                    <a:pt x="7121" y="939"/>
                  </a:lnTo>
                  <a:lnTo>
                    <a:pt x="7591" y="1096"/>
                  </a:lnTo>
                  <a:lnTo>
                    <a:pt x="7160" y="1370"/>
                  </a:lnTo>
                  <a:lnTo>
                    <a:pt x="6886" y="1096"/>
                  </a:lnTo>
                  <a:lnTo>
                    <a:pt x="6612" y="900"/>
                  </a:lnTo>
                  <a:close/>
                  <a:moveTo>
                    <a:pt x="6299" y="861"/>
                  </a:moveTo>
                  <a:lnTo>
                    <a:pt x="6612" y="1213"/>
                  </a:lnTo>
                  <a:lnTo>
                    <a:pt x="6886" y="1526"/>
                  </a:lnTo>
                  <a:lnTo>
                    <a:pt x="6299" y="1878"/>
                  </a:lnTo>
                  <a:lnTo>
                    <a:pt x="5674" y="2230"/>
                  </a:lnTo>
                  <a:lnTo>
                    <a:pt x="5556" y="1604"/>
                  </a:lnTo>
                  <a:lnTo>
                    <a:pt x="5400" y="978"/>
                  </a:lnTo>
                  <a:lnTo>
                    <a:pt x="5869" y="900"/>
                  </a:lnTo>
                  <a:lnTo>
                    <a:pt x="6299" y="861"/>
                  </a:lnTo>
                  <a:close/>
                  <a:moveTo>
                    <a:pt x="3952" y="1526"/>
                  </a:moveTo>
                  <a:lnTo>
                    <a:pt x="3639" y="2074"/>
                  </a:lnTo>
                  <a:lnTo>
                    <a:pt x="3404" y="2661"/>
                  </a:lnTo>
                  <a:lnTo>
                    <a:pt x="3052" y="2621"/>
                  </a:lnTo>
                  <a:lnTo>
                    <a:pt x="2700" y="2504"/>
                  </a:lnTo>
                  <a:lnTo>
                    <a:pt x="2974" y="2191"/>
                  </a:lnTo>
                  <a:lnTo>
                    <a:pt x="3444" y="1839"/>
                  </a:lnTo>
                  <a:lnTo>
                    <a:pt x="3952" y="1526"/>
                  </a:lnTo>
                  <a:close/>
                  <a:moveTo>
                    <a:pt x="5243" y="1017"/>
                  </a:moveTo>
                  <a:lnTo>
                    <a:pt x="5282" y="1683"/>
                  </a:lnTo>
                  <a:lnTo>
                    <a:pt x="5361" y="2348"/>
                  </a:lnTo>
                  <a:lnTo>
                    <a:pt x="4930" y="2504"/>
                  </a:lnTo>
                  <a:lnTo>
                    <a:pt x="4539" y="2621"/>
                  </a:lnTo>
                  <a:lnTo>
                    <a:pt x="4109" y="2661"/>
                  </a:lnTo>
                  <a:lnTo>
                    <a:pt x="3717" y="2700"/>
                  </a:lnTo>
                  <a:lnTo>
                    <a:pt x="3952" y="2035"/>
                  </a:lnTo>
                  <a:lnTo>
                    <a:pt x="4226" y="1370"/>
                  </a:lnTo>
                  <a:lnTo>
                    <a:pt x="4735" y="1174"/>
                  </a:lnTo>
                  <a:lnTo>
                    <a:pt x="5243" y="1017"/>
                  </a:lnTo>
                  <a:close/>
                  <a:moveTo>
                    <a:pt x="7982" y="1213"/>
                  </a:moveTo>
                  <a:lnTo>
                    <a:pt x="8451" y="1448"/>
                  </a:lnTo>
                  <a:lnTo>
                    <a:pt x="8842" y="1761"/>
                  </a:lnTo>
                  <a:lnTo>
                    <a:pt x="9234" y="2074"/>
                  </a:lnTo>
                  <a:lnTo>
                    <a:pt x="9547" y="2465"/>
                  </a:lnTo>
                  <a:lnTo>
                    <a:pt x="9860" y="2856"/>
                  </a:lnTo>
                  <a:lnTo>
                    <a:pt x="10133" y="3326"/>
                  </a:lnTo>
                  <a:lnTo>
                    <a:pt x="10368" y="3795"/>
                  </a:lnTo>
                  <a:lnTo>
                    <a:pt x="10525" y="4265"/>
                  </a:lnTo>
                  <a:lnTo>
                    <a:pt x="10016" y="4304"/>
                  </a:lnTo>
                  <a:lnTo>
                    <a:pt x="9468" y="4343"/>
                  </a:lnTo>
                  <a:lnTo>
                    <a:pt x="8412" y="4538"/>
                  </a:lnTo>
                  <a:lnTo>
                    <a:pt x="8256" y="3795"/>
                  </a:lnTo>
                  <a:lnTo>
                    <a:pt x="8021" y="3052"/>
                  </a:lnTo>
                  <a:lnTo>
                    <a:pt x="7747" y="2348"/>
                  </a:lnTo>
                  <a:lnTo>
                    <a:pt x="7591" y="1996"/>
                  </a:lnTo>
                  <a:lnTo>
                    <a:pt x="7395" y="1683"/>
                  </a:lnTo>
                  <a:lnTo>
                    <a:pt x="7982" y="1252"/>
                  </a:lnTo>
                  <a:lnTo>
                    <a:pt x="7982" y="1213"/>
                  </a:lnTo>
                  <a:close/>
                  <a:moveTo>
                    <a:pt x="7121" y="1878"/>
                  </a:moveTo>
                  <a:lnTo>
                    <a:pt x="7434" y="2504"/>
                  </a:lnTo>
                  <a:lnTo>
                    <a:pt x="7708" y="3169"/>
                  </a:lnTo>
                  <a:lnTo>
                    <a:pt x="7943" y="3873"/>
                  </a:lnTo>
                  <a:lnTo>
                    <a:pt x="8099" y="4578"/>
                  </a:lnTo>
                  <a:lnTo>
                    <a:pt x="6221" y="4969"/>
                  </a:lnTo>
                  <a:lnTo>
                    <a:pt x="6026" y="5008"/>
                  </a:lnTo>
                  <a:lnTo>
                    <a:pt x="5830" y="3600"/>
                  </a:lnTo>
                  <a:lnTo>
                    <a:pt x="5713" y="2621"/>
                  </a:lnTo>
                  <a:lnTo>
                    <a:pt x="6417" y="2269"/>
                  </a:lnTo>
                  <a:lnTo>
                    <a:pt x="7121" y="1878"/>
                  </a:lnTo>
                  <a:close/>
                  <a:moveTo>
                    <a:pt x="5400" y="2739"/>
                  </a:moveTo>
                  <a:lnTo>
                    <a:pt x="5517" y="3404"/>
                  </a:lnTo>
                  <a:lnTo>
                    <a:pt x="5752" y="5086"/>
                  </a:lnTo>
                  <a:lnTo>
                    <a:pt x="4461" y="5360"/>
                  </a:lnTo>
                  <a:lnTo>
                    <a:pt x="3170" y="5673"/>
                  </a:lnTo>
                  <a:lnTo>
                    <a:pt x="3170" y="5673"/>
                  </a:lnTo>
                  <a:lnTo>
                    <a:pt x="3209" y="4969"/>
                  </a:lnTo>
                  <a:lnTo>
                    <a:pt x="3287" y="4304"/>
                  </a:lnTo>
                  <a:lnTo>
                    <a:pt x="3404" y="3639"/>
                  </a:lnTo>
                  <a:lnTo>
                    <a:pt x="3600" y="3013"/>
                  </a:lnTo>
                  <a:lnTo>
                    <a:pt x="4070" y="3013"/>
                  </a:lnTo>
                  <a:lnTo>
                    <a:pt x="4500" y="2974"/>
                  </a:lnTo>
                  <a:lnTo>
                    <a:pt x="4969" y="2856"/>
                  </a:lnTo>
                  <a:lnTo>
                    <a:pt x="5400" y="2739"/>
                  </a:lnTo>
                  <a:close/>
                  <a:moveTo>
                    <a:pt x="2505" y="2739"/>
                  </a:moveTo>
                  <a:lnTo>
                    <a:pt x="2896" y="2895"/>
                  </a:lnTo>
                  <a:lnTo>
                    <a:pt x="3287" y="2974"/>
                  </a:lnTo>
                  <a:lnTo>
                    <a:pt x="3091" y="3639"/>
                  </a:lnTo>
                  <a:lnTo>
                    <a:pt x="2935" y="4304"/>
                  </a:lnTo>
                  <a:lnTo>
                    <a:pt x="2857" y="5008"/>
                  </a:lnTo>
                  <a:lnTo>
                    <a:pt x="2857" y="5712"/>
                  </a:lnTo>
                  <a:lnTo>
                    <a:pt x="2153" y="5790"/>
                  </a:lnTo>
                  <a:lnTo>
                    <a:pt x="1448" y="5830"/>
                  </a:lnTo>
                  <a:lnTo>
                    <a:pt x="1487" y="5517"/>
                  </a:lnTo>
                  <a:lnTo>
                    <a:pt x="1527" y="5164"/>
                  </a:lnTo>
                  <a:lnTo>
                    <a:pt x="1605" y="4812"/>
                  </a:lnTo>
                  <a:lnTo>
                    <a:pt x="1840" y="4108"/>
                  </a:lnTo>
                  <a:lnTo>
                    <a:pt x="1957" y="3756"/>
                  </a:lnTo>
                  <a:lnTo>
                    <a:pt x="2113" y="3404"/>
                  </a:lnTo>
                  <a:lnTo>
                    <a:pt x="2309" y="3052"/>
                  </a:lnTo>
                  <a:lnTo>
                    <a:pt x="2505" y="2739"/>
                  </a:lnTo>
                  <a:close/>
                  <a:moveTo>
                    <a:pt x="901" y="5399"/>
                  </a:moveTo>
                  <a:lnTo>
                    <a:pt x="861" y="5908"/>
                  </a:lnTo>
                  <a:lnTo>
                    <a:pt x="861" y="6377"/>
                  </a:lnTo>
                  <a:lnTo>
                    <a:pt x="901" y="6847"/>
                  </a:lnTo>
                  <a:lnTo>
                    <a:pt x="979" y="7355"/>
                  </a:lnTo>
                  <a:lnTo>
                    <a:pt x="861" y="6847"/>
                  </a:lnTo>
                  <a:lnTo>
                    <a:pt x="822" y="6377"/>
                  </a:lnTo>
                  <a:lnTo>
                    <a:pt x="822" y="5869"/>
                  </a:lnTo>
                  <a:lnTo>
                    <a:pt x="901" y="5399"/>
                  </a:lnTo>
                  <a:close/>
                  <a:moveTo>
                    <a:pt x="8216" y="4969"/>
                  </a:moveTo>
                  <a:lnTo>
                    <a:pt x="8256" y="5204"/>
                  </a:lnTo>
                  <a:lnTo>
                    <a:pt x="8412" y="6064"/>
                  </a:lnTo>
                  <a:lnTo>
                    <a:pt x="8569" y="6886"/>
                  </a:lnTo>
                  <a:lnTo>
                    <a:pt x="8647" y="7707"/>
                  </a:lnTo>
                  <a:lnTo>
                    <a:pt x="8686" y="8568"/>
                  </a:lnTo>
                  <a:lnTo>
                    <a:pt x="8138" y="8529"/>
                  </a:lnTo>
                  <a:lnTo>
                    <a:pt x="7591" y="8568"/>
                  </a:lnTo>
                  <a:lnTo>
                    <a:pt x="7043" y="8646"/>
                  </a:lnTo>
                  <a:lnTo>
                    <a:pt x="6573" y="8764"/>
                  </a:lnTo>
                  <a:lnTo>
                    <a:pt x="6221" y="6260"/>
                  </a:lnTo>
                  <a:lnTo>
                    <a:pt x="6065" y="5321"/>
                  </a:lnTo>
                  <a:lnTo>
                    <a:pt x="7121" y="5125"/>
                  </a:lnTo>
                  <a:lnTo>
                    <a:pt x="8216" y="4969"/>
                  </a:lnTo>
                  <a:close/>
                  <a:moveTo>
                    <a:pt x="10642" y="4656"/>
                  </a:moveTo>
                  <a:lnTo>
                    <a:pt x="10720" y="5047"/>
                  </a:lnTo>
                  <a:lnTo>
                    <a:pt x="10799" y="5438"/>
                  </a:lnTo>
                  <a:lnTo>
                    <a:pt x="10838" y="5869"/>
                  </a:lnTo>
                  <a:lnTo>
                    <a:pt x="10838" y="6260"/>
                  </a:lnTo>
                  <a:lnTo>
                    <a:pt x="10799" y="6651"/>
                  </a:lnTo>
                  <a:lnTo>
                    <a:pt x="10759" y="7042"/>
                  </a:lnTo>
                  <a:lnTo>
                    <a:pt x="10681" y="7434"/>
                  </a:lnTo>
                  <a:lnTo>
                    <a:pt x="10564" y="7825"/>
                  </a:lnTo>
                  <a:lnTo>
                    <a:pt x="10446" y="8177"/>
                  </a:lnTo>
                  <a:lnTo>
                    <a:pt x="10290" y="8529"/>
                  </a:lnTo>
                  <a:lnTo>
                    <a:pt x="10094" y="8842"/>
                  </a:lnTo>
                  <a:lnTo>
                    <a:pt x="9899" y="9155"/>
                  </a:lnTo>
                  <a:lnTo>
                    <a:pt x="9899" y="9116"/>
                  </a:lnTo>
                  <a:lnTo>
                    <a:pt x="9821" y="9077"/>
                  </a:lnTo>
                  <a:lnTo>
                    <a:pt x="10133" y="8607"/>
                  </a:lnTo>
                  <a:lnTo>
                    <a:pt x="10133" y="8490"/>
                  </a:lnTo>
                  <a:lnTo>
                    <a:pt x="10094" y="8451"/>
                  </a:lnTo>
                  <a:lnTo>
                    <a:pt x="10016" y="8412"/>
                  </a:lnTo>
                  <a:lnTo>
                    <a:pt x="9938" y="8451"/>
                  </a:lnTo>
                  <a:lnTo>
                    <a:pt x="9547" y="8842"/>
                  </a:lnTo>
                  <a:lnTo>
                    <a:pt x="9312" y="8725"/>
                  </a:lnTo>
                  <a:lnTo>
                    <a:pt x="9038" y="8646"/>
                  </a:lnTo>
                  <a:lnTo>
                    <a:pt x="8999" y="7707"/>
                  </a:lnTo>
                  <a:lnTo>
                    <a:pt x="8882" y="6768"/>
                  </a:lnTo>
                  <a:lnTo>
                    <a:pt x="8725" y="5830"/>
                  </a:lnTo>
                  <a:lnTo>
                    <a:pt x="8490" y="4930"/>
                  </a:lnTo>
                  <a:lnTo>
                    <a:pt x="9586" y="4812"/>
                  </a:lnTo>
                  <a:lnTo>
                    <a:pt x="10094" y="4734"/>
                  </a:lnTo>
                  <a:lnTo>
                    <a:pt x="10642" y="4656"/>
                  </a:lnTo>
                  <a:close/>
                  <a:moveTo>
                    <a:pt x="8999" y="9077"/>
                  </a:moveTo>
                  <a:lnTo>
                    <a:pt x="9195" y="9155"/>
                  </a:lnTo>
                  <a:lnTo>
                    <a:pt x="8999" y="9351"/>
                  </a:lnTo>
                  <a:lnTo>
                    <a:pt x="8999" y="9077"/>
                  </a:lnTo>
                  <a:close/>
                  <a:moveTo>
                    <a:pt x="5791" y="5399"/>
                  </a:moveTo>
                  <a:lnTo>
                    <a:pt x="5908" y="6182"/>
                  </a:lnTo>
                  <a:lnTo>
                    <a:pt x="6260" y="8842"/>
                  </a:lnTo>
                  <a:lnTo>
                    <a:pt x="5713" y="8959"/>
                  </a:lnTo>
                  <a:lnTo>
                    <a:pt x="5165" y="9155"/>
                  </a:lnTo>
                  <a:lnTo>
                    <a:pt x="4617" y="9390"/>
                  </a:lnTo>
                  <a:lnTo>
                    <a:pt x="4109" y="9664"/>
                  </a:lnTo>
                  <a:lnTo>
                    <a:pt x="3835" y="9038"/>
                  </a:lnTo>
                  <a:lnTo>
                    <a:pt x="3600" y="8412"/>
                  </a:lnTo>
                  <a:lnTo>
                    <a:pt x="3404" y="7747"/>
                  </a:lnTo>
                  <a:lnTo>
                    <a:pt x="3287" y="7081"/>
                  </a:lnTo>
                  <a:lnTo>
                    <a:pt x="3209" y="6455"/>
                  </a:lnTo>
                  <a:lnTo>
                    <a:pt x="3170" y="5947"/>
                  </a:lnTo>
                  <a:lnTo>
                    <a:pt x="4500" y="5673"/>
                  </a:lnTo>
                  <a:lnTo>
                    <a:pt x="5791" y="5399"/>
                  </a:lnTo>
                  <a:close/>
                  <a:moveTo>
                    <a:pt x="2857" y="5986"/>
                  </a:moveTo>
                  <a:lnTo>
                    <a:pt x="2857" y="6534"/>
                  </a:lnTo>
                  <a:lnTo>
                    <a:pt x="2935" y="7042"/>
                  </a:lnTo>
                  <a:lnTo>
                    <a:pt x="3013" y="7590"/>
                  </a:lnTo>
                  <a:lnTo>
                    <a:pt x="3131" y="8099"/>
                  </a:lnTo>
                  <a:lnTo>
                    <a:pt x="3287" y="8529"/>
                  </a:lnTo>
                  <a:lnTo>
                    <a:pt x="3404" y="8998"/>
                  </a:lnTo>
                  <a:lnTo>
                    <a:pt x="3600" y="9429"/>
                  </a:lnTo>
                  <a:lnTo>
                    <a:pt x="3796" y="9820"/>
                  </a:lnTo>
                  <a:lnTo>
                    <a:pt x="3404" y="10133"/>
                  </a:lnTo>
                  <a:lnTo>
                    <a:pt x="3248" y="10016"/>
                  </a:lnTo>
                  <a:lnTo>
                    <a:pt x="2818" y="9624"/>
                  </a:lnTo>
                  <a:lnTo>
                    <a:pt x="2466" y="9194"/>
                  </a:lnTo>
                  <a:lnTo>
                    <a:pt x="2192" y="8725"/>
                  </a:lnTo>
                  <a:lnTo>
                    <a:pt x="1918" y="8216"/>
                  </a:lnTo>
                  <a:lnTo>
                    <a:pt x="1722" y="7707"/>
                  </a:lnTo>
                  <a:lnTo>
                    <a:pt x="1566" y="7199"/>
                  </a:lnTo>
                  <a:lnTo>
                    <a:pt x="1487" y="6651"/>
                  </a:lnTo>
                  <a:lnTo>
                    <a:pt x="1448" y="6064"/>
                  </a:lnTo>
                  <a:lnTo>
                    <a:pt x="2153" y="6064"/>
                  </a:lnTo>
                  <a:lnTo>
                    <a:pt x="2857" y="5986"/>
                  </a:lnTo>
                  <a:close/>
                  <a:moveTo>
                    <a:pt x="9547" y="9390"/>
                  </a:moveTo>
                  <a:lnTo>
                    <a:pt x="9586" y="9429"/>
                  </a:lnTo>
                  <a:lnTo>
                    <a:pt x="9703" y="9468"/>
                  </a:lnTo>
                  <a:lnTo>
                    <a:pt x="9312" y="9937"/>
                  </a:lnTo>
                  <a:lnTo>
                    <a:pt x="8842" y="10368"/>
                  </a:lnTo>
                  <a:lnTo>
                    <a:pt x="8842" y="10368"/>
                  </a:lnTo>
                  <a:lnTo>
                    <a:pt x="8882" y="10094"/>
                  </a:lnTo>
                  <a:lnTo>
                    <a:pt x="9234" y="9742"/>
                  </a:lnTo>
                  <a:lnTo>
                    <a:pt x="9547" y="9390"/>
                  </a:lnTo>
                  <a:close/>
                  <a:moveTo>
                    <a:pt x="3991" y="10211"/>
                  </a:moveTo>
                  <a:lnTo>
                    <a:pt x="4226" y="10642"/>
                  </a:lnTo>
                  <a:lnTo>
                    <a:pt x="3874" y="10485"/>
                  </a:lnTo>
                  <a:lnTo>
                    <a:pt x="3717" y="10368"/>
                  </a:lnTo>
                  <a:lnTo>
                    <a:pt x="3991" y="10211"/>
                  </a:lnTo>
                  <a:close/>
                  <a:moveTo>
                    <a:pt x="8177" y="8920"/>
                  </a:moveTo>
                  <a:lnTo>
                    <a:pt x="8686" y="8998"/>
                  </a:lnTo>
                  <a:lnTo>
                    <a:pt x="8608" y="9703"/>
                  </a:lnTo>
                  <a:lnTo>
                    <a:pt x="8177" y="10016"/>
                  </a:lnTo>
                  <a:lnTo>
                    <a:pt x="7747" y="10289"/>
                  </a:lnTo>
                  <a:lnTo>
                    <a:pt x="7317" y="10524"/>
                  </a:lnTo>
                  <a:lnTo>
                    <a:pt x="6847" y="10681"/>
                  </a:lnTo>
                  <a:lnTo>
                    <a:pt x="6612" y="9116"/>
                  </a:lnTo>
                  <a:lnTo>
                    <a:pt x="7121" y="9038"/>
                  </a:lnTo>
                  <a:lnTo>
                    <a:pt x="7630" y="8959"/>
                  </a:lnTo>
                  <a:lnTo>
                    <a:pt x="8177" y="8920"/>
                  </a:lnTo>
                  <a:close/>
                  <a:moveTo>
                    <a:pt x="6299" y="9194"/>
                  </a:moveTo>
                  <a:lnTo>
                    <a:pt x="6534" y="10798"/>
                  </a:lnTo>
                  <a:lnTo>
                    <a:pt x="6182" y="10876"/>
                  </a:lnTo>
                  <a:lnTo>
                    <a:pt x="5791" y="10915"/>
                  </a:lnTo>
                  <a:lnTo>
                    <a:pt x="5282" y="10876"/>
                  </a:lnTo>
                  <a:lnTo>
                    <a:pt x="4813" y="10798"/>
                  </a:lnTo>
                  <a:lnTo>
                    <a:pt x="4500" y="10329"/>
                  </a:lnTo>
                  <a:lnTo>
                    <a:pt x="4304" y="10016"/>
                  </a:lnTo>
                  <a:lnTo>
                    <a:pt x="5126" y="9585"/>
                  </a:lnTo>
                  <a:lnTo>
                    <a:pt x="5556" y="9429"/>
                  </a:lnTo>
                  <a:lnTo>
                    <a:pt x="6026" y="9272"/>
                  </a:lnTo>
                  <a:lnTo>
                    <a:pt x="6299" y="9194"/>
                  </a:lnTo>
                  <a:close/>
                  <a:moveTo>
                    <a:pt x="8412" y="10524"/>
                  </a:moveTo>
                  <a:lnTo>
                    <a:pt x="8373" y="10681"/>
                  </a:lnTo>
                  <a:lnTo>
                    <a:pt x="8060" y="10837"/>
                  </a:lnTo>
                  <a:lnTo>
                    <a:pt x="7747" y="10955"/>
                  </a:lnTo>
                  <a:lnTo>
                    <a:pt x="8099" y="10759"/>
                  </a:lnTo>
                  <a:lnTo>
                    <a:pt x="8412" y="10524"/>
                  </a:lnTo>
                  <a:close/>
                  <a:moveTo>
                    <a:pt x="5791" y="0"/>
                  </a:moveTo>
                  <a:lnTo>
                    <a:pt x="5439" y="79"/>
                  </a:lnTo>
                  <a:lnTo>
                    <a:pt x="5087" y="118"/>
                  </a:lnTo>
                  <a:lnTo>
                    <a:pt x="4383" y="352"/>
                  </a:lnTo>
                  <a:lnTo>
                    <a:pt x="3717" y="626"/>
                  </a:lnTo>
                  <a:lnTo>
                    <a:pt x="3052" y="978"/>
                  </a:lnTo>
                  <a:lnTo>
                    <a:pt x="2466" y="1409"/>
                  </a:lnTo>
                  <a:lnTo>
                    <a:pt x="1918" y="1917"/>
                  </a:lnTo>
                  <a:lnTo>
                    <a:pt x="1409" y="2465"/>
                  </a:lnTo>
                  <a:lnTo>
                    <a:pt x="979" y="3052"/>
                  </a:lnTo>
                  <a:lnTo>
                    <a:pt x="627" y="3678"/>
                  </a:lnTo>
                  <a:lnTo>
                    <a:pt x="314" y="4382"/>
                  </a:lnTo>
                  <a:lnTo>
                    <a:pt x="118" y="5047"/>
                  </a:lnTo>
                  <a:lnTo>
                    <a:pt x="79" y="5438"/>
                  </a:lnTo>
                  <a:lnTo>
                    <a:pt x="1" y="5790"/>
                  </a:lnTo>
                  <a:lnTo>
                    <a:pt x="1" y="6143"/>
                  </a:lnTo>
                  <a:lnTo>
                    <a:pt x="1" y="6495"/>
                  </a:lnTo>
                  <a:lnTo>
                    <a:pt x="40" y="6886"/>
                  </a:lnTo>
                  <a:lnTo>
                    <a:pt x="118" y="7238"/>
                  </a:lnTo>
                  <a:lnTo>
                    <a:pt x="196" y="7590"/>
                  </a:lnTo>
                  <a:lnTo>
                    <a:pt x="353" y="7942"/>
                  </a:lnTo>
                  <a:lnTo>
                    <a:pt x="509" y="8294"/>
                  </a:lnTo>
                  <a:lnTo>
                    <a:pt x="666" y="8646"/>
                  </a:lnTo>
                  <a:lnTo>
                    <a:pt x="901" y="8959"/>
                  </a:lnTo>
                  <a:lnTo>
                    <a:pt x="1135" y="9311"/>
                  </a:lnTo>
                  <a:lnTo>
                    <a:pt x="1409" y="9585"/>
                  </a:lnTo>
                  <a:lnTo>
                    <a:pt x="1683" y="9898"/>
                  </a:lnTo>
                  <a:lnTo>
                    <a:pt x="1957" y="10172"/>
                  </a:lnTo>
                  <a:lnTo>
                    <a:pt x="2270" y="10407"/>
                  </a:lnTo>
                  <a:lnTo>
                    <a:pt x="2622" y="10681"/>
                  </a:lnTo>
                  <a:lnTo>
                    <a:pt x="2935" y="10876"/>
                  </a:lnTo>
                  <a:lnTo>
                    <a:pt x="3287" y="11072"/>
                  </a:lnTo>
                  <a:lnTo>
                    <a:pt x="3639" y="11228"/>
                  </a:lnTo>
                  <a:lnTo>
                    <a:pt x="4030" y="11385"/>
                  </a:lnTo>
                  <a:lnTo>
                    <a:pt x="4383" y="11502"/>
                  </a:lnTo>
                  <a:lnTo>
                    <a:pt x="4735" y="11620"/>
                  </a:lnTo>
                  <a:lnTo>
                    <a:pt x="5126" y="11737"/>
                  </a:lnTo>
                  <a:lnTo>
                    <a:pt x="5282" y="11815"/>
                  </a:lnTo>
                  <a:lnTo>
                    <a:pt x="5439" y="11815"/>
                  </a:lnTo>
                  <a:lnTo>
                    <a:pt x="5947" y="11893"/>
                  </a:lnTo>
                  <a:lnTo>
                    <a:pt x="6456" y="11933"/>
                  </a:lnTo>
                  <a:lnTo>
                    <a:pt x="6808" y="11893"/>
                  </a:lnTo>
                  <a:lnTo>
                    <a:pt x="7121" y="11854"/>
                  </a:lnTo>
                  <a:lnTo>
                    <a:pt x="7434" y="11815"/>
                  </a:lnTo>
                  <a:lnTo>
                    <a:pt x="7786" y="11698"/>
                  </a:lnTo>
                  <a:lnTo>
                    <a:pt x="8373" y="11463"/>
                  </a:lnTo>
                  <a:lnTo>
                    <a:pt x="8960" y="11150"/>
                  </a:lnTo>
                  <a:lnTo>
                    <a:pt x="9468" y="10759"/>
                  </a:lnTo>
                  <a:lnTo>
                    <a:pt x="9938" y="10329"/>
                  </a:lnTo>
                  <a:lnTo>
                    <a:pt x="10368" y="9820"/>
                  </a:lnTo>
                  <a:lnTo>
                    <a:pt x="10759" y="9272"/>
                  </a:lnTo>
                  <a:lnTo>
                    <a:pt x="11072" y="8646"/>
                  </a:lnTo>
                  <a:lnTo>
                    <a:pt x="11307" y="7981"/>
                  </a:lnTo>
                  <a:lnTo>
                    <a:pt x="11503" y="7277"/>
                  </a:lnTo>
                  <a:lnTo>
                    <a:pt x="11581" y="6573"/>
                  </a:lnTo>
                  <a:lnTo>
                    <a:pt x="11620" y="5830"/>
                  </a:lnTo>
                  <a:lnTo>
                    <a:pt x="11542" y="5125"/>
                  </a:lnTo>
                  <a:lnTo>
                    <a:pt x="11425" y="4421"/>
                  </a:lnTo>
                  <a:lnTo>
                    <a:pt x="11229" y="3756"/>
                  </a:lnTo>
                  <a:lnTo>
                    <a:pt x="10994" y="3091"/>
                  </a:lnTo>
                  <a:lnTo>
                    <a:pt x="10642" y="2465"/>
                  </a:lnTo>
                  <a:lnTo>
                    <a:pt x="10251" y="1917"/>
                  </a:lnTo>
                  <a:lnTo>
                    <a:pt x="9781" y="1409"/>
                  </a:lnTo>
                  <a:lnTo>
                    <a:pt x="9547" y="1174"/>
                  </a:lnTo>
                  <a:lnTo>
                    <a:pt x="9273" y="939"/>
                  </a:lnTo>
                  <a:lnTo>
                    <a:pt x="8960" y="744"/>
                  </a:lnTo>
                  <a:lnTo>
                    <a:pt x="8647" y="587"/>
                  </a:lnTo>
                  <a:lnTo>
                    <a:pt x="8334" y="431"/>
                  </a:lnTo>
                  <a:lnTo>
                    <a:pt x="7982" y="274"/>
                  </a:lnTo>
                  <a:lnTo>
                    <a:pt x="7630" y="196"/>
                  </a:lnTo>
                  <a:lnTo>
                    <a:pt x="7278" y="79"/>
                  </a:lnTo>
                  <a:lnTo>
                    <a:pt x="6886" y="39"/>
                  </a:lnTo>
                  <a:lnTo>
                    <a:pt x="653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01" name="Google Shape;1201;p74"/>
          <p:cNvSpPr/>
          <p:nvPr/>
        </p:nvSpPr>
        <p:spPr>
          <a:xfrm>
            <a:off x="7759775" y="4304509"/>
            <a:ext cx="560900" cy="549911"/>
          </a:xfrm>
          <a:custGeom>
            <a:avLst/>
            <a:gdLst/>
            <a:ahLst/>
            <a:cxnLst/>
            <a:rect l="l" t="t" r="r" b="b"/>
            <a:pathLst>
              <a:path w="20059" h="19666" extrusionOk="0">
                <a:moveTo>
                  <a:pt x="9265" y="1"/>
                </a:moveTo>
                <a:lnTo>
                  <a:pt x="9177" y="88"/>
                </a:lnTo>
                <a:lnTo>
                  <a:pt x="9090" y="132"/>
                </a:lnTo>
                <a:lnTo>
                  <a:pt x="9003" y="219"/>
                </a:lnTo>
                <a:lnTo>
                  <a:pt x="8566" y="1137"/>
                </a:lnTo>
                <a:lnTo>
                  <a:pt x="8172" y="2098"/>
                </a:lnTo>
                <a:lnTo>
                  <a:pt x="7779" y="3016"/>
                </a:lnTo>
                <a:lnTo>
                  <a:pt x="7473" y="3978"/>
                </a:lnTo>
                <a:lnTo>
                  <a:pt x="7167" y="4939"/>
                </a:lnTo>
                <a:lnTo>
                  <a:pt x="6905" y="5900"/>
                </a:lnTo>
                <a:lnTo>
                  <a:pt x="6687" y="6905"/>
                </a:lnTo>
                <a:lnTo>
                  <a:pt x="6468" y="7910"/>
                </a:lnTo>
                <a:lnTo>
                  <a:pt x="6468" y="7998"/>
                </a:lnTo>
                <a:lnTo>
                  <a:pt x="5725" y="8042"/>
                </a:lnTo>
                <a:lnTo>
                  <a:pt x="4939" y="8085"/>
                </a:lnTo>
                <a:lnTo>
                  <a:pt x="3365" y="8304"/>
                </a:lnTo>
                <a:lnTo>
                  <a:pt x="1836" y="8566"/>
                </a:lnTo>
                <a:lnTo>
                  <a:pt x="306" y="8916"/>
                </a:lnTo>
                <a:lnTo>
                  <a:pt x="175" y="9003"/>
                </a:lnTo>
                <a:lnTo>
                  <a:pt x="88" y="9090"/>
                </a:lnTo>
                <a:lnTo>
                  <a:pt x="1" y="9178"/>
                </a:lnTo>
                <a:lnTo>
                  <a:pt x="1" y="9309"/>
                </a:lnTo>
                <a:lnTo>
                  <a:pt x="1" y="9484"/>
                </a:lnTo>
                <a:lnTo>
                  <a:pt x="44" y="9615"/>
                </a:lnTo>
                <a:lnTo>
                  <a:pt x="132" y="9702"/>
                </a:lnTo>
                <a:lnTo>
                  <a:pt x="219" y="9789"/>
                </a:lnTo>
                <a:lnTo>
                  <a:pt x="1399" y="10532"/>
                </a:lnTo>
                <a:lnTo>
                  <a:pt x="2011" y="10838"/>
                </a:lnTo>
                <a:lnTo>
                  <a:pt x="2623" y="11144"/>
                </a:lnTo>
                <a:lnTo>
                  <a:pt x="3234" y="11363"/>
                </a:lnTo>
                <a:lnTo>
                  <a:pt x="3846" y="11581"/>
                </a:lnTo>
                <a:lnTo>
                  <a:pt x="4152" y="11712"/>
                </a:lnTo>
                <a:lnTo>
                  <a:pt x="4458" y="11843"/>
                </a:lnTo>
                <a:lnTo>
                  <a:pt x="4676" y="12018"/>
                </a:lnTo>
                <a:lnTo>
                  <a:pt x="4851" y="12237"/>
                </a:lnTo>
                <a:lnTo>
                  <a:pt x="4939" y="12368"/>
                </a:lnTo>
                <a:lnTo>
                  <a:pt x="5026" y="12543"/>
                </a:lnTo>
                <a:lnTo>
                  <a:pt x="5070" y="12936"/>
                </a:lnTo>
                <a:lnTo>
                  <a:pt x="5070" y="13329"/>
                </a:lnTo>
                <a:lnTo>
                  <a:pt x="5026" y="13810"/>
                </a:lnTo>
                <a:lnTo>
                  <a:pt x="4895" y="14684"/>
                </a:lnTo>
                <a:lnTo>
                  <a:pt x="4764" y="15470"/>
                </a:lnTo>
                <a:lnTo>
                  <a:pt x="4414" y="19185"/>
                </a:lnTo>
                <a:lnTo>
                  <a:pt x="4414" y="19360"/>
                </a:lnTo>
                <a:lnTo>
                  <a:pt x="4502" y="19491"/>
                </a:lnTo>
                <a:lnTo>
                  <a:pt x="4589" y="19578"/>
                </a:lnTo>
                <a:lnTo>
                  <a:pt x="4720" y="19622"/>
                </a:lnTo>
                <a:lnTo>
                  <a:pt x="4851" y="19665"/>
                </a:lnTo>
                <a:lnTo>
                  <a:pt x="5026" y="19665"/>
                </a:lnTo>
                <a:lnTo>
                  <a:pt x="5157" y="19622"/>
                </a:lnTo>
                <a:lnTo>
                  <a:pt x="5288" y="19534"/>
                </a:lnTo>
                <a:lnTo>
                  <a:pt x="9352" y="15339"/>
                </a:lnTo>
                <a:lnTo>
                  <a:pt x="9352" y="15296"/>
                </a:lnTo>
                <a:lnTo>
                  <a:pt x="10051" y="15776"/>
                </a:lnTo>
                <a:lnTo>
                  <a:pt x="10751" y="16213"/>
                </a:lnTo>
                <a:lnTo>
                  <a:pt x="12236" y="17087"/>
                </a:lnTo>
                <a:lnTo>
                  <a:pt x="13722" y="17830"/>
                </a:lnTo>
                <a:lnTo>
                  <a:pt x="15252" y="18573"/>
                </a:lnTo>
                <a:lnTo>
                  <a:pt x="15383" y="18573"/>
                </a:lnTo>
                <a:lnTo>
                  <a:pt x="15514" y="18617"/>
                </a:lnTo>
                <a:lnTo>
                  <a:pt x="15645" y="18573"/>
                </a:lnTo>
                <a:lnTo>
                  <a:pt x="15732" y="18529"/>
                </a:lnTo>
                <a:lnTo>
                  <a:pt x="15863" y="18486"/>
                </a:lnTo>
                <a:lnTo>
                  <a:pt x="15907" y="18398"/>
                </a:lnTo>
                <a:lnTo>
                  <a:pt x="15951" y="18267"/>
                </a:lnTo>
                <a:lnTo>
                  <a:pt x="15951" y="18136"/>
                </a:lnTo>
                <a:lnTo>
                  <a:pt x="15863" y="17393"/>
                </a:lnTo>
                <a:lnTo>
                  <a:pt x="15732" y="16650"/>
                </a:lnTo>
                <a:lnTo>
                  <a:pt x="15558" y="15951"/>
                </a:lnTo>
                <a:lnTo>
                  <a:pt x="15339" y="15252"/>
                </a:lnTo>
                <a:lnTo>
                  <a:pt x="15164" y="14771"/>
                </a:lnTo>
                <a:lnTo>
                  <a:pt x="14946" y="14291"/>
                </a:lnTo>
                <a:lnTo>
                  <a:pt x="14552" y="13504"/>
                </a:lnTo>
                <a:lnTo>
                  <a:pt x="14421" y="13111"/>
                </a:lnTo>
                <a:lnTo>
                  <a:pt x="14378" y="12674"/>
                </a:lnTo>
                <a:lnTo>
                  <a:pt x="14378" y="12193"/>
                </a:lnTo>
                <a:lnTo>
                  <a:pt x="14465" y="11669"/>
                </a:lnTo>
                <a:lnTo>
                  <a:pt x="14596" y="11188"/>
                </a:lnTo>
                <a:lnTo>
                  <a:pt x="14815" y="10751"/>
                </a:lnTo>
                <a:lnTo>
                  <a:pt x="15077" y="10314"/>
                </a:lnTo>
                <a:lnTo>
                  <a:pt x="15339" y="9877"/>
                </a:lnTo>
                <a:lnTo>
                  <a:pt x="15645" y="9484"/>
                </a:lnTo>
                <a:lnTo>
                  <a:pt x="15995" y="9047"/>
                </a:lnTo>
                <a:lnTo>
                  <a:pt x="16781" y="8260"/>
                </a:lnTo>
                <a:lnTo>
                  <a:pt x="17568" y="7473"/>
                </a:lnTo>
                <a:lnTo>
                  <a:pt x="18398" y="6731"/>
                </a:lnTo>
                <a:lnTo>
                  <a:pt x="19185" y="6031"/>
                </a:lnTo>
                <a:lnTo>
                  <a:pt x="19884" y="5332"/>
                </a:lnTo>
                <a:lnTo>
                  <a:pt x="20015" y="5201"/>
                </a:lnTo>
                <a:lnTo>
                  <a:pt x="20059" y="5026"/>
                </a:lnTo>
                <a:lnTo>
                  <a:pt x="20015" y="4895"/>
                </a:lnTo>
                <a:lnTo>
                  <a:pt x="19971" y="4764"/>
                </a:lnTo>
                <a:lnTo>
                  <a:pt x="19840" y="4633"/>
                </a:lnTo>
                <a:lnTo>
                  <a:pt x="19709" y="4546"/>
                </a:lnTo>
                <a:lnTo>
                  <a:pt x="19578" y="4502"/>
                </a:lnTo>
                <a:lnTo>
                  <a:pt x="19403" y="4502"/>
                </a:lnTo>
                <a:lnTo>
                  <a:pt x="11974" y="6381"/>
                </a:lnTo>
                <a:lnTo>
                  <a:pt x="11581" y="4808"/>
                </a:lnTo>
                <a:lnTo>
                  <a:pt x="11056" y="3235"/>
                </a:lnTo>
                <a:lnTo>
                  <a:pt x="10488" y="1705"/>
                </a:lnTo>
                <a:lnTo>
                  <a:pt x="9789" y="219"/>
                </a:lnTo>
                <a:lnTo>
                  <a:pt x="9746" y="132"/>
                </a:lnTo>
                <a:lnTo>
                  <a:pt x="9614" y="45"/>
                </a:lnTo>
                <a:lnTo>
                  <a:pt x="9527" y="1"/>
                </a:lnTo>
                <a:close/>
              </a:path>
            </a:pathLst>
          </a:custGeom>
          <a:solidFill>
            <a:schemeClr val="dk1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B4D08D-C6C0-462B-9149-06C46FB96BBF}"/>
              </a:ext>
            </a:extLst>
          </p:cNvPr>
          <p:cNvSpPr txBox="1"/>
          <p:nvPr/>
        </p:nvSpPr>
        <p:spPr>
          <a:xfrm>
            <a:off x="269683" y="1774959"/>
            <a:ext cx="4608598" cy="73866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ZA" dirty="0"/>
              <a:t>It’s been a BIG lesson and we’ve covered quite a significant amount of information – let’s think about how what we’ve looked at applies to YOU.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D5C5205-2926-48F4-AACA-D4F11ECDEA01}"/>
              </a:ext>
            </a:extLst>
          </p:cNvPr>
          <p:cNvSpPr/>
          <p:nvPr/>
        </p:nvSpPr>
        <p:spPr>
          <a:xfrm>
            <a:off x="738130" y="3490287"/>
            <a:ext cx="4479389" cy="381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EB3D8D7-ACE9-4753-AC8A-44283913B1FC}"/>
              </a:ext>
            </a:extLst>
          </p:cNvPr>
          <p:cNvSpPr txBox="1"/>
          <p:nvPr/>
        </p:nvSpPr>
        <p:spPr>
          <a:xfrm>
            <a:off x="738130" y="3525284"/>
            <a:ext cx="4490280" cy="30777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ZA" dirty="0"/>
              <a:t>Complete the Activity: </a:t>
            </a:r>
            <a:r>
              <a:rPr lang="en-ZA" b="1" i="1" u="sng" dirty="0"/>
              <a:t>Lesson 2 - Worksheet 2</a:t>
            </a:r>
            <a:endParaRPr lang="en-ZA" i="1" u="sng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9AF091F-EC08-A0A7-E12C-1B93EB1423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9776"/>
            <a:ext cx="1366087" cy="47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210847"/>
      </p:ext>
    </p:extLst>
  </p:cSld>
  <p:clrMapOvr>
    <a:masterClrMapping/>
  </p:clrMapOvr>
</p:sld>
</file>

<file path=ppt/theme/theme1.xml><?xml version="1.0" encoding="utf-8"?>
<a:theme xmlns:a="http://schemas.openxmlformats.org/drawingml/2006/main" name="HS Electives: Sociology Subject for High School by Slidesgo">
  <a:themeElements>
    <a:clrScheme name="Simple Light">
      <a:dk1>
        <a:srgbClr val="8F81FB"/>
      </a:dk1>
      <a:lt1>
        <a:srgbClr val="000000"/>
      </a:lt1>
      <a:dk2>
        <a:srgbClr val="FFFFFF"/>
      </a:dk2>
      <a:lt2>
        <a:srgbClr val="A195FB"/>
      </a:lt2>
      <a:accent1>
        <a:srgbClr val="4A4A4A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B1A1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197</Words>
  <Application>Microsoft Office PowerPoint</Application>
  <PresentationFormat>On-screen Show (16:9)</PresentationFormat>
  <Paragraphs>21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Nunito Black</vt:lpstr>
      <vt:lpstr>Fredoka One</vt:lpstr>
      <vt:lpstr>Nunito</vt:lpstr>
      <vt:lpstr>HS Electives: Sociology Subject for High School by Slidesgo</vt:lpstr>
      <vt:lpstr>PowerPoint Presentation</vt:lpstr>
      <vt:lpstr>What are the SIX Career Categories?</vt:lpstr>
      <vt:lpstr>A QUICK  RECAP…</vt:lpstr>
      <vt:lpstr>PowerPoint Presentation</vt:lpstr>
      <vt:lpstr>WHOA!</vt:lpstr>
      <vt:lpstr>Think about this:</vt:lpstr>
      <vt:lpstr>Activity time!  </vt:lpstr>
      <vt:lpstr>Let’s reflect: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HS Electives: Sociology Subject for High School</dc:title>
  <dc:creator>Johrita Hanekom</dc:creator>
  <cp:lastModifiedBy>Carsten Gertz</cp:lastModifiedBy>
  <cp:revision>21</cp:revision>
  <dcterms:modified xsi:type="dcterms:W3CDTF">2023-02-23T03:58:38Z</dcterms:modified>
</cp:coreProperties>
</file>