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9"/>
  </p:notesMasterIdLst>
  <p:sldIdLst>
    <p:sldId id="256" r:id="rId2"/>
    <p:sldId id="258" r:id="rId3"/>
    <p:sldId id="257" r:id="rId4"/>
    <p:sldId id="274" r:id="rId5"/>
    <p:sldId id="266" r:id="rId6"/>
    <p:sldId id="275" r:id="rId7"/>
    <p:sldId id="273" r:id="rId8"/>
  </p:sldIdLst>
  <p:sldSz cx="9144000" cy="5143500" type="screen16x9"/>
  <p:notesSz cx="6858000" cy="9144000"/>
  <p:embeddedFontLst>
    <p:embeddedFont>
      <p:font typeface="Bebas Neue" panose="020B0606020202050201" pitchFamily="34" charset="0"/>
      <p:regular r:id="rId10"/>
    </p:embeddedFont>
    <p:embeddedFont>
      <p:font typeface="Britannic Bold" panose="020B0903060703020204" pitchFamily="34" charset="0"/>
      <p:regular r:id="rId11"/>
    </p:embeddedFont>
    <p:embeddedFont>
      <p:font typeface="Cherry Cream Soda" panose="020B0604020202020204" charset="0"/>
      <p:regular r:id="rId12"/>
    </p:embeddedFont>
    <p:embeddedFont>
      <p:font typeface="Nunito" pitchFamily="2" charset="0"/>
      <p:regular r:id="rId13"/>
      <p:bold r:id="rId14"/>
      <p:italic r:id="rId15"/>
      <p:boldItalic r:id="rId16"/>
    </p:embeddedFont>
    <p:embeddedFont>
      <p:font typeface="Roboto Condensed Light" panose="02000000000000000000" pitchFamily="2" charset="0"/>
      <p:regular r:id="rId17"/>
      <p: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6AB46A3-C2EF-4008-BF8C-1FF8011F768D}">
  <a:tblStyle styleId="{76AB46A3-C2EF-4008-BF8C-1FF8011F768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B4FBBFD-E268-4FC2-8D52-B850976B177F}"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7CABE7-5880-4F52-BCA3-61FF911BF1F9}" type="doc">
      <dgm:prSet loTypeId="urn:microsoft.com/office/officeart/2005/8/layout/cycle5" loCatId="cycle" qsTypeId="urn:microsoft.com/office/officeart/2005/8/quickstyle/simple5" qsCatId="simple" csTypeId="urn:microsoft.com/office/officeart/2005/8/colors/accent0_3" csCatId="mainScheme" phldr="1"/>
      <dgm:spPr/>
      <dgm:t>
        <a:bodyPr/>
        <a:lstStyle/>
        <a:p>
          <a:endParaRPr lang="en-ZA"/>
        </a:p>
      </dgm:t>
    </dgm:pt>
    <dgm:pt modelId="{4D458DF4-1747-45B7-B915-7F06BE7EB4C7}">
      <dgm:prSet phldrT="[Text]"/>
      <dgm:spPr/>
      <dgm:t>
        <a:bodyPr/>
        <a:lstStyle/>
        <a:p>
          <a:r>
            <a:rPr lang="en-ZA" b="1" dirty="0">
              <a:solidFill>
                <a:schemeClr val="tx1">
                  <a:lumMod val="75000"/>
                </a:schemeClr>
              </a:solidFill>
            </a:rPr>
            <a:t>People pay taxes to the Government through SALARIES + Additional Taxes on goods and services </a:t>
          </a:r>
        </a:p>
      </dgm:t>
    </dgm:pt>
    <dgm:pt modelId="{4ACB1B21-95E3-443A-A595-65D9C59FB55C}" type="parTrans" cxnId="{3B0862D9-BC88-4654-9E90-DEA03D4A9ED6}">
      <dgm:prSet/>
      <dgm:spPr/>
      <dgm:t>
        <a:bodyPr/>
        <a:lstStyle/>
        <a:p>
          <a:endParaRPr lang="en-ZA"/>
        </a:p>
      </dgm:t>
    </dgm:pt>
    <dgm:pt modelId="{89C20F83-54E6-4FC4-A53F-2CF8AD129E70}" type="sibTrans" cxnId="{3B0862D9-BC88-4654-9E90-DEA03D4A9ED6}">
      <dgm:prSet/>
      <dgm:spPr/>
      <dgm:t>
        <a:bodyPr/>
        <a:lstStyle/>
        <a:p>
          <a:endParaRPr lang="en-ZA" b="1">
            <a:solidFill>
              <a:schemeClr val="tx1">
                <a:lumMod val="75000"/>
              </a:schemeClr>
            </a:solidFill>
          </a:endParaRPr>
        </a:p>
      </dgm:t>
    </dgm:pt>
    <dgm:pt modelId="{7CA3C113-348A-41E1-BAA5-C743A2F9C282}">
      <dgm:prSet phldrT="[Text]"/>
      <dgm:spPr/>
      <dgm:t>
        <a:bodyPr/>
        <a:lstStyle/>
        <a:p>
          <a:r>
            <a:rPr lang="en-ZA" b="1" dirty="0">
              <a:solidFill>
                <a:schemeClr val="tx1">
                  <a:lumMod val="75000"/>
                </a:schemeClr>
              </a:solidFill>
            </a:rPr>
            <a:t>The Government uses the money to provide services</a:t>
          </a:r>
        </a:p>
      </dgm:t>
    </dgm:pt>
    <dgm:pt modelId="{1B0809B4-59BF-45F0-8642-6752AC11CAAE}" type="parTrans" cxnId="{44F2A64F-58F0-4818-8A54-F572C0C6FDA7}">
      <dgm:prSet/>
      <dgm:spPr/>
      <dgm:t>
        <a:bodyPr/>
        <a:lstStyle/>
        <a:p>
          <a:endParaRPr lang="en-ZA"/>
        </a:p>
      </dgm:t>
    </dgm:pt>
    <dgm:pt modelId="{58F5486C-C850-42E4-A3C9-BBAD2EED9C5A}" type="sibTrans" cxnId="{44F2A64F-58F0-4818-8A54-F572C0C6FDA7}">
      <dgm:prSet/>
      <dgm:spPr/>
      <dgm:t>
        <a:bodyPr/>
        <a:lstStyle/>
        <a:p>
          <a:endParaRPr lang="en-ZA" b="1">
            <a:solidFill>
              <a:schemeClr val="tx1">
                <a:lumMod val="75000"/>
              </a:schemeClr>
            </a:solidFill>
          </a:endParaRPr>
        </a:p>
      </dgm:t>
    </dgm:pt>
    <dgm:pt modelId="{E5FB92AF-146B-40EC-95A2-124B88142D3C}">
      <dgm:prSet phldrT="[Text]"/>
      <dgm:spPr/>
      <dgm:t>
        <a:bodyPr/>
        <a:lstStyle/>
        <a:p>
          <a:r>
            <a:rPr lang="en-ZA" b="1" dirty="0">
              <a:solidFill>
                <a:schemeClr val="tx1">
                  <a:lumMod val="75000"/>
                </a:schemeClr>
              </a:solidFill>
            </a:rPr>
            <a:t>South  Africa’s Social and Economic Needs</a:t>
          </a:r>
        </a:p>
      </dgm:t>
    </dgm:pt>
    <dgm:pt modelId="{7665FEE8-828F-4C99-8077-74AB3411F735}" type="parTrans" cxnId="{01D1ED7D-AB3C-4118-B444-84E6B14921B2}">
      <dgm:prSet/>
      <dgm:spPr/>
      <dgm:t>
        <a:bodyPr/>
        <a:lstStyle/>
        <a:p>
          <a:endParaRPr lang="en-ZA"/>
        </a:p>
      </dgm:t>
    </dgm:pt>
    <dgm:pt modelId="{5E0CDB3B-8235-4F42-B064-7F9A1F6271D0}" type="sibTrans" cxnId="{01D1ED7D-AB3C-4118-B444-84E6B14921B2}">
      <dgm:prSet/>
      <dgm:spPr/>
      <dgm:t>
        <a:bodyPr/>
        <a:lstStyle/>
        <a:p>
          <a:endParaRPr lang="en-ZA" b="1">
            <a:solidFill>
              <a:schemeClr val="tx1">
                <a:lumMod val="75000"/>
              </a:schemeClr>
            </a:solidFill>
          </a:endParaRPr>
        </a:p>
      </dgm:t>
    </dgm:pt>
    <dgm:pt modelId="{010210C7-75D8-40C7-B582-C80AF9DABE86}">
      <dgm:prSet phldrT="[Text]"/>
      <dgm:spPr/>
      <dgm:t>
        <a:bodyPr/>
        <a:lstStyle/>
        <a:p>
          <a:r>
            <a:rPr lang="en-ZA" b="1" dirty="0">
              <a:solidFill>
                <a:schemeClr val="tx1">
                  <a:lumMod val="75000"/>
                </a:schemeClr>
              </a:solidFill>
            </a:rPr>
            <a:t>People work to earn money to buy goods and services</a:t>
          </a:r>
        </a:p>
      </dgm:t>
    </dgm:pt>
    <dgm:pt modelId="{115AA579-DBA9-44EC-9167-3F37FBD40320}" type="parTrans" cxnId="{9899EE6D-72C1-4230-B046-2DF44834669D}">
      <dgm:prSet/>
      <dgm:spPr/>
      <dgm:t>
        <a:bodyPr/>
        <a:lstStyle/>
        <a:p>
          <a:endParaRPr lang="en-ZA"/>
        </a:p>
      </dgm:t>
    </dgm:pt>
    <dgm:pt modelId="{7A464056-DA5A-4FB4-8ADE-A86E8A6CA5D7}" type="sibTrans" cxnId="{9899EE6D-72C1-4230-B046-2DF44834669D}">
      <dgm:prSet/>
      <dgm:spPr/>
      <dgm:t>
        <a:bodyPr/>
        <a:lstStyle/>
        <a:p>
          <a:endParaRPr lang="en-ZA" b="1">
            <a:solidFill>
              <a:schemeClr val="tx1">
                <a:lumMod val="75000"/>
              </a:schemeClr>
            </a:solidFill>
          </a:endParaRPr>
        </a:p>
      </dgm:t>
    </dgm:pt>
    <dgm:pt modelId="{F1DB4789-9276-4429-AEF0-DDD418077AE3}" type="pres">
      <dgm:prSet presAssocID="{867CABE7-5880-4F52-BCA3-61FF911BF1F9}" presName="cycle" presStyleCnt="0">
        <dgm:presLayoutVars>
          <dgm:dir/>
          <dgm:resizeHandles val="exact"/>
        </dgm:presLayoutVars>
      </dgm:prSet>
      <dgm:spPr/>
    </dgm:pt>
    <dgm:pt modelId="{8B7B884E-A3A9-4E53-9F0B-6EA138D245D4}" type="pres">
      <dgm:prSet presAssocID="{4D458DF4-1747-45B7-B915-7F06BE7EB4C7}" presName="node" presStyleLbl="node1" presStyleIdx="0" presStyleCnt="4" custScaleX="254283">
        <dgm:presLayoutVars>
          <dgm:bulletEnabled val="1"/>
        </dgm:presLayoutVars>
      </dgm:prSet>
      <dgm:spPr/>
    </dgm:pt>
    <dgm:pt modelId="{062A7990-0932-4A19-9F3E-97DDBC3106B3}" type="pres">
      <dgm:prSet presAssocID="{4D458DF4-1747-45B7-B915-7F06BE7EB4C7}" presName="spNode" presStyleCnt="0"/>
      <dgm:spPr/>
    </dgm:pt>
    <dgm:pt modelId="{9F83DDCE-D501-4C51-AB33-417D3DCE191A}" type="pres">
      <dgm:prSet presAssocID="{89C20F83-54E6-4FC4-A53F-2CF8AD129E70}" presName="sibTrans" presStyleLbl="sibTrans1D1" presStyleIdx="0" presStyleCnt="4"/>
      <dgm:spPr/>
    </dgm:pt>
    <dgm:pt modelId="{31FFBBCC-B1C9-4199-B346-2073EEEDD9C1}" type="pres">
      <dgm:prSet presAssocID="{7CA3C113-348A-41E1-BAA5-C743A2F9C282}" presName="node" presStyleLbl="node1" presStyleIdx="1" presStyleCnt="4" custScaleX="251896" custRadScaleRad="157301" custRadScaleInc="-2435">
        <dgm:presLayoutVars>
          <dgm:bulletEnabled val="1"/>
        </dgm:presLayoutVars>
      </dgm:prSet>
      <dgm:spPr/>
    </dgm:pt>
    <dgm:pt modelId="{8F313A43-9346-4D42-9990-87FAB22019EC}" type="pres">
      <dgm:prSet presAssocID="{7CA3C113-348A-41E1-BAA5-C743A2F9C282}" presName="spNode" presStyleCnt="0"/>
      <dgm:spPr/>
    </dgm:pt>
    <dgm:pt modelId="{8DC48A13-F85B-41E0-87D8-96B71A70CFC1}" type="pres">
      <dgm:prSet presAssocID="{58F5486C-C850-42E4-A3C9-BBAD2EED9C5A}" presName="sibTrans" presStyleLbl="sibTrans1D1" presStyleIdx="1" presStyleCnt="4"/>
      <dgm:spPr/>
    </dgm:pt>
    <dgm:pt modelId="{F8C5E0C0-E2C6-4FC5-87D4-CA84630EE902}" type="pres">
      <dgm:prSet presAssocID="{E5FB92AF-146B-40EC-95A2-124B88142D3C}" presName="node" presStyleLbl="node1" presStyleIdx="2" presStyleCnt="4">
        <dgm:presLayoutVars>
          <dgm:bulletEnabled val="1"/>
        </dgm:presLayoutVars>
      </dgm:prSet>
      <dgm:spPr/>
    </dgm:pt>
    <dgm:pt modelId="{9359197F-BBD0-402B-AE8F-D074217227AF}" type="pres">
      <dgm:prSet presAssocID="{E5FB92AF-146B-40EC-95A2-124B88142D3C}" presName="spNode" presStyleCnt="0"/>
      <dgm:spPr/>
    </dgm:pt>
    <dgm:pt modelId="{E26C3427-92B1-40BE-8758-C5BA39F105C3}" type="pres">
      <dgm:prSet presAssocID="{5E0CDB3B-8235-4F42-B064-7F9A1F6271D0}" presName="sibTrans" presStyleLbl="sibTrans1D1" presStyleIdx="2" presStyleCnt="4"/>
      <dgm:spPr/>
    </dgm:pt>
    <dgm:pt modelId="{FBE39589-E775-4C33-BFA0-3A0CFAD5C9D7}" type="pres">
      <dgm:prSet presAssocID="{010210C7-75D8-40C7-B582-C80AF9DABE86}" presName="node" presStyleLbl="node1" presStyleIdx="3" presStyleCnt="4" custScaleX="227707" custRadScaleRad="128745" custRadScaleInc="1044">
        <dgm:presLayoutVars>
          <dgm:bulletEnabled val="1"/>
        </dgm:presLayoutVars>
      </dgm:prSet>
      <dgm:spPr/>
    </dgm:pt>
    <dgm:pt modelId="{3D38C0DA-389D-4662-87B6-0A409538D236}" type="pres">
      <dgm:prSet presAssocID="{010210C7-75D8-40C7-B582-C80AF9DABE86}" presName="spNode" presStyleCnt="0"/>
      <dgm:spPr/>
    </dgm:pt>
    <dgm:pt modelId="{F97EB3F5-BAB8-44CC-BD5B-774BB746B62B}" type="pres">
      <dgm:prSet presAssocID="{7A464056-DA5A-4FB4-8ADE-A86E8A6CA5D7}" presName="sibTrans" presStyleLbl="sibTrans1D1" presStyleIdx="3" presStyleCnt="4"/>
      <dgm:spPr/>
    </dgm:pt>
  </dgm:ptLst>
  <dgm:cxnLst>
    <dgm:cxn modelId="{8A433201-148C-4EC8-B539-27C6A62E5BAD}" type="presOf" srcId="{4D458DF4-1747-45B7-B915-7F06BE7EB4C7}" destId="{8B7B884E-A3A9-4E53-9F0B-6EA138D245D4}" srcOrd="0" destOrd="0" presId="urn:microsoft.com/office/officeart/2005/8/layout/cycle5"/>
    <dgm:cxn modelId="{F2C96036-262F-430D-B3A5-EC45546516D4}" type="presOf" srcId="{89C20F83-54E6-4FC4-A53F-2CF8AD129E70}" destId="{9F83DDCE-D501-4C51-AB33-417D3DCE191A}" srcOrd="0" destOrd="0" presId="urn:microsoft.com/office/officeart/2005/8/layout/cycle5"/>
    <dgm:cxn modelId="{03FFB95D-394D-439B-A124-A5BE11FE236C}" type="presOf" srcId="{867CABE7-5880-4F52-BCA3-61FF911BF1F9}" destId="{F1DB4789-9276-4429-AEF0-DDD418077AE3}" srcOrd="0" destOrd="0" presId="urn:microsoft.com/office/officeart/2005/8/layout/cycle5"/>
    <dgm:cxn modelId="{9899EE6D-72C1-4230-B046-2DF44834669D}" srcId="{867CABE7-5880-4F52-BCA3-61FF911BF1F9}" destId="{010210C7-75D8-40C7-B582-C80AF9DABE86}" srcOrd="3" destOrd="0" parTransId="{115AA579-DBA9-44EC-9167-3F37FBD40320}" sibTransId="{7A464056-DA5A-4FB4-8ADE-A86E8A6CA5D7}"/>
    <dgm:cxn modelId="{44F2A64F-58F0-4818-8A54-F572C0C6FDA7}" srcId="{867CABE7-5880-4F52-BCA3-61FF911BF1F9}" destId="{7CA3C113-348A-41E1-BAA5-C743A2F9C282}" srcOrd="1" destOrd="0" parTransId="{1B0809B4-59BF-45F0-8642-6752AC11CAAE}" sibTransId="{58F5486C-C850-42E4-A3C9-BBAD2EED9C5A}"/>
    <dgm:cxn modelId="{01D1ED7D-AB3C-4118-B444-84E6B14921B2}" srcId="{867CABE7-5880-4F52-BCA3-61FF911BF1F9}" destId="{E5FB92AF-146B-40EC-95A2-124B88142D3C}" srcOrd="2" destOrd="0" parTransId="{7665FEE8-828F-4C99-8077-74AB3411F735}" sibTransId="{5E0CDB3B-8235-4F42-B064-7F9A1F6271D0}"/>
    <dgm:cxn modelId="{B0D84896-8626-4297-A32C-8AD217548C84}" type="presOf" srcId="{E5FB92AF-146B-40EC-95A2-124B88142D3C}" destId="{F8C5E0C0-E2C6-4FC5-87D4-CA84630EE902}" srcOrd="0" destOrd="0" presId="urn:microsoft.com/office/officeart/2005/8/layout/cycle5"/>
    <dgm:cxn modelId="{A984A1A3-35FA-4995-906F-02C6BB3E487A}" type="presOf" srcId="{5E0CDB3B-8235-4F42-B064-7F9A1F6271D0}" destId="{E26C3427-92B1-40BE-8758-C5BA39F105C3}" srcOrd="0" destOrd="0" presId="urn:microsoft.com/office/officeart/2005/8/layout/cycle5"/>
    <dgm:cxn modelId="{AEE8DCC6-A7E9-4379-A81F-522F5A537B60}" type="presOf" srcId="{010210C7-75D8-40C7-B582-C80AF9DABE86}" destId="{FBE39589-E775-4C33-BFA0-3A0CFAD5C9D7}" srcOrd="0" destOrd="0" presId="urn:microsoft.com/office/officeart/2005/8/layout/cycle5"/>
    <dgm:cxn modelId="{7076F8CE-3463-4634-8899-CF30245E7597}" type="presOf" srcId="{7CA3C113-348A-41E1-BAA5-C743A2F9C282}" destId="{31FFBBCC-B1C9-4199-B346-2073EEEDD9C1}" srcOrd="0" destOrd="0" presId="urn:microsoft.com/office/officeart/2005/8/layout/cycle5"/>
    <dgm:cxn modelId="{3B0862D9-BC88-4654-9E90-DEA03D4A9ED6}" srcId="{867CABE7-5880-4F52-BCA3-61FF911BF1F9}" destId="{4D458DF4-1747-45B7-B915-7F06BE7EB4C7}" srcOrd="0" destOrd="0" parTransId="{4ACB1B21-95E3-443A-A595-65D9C59FB55C}" sibTransId="{89C20F83-54E6-4FC4-A53F-2CF8AD129E70}"/>
    <dgm:cxn modelId="{9EBBB4E7-36B1-4B29-B05A-310448866069}" type="presOf" srcId="{58F5486C-C850-42E4-A3C9-BBAD2EED9C5A}" destId="{8DC48A13-F85B-41E0-87D8-96B71A70CFC1}" srcOrd="0" destOrd="0" presId="urn:microsoft.com/office/officeart/2005/8/layout/cycle5"/>
    <dgm:cxn modelId="{9E1ADAF0-8F9E-460F-86AE-32D0F7A2F6CC}" type="presOf" srcId="{7A464056-DA5A-4FB4-8ADE-A86E8A6CA5D7}" destId="{F97EB3F5-BAB8-44CC-BD5B-774BB746B62B}" srcOrd="0" destOrd="0" presId="urn:microsoft.com/office/officeart/2005/8/layout/cycle5"/>
    <dgm:cxn modelId="{263E389C-4E64-409F-9959-427A138198B1}" type="presParOf" srcId="{F1DB4789-9276-4429-AEF0-DDD418077AE3}" destId="{8B7B884E-A3A9-4E53-9F0B-6EA138D245D4}" srcOrd="0" destOrd="0" presId="urn:microsoft.com/office/officeart/2005/8/layout/cycle5"/>
    <dgm:cxn modelId="{10E2BF16-267D-4025-B827-170C5287D469}" type="presParOf" srcId="{F1DB4789-9276-4429-AEF0-DDD418077AE3}" destId="{062A7990-0932-4A19-9F3E-97DDBC3106B3}" srcOrd="1" destOrd="0" presId="urn:microsoft.com/office/officeart/2005/8/layout/cycle5"/>
    <dgm:cxn modelId="{38E45421-027C-4BC7-A805-EE4CDA280CF9}" type="presParOf" srcId="{F1DB4789-9276-4429-AEF0-DDD418077AE3}" destId="{9F83DDCE-D501-4C51-AB33-417D3DCE191A}" srcOrd="2" destOrd="0" presId="urn:microsoft.com/office/officeart/2005/8/layout/cycle5"/>
    <dgm:cxn modelId="{B7CD3947-97D8-4FB1-8ADD-67CAFFEEB133}" type="presParOf" srcId="{F1DB4789-9276-4429-AEF0-DDD418077AE3}" destId="{31FFBBCC-B1C9-4199-B346-2073EEEDD9C1}" srcOrd="3" destOrd="0" presId="urn:microsoft.com/office/officeart/2005/8/layout/cycle5"/>
    <dgm:cxn modelId="{7B7CEC6D-E400-4A8C-997B-5A9D21754542}" type="presParOf" srcId="{F1DB4789-9276-4429-AEF0-DDD418077AE3}" destId="{8F313A43-9346-4D42-9990-87FAB22019EC}" srcOrd="4" destOrd="0" presId="urn:microsoft.com/office/officeart/2005/8/layout/cycle5"/>
    <dgm:cxn modelId="{36B6B6EB-2092-4F15-8EEE-E0CA61869DAD}" type="presParOf" srcId="{F1DB4789-9276-4429-AEF0-DDD418077AE3}" destId="{8DC48A13-F85B-41E0-87D8-96B71A70CFC1}" srcOrd="5" destOrd="0" presId="urn:microsoft.com/office/officeart/2005/8/layout/cycle5"/>
    <dgm:cxn modelId="{DFF56ABE-70BB-4CE6-8685-747EA97539CB}" type="presParOf" srcId="{F1DB4789-9276-4429-AEF0-DDD418077AE3}" destId="{F8C5E0C0-E2C6-4FC5-87D4-CA84630EE902}" srcOrd="6" destOrd="0" presId="urn:microsoft.com/office/officeart/2005/8/layout/cycle5"/>
    <dgm:cxn modelId="{2CD6471B-A58A-4F86-B69E-724096EADD70}" type="presParOf" srcId="{F1DB4789-9276-4429-AEF0-DDD418077AE3}" destId="{9359197F-BBD0-402B-AE8F-D074217227AF}" srcOrd="7" destOrd="0" presId="urn:microsoft.com/office/officeart/2005/8/layout/cycle5"/>
    <dgm:cxn modelId="{70E02F62-BEA6-4CFB-92C9-FAE28308E4E2}" type="presParOf" srcId="{F1DB4789-9276-4429-AEF0-DDD418077AE3}" destId="{E26C3427-92B1-40BE-8758-C5BA39F105C3}" srcOrd="8" destOrd="0" presId="urn:microsoft.com/office/officeart/2005/8/layout/cycle5"/>
    <dgm:cxn modelId="{E9901890-1829-44CB-BB3A-A3A5680A9EC2}" type="presParOf" srcId="{F1DB4789-9276-4429-AEF0-DDD418077AE3}" destId="{FBE39589-E775-4C33-BFA0-3A0CFAD5C9D7}" srcOrd="9" destOrd="0" presId="urn:microsoft.com/office/officeart/2005/8/layout/cycle5"/>
    <dgm:cxn modelId="{28424457-30A9-4CE1-B80E-EF3B3F96BE1C}" type="presParOf" srcId="{F1DB4789-9276-4429-AEF0-DDD418077AE3}" destId="{3D38C0DA-389D-4662-87B6-0A409538D236}" srcOrd="10" destOrd="0" presId="urn:microsoft.com/office/officeart/2005/8/layout/cycle5"/>
    <dgm:cxn modelId="{0861AA6E-5CE9-4488-A028-EC86206CADB2}" type="presParOf" srcId="{F1DB4789-9276-4429-AEF0-DDD418077AE3}" destId="{F97EB3F5-BAB8-44CC-BD5B-774BB746B62B}" srcOrd="11"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7B884E-A3A9-4E53-9F0B-6EA138D245D4}">
      <dsp:nvSpPr>
        <dsp:cNvPr id="0" name=""/>
        <dsp:cNvSpPr/>
      </dsp:nvSpPr>
      <dsp:spPr>
        <a:xfrm>
          <a:off x="1761878" y="1514"/>
          <a:ext cx="3064172" cy="783265"/>
        </a:xfrm>
        <a:prstGeom prst="roundRect">
          <a:avLst/>
        </a:prstGeom>
        <a:gradFill rotWithShape="0">
          <a:gsLst>
            <a:gs pos="0">
              <a:schemeClr val="dk2">
                <a:hueOff val="0"/>
                <a:satOff val="0"/>
                <a:lumOff val="0"/>
                <a:alphaOff val="0"/>
                <a:tint val="100000"/>
                <a:shade val="100000"/>
                <a:satMod val="130000"/>
              </a:schemeClr>
            </a:gs>
            <a:gs pos="100000">
              <a:schemeClr val="dk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ZA" sz="1100" b="1" kern="1200" dirty="0">
              <a:solidFill>
                <a:schemeClr val="tx1">
                  <a:lumMod val="75000"/>
                </a:schemeClr>
              </a:solidFill>
            </a:rPr>
            <a:t>People pay taxes to the Government through SALARIES + Additional Taxes on goods and services </a:t>
          </a:r>
        </a:p>
      </dsp:txBody>
      <dsp:txXfrm>
        <a:off x="1800114" y="39750"/>
        <a:ext cx="2987700" cy="706793"/>
      </dsp:txXfrm>
    </dsp:sp>
    <dsp:sp modelId="{9F83DDCE-D501-4C51-AB33-417D3DCE191A}">
      <dsp:nvSpPr>
        <dsp:cNvPr id="0" name=""/>
        <dsp:cNvSpPr/>
      </dsp:nvSpPr>
      <dsp:spPr>
        <a:xfrm>
          <a:off x="2292979" y="748940"/>
          <a:ext cx="2585656" cy="2585656"/>
        </a:xfrm>
        <a:custGeom>
          <a:avLst/>
          <a:gdLst/>
          <a:ahLst/>
          <a:cxnLst/>
          <a:rect l="0" t="0" r="0" b="0"/>
          <a:pathLst>
            <a:path>
              <a:moveTo>
                <a:pt x="1762694" y="88406"/>
              </a:moveTo>
              <a:arcTo wR="1292828" hR="1292828" stAng="17478698" swAng="1449542"/>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31FFBBCC-B1C9-4199-B346-2073EEEDD9C1}">
      <dsp:nvSpPr>
        <dsp:cNvPr id="0" name=""/>
        <dsp:cNvSpPr/>
      </dsp:nvSpPr>
      <dsp:spPr>
        <a:xfrm>
          <a:off x="3698261" y="1268415"/>
          <a:ext cx="3035408" cy="783265"/>
        </a:xfrm>
        <a:prstGeom prst="roundRect">
          <a:avLst/>
        </a:prstGeom>
        <a:gradFill rotWithShape="0">
          <a:gsLst>
            <a:gs pos="0">
              <a:schemeClr val="dk2">
                <a:hueOff val="0"/>
                <a:satOff val="0"/>
                <a:lumOff val="0"/>
                <a:alphaOff val="0"/>
                <a:tint val="100000"/>
                <a:shade val="100000"/>
                <a:satMod val="130000"/>
              </a:schemeClr>
            </a:gs>
            <a:gs pos="100000">
              <a:schemeClr val="dk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ZA" sz="1100" b="1" kern="1200" dirty="0">
              <a:solidFill>
                <a:schemeClr val="tx1">
                  <a:lumMod val="75000"/>
                </a:schemeClr>
              </a:solidFill>
            </a:rPr>
            <a:t>The Government uses the money to provide services</a:t>
          </a:r>
        </a:p>
      </dsp:txBody>
      <dsp:txXfrm>
        <a:off x="3736497" y="1306651"/>
        <a:ext cx="2958936" cy="706793"/>
      </dsp:txXfrm>
    </dsp:sp>
    <dsp:sp modelId="{8DC48A13-F85B-41E0-87D8-96B71A70CFC1}">
      <dsp:nvSpPr>
        <dsp:cNvPr id="0" name=""/>
        <dsp:cNvSpPr/>
      </dsp:nvSpPr>
      <dsp:spPr>
        <a:xfrm>
          <a:off x="2700666" y="247810"/>
          <a:ext cx="2585656" cy="2585656"/>
        </a:xfrm>
        <a:custGeom>
          <a:avLst/>
          <a:gdLst/>
          <a:ahLst/>
          <a:cxnLst/>
          <a:rect l="0" t="0" r="0" b="0"/>
          <a:pathLst>
            <a:path>
              <a:moveTo>
                <a:pt x="2330787" y="2063572"/>
              </a:moveTo>
              <a:arcTo wR="1292828" hR="1292828" stAng="2195760" swAng="2663749"/>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8C5E0C0-E2C6-4FC5-87D4-CA84630EE902}">
      <dsp:nvSpPr>
        <dsp:cNvPr id="0" name=""/>
        <dsp:cNvSpPr/>
      </dsp:nvSpPr>
      <dsp:spPr>
        <a:xfrm>
          <a:off x="2691451" y="2587171"/>
          <a:ext cx="1205024" cy="783265"/>
        </a:xfrm>
        <a:prstGeom prst="roundRect">
          <a:avLst/>
        </a:prstGeom>
        <a:gradFill rotWithShape="0">
          <a:gsLst>
            <a:gs pos="0">
              <a:schemeClr val="dk2">
                <a:hueOff val="0"/>
                <a:satOff val="0"/>
                <a:lumOff val="0"/>
                <a:alphaOff val="0"/>
                <a:tint val="100000"/>
                <a:shade val="100000"/>
                <a:satMod val="130000"/>
              </a:schemeClr>
            </a:gs>
            <a:gs pos="100000">
              <a:schemeClr val="dk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ZA" sz="1100" b="1" kern="1200" dirty="0">
              <a:solidFill>
                <a:schemeClr val="tx1">
                  <a:lumMod val="75000"/>
                </a:schemeClr>
              </a:solidFill>
            </a:rPr>
            <a:t>South  Africa’s Social and Economic Needs</a:t>
          </a:r>
        </a:p>
      </dsp:txBody>
      <dsp:txXfrm>
        <a:off x="2729687" y="2625407"/>
        <a:ext cx="1128552" cy="706793"/>
      </dsp:txXfrm>
    </dsp:sp>
    <dsp:sp modelId="{E26C3427-92B1-40BE-8758-C5BA39F105C3}">
      <dsp:nvSpPr>
        <dsp:cNvPr id="0" name=""/>
        <dsp:cNvSpPr/>
      </dsp:nvSpPr>
      <dsp:spPr>
        <a:xfrm>
          <a:off x="1564514" y="254852"/>
          <a:ext cx="2585656" cy="2585656"/>
        </a:xfrm>
        <a:custGeom>
          <a:avLst/>
          <a:gdLst/>
          <a:ahLst/>
          <a:cxnLst/>
          <a:rect l="0" t="0" r="0" b="0"/>
          <a:pathLst>
            <a:path>
              <a:moveTo>
                <a:pt x="879714" y="2517876"/>
              </a:moveTo>
              <a:arcTo wR="1292828" hR="1292828" stAng="6518117" swAng="2180677"/>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BE39589-E775-4C33-BFA0-3A0CFAD5C9D7}">
      <dsp:nvSpPr>
        <dsp:cNvPr id="0" name=""/>
        <dsp:cNvSpPr/>
      </dsp:nvSpPr>
      <dsp:spPr>
        <a:xfrm>
          <a:off x="257574" y="1285244"/>
          <a:ext cx="2743925" cy="783265"/>
        </a:xfrm>
        <a:prstGeom prst="roundRect">
          <a:avLst/>
        </a:prstGeom>
        <a:gradFill rotWithShape="0">
          <a:gsLst>
            <a:gs pos="0">
              <a:schemeClr val="dk2">
                <a:hueOff val="0"/>
                <a:satOff val="0"/>
                <a:lumOff val="0"/>
                <a:alphaOff val="0"/>
                <a:tint val="100000"/>
                <a:shade val="100000"/>
                <a:satMod val="130000"/>
              </a:schemeClr>
            </a:gs>
            <a:gs pos="100000">
              <a:schemeClr val="dk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ZA" sz="1100" b="1" kern="1200" dirty="0">
              <a:solidFill>
                <a:schemeClr val="tx1">
                  <a:lumMod val="75000"/>
                </a:schemeClr>
              </a:solidFill>
            </a:rPr>
            <a:t>People work to earn money to buy goods and services</a:t>
          </a:r>
        </a:p>
      </dsp:txBody>
      <dsp:txXfrm>
        <a:off x="295810" y="1323480"/>
        <a:ext cx="2667453" cy="706793"/>
      </dsp:txXfrm>
    </dsp:sp>
    <dsp:sp modelId="{F97EB3F5-BAB8-44CC-BD5B-774BB746B62B}">
      <dsp:nvSpPr>
        <dsp:cNvPr id="0" name=""/>
        <dsp:cNvSpPr/>
      </dsp:nvSpPr>
      <dsp:spPr>
        <a:xfrm>
          <a:off x="1917785" y="713127"/>
          <a:ext cx="2585656" cy="2585656"/>
        </a:xfrm>
        <a:custGeom>
          <a:avLst/>
          <a:gdLst/>
          <a:ahLst/>
          <a:cxnLst/>
          <a:rect l="0" t="0" r="0" b="0"/>
          <a:pathLst>
            <a:path>
              <a:moveTo>
                <a:pt x="319257" y="442202"/>
              </a:moveTo>
              <a:arcTo wR="1292828" hR="1292828" stAng="13268657" swAng="1345636"/>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7"/>
        <p:cNvGrpSpPr/>
        <p:nvPr/>
      </p:nvGrpSpPr>
      <p:grpSpPr>
        <a:xfrm>
          <a:off x="0" y="0"/>
          <a:ext cx="0" cy="0"/>
          <a:chOff x="0" y="0"/>
          <a:chExt cx="0" cy="0"/>
        </a:xfrm>
      </p:grpSpPr>
      <p:sp>
        <p:nvSpPr>
          <p:cNvPr id="2978" name="Google Shape;2978;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9" name="Google Shape;2979;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9"/>
        <p:cNvGrpSpPr/>
        <p:nvPr/>
      </p:nvGrpSpPr>
      <p:grpSpPr>
        <a:xfrm>
          <a:off x="0" y="0"/>
          <a:ext cx="0" cy="0"/>
          <a:chOff x="0" y="0"/>
          <a:chExt cx="0" cy="0"/>
        </a:xfrm>
      </p:grpSpPr>
      <p:sp>
        <p:nvSpPr>
          <p:cNvPr id="3360" name="Google Shape;3360;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1" name="Google Shape;3361;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6"/>
        <p:cNvGrpSpPr/>
        <p:nvPr/>
      </p:nvGrpSpPr>
      <p:grpSpPr>
        <a:xfrm>
          <a:off x="0" y="0"/>
          <a:ext cx="0" cy="0"/>
          <a:chOff x="0" y="0"/>
          <a:chExt cx="0" cy="0"/>
        </a:xfrm>
      </p:grpSpPr>
      <p:sp>
        <p:nvSpPr>
          <p:cNvPr id="3347" name="Google Shape;3347;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48" name="Google Shape;3348;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3"/>
        <p:cNvGrpSpPr/>
        <p:nvPr/>
      </p:nvGrpSpPr>
      <p:grpSpPr>
        <a:xfrm>
          <a:off x="0" y="0"/>
          <a:ext cx="0" cy="0"/>
          <a:chOff x="0" y="0"/>
          <a:chExt cx="0" cy="0"/>
        </a:xfrm>
      </p:grpSpPr>
      <p:sp>
        <p:nvSpPr>
          <p:cNvPr id="3424" name="Google Shape;3424;gf1d74a861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5" name="Google Shape;3425;gf1d74a861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77691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2"/>
        <p:cNvGrpSpPr/>
        <p:nvPr/>
      </p:nvGrpSpPr>
      <p:grpSpPr>
        <a:xfrm>
          <a:off x="0" y="0"/>
          <a:ext cx="0" cy="0"/>
          <a:chOff x="0" y="0"/>
          <a:chExt cx="0" cy="0"/>
        </a:xfrm>
      </p:grpSpPr>
      <p:sp>
        <p:nvSpPr>
          <p:cNvPr id="4033" name="Google Shape;4033;gf6fa061af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4" name="Google Shape;4034;gf6fa061af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2"/>
        <p:cNvGrpSpPr/>
        <p:nvPr/>
      </p:nvGrpSpPr>
      <p:grpSpPr>
        <a:xfrm>
          <a:off x="0" y="0"/>
          <a:ext cx="0" cy="0"/>
          <a:chOff x="0" y="0"/>
          <a:chExt cx="0" cy="0"/>
        </a:xfrm>
      </p:grpSpPr>
      <p:sp>
        <p:nvSpPr>
          <p:cNvPr id="4033" name="Google Shape;4033;gf6fa061af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4" name="Google Shape;4034;gf6fa061af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5698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8"/>
        <p:cNvGrpSpPr/>
        <p:nvPr/>
      </p:nvGrpSpPr>
      <p:grpSpPr>
        <a:xfrm>
          <a:off x="0" y="0"/>
          <a:ext cx="0" cy="0"/>
          <a:chOff x="0" y="0"/>
          <a:chExt cx="0" cy="0"/>
        </a:xfrm>
      </p:grpSpPr>
      <p:sp>
        <p:nvSpPr>
          <p:cNvPr id="5049" name="Google Shape;5049;gf6fa061af0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50" name="Google Shape;5050;gf6fa061af0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3335275" y="1115568"/>
            <a:ext cx="4827900" cy="1902000"/>
          </a:xfrm>
          <a:prstGeom prst="rect">
            <a:avLst/>
          </a:prstGeom>
          <a:effectLst>
            <a:outerShdw dist="47625" dir="5400000" algn="bl" rotWithShape="0">
              <a:srgbClr val="000000">
                <a:alpha val="50000"/>
              </a:srgbClr>
            </a:outerShdw>
          </a:effectLst>
        </p:spPr>
        <p:txBody>
          <a:bodyPr spcFirstLastPara="1" wrap="square" lIns="91425" tIns="91425" rIns="91425" bIns="91425" anchor="ctr" anchorCtr="0">
            <a:noAutofit/>
          </a:bodyPr>
          <a:lstStyle>
            <a:lvl1pPr lvl="0" algn="r">
              <a:spcBef>
                <a:spcPts val="0"/>
              </a:spcBef>
              <a:spcAft>
                <a:spcPts val="0"/>
              </a:spcAft>
              <a:buSzPts val="5200"/>
              <a:buNone/>
              <a:defRPr sz="4900">
                <a:latin typeface="Cherry Cream Soda"/>
                <a:ea typeface="Cherry Cream Soda"/>
                <a:cs typeface="Cherry Cream Soda"/>
                <a:sym typeface="Cherry Cream Soda"/>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4480560" y="3209544"/>
            <a:ext cx="3822300" cy="448200"/>
          </a:xfrm>
          <a:prstGeom prst="rect">
            <a:avLst/>
          </a:prstGeom>
          <a:noFill/>
        </p:spPr>
        <p:txBody>
          <a:bodyPr spcFirstLastPara="1" wrap="square" lIns="91425" tIns="91425" rIns="91425" bIns="91425" anchor="ctr" anchorCtr="0">
            <a:noAutofit/>
          </a:bodyPr>
          <a:lstStyle>
            <a:lvl1pPr lvl="0" algn="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1" name="Google Shape;11;p2"/>
          <p:cNvGrpSpPr/>
          <p:nvPr/>
        </p:nvGrpSpPr>
        <p:grpSpPr>
          <a:xfrm>
            <a:off x="5128575" y="0"/>
            <a:ext cx="689309" cy="773883"/>
            <a:chOff x="289713" y="0"/>
            <a:chExt cx="847025" cy="950950"/>
          </a:xfrm>
        </p:grpSpPr>
        <p:sp>
          <p:nvSpPr>
            <p:cNvPr id="12" name="Google Shape;12;p2"/>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 name="Google Shape;21;p2"/>
          <p:cNvGrpSpPr/>
          <p:nvPr/>
        </p:nvGrpSpPr>
        <p:grpSpPr>
          <a:xfrm>
            <a:off x="6010969" y="0"/>
            <a:ext cx="689309" cy="773883"/>
            <a:chOff x="289713" y="0"/>
            <a:chExt cx="847025" cy="950950"/>
          </a:xfrm>
        </p:grpSpPr>
        <p:sp>
          <p:nvSpPr>
            <p:cNvPr id="22" name="Google Shape;22;p2"/>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31;p2"/>
          <p:cNvGrpSpPr/>
          <p:nvPr/>
        </p:nvGrpSpPr>
        <p:grpSpPr>
          <a:xfrm>
            <a:off x="6893363" y="0"/>
            <a:ext cx="689309" cy="773883"/>
            <a:chOff x="289713" y="0"/>
            <a:chExt cx="847025" cy="950950"/>
          </a:xfrm>
        </p:grpSpPr>
        <p:sp>
          <p:nvSpPr>
            <p:cNvPr id="32" name="Google Shape;32;p2"/>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 name="Google Shape;41;p2"/>
          <p:cNvGrpSpPr/>
          <p:nvPr/>
        </p:nvGrpSpPr>
        <p:grpSpPr>
          <a:xfrm>
            <a:off x="583503" y="585996"/>
            <a:ext cx="1591871" cy="525727"/>
            <a:chOff x="583503" y="585996"/>
            <a:chExt cx="1591871" cy="525727"/>
          </a:xfrm>
        </p:grpSpPr>
        <p:sp>
          <p:nvSpPr>
            <p:cNvPr id="42" name="Google Shape;42;p2"/>
            <p:cNvSpPr/>
            <p:nvPr/>
          </p:nvSpPr>
          <p:spPr>
            <a:xfrm>
              <a:off x="1054066" y="585996"/>
              <a:ext cx="628681" cy="176493"/>
            </a:xfrm>
            <a:custGeom>
              <a:avLst/>
              <a:gdLst/>
              <a:ahLst/>
              <a:cxnLst/>
              <a:rect l="l" t="t" r="r" b="b"/>
              <a:pathLst>
                <a:path w="18220" h="5115" extrusionOk="0">
                  <a:moveTo>
                    <a:pt x="18220" y="2664"/>
                  </a:moveTo>
                  <a:lnTo>
                    <a:pt x="18220" y="2344"/>
                  </a:lnTo>
                  <a:lnTo>
                    <a:pt x="17580" y="2344"/>
                  </a:lnTo>
                  <a:lnTo>
                    <a:pt x="17580" y="1066"/>
                  </a:lnTo>
                  <a:lnTo>
                    <a:pt x="18220" y="1066"/>
                  </a:lnTo>
                  <a:lnTo>
                    <a:pt x="18220" y="746"/>
                  </a:lnTo>
                  <a:lnTo>
                    <a:pt x="9377" y="0"/>
                  </a:lnTo>
                  <a:lnTo>
                    <a:pt x="1" y="0"/>
                  </a:lnTo>
                  <a:lnTo>
                    <a:pt x="214" y="5114"/>
                  </a:lnTo>
                  <a:lnTo>
                    <a:pt x="9803" y="2770"/>
                  </a:lnTo>
                  <a:lnTo>
                    <a:pt x="18220" y="2664"/>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921695" y="600696"/>
              <a:ext cx="194884" cy="227975"/>
            </a:xfrm>
            <a:custGeom>
              <a:avLst/>
              <a:gdLst/>
              <a:ahLst/>
              <a:cxnLst/>
              <a:rect l="l" t="t" r="r" b="b"/>
              <a:pathLst>
                <a:path w="5648" h="6607" extrusionOk="0">
                  <a:moveTo>
                    <a:pt x="5648" y="0"/>
                  </a:moveTo>
                  <a:lnTo>
                    <a:pt x="1" y="107"/>
                  </a:lnTo>
                  <a:lnTo>
                    <a:pt x="321" y="6606"/>
                  </a:lnTo>
                  <a:lnTo>
                    <a:pt x="5328" y="6499"/>
                  </a:lnTo>
                  <a:lnTo>
                    <a:pt x="56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921695" y="600696"/>
              <a:ext cx="194884" cy="227975"/>
            </a:xfrm>
            <a:custGeom>
              <a:avLst/>
              <a:gdLst/>
              <a:ahLst/>
              <a:cxnLst/>
              <a:rect l="l" t="t" r="r" b="b"/>
              <a:pathLst>
                <a:path w="5648" h="6607" fill="none" extrusionOk="0">
                  <a:moveTo>
                    <a:pt x="321" y="6606"/>
                  </a:moveTo>
                  <a:lnTo>
                    <a:pt x="1" y="107"/>
                  </a:lnTo>
                  <a:lnTo>
                    <a:pt x="5648" y="0"/>
                  </a:lnTo>
                  <a:lnTo>
                    <a:pt x="5328" y="6499"/>
                  </a:lnTo>
                  <a:lnTo>
                    <a:pt x="321" y="66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072458" y="604354"/>
              <a:ext cx="312512" cy="128704"/>
            </a:xfrm>
            <a:custGeom>
              <a:avLst/>
              <a:gdLst/>
              <a:ahLst/>
              <a:cxnLst/>
              <a:rect l="l" t="t" r="r" b="b"/>
              <a:pathLst>
                <a:path w="9057" h="3730" extrusionOk="0">
                  <a:moveTo>
                    <a:pt x="8844" y="1"/>
                  </a:moveTo>
                  <a:lnTo>
                    <a:pt x="0" y="1"/>
                  </a:lnTo>
                  <a:lnTo>
                    <a:pt x="213" y="3730"/>
                  </a:lnTo>
                  <a:lnTo>
                    <a:pt x="9057" y="2025"/>
                  </a:lnTo>
                  <a:lnTo>
                    <a:pt x="88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1377598" y="604354"/>
              <a:ext cx="283114" cy="69907"/>
            </a:xfrm>
            <a:custGeom>
              <a:avLst/>
              <a:gdLst/>
              <a:ahLst/>
              <a:cxnLst/>
              <a:rect l="l" t="t" r="r" b="b"/>
              <a:pathLst>
                <a:path w="8205" h="2026" extrusionOk="0">
                  <a:moveTo>
                    <a:pt x="1" y="1"/>
                  </a:moveTo>
                  <a:lnTo>
                    <a:pt x="8204" y="534"/>
                  </a:lnTo>
                  <a:lnTo>
                    <a:pt x="8204" y="1812"/>
                  </a:lnTo>
                  <a:lnTo>
                    <a:pt x="214" y="2025"/>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998920" y="608046"/>
              <a:ext cx="77222" cy="191192"/>
            </a:xfrm>
            <a:custGeom>
              <a:avLst/>
              <a:gdLst/>
              <a:ahLst/>
              <a:cxnLst/>
              <a:rect l="l" t="t" r="r" b="b"/>
              <a:pathLst>
                <a:path w="2238" h="5541" fill="none" extrusionOk="0">
                  <a:moveTo>
                    <a:pt x="1066" y="0"/>
                  </a:moveTo>
                  <a:lnTo>
                    <a:pt x="1066" y="0"/>
                  </a:lnTo>
                  <a:lnTo>
                    <a:pt x="533" y="0"/>
                  </a:lnTo>
                  <a:lnTo>
                    <a:pt x="107" y="214"/>
                  </a:lnTo>
                  <a:lnTo>
                    <a:pt x="107" y="214"/>
                  </a:lnTo>
                  <a:lnTo>
                    <a:pt x="0" y="427"/>
                  </a:lnTo>
                  <a:lnTo>
                    <a:pt x="0" y="1066"/>
                  </a:lnTo>
                  <a:lnTo>
                    <a:pt x="0" y="2771"/>
                  </a:lnTo>
                  <a:lnTo>
                    <a:pt x="320" y="4475"/>
                  </a:lnTo>
                  <a:lnTo>
                    <a:pt x="427" y="5114"/>
                  </a:lnTo>
                  <a:lnTo>
                    <a:pt x="640" y="5434"/>
                  </a:lnTo>
                  <a:lnTo>
                    <a:pt x="640" y="5434"/>
                  </a:lnTo>
                  <a:lnTo>
                    <a:pt x="959" y="5541"/>
                  </a:lnTo>
                  <a:lnTo>
                    <a:pt x="1172" y="5541"/>
                  </a:lnTo>
                  <a:lnTo>
                    <a:pt x="1172" y="5541"/>
                  </a:lnTo>
                  <a:lnTo>
                    <a:pt x="1492" y="5541"/>
                  </a:lnTo>
                  <a:lnTo>
                    <a:pt x="1812" y="5434"/>
                  </a:lnTo>
                  <a:lnTo>
                    <a:pt x="2025" y="5221"/>
                  </a:lnTo>
                  <a:lnTo>
                    <a:pt x="2131" y="5114"/>
                  </a:lnTo>
                  <a:lnTo>
                    <a:pt x="2131" y="5114"/>
                  </a:lnTo>
                  <a:lnTo>
                    <a:pt x="2238" y="2771"/>
                  </a:lnTo>
                  <a:lnTo>
                    <a:pt x="2238" y="1172"/>
                  </a:lnTo>
                  <a:lnTo>
                    <a:pt x="2131" y="320"/>
                  </a:lnTo>
                  <a:lnTo>
                    <a:pt x="2131" y="320"/>
                  </a:lnTo>
                  <a:lnTo>
                    <a:pt x="1918" y="107"/>
                  </a:lnTo>
                  <a:lnTo>
                    <a:pt x="1705" y="0"/>
                  </a:lnTo>
                  <a:lnTo>
                    <a:pt x="10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1043059" y="681578"/>
              <a:ext cx="371308" cy="158102"/>
            </a:xfrm>
            <a:custGeom>
              <a:avLst/>
              <a:gdLst/>
              <a:ahLst/>
              <a:cxnLst/>
              <a:rect l="l" t="t" r="r" b="b"/>
              <a:pathLst>
                <a:path w="10761" h="4582" extrusionOk="0">
                  <a:moveTo>
                    <a:pt x="10761" y="4582"/>
                  </a:moveTo>
                  <a:lnTo>
                    <a:pt x="10122" y="0"/>
                  </a:lnTo>
                  <a:lnTo>
                    <a:pt x="0" y="2344"/>
                  </a:lnTo>
                  <a:lnTo>
                    <a:pt x="0" y="2664"/>
                  </a:lnTo>
                  <a:lnTo>
                    <a:pt x="1065" y="2557"/>
                  </a:lnTo>
                  <a:lnTo>
                    <a:pt x="1172" y="4155"/>
                  </a:lnTo>
                  <a:lnTo>
                    <a:pt x="0" y="4155"/>
                  </a:lnTo>
                  <a:lnTo>
                    <a:pt x="0" y="4582"/>
                  </a:lnTo>
                  <a:lnTo>
                    <a:pt x="10761" y="458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079808" y="710978"/>
              <a:ext cx="312512" cy="114005"/>
            </a:xfrm>
            <a:custGeom>
              <a:avLst/>
              <a:gdLst/>
              <a:ahLst/>
              <a:cxnLst/>
              <a:rect l="l" t="t" r="r" b="b"/>
              <a:pathLst>
                <a:path w="9057" h="3304" extrusionOk="0">
                  <a:moveTo>
                    <a:pt x="0" y="1705"/>
                  </a:moveTo>
                  <a:lnTo>
                    <a:pt x="8311" y="1"/>
                  </a:lnTo>
                  <a:lnTo>
                    <a:pt x="9057" y="3197"/>
                  </a:lnTo>
                  <a:lnTo>
                    <a:pt x="107" y="3303"/>
                  </a:lnTo>
                  <a:lnTo>
                    <a:pt x="0" y="170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1932737" y="810252"/>
              <a:ext cx="172836" cy="29433"/>
            </a:xfrm>
            <a:custGeom>
              <a:avLst/>
              <a:gdLst/>
              <a:ahLst/>
              <a:cxnLst/>
              <a:rect l="l" t="t" r="r" b="b"/>
              <a:pathLst>
                <a:path w="5009" h="853" extrusionOk="0">
                  <a:moveTo>
                    <a:pt x="5008" y="0"/>
                  </a:moveTo>
                  <a:lnTo>
                    <a:pt x="1" y="213"/>
                  </a:lnTo>
                  <a:lnTo>
                    <a:pt x="1" y="746"/>
                  </a:lnTo>
                  <a:lnTo>
                    <a:pt x="640" y="746"/>
                  </a:lnTo>
                  <a:lnTo>
                    <a:pt x="853" y="533"/>
                  </a:lnTo>
                  <a:lnTo>
                    <a:pt x="1812" y="533"/>
                  </a:lnTo>
                  <a:lnTo>
                    <a:pt x="2025" y="746"/>
                  </a:lnTo>
                  <a:lnTo>
                    <a:pt x="2771" y="746"/>
                  </a:lnTo>
                  <a:lnTo>
                    <a:pt x="2877" y="533"/>
                  </a:lnTo>
                  <a:lnTo>
                    <a:pt x="4262" y="533"/>
                  </a:lnTo>
                  <a:lnTo>
                    <a:pt x="4582" y="853"/>
                  </a:lnTo>
                  <a:lnTo>
                    <a:pt x="5008" y="853"/>
                  </a:lnTo>
                  <a:lnTo>
                    <a:pt x="50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631294" y="839651"/>
              <a:ext cx="389699" cy="58866"/>
            </a:xfrm>
            <a:custGeom>
              <a:avLst/>
              <a:gdLst/>
              <a:ahLst/>
              <a:cxnLst/>
              <a:rect l="l" t="t" r="r" b="b"/>
              <a:pathLst>
                <a:path w="11294" h="1706" extrusionOk="0">
                  <a:moveTo>
                    <a:pt x="11294" y="1"/>
                  </a:moveTo>
                  <a:lnTo>
                    <a:pt x="0" y="427"/>
                  </a:lnTo>
                  <a:lnTo>
                    <a:pt x="0" y="1705"/>
                  </a:lnTo>
                  <a:lnTo>
                    <a:pt x="11294" y="1386"/>
                  </a:lnTo>
                  <a:lnTo>
                    <a:pt x="1129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83503" y="854351"/>
              <a:ext cx="1246286" cy="257373"/>
            </a:xfrm>
            <a:custGeom>
              <a:avLst/>
              <a:gdLst/>
              <a:ahLst/>
              <a:cxnLst/>
              <a:rect l="l" t="t" r="r" b="b"/>
              <a:pathLst>
                <a:path w="36119" h="7459" extrusionOk="0">
                  <a:moveTo>
                    <a:pt x="1385" y="1"/>
                  </a:moveTo>
                  <a:lnTo>
                    <a:pt x="0" y="5221"/>
                  </a:lnTo>
                  <a:lnTo>
                    <a:pt x="0" y="7139"/>
                  </a:lnTo>
                  <a:lnTo>
                    <a:pt x="33881" y="7459"/>
                  </a:lnTo>
                  <a:lnTo>
                    <a:pt x="36118" y="1066"/>
                  </a:lnTo>
                  <a:lnTo>
                    <a:pt x="1385"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83503" y="854351"/>
              <a:ext cx="1246286" cy="257373"/>
            </a:xfrm>
            <a:custGeom>
              <a:avLst/>
              <a:gdLst/>
              <a:ahLst/>
              <a:cxnLst/>
              <a:rect l="l" t="t" r="r" b="b"/>
              <a:pathLst>
                <a:path w="36119" h="7459" fill="none" extrusionOk="0">
                  <a:moveTo>
                    <a:pt x="1385" y="1"/>
                  </a:moveTo>
                  <a:lnTo>
                    <a:pt x="0" y="5221"/>
                  </a:lnTo>
                  <a:lnTo>
                    <a:pt x="0" y="7139"/>
                  </a:lnTo>
                  <a:lnTo>
                    <a:pt x="33881" y="7459"/>
                  </a:lnTo>
                  <a:lnTo>
                    <a:pt x="36118" y="1066"/>
                  </a:lnTo>
                  <a:lnTo>
                    <a:pt x="13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FFE8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 name="Google Shape;68;p2"/>
          <p:cNvGrpSpPr/>
          <p:nvPr/>
        </p:nvGrpSpPr>
        <p:grpSpPr>
          <a:xfrm>
            <a:off x="2400512" y="383490"/>
            <a:ext cx="719608" cy="1180749"/>
            <a:chOff x="2458449" y="383490"/>
            <a:chExt cx="719608" cy="1180749"/>
          </a:xfrm>
        </p:grpSpPr>
        <p:sp>
          <p:nvSpPr>
            <p:cNvPr id="69" name="Google Shape;69;p2"/>
            <p:cNvSpPr/>
            <p:nvPr/>
          </p:nvSpPr>
          <p:spPr>
            <a:xfrm>
              <a:off x="2458449" y="383490"/>
              <a:ext cx="719608" cy="1180749"/>
            </a:xfrm>
            <a:custGeom>
              <a:avLst/>
              <a:gdLst/>
              <a:ahLst/>
              <a:cxnLst/>
              <a:rect l="l" t="t" r="r" b="b"/>
              <a:pathLst>
                <a:path w="23440" h="38464" extrusionOk="0">
                  <a:moveTo>
                    <a:pt x="0" y="1"/>
                  </a:moveTo>
                  <a:lnTo>
                    <a:pt x="1598" y="38463"/>
                  </a:lnTo>
                  <a:lnTo>
                    <a:pt x="21948" y="38463"/>
                  </a:lnTo>
                  <a:lnTo>
                    <a:pt x="23440" y="1"/>
                  </a:lnTo>
                  <a:close/>
                </a:path>
              </a:pathLst>
            </a:custGeom>
            <a:solidFill>
              <a:schemeClr val="accent2"/>
            </a:solidFill>
            <a:ln>
              <a:noFill/>
            </a:ln>
            <a:effectLst>
              <a:outerShdw dist="47625" dir="3000000" algn="bl" rotWithShape="0">
                <a:srgbClr val="000000">
                  <a:alpha val="3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464988" y="393313"/>
              <a:ext cx="696737" cy="49085"/>
            </a:xfrm>
            <a:custGeom>
              <a:avLst/>
              <a:gdLst/>
              <a:ahLst/>
              <a:cxnLst/>
              <a:rect l="l" t="t" r="r" b="b"/>
              <a:pathLst>
                <a:path w="22695" h="1599" extrusionOk="0">
                  <a:moveTo>
                    <a:pt x="0" y="1"/>
                  </a:moveTo>
                  <a:lnTo>
                    <a:pt x="853" y="1492"/>
                  </a:lnTo>
                  <a:lnTo>
                    <a:pt x="853" y="533"/>
                  </a:lnTo>
                  <a:lnTo>
                    <a:pt x="22268" y="853"/>
                  </a:lnTo>
                  <a:lnTo>
                    <a:pt x="22161" y="1599"/>
                  </a:lnTo>
                  <a:lnTo>
                    <a:pt x="22694"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2464988" y="393313"/>
              <a:ext cx="696737" cy="49085"/>
            </a:xfrm>
            <a:custGeom>
              <a:avLst/>
              <a:gdLst/>
              <a:ahLst/>
              <a:cxnLst/>
              <a:rect l="l" t="t" r="r" b="b"/>
              <a:pathLst>
                <a:path w="22695" h="1599" fill="none" extrusionOk="0">
                  <a:moveTo>
                    <a:pt x="22694" y="1"/>
                  </a:moveTo>
                  <a:lnTo>
                    <a:pt x="0" y="1"/>
                  </a:lnTo>
                  <a:lnTo>
                    <a:pt x="853" y="1492"/>
                  </a:lnTo>
                  <a:lnTo>
                    <a:pt x="853" y="1492"/>
                  </a:lnTo>
                  <a:lnTo>
                    <a:pt x="853" y="533"/>
                  </a:lnTo>
                  <a:lnTo>
                    <a:pt x="22268" y="853"/>
                  </a:lnTo>
                  <a:lnTo>
                    <a:pt x="22161" y="1599"/>
                  </a:lnTo>
                  <a:lnTo>
                    <a:pt x="2269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491144" y="409675"/>
              <a:ext cx="657471" cy="1121840"/>
            </a:xfrm>
            <a:custGeom>
              <a:avLst/>
              <a:gdLst/>
              <a:ahLst/>
              <a:cxnLst/>
              <a:rect l="l" t="t" r="r" b="b"/>
              <a:pathLst>
                <a:path w="21416" h="36545" extrusionOk="0">
                  <a:moveTo>
                    <a:pt x="1" y="0"/>
                  </a:moveTo>
                  <a:lnTo>
                    <a:pt x="1919" y="36545"/>
                  </a:lnTo>
                  <a:lnTo>
                    <a:pt x="19924" y="36118"/>
                  </a:lnTo>
                  <a:lnTo>
                    <a:pt x="21416" y="320"/>
                  </a:lnTo>
                  <a:lnTo>
                    <a:pt x="1"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2491144" y="409675"/>
              <a:ext cx="657471" cy="1121840"/>
            </a:xfrm>
            <a:custGeom>
              <a:avLst/>
              <a:gdLst/>
              <a:ahLst/>
              <a:cxnLst/>
              <a:rect l="l" t="t" r="r" b="b"/>
              <a:pathLst>
                <a:path w="21416" h="36545" fill="none" extrusionOk="0">
                  <a:moveTo>
                    <a:pt x="1919" y="36545"/>
                  </a:moveTo>
                  <a:lnTo>
                    <a:pt x="19924" y="36118"/>
                  </a:lnTo>
                  <a:lnTo>
                    <a:pt x="21416" y="320"/>
                  </a:lnTo>
                  <a:lnTo>
                    <a:pt x="1" y="0"/>
                  </a:lnTo>
                  <a:lnTo>
                    <a:pt x="1919" y="365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2491144" y="409675"/>
              <a:ext cx="657471" cy="49085"/>
            </a:xfrm>
            <a:custGeom>
              <a:avLst/>
              <a:gdLst/>
              <a:ahLst/>
              <a:cxnLst/>
              <a:rect l="l" t="t" r="r" b="b"/>
              <a:pathLst>
                <a:path w="21416" h="1599" extrusionOk="0">
                  <a:moveTo>
                    <a:pt x="1" y="0"/>
                  </a:moveTo>
                  <a:lnTo>
                    <a:pt x="1" y="959"/>
                  </a:lnTo>
                  <a:lnTo>
                    <a:pt x="21203" y="1598"/>
                  </a:lnTo>
                  <a:lnTo>
                    <a:pt x="21309" y="1066"/>
                  </a:lnTo>
                  <a:lnTo>
                    <a:pt x="21416" y="320"/>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491144" y="409675"/>
              <a:ext cx="657471" cy="49085"/>
            </a:xfrm>
            <a:custGeom>
              <a:avLst/>
              <a:gdLst/>
              <a:ahLst/>
              <a:cxnLst/>
              <a:rect l="l" t="t" r="r" b="b"/>
              <a:pathLst>
                <a:path w="21416" h="1599" fill="none" extrusionOk="0">
                  <a:moveTo>
                    <a:pt x="1" y="0"/>
                  </a:moveTo>
                  <a:lnTo>
                    <a:pt x="1" y="959"/>
                  </a:lnTo>
                  <a:lnTo>
                    <a:pt x="21203" y="1598"/>
                  </a:lnTo>
                  <a:lnTo>
                    <a:pt x="21309" y="1066"/>
                  </a:lnTo>
                  <a:lnTo>
                    <a:pt x="21416" y="32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2595831" y="550300"/>
              <a:ext cx="448128" cy="847128"/>
            </a:xfrm>
            <a:custGeom>
              <a:avLst/>
              <a:gdLst/>
              <a:ahLst/>
              <a:cxnLst/>
              <a:rect l="l" t="t" r="r" b="b"/>
              <a:pathLst>
                <a:path w="14597" h="27596" extrusionOk="0">
                  <a:moveTo>
                    <a:pt x="0" y="1"/>
                  </a:moveTo>
                  <a:lnTo>
                    <a:pt x="1172" y="27595"/>
                  </a:lnTo>
                  <a:lnTo>
                    <a:pt x="13851" y="27595"/>
                  </a:lnTo>
                  <a:lnTo>
                    <a:pt x="14597" y="1"/>
                  </a:lnTo>
                  <a:close/>
                </a:path>
              </a:pathLst>
            </a:custGeom>
            <a:solidFill>
              <a:srgbClr val="FFC9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595831" y="550300"/>
              <a:ext cx="448128" cy="847128"/>
            </a:xfrm>
            <a:custGeom>
              <a:avLst/>
              <a:gdLst/>
              <a:ahLst/>
              <a:cxnLst/>
              <a:rect l="l" t="t" r="r" b="b"/>
              <a:pathLst>
                <a:path w="14597" h="27596" fill="none" extrusionOk="0">
                  <a:moveTo>
                    <a:pt x="1172" y="27595"/>
                  </a:moveTo>
                  <a:lnTo>
                    <a:pt x="0" y="1"/>
                  </a:lnTo>
                  <a:lnTo>
                    <a:pt x="14597" y="1"/>
                  </a:lnTo>
                  <a:lnTo>
                    <a:pt x="13851" y="27595"/>
                  </a:lnTo>
                  <a:lnTo>
                    <a:pt x="1172" y="2759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2821507" y="579739"/>
              <a:ext cx="179933" cy="425222"/>
            </a:xfrm>
            <a:custGeom>
              <a:avLst/>
              <a:gdLst/>
              <a:ahLst/>
              <a:cxnLst/>
              <a:rect l="l" t="t" r="r" b="b"/>
              <a:pathLst>
                <a:path w="5861" h="13852" extrusionOk="0">
                  <a:moveTo>
                    <a:pt x="5861" y="0"/>
                  </a:moveTo>
                  <a:lnTo>
                    <a:pt x="1918" y="533"/>
                  </a:lnTo>
                  <a:lnTo>
                    <a:pt x="1" y="10442"/>
                  </a:lnTo>
                  <a:lnTo>
                    <a:pt x="1279" y="13851"/>
                  </a:lnTo>
                  <a:lnTo>
                    <a:pt x="3836" y="12892"/>
                  </a:lnTo>
                  <a:lnTo>
                    <a:pt x="586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2821507" y="579739"/>
              <a:ext cx="179933" cy="425222"/>
            </a:xfrm>
            <a:custGeom>
              <a:avLst/>
              <a:gdLst/>
              <a:ahLst/>
              <a:cxnLst/>
              <a:rect l="l" t="t" r="r" b="b"/>
              <a:pathLst>
                <a:path w="5861" h="13852" fill="none" extrusionOk="0">
                  <a:moveTo>
                    <a:pt x="1279" y="13851"/>
                  </a:moveTo>
                  <a:lnTo>
                    <a:pt x="1" y="10442"/>
                  </a:lnTo>
                  <a:lnTo>
                    <a:pt x="1918" y="533"/>
                  </a:lnTo>
                  <a:lnTo>
                    <a:pt x="5861" y="0"/>
                  </a:lnTo>
                  <a:lnTo>
                    <a:pt x="3836" y="12892"/>
                  </a:lnTo>
                  <a:lnTo>
                    <a:pt x="1279" y="138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821507" y="677848"/>
              <a:ext cx="101433" cy="327113"/>
            </a:xfrm>
            <a:custGeom>
              <a:avLst/>
              <a:gdLst/>
              <a:ahLst/>
              <a:cxnLst/>
              <a:rect l="l" t="t" r="r" b="b"/>
              <a:pathLst>
                <a:path w="3304" h="10656" extrusionOk="0">
                  <a:moveTo>
                    <a:pt x="2877" y="1"/>
                  </a:moveTo>
                  <a:lnTo>
                    <a:pt x="1386" y="107"/>
                  </a:lnTo>
                  <a:lnTo>
                    <a:pt x="1" y="7246"/>
                  </a:lnTo>
                  <a:lnTo>
                    <a:pt x="1279" y="10655"/>
                  </a:lnTo>
                  <a:lnTo>
                    <a:pt x="3303" y="9909"/>
                  </a:lnTo>
                  <a:lnTo>
                    <a:pt x="2877" y="1"/>
                  </a:lnTo>
                  <a:close/>
                </a:path>
              </a:pathLst>
            </a:custGeom>
            <a:solidFill>
              <a:srgbClr val="6B12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821507" y="677848"/>
              <a:ext cx="101433" cy="327113"/>
            </a:xfrm>
            <a:custGeom>
              <a:avLst/>
              <a:gdLst/>
              <a:ahLst/>
              <a:cxnLst/>
              <a:rect l="l" t="t" r="r" b="b"/>
              <a:pathLst>
                <a:path w="3304" h="10656" fill="none" extrusionOk="0">
                  <a:moveTo>
                    <a:pt x="2877" y="1"/>
                  </a:moveTo>
                  <a:lnTo>
                    <a:pt x="1386" y="107"/>
                  </a:lnTo>
                  <a:lnTo>
                    <a:pt x="1" y="7246"/>
                  </a:lnTo>
                  <a:lnTo>
                    <a:pt x="1279" y="10655"/>
                  </a:lnTo>
                  <a:lnTo>
                    <a:pt x="3303" y="9909"/>
                  </a:lnTo>
                  <a:lnTo>
                    <a:pt x="28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723390" y="681133"/>
              <a:ext cx="206089" cy="493892"/>
            </a:xfrm>
            <a:custGeom>
              <a:avLst/>
              <a:gdLst/>
              <a:ahLst/>
              <a:cxnLst/>
              <a:rect l="l" t="t" r="r" b="b"/>
              <a:pathLst>
                <a:path w="6713" h="16089" extrusionOk="0">
                  <a:moveTo>
                    <a:pt x="2025" y="6606"/>
                  </a:moveTo>
                  <a:lnTo>
                    <a:pt x="3729" y="9589"/>
                  </a:lnTo>
                  <a:lnTo>
                    <a:pt x="3410" y="10122"/>
                  </a:lnTo>
                  <a:lnTo>
                    <a:pt x="640" y="6819"/>
                  </a:lnTo>
                  <a:lnTo>
                    <a:pt x="2025" y="6606"/>
                  </a:lnTo>
                  <a:close/>
                  <a:moveTo>
                    <a:pt x="4582" y="0"/>
                  </a:moveTo>
                  <a:lnTo>
                    <a:pt x="1066" y="107"/>
                  </a:lnTo>
                  <a:lnTo>
                    <a:pt x="0" y="7245"/>
                  </a:lnTo>
                  <a:lnTo>
                    <a:pt x="4049" y="11294"/>
                  </a:lnTo>
                  <a:lnTo>
                    <a:pt x="2770" y="15343"/>
                  </a:lnTo>
                  <a:lnTo>
                    <a:pt x="3090" y="15769"/>
                  </a:lnTo>
                  <a:lnTo>
                    <a:pt x="3197" y="14703"/>
                  </a:lnTo>
                  <a:lnTo>
                    <a:pt x="4475" y="14703"/>
                  </a:lnTo>
                  <a:lnTo>
                    <a:pt x="4475" y="16088"/>
                  </a:lnTo>
                  <a:lnTo>
                    <a:pt x="6713" y="15130"/>
                  </a:lnTo>
                  <a:lnTo>
                    <a:pt x="6713" y="13744"/>
                  </a:lnTo>
                  <a:lnTo>
                    <a:pt x="4475" y="13958"/>
                  </a:lnTo>
                  <a:lnTo>
                    <a:pt x="4049" y="13638"/>
                  </a:lnTo>
                  <a:lnTo>
                    <a:pt x="4475" y="10761"/>
                  </a:lnTo>
                  <a:lnTo>
                    <a:pt x="6499" y="10015"/>
                  </a:lnTo>
                  <a:lnTo>
                    <a:pt x="6499" y="9802"/>
                  </a:lnTo>
                  <a:lnTo>
                    <a:pt x="4475" y="10548"/>
                  </a:lnTo>
                  <a:lnTo>
                    <a:pt x="3197" y="7139"/>
                  </a:lnTo>
                  <a:lnTo>
                    <a:pt x="4582" y="0"/>
                  </a:lnTo>
                  <a:close/>
                </a:path>
              </a:pathLst>
            </a:custGeom>
            <a:solidFill>
              <a:srgbClr val="FF78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2723390" y="681133"/>
              <a:ext cx="206089" cy="493892"/>
            </a:xfrm>
            <a:custGeom>
              <a:avLst/>
              <a:gdLst/>
              <a:ahLst/>
              <a:cxnLst/>
              <a:rect l="l" t="t" r="r" b="b"/>
              <a:pathLst>
                <a:path w="6713" h="16089" fill="none" extrusionOk="0">
                  <a:moveTo>
                    <a:pt x="4582" y="0"/>
                  </a:moveTo>
                  <a:lnTo>
                    <a:pt x="1066" y="107"/>
                  </a:lnTo>
                  <a:lnTo>
                    <a:pt x="0" y="7245"/>
                  </a:lnTo>
                  <a:lnTo>
                    <a:pt x="4049" y="11294"/>
                  </a:lnTo>
                  <a:lnTo>
                    <a:pt x="2770" y="15343"/>
                  </a:lnTo>
                  <a:lnTo>
                    <a:pt x="3090" y="15769"/>
                  </a:lnTo>
                  <a:lnTo>
                    <a:pt x="3197" y="14703"/>
                  </a:lnTo>
                  <a:lnTo>
                    <a:pt x="4475" y="14703"/>
                  </a:lnTo>
                  <a:lnTo>
                    <a:pt x="4475" y="16088"/>
                  </a:lnTo>
                  <a:lnTo>
                    <a:pt x="6713" y="15130"/>
                  </a:lnTo>
                  <a:lnTo>
                    <a:pt x="6713" y="13744"/>
                  </a:lnTo>
                  <a:lnTo>
                    <a:pt x="4475" y="13958"/>
                  </a:lnTo>
                  <a:lnTo>
                    <a:pt x="4049" y="13638"/>
                  </a:lnTo>
                  <a:lnTo>
                    <a:pt x="4475" y="10761"/>
                  </a:lnTo>
                  <a:lnTo>
                    <a:pt x="6499" y="10015"/>
                  </a:lnTo>
                  <a:lnTo>
                    <a:pt x="6499" y="9802"/>
                  </a:lnTo>
                  <a:lnTo>
                    <a:pt x="4475" y="10548"/>
                  </a:lnTo>
                  <a:lnTo>
                    <a:pt x="3197" y="7139"/>
                  </a:lnTo>
                  <a:lnTo>
                    <a:pt x="45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2641605" y="821758"/>
              <a:ext cx="206089" cy="366344"/>
            </a:xfrm>
            <a:custGeom>
              <a:avLst/>
              <a:gdLst/>
              <a:ahLst/>
              <a:cxnLst/>
              <a:rect l="l" t="t" r="r" b="b"/>
              <a:pathLst>
                <a:path w="6713" h="11934" extrusionOk="0">
                  <a:moveTo>
                    <a:pt x="1" y="1"/>
                  </a:moveTo>
                  <a:lnTo>
                    <a:pt x="1066" y="11507"/>
                  </a:lnTo>
                  <a:lnTo>
                    <a:pt x="5115" y="11934"/>
                  </a:lnTo>
                  <a:lnTo>
                    <a:pt x="6713" y="6713"/>
                  </a:lnTo>
                  <a:lnTo>
                    <a:pt x="1" y="1"/>
                  </a:lnTo>
                  <a:close/>
                </a:path>
              </a:pathLst>
            </a:custGeom>
            <a:solidFill>
              <a:srgbClr val="FF54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2641605" y="821758"/>
              <a:ext cx="206089" cy="366344"/>
            </a:xfrm>
            <a:custGeom>
              <a:avLst/>
              <a:gdLst/>
              <a:ahLst/>
              <a:cxnLst/>
              <a:rect l="l" t="t" r="r" b="b"/>
              <a:pathLst>
                <a:path w="6713" h="11934" fill="none" extrusionOk="0">
                  <a:moveTo>
                    <a:pt x="1" y="1"/>
                  </a:moveTo>
                  <a:lnTo>
                    <a:pt x="6713" y="6713"/>
                  </a:lnTo>
                  <a:lnTo>
                    <a:pt x="5115" y="11934"/>
                  </a:lnTo>
                  <a:lnTo>
                    <a:pt x="1066" y="11507"/>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2743007" y="883920"/>
              <a:ext cx="94894" cy="107932"/>
            </a:xfrm>
            <a:custGeom>
              <a:avLst/>
              <a:gdLst/>
              <a:ahLst/>
              <a:cxnLst/>
              <a:rect l="l" t="t" r="r" b="b"/>
              <a:pathLst>
                <a:path w="3091" h="3516" extrusionOk="0">
                  <a:moveTo>
                    <a:pt x="1386" y="0"/>
                  </a:moveTo>
                  <a:lnTo>
                    <a:pt x="1" y="213"/>
                  </a:lnTo>
                  <a:lnTo>
                    <a:pt x="2771" y="3516"/>
                  </a:lnTo>
                  <a:lnTo>
                    <a:pt x="3090" y="2983"/>
                  </a:lnTo>
                  <a:lnTo>
                    <a:pt x="1386" y="0"/>
                  </a:lnTo>
                  <a:close/>
                </a:path>
              </a:pathLst>
            </a:custGeom>
            <a:solidFill>
              <a:srgbClr val="FF98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743007" y="883920"/>
              <a:ext cx="94894" cy="107932"/>
            </a:xfrm>
            <a:custGeom>
              <a:avLst/>
              <a:gdLst/>
              <a:ahLst/>
              <a:cxnLst/>
              <a:rect l="l" t="t" r="r" b="b"/>
              <a:pathLst>
                <a:path w="3091" h="3516" fill="none" extrusionOk="0">
                  <a:moveTo>
                    <a:pt x="2771" y="3516"/>
                  </a:moveTo>
                  <a:lnTo>
                    <a:pt x="1" y="213"/>
                  </a:lnTo>
                  <a:lnTo>
                    <a:pt x="1386" y="0"/>
                  </a:lnTo>
                  <a:lnTo>
                    <a:pt x="3090" y="2983"/>
                  </a:lnTo>
                  <a:lnTo>
                    <a:pt x="2771" y="35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2743007" y="883920"/>
              <a:ext cx="94894" cy="107932"/>
            </a:xfrm>
            <a:custGeom>
              <a:avLst/>
              <a:gdLst/>
              <a:ahLst/>
              <a:cxnLst/>
              <a:rect l="l" t="t" r="r" b="b"/>
              <a:pathLst>
                <a:path w="3091" h="3516" fill="none" extrusionOk="0">
                  <a:moveTo>
                    <a:pt x="2771" y="3516"/>
                  </a:moveTo>
                  <a:lnTo>
                    <a:pt x="1" y="213"/>
                  </a:lnTo>
                  <a:lnTo>
                    <a:pt x="1386" y="0"/>
                  </a:lnTo>
                  <a:lnTo>
                    <a:pt x="3090" y="2983"/>
                  </a:lnTo>
                  <a:lnTo>
                    <a:pt x="2771" y="35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743007" y="883920"/>
              <a:ext cx="94894" cy="107932"/>
            </a:xfrm>
            <a:custGeom>
              <a:avLst/>
              <a:gdLst/>
              <a:ahLst/>
              <a:cxnLst/>
              <a:rect l="l" t="t" r="r" b="b"/>
              <a:pathLst>
                <a:path w="3091" h="3516" extrusionOk="0">
                  <a:moveTo>
                    <a:pt x="1386" y="0"/>
                  </a:moveTo>
                  <a:lnTo>
                    <a:pt x="1" y="213"/>
                  </a:lnTo>
                  <a:lnTo>
                    <a:pt x="2771" y="3516"/>
                  </a:lnTo>
                  <a:lnTo>
                    <a:pt x="3090" y="2983"/>
                  </a:lnTo>
                  <a:lnTo>
                    <a:pt x="13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2743007" y="883920"/>
              <a:ext cx="94894" cy="107932"/>
            </a:xfrm>
            <a:custGeom>
              <a:avLst/>
              <a:gdLst/>
              <a:ahLst/>
              <a:cxnLst/>
              <a:rect l="l" t="t" r="r" b="b"/>
              <a:pathLst>
                <a:path w="3091" h="3516" fill="none" extrusionOk="0">
                  <a:moveTo>
                    <a:pt x="1386" y="0"/>
                  </a:moveTo>
                  <a:lnTo>
                    <a:pt x="1" y="213"/>
                  </a:lnTo>
                  <a:lnTo>
                    <a:pt x="2771" y="3516"/>
                  </a:lnTo>
                  <a:lnTo>
                    <a:pt x="3090" y="2983"/>
                  </a:lnTo>
                  <a:lnTo>
                    <a:pt x="13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2707027" y="903536"/>
              <a:ext cx="140667" cy="248588"/>
            </a:xfrm>
            <a:custGeom>
              <a:avLst/>
              <a:gdLst/>
              <a:ahLst/>
              <a:cxnLst/>
              <a:rect l="l" t="t" r="r" b="b"/>
              <a:pathLst>
                <a:path w="4582" h="8098" extrusionOk="0">
                  <a:moveTo>
                    <a:pt x="533" y="0"/>
                  </a:moveTo>
                  <a:lnTo>
                    <a:pt x="1" y="4049"/>
                  </a:lnTo>
                  <a:lnTo>
                    <a:pt x="3303" y="8098"/>
                  </a:lnTo>
                  <a:lnTo>
                    <a:pt x="4582" y="4049"/>
                  </a:lnTo>
                  <a:lnTo>
                    <a:pt x="5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2707027" y="903536"/>
              <a:ext cx="140667" cy="248588"/>
            </a:xfrm>
            <a:custGeom>
              <a:avLst/>
              <a:gdLst/>
              <a:ahLst/>
              <a:cxnLst/>
              <a:rect l="l" t="t" r="r" b="b"/>
              <a:pathLst>
                <a:path w="4582" h="8098" fill="none" extrusionOk="0">
                  <a:moveTo>
                    <a:pt x="533" y="0"/>
                  </a:moveTo>
                  <a:lnTo>
                    <a:pt x="1" y="4049"/>
                  </a:lnTo>
                  <a:lnTo>
                    <a:pt x="3303" y="8098"/>
                  </a:lnTo>
                  <a:lnTo>
                    <a:pt x="4582" y="4049"/>
                  </a:lnTo>
                  <a:lnTo>
                    <a:pt x="5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2847663" y="972206"/>
              <a:ext cx="124335" cy="137402"/>
            </a:xfrm>
            <a:custGeom>
              <a:avLst/>
              <a:gdLst/>
              <a:ahLst/>
              <a:cxnLst/>
              <a:rect l="l" t="t" r="r" b="b"/>
              <a:pathLst>
                <a:path w="4050" h="4476" extrusionOk="0">
                  <a:moveTo>
                    <a:pt x="4050" y="1"/>
                  </a:moveTo>
                  <a:lnTo>
                    <a:pt x="427" y="1279"/>
                  </a:lnTo>
                  <a:lnTo>
                    <a:pt x="1" y="4156"/>
                  </a:lnTo>
                  <a:lnTo>
                    <a:pt x="427" y="4476"/>
                  </a:lnTo>
                  <a:lnTo>
                    <a:pt x="3517" y="4156"/>
                  </a:lnTo>
                  <a:lnTo>
                    <a:pt x="40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2847663" y="972206"/>
              <a:ext cx="124335" cy="137402"/>
            </a:xfrm>
            <a:custGeom>
              <a:avLst/>
              <a:gdLst/>
              <a:ahLst/>
              <a:cxnLst/>
              <a:rect l="l" t="t" r="r" b="b"/>
              <a:pathLst>
                <a:path w="4050" h="4476" fill="none" extrusionOk="0">
                  <a:moveTo>
                    <a:pt x="1" y="4156"/>
                  </a:moveTo>
                  <a:lnTo>
                    <a:pt x="427" y="1279"/>
                  </a:lnTo>
                  <a:lnTo>
                    <a:pt x="4050" y="1"/>
                  </a:lnTo>
                  <a:lnTo>
                    <a:pt x="3517" y="4156"/>
                  </a:lnTo>
                  <a:lnTo>
                    <a:pt x="427" y="4476"/>
                  </a:lnTo>
                  <a:lnTo>
                    <a:pt x="1" y="415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2847663" y="988568"/>
              <a:ext cx="81815" cy="121040"/>
            </a:xfrm>
            <a:custGeom>
              <a:avLst/>
              <a:gdLst/>
              <a:ahLst/>
              <a:cxnLst/>
              <a:rect l="l" t="t" r="r" b="b"/>
              <a:pathLst>
                <a:path w="2665" h="3943" extrusionOk="0">
                  <a:moveTo>
                    <a:pt x="2451" y="0"/>
                  </a:moveTo>
                  <a:lnTo>
                    <a:pt x="427" y="746"/>
                  </a:lnTo>
                  <a:lnTo>
                    <a:pt x="1" y="3623"/>
                  </a:lnTo>
                  <a:lnTo>
                    <a:pt x="427" y="3943"/>
                  </a:lnTo>
                  <a:lnTo>
                    <a:pt x="2665" y="3729"/>
                  </a:lnTo>
                  <a:lnTo>
                    <a:pt x="24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2847663" y="988568"/>
              <a:ext cx="81815" cy="121040"/>
            </a:xfrm>
            <a:custGeom>
              <a:avLst/>
              <a:gdLst/>
              <a:ahLst/>
              <a:cxnLst/>
              <a:rect l="l" t="t" r="r" b="b"/>
              <a:pathLst>
                <a:path w="2665" h="3943" fill="none" extrusionOk="0">
                  <a:moveTo>
                    <a:pt x="2451" y="0"/>
                  </a:moveTo>
                  <a:lnTo>
                    <a:pt x="427" y="746"/>
                  </a:lnTo>
                  <a:lnTo>
                    <a:pt x="1" y="3623"/>
                  </a:lnTo>
                  <a:lnTo>
                    <a:pt x="427" y="3943"/>
                  </a:lnTo>
                  <a:lnTo>
                    <a:pt x="2665" y="3729"/>
                  </a:lnTo>
                  <a:lnTo>
                    <a:pt x="245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2814968" y="1132478"/>
              <a:ext cx="45835" cy="143941"/>
            </a:xfrm>
            <a:custGeom>
              <a:avLst/>
              <a:gdLst/>
              <a:ahLst/>
              <a:cxnLst/>
              <a:rect l="l" t="t" r="r" b="b"/>
              <a:pathLst>
                <a:path w="1493" h="4689" extrusionOk="0">
                  <a:moveTo>
                    <a:pt x="214" y="0"/>
                  </a:moveTo>
                  <a:lnTo>
                    <a:pt x="1" y="4688"/>
                  </a:lnTo>
                  <a:lnTo>
                    <a:pt x="1492" y="4369"/>
                  </a:lnTo>
                  <a:lnTo>
                    <a:pt x="1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2814968" y="1132478"/>
              <a:ext cx="45835" cy="143941"/>
            </a:xfrm>
            <a:custGeom>
              <a:avLst/>
              <a:gdLst/>
              <a:ahLst/>
              <a:cxnLst/>
              <a:rect l="l" t="t" r="r" b="b"/>
              <a:pathLst>
                <a:path w="1493" h="4689" fill="none" extrusionOk="0">
                  <a:moveTo>
                    <a:pt x="1" y="4688"/>
                  </a:moveTo>
                  <a:lnTo>
                    <a:pt x="214" y="0"/>
                  </a:lnTo>
                  <a:lnTo>
                    <a:pt x="1492" y="0"/>
                  </a:lnTo>
                  <a:lnTo>
                    <a:pt x="1492" y="4369"/>
                  </a:lnTo>
                  <a:lnTo>
                    <a:pt x="1" y="468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2818253" y="1132478"/>
              <a:ext cx="42550" cy="55624"/>
            </a:xfrm>
            <a:custGeom>
              <a:avLst/>
              <a:gdLst/>
              <a:ahLst/>
              <a:cxnLst/>
              <a:rect l="l" t="t" r="r" b="b"/>
              <a:pathLst>
                <a:path w="1386" h="1812" extrusionOk="0">
                  <a:moveTo>
                    <a:pt x="107" y="0"/>
                  </a:moveTo>
                  <a:lnTo>
                    <a:pt x="0" y="1066"/>
                  </a:lnTo>
                  <a:lnTo>
                    <a:pt x="639" y="1812"/>
                  </a:lnTo>
                  <a:lnTo>
                    <a:pt x="1385" y="1385"/>
                  </a:lnTo>
                  <a:lnTo>
                    <a:pt x="1385" y="0"/>
                  </a:lnTo>
                  <a:close/>
                </a:path>
              </a:pathLst>
            </a:custGeom>
            <a:solidFill>
              <a:srgbClr val="9F2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2818253" y="1132478"/>
              <a:ext cx="42550" cy="55624"/>
            </a:xfrm>
            <a:custGeom>
              <a:avLst/>
              <a:gdLst/>
              <a:ahLst/>
              <a:cxnLst/>
              <a:rect l="l" t="t" r="r" b="b"/>
              <a:pathLst>
                <a:path w="1386" h="1812" fill="none" extrusionOk="0">
                  <a:moveTo>
                    <a:pt x="1385" y="0"/>
                  </a:moveTo>
                  <a:lnTo>
                    <a:pt x="107" y="0"/>
                  </a:lnTo>
                  <a:lnTo>
                    <a:pt x="0" y="1066"/>
                  </a:lnTo>
                  <a:lnTo>
                    <a:pt x="639" y="1812"/>
                  </a:lnTo>
                  <a:lnTo>
                    <a:pt x="1385" y="1385"/>
                  </a:lnTo>
                  <a:lnTo>
                    <a:pt x="138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2523870" y="1518407"/>
              <a:ext cx="592049" cy="36008"/>
            </a:xfrm>
            <a:custGeom>
              <a:avLst/>
              <a:gdLst/>
              <a:ahLst/>
              <a:cxnLst/>
              <a:rect l="l" t="t" r="r" b="b"/>
              <a:pathLst>
                <a:path w="19285" h="1173" extrusionOk="0">
                  <a:moveTo>
                    <a:pt x="18858" y="0"/>
                  </a:moveTo>
                  <a:lnTo>
                    <a:pt x="853" y="427"/>
                  </a:lnTo>
                  <a:lnTo>
                    <a:pt x="0" y="1172"/>
                  </a:lnTo>
                  <a:lnTo>
                    <a:pt x="19285" y="1172"/>
                  </a:lnTo>
                  <a:lnTo>
                    <a:pt x="18858" y="0"/>
                  </a:lnTo>
                  <a:close/>
                </a:path>
              </a:pathLst>
            </a:custGeom>
            <a:solidFill>
              <a:srgbClr val="614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2523870" y="1518407"/>
              <a:ext cx="592049" cy="36008"/>
            </a:xfrm>
            <a:custGeom>
              <a:avLst/>
              <a:gdLst/>
              <a:ahLst/>
              <a:cxnLst/>
              <a:rect l="l" t="t" r="r" b="b"/>
              <a:pathLst>
                <a:path w="19285" h="1173" fill="none" extrusionOk="0">
                  <a:moveTo>
                    <a:pt x="18858" y="0"/>
                  </a:moveTo>
                  <a:lnTo>
                    <a:pt x="18858" y="0"/>
                  </a:lnTo>
                  <a:lnTo>
                    <a:pt x="853" y="427"/>
                  </a:lnTo>
                  <a:lnTo>
                    <a:pt x="0" y="1172"/>
                  </a:lnTo>
                  <a:lnTo>
                    <a:pt x="19285" y="1172"/>
                  </a:lnTo>
                  <a:lnTo>
                    <a:pt x="1885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 name="Google Shape;103;p2"/>
          <p:cNvGrpSpPr/>
          <p:nvPr/>
        </p:nvGrpSpPr>
        <p:grpSpPr>
          <a:xfrm>
            <a:off x="3277349" y="601670"/>
            <a:ext cx="804678" cy="932160"/>
            <a:chOff x="3335286" y="601670"/>
            <a:chExt cx="804678" cy="932160"/>
          </a:xfrm>
        </p:grpSpPr>
        <p:sp>
          <p:nvSpPr>
            <p:cNvPr id="104" name="Google Shape;104;p2"/>
            <p:cNvSpPr/>
            <p:nvPr/>
          </p:nvSpPr>
          <p:spPr>
            <a:xfrm>
              <a:off x="3335286" y="601670"/>
              <a:ext cx="804678" cy="932160"/>
            </a:xfrm>
            <a:custGeom>
              <a:avLst/>
              <a:gdLst/>
              <a:ahLst/>
              <a:cxnLst/>
              <a:rect l="l" t="t" r="r" b="b"/>
              <a:pathLst>
                <a:path w="26211" h="30366" extrusionOk="0">
                  <a:moveTo>
                    <a:pt x="26211" y="1"/>
                  </a:moveTo>
                  <a:lnTo>
                    <a:pt x="1" y="747"/>
                  </a:lnTo>
                  <a:lnTo>
                    <a:pt x="1599" y="30259"/>
                  </a:lnTo>
                  <a:lnTo>
                    <a:pt x="25039" y="30366"/>
                  </a:lnTo>
                  <a:lnTo>
                    <a:pt x="26211" y="1"/>
                  </a:lnTo>
                  <a:close/>
                </a:path>
              </a:pathLst>
            </a:custGeom>
            <a:solidFill>
              <a:srgbClr val="392A4E"/>
            </a:solidFill>
            <a:ln>
              <a:noFill/>
            </a:ln>
            <a:effectLst>
              <a:outerShdw dist="47625" dir="2400000" algn="bl" rotWithShape="0">
                <a:srgbClr val="000000">
                  <a:alpha val="3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3351649" y="624570"/>
              <a:ext cx="778491" cy="75270"/>
            </a:xfrm>
            <a:custGeom>
              <a:avLst/>
              <a:gdLst/>
              <a:ahLst/>
              <a:cxnLst/>
              <a:rect l="l" t="t" r="r" b="b"/>
              <a:pathLst>
                <a:path w="25358" h="2452" extrusionOk="0">
                  <a:moveTo>
                    <a:pt x="25358" y="1"/>
                  </a:moveTo>
                  <a:lnTo>
                    <a:pt x="1" y="427"/>
                  </a:lnTo>
                  <a:lnTo>
                    <a:pt x="853" y="2132"/>
                  </a:lnTo>
                  <a:lnTo>
                    <a:pt x="746" y="960"/>
                  </a:lnTo>
                  <a:lnTo>
                    <a:pt x="24825" y="427"/>
                  </a:lnTo>
                  <a:lnTo>
                    <a:pt x="24825" y="427"/>
                  </a:lnTo>
                  <a:lnTo>
                    <a:pt x="24719" y="2451"/>
                  </a:lnTo>
                  <a:lnTo>
                    <a:pt x="24825" y="2451"/>
                  </a:lnTo>
                  <a:lnTo>
                    <a:pt x="25358"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3351649" y="624570"/>
              <a:ext cx="778491" cy="75270"/>
            </a:xfrm>
            <a:custGeom>
              <a:avLst/>
              <a:gdLst/>
              <a:ahLst/>
              <a:cxnLst/>
              <a:rect l="l" t="t" r="r" b="b"/>
              <a:pathLst>
                <a:path w="25358" h="2452" fill="none" extrusionOk="0">
                  <a:moveTo>
                    <a:pt x="25358" y="1"/>
                  </a:moveTo>
                  <a:lnTo>
                    <a:pt x="1" y="427"/>
                  </a:lnTo>
                  <a:lnTo>
                    <a:pt x="853" y="2132"/>
                  </a:lnTo>
                  <a:lnTo>
                    <a:pt x="746" y="960"/>
                  </a:lnTo>
                  <a:lnTo>
                    <a:pt x="24825" y="427"/>
                  </a:lnTo>
                  <a:lnTo>
                    <a:pt x="24719" y="2451"/>
                  </a:lnTo>
                  <a:lnTo>
                    <a:pt x="24825" y="2451"/>
                  </a:lnTo>
                  <a:lnTo>
                    <a:pt x="2535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3374551" y="637647"/>
              <a:ext cx="739256" cy="847128"/>
            </a:xfrm>
            <a:custGeom>
              <a:avLst/>
              <a:gdLst/>
              <a:ahLst/>
              <a:cxnLst/>
              <a:rect l="l" t="t" r="r" b="b"/>
              <a:pathLst>
                <a:path w="24080" h="27596" extrusionOk="0">
                  <a:moveTo>
                    <a:pt x="24079" y="1"/>
                  </a:moveTo>
                  <a:lnTo>
                    <a:pt x="0" y="534"/>
                  </a:lnTo>
                  <a:lnTo>
                    <a:pt x="2025" y="27596"/>
                  </a:lnTo>
                  <a:lnTo>
                    <a:pt x="22588" y="27596"/>
                  </a:lnTo>
                  <a:lnTo>
                    <a:pt x="2407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3374551" y="637647"/>
              <a:ext cx="739256" cy="847128"/>
            </a:xfrm>
            <a:custGeom>
              <a:avLst/>
              <a:gdLst/>
              <a:ahLst/>
              <a:cxnLst/>
              <a:rect l="l" t="t" r="r" b="b"/>
              <a:pathLst>
                <a:path w="24080" h="27596" fill="none" extrusionOk="0">
                  <a:moveTo>
                    <a:pt x="2025" y="27596"/>
                  </a:moveTo>
                  <a:lnTo>
                    <a:pt x="0" y="534"/>
                  </a:lnTo>
                  <a:lnTo>
                    <a:pt x="24079" y="1"/>
                  </a:lnTo>
                  <a:lnTo>
                    <a:pt x="22588" y="27596"/>
                  </a:lnTo>
                  <a:lnTo>
                    <a:pt x="2025" y="2759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3374551" y="637647"/>
              <a:ext cx="739256" cy="62193"/>
            </a:xfrm>
            <a:custGeom>
              <a:avLst/>
              <a:gdLst/>
              <a:ahLst/>
              <a:cxnLst/>
              <a:rect l="l" t="t" r="r" b="b"/>
              <a:pathLst>
                <a:path w="24080" h="2026" extrusionOk="0">
                  <a:moveTo>
                    <a:pt x="24079" y="1"/>
                  </a:moveTo>
                  <a:lnTo>
                    <a:pt x="0" y="534"/>
                  </a:lnTo>
                  <a:lnTo>
                    <a:pt x="107" y="1706"/>
                  </a:lnTo>
                  <a:lnTo>
                    <a:pt x="23973" y="2025"/>
                  </a:lnTo>
                  <a:lnTo>
                    <a:pt x="2407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374551" y="637647"/>
              <a:ext cx="739256" cy="62193"/>
            </a:xfrm>
            <a:custGeom>
              <a:avLst/>
              <a:gdLst/>
              <a:ahLst/>
              <a:cxnLst/>
              <a:rect l="l" t="t" r="r" b="b"/>
              <a:pathLst>
                <a:path w="24080" h="2026" fill="none" extrusionOk="0">
                  <a:moveTo>
                    <a:pt x="24079" y="1"/>
                  </a:moveTo>
                  <a:lnTo>
                    <a:pt x="0" y="534"/>
                  </a:lnTo>
                  <a:lnTo>
                    <a:pt x="107" y="1706"/>
                  </a:lnTo>
                  <a:lnTo>
                    <a:pt x="23973" y="2025"/>
                  </a:lnTo>
                  <a:lnTo>
                    <a:pt x="240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525012" y="781557"/>
              <a:ext cx="448128" cy="549516"/>
            </a:xfrm>
            <a:custGeom>
              <a:avLst/>
              <a:gdLst/>
              <a:ahLst/>
              <a:cxnLst/>
              <a:rect l="l" t="t" r="r" b="b"/>
              <a:pathLst>
                <a:path w="14597" h="17901" extrusionOk="0">
                  <a:moveTo>
                    <a:pt x="14597" y="1"/>
                  </a:moveTo>
                  <a:lnTo>
                    <a:pt x="0" y="214"/>
                  </a:lnTo>
                  <a:lnTo>
                    <a:pt x="533" y="17900"/>
                  </a:lnTo>
                  <a:lnTo>
                    <a:pt x="13212" y="17900"/>
                  </a:lnTo>
                  <a:lnTo>
                    <a:pt x="14597" y="1"/>
                  </a:lnTo>
                  <a:close/>
                </a:path>
              </a:pathLst>
            </a:custGeom>
            <a:solidFill>
              <a:srgbClr val="FFC9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744148" y="827358"/>
              <a:ext cx="160315" cy="160302"/>
            </a:xfrm>
            <a:custGeom>
              <a:avLst/>
              <a:gdLst/>
              <a:ahLst/>
              <a:cxnLst/>
              <a:rect l="l" t="t" r="r" b="b"/>
              <a:pathLst>
                <a:path w="5222" h="5222" extrusionOk="0">
                  <a:moveTo>
                    <a:pt x="5221" y="0"/>
                  </a:moveTo>
                  <a:lnTo>
                    <a:pt x="214" y="853"/>
                  </a:lnTo>
                  <a:lnTo>
                    <a:pt x="1" y="5221"/>
                  </a:lnTo>
                  <a:lnTo>
                    <a:pt x="1" y="5221"/>
                  </a:lnTo>
                  <a:lnTo>
                    <a:pt x="5221" y="4156"/>
                  </a:lnTo>
                  <a:lnTo>
                    <a:pt x="5221" y="0"/>
                  </a:lnTo>
                  <a:close/>
                </a:path>
              </a:pathLst>
            </a:custGeom>
            <a:solidFill>
              <a:srgbClr val="6B1E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668933" y="925467"/>
              <a:ext cx="62168" cy="88347"/>
            </a:xfrm>
            <a:custGeom>
              <a:avLst/>
              <a:gdLst/>
              <a:ahLst/>
              <a:cxnLst/>
              <a:rect l="l" t="t" r="r" b="b"/>
              <a:pathLst>
                <a:path w="2025" h="2878" extrusionOk="0">
                  <a:moveTo>
                    <a:pt x="1705" y="1"/>
                  </a:moveTo>
                  <a:lnTo>
                    <a:pt x="0" y="1386"/>
                  </a:lnTo>
                  <a:lnTo>
                    <a:pt x="0" y="2877"/>
                  </a:lnTo>
                  <a:lnTo>
                    <a:pt x="2025" y="2345"/>
                  </a:lnTo>
                  <a:lnTo>
                    <a:pt x="170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655855" y="987630"/>
              <a:ext cx="248609" cy="287820"/>
            </a:xfrm>
            <a:custGeom>
              <a:avLst/>
              <a:gdLst/>
              <a:ahLst/>
              <a:cxnLst/>
              <a:rect l="l" t="t" r="r" b="b"/>
              <a:pathLst>
                <a:path w="8098" h="9376" extrusionOk="0">
                  <a:moveTo>
                    <a:pt x="4368" y="0"/>
                  </a:moveTo>
                  <a:lnTo>
                    <a:pt x="0" y="2983"/>
                  </a:lnTo>
                  <a:lnTo>
                    <a:pt x="2131" y="9376"/>
                  </a:lnTo>
                  <a:lnTo>
                    <a:pt x="7032" y="9376"/>
                  </a:lnTo>
                  <a:lnTo>
                    <a:pt x="8097" y="4688"/>
                  </a:lnTo>
                  <a:lnTo>
                    <a:pt x="4368" y="0"/>
                  </a:lnTo>
                  <a:close/>
                </a:path>
              </a:pathLst>
            </a:custGeom>
            <a:solidFill>
              <a:srgbClr val="FF54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610051" y="1030146"/>
              <a:ext cx="45835" cy="49085"/>
            </a:xfrm>
            <a:custGeom>
              <a:avLst/>
              <a:gdLst/>
              <a:ahLst/>
              <a:cxnLst/>
              <a:rect l="l" t="t" r="r" b="b"/>
              <a:pathLst>
                <a:path w="1493" h="1599" extrusionOk="0">
                  <a:moveTo>
                    <a:pt x="533" y="0"/>
                  </a:moveTo>
                  <a:lnTo>
                    <a:pt x="1" y="1172"/>
                  </a:lnTo>
                  <a:lnTo>
                    <a:pt x="533" y="1598"/>
                  </a:lnTo>
                  <a:lnTo>
                    <a:pt x="1492" y="320"/>
                  </a:lnTo>
                  <a:lnTo>
                    <a:pt x="5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547914" y="1079200"/>
              <a:ext cx="150491" cy="228973"/>
            </a:xfrm>
            <a:custGeom>
              <a:avLst/>
              <a:gdLst/>
              <a:ahLst/>
              <a:cxnLst/>
              <a:rect l="l" t="t" r="r" b="b"/>
              <a:pathLst>
                <a:path w="4902" h="7459" extrusionOk="0">
                  <a:moveTo>
                    <a:pt x="3197" y="0"/>
                  </a:moveTo>
                  <a:lnTo>
                    <a:pt x="0" y="6926"/>
                  </a:lnTo>
                  <a:lnTo>
                    <a:pt x="4582" y="7458"/>
                  </a:lnTo>
                  <a:lnTo>
                    <a:pt x="4901" y="4688"/>
                  </a:lnTo>
                  <a:lnTo>
                    <a:pt x="319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413785" y="1484745"/>
              <a:ext cx="670580" cy="29470"/>
            </a:xfrm>
            <a:custGeom>
              <a:avLst/>
              <a:gdLst/>
              <a:ahLst/>
              <a:cxnLst/>
              <a:rect l="l" t="t" r="r" b="b"/>
              <a:pathLst>
                <a:path w="21843" h="960" extrusionOk="0">
                  <a:moveTo>
                    <a:pt x="747" y="1"/>
                  </a:moveTo>
                  <a:lnTo>
                    <a:pt x="1" y="960"/>
                  </a:lnTo>
                  <a:lnTo>
                    <a:pt x="21842" y="960"/>
                  </a:lnTo>
                  <a:lnTo>
                    <a:pt x="21310" y="1"/>
                  </a:lnTo>
                  <a:close/>
                </a:path>
              </a:pathLst>
            </a:custGeom>
            <a:solidFill>
              <a:srgbClr val="614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413785" y="1484745"/>
              <a:ext cx="670580" cy="29470"/>
            </a:xfrm>
            <a:custGeom>
              <a:avLst/>
              <a:gdLst/>
              <a:ahLst/>
              <a:cxnLst/>
              <a:rect l="l" t="t" r="r" b="b"/>
              <a:pathLst>
                <a:path w="21843" h="960" fill="none" extrusionOk="0">
                  <a:moveTo>
                    <a:pt x="21310" y="1"/>
                  </a:moveTo>
                  <a:lnTo>
                    <a:pt x="21310" y="1"/>
                  </a:lnTo>
                  <a:lnTo>
                    <a:pt x="747" y="1"/>
                  </a:lnTo>
                  <a:lnTo>
                    <a:pt x="1" y="960"/>
                  </a:lnTo>
                  <a:lnTo>
                    <a:pt x="21842" y="960"/>
                  </a:lnTo>
                  <a:lnTo>
                    <a:pt x="2131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2"/>
          <p:cNvGrpSpPr/>
          <p:nvPr/>
        </p:nvGrpSpPr>
        <p:grpSpPr>
          <a:xfrm>
            <a:off x="8070200" y="3758975"/>
            <a:ext cx="1641025" cy="1309900"/>
            <a:chOff x="8060675" y="3682775"/>
            <a:chExt cx="1641025" cy="1309900"/>
          </a:xfrm>
        </p:grpSpPr>
        <p:sp>
          <p:nvSpPr>
            <p:cNvPr id="120" name="Google Shape;120;p2"/>
            <p:cNvSpPr/>
            <p:nvPr/>
          </p:nvSpPr>
          <p:spPr>
            <a:xfrm>
              <a:off x="8060675" y="4816275"/>
              <a:ext cx="16410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 name="Google Shape;121;p2"/>
            <p:cNvGrpSpPr/>
            <p:nvPr/>
          </p:nvGrpSpPr>
          <p:grpSpPr>
            <a:xfrm flipH="1">
              <a:off x="8215400" y="3682775"/>
              <a:ext cx="1486300" cy="1222600"/>
              <a:chOff x="756775" y="2990550"/>
              <a:chExt cx="1486300" cy="1222600"/>
            </a:xfrm>
          </p:grpSpPr>
          <p:sp>
            <p:nvSpPr>
              <p:cNvPr id="122" name="Google Shape;122;p2"/>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flipH="1">
                <a:off x="1505250" y="4103925"/>
                <a:ext cx="530075" cy="109225"/>
              </a:xfrm>
              <a:custGeom>
                <a:avLst/>
                <a:gdLst/>
                <a:ahLst/>
                <a:cxnLst/>
                <a:rect l="l" t="t" r="r" b="b"/>
                <a:pathLst>
                  <a:path w="21203" h="4369" extrusionOk="0">
                    <a:moveTo>
                      <a:pt x="533" y="0"/>
                    </a:moveTo>
                    <a:lnTo>
                      <a:pt x="1" y="1172"/>
                    </a:lnTo>
                    <a:lnTo>
                      <a:pt x="19179" y="4369"/>
                    </a:lnTo>
                    <a:lnTo>
                      <a:pt x="2120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flipH="1">
                <a:off x="1188275" y="2990550"/>
                <a:ext cx="1022850" cy="1222600"/>
              </a:xfrm>
              <a:custGeom>
                <a:avLst/>
                <a:gdLst/>
                <a:ahLst/>
                <a:cxnLst/>
                <a:rect l="l" t="t" r="r" b="b"/>
                <a:pathLst>
                  <a:path w="40914" h="48904" extrusionOk="0">
                    <a:moveTo>
                      <a:pt x="40914" y="0"/>
                    </a:moveTo>
                    <a:lnTo>
                      <a:pt x="1" y="533"/>
                    </a:lnTo>
                    <a:lnTo>
                      <a:pt x="3517" y="48904"/>
                    </a:lnTo>
                    <a:lnTo>
                      <a:pt x="5861" y="48904"/>
                    </a:lnTo>
                    <a:lnTo>
                      <a:pt x="7565" y="44535"/>
                    </a:lnTo>
                    <a:lnTo>
                      <a:pt x="36758" y="44535"/>
                    </a:lnTo>
                    <a:lnTo>
                      <a:pt x="38037" y="48904"/>
                    </a:lnTo>
                    <a:lnTo>
                      <a:pt x="40061" y="48904"/>
                    </a:lnTo>
                    <a:lnTo>
                      <a:pt x="40914"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flipH="1">
                <a:off x="1188275" y="2990550"/>
                <a:ext cx="1022850" cy="1222600"/>
              </a:xfrm>
              <a:custGeom>
                <a:avLst/>
                <a:gdLst/>
                <a:ahLst/>
                <a:cxnLst/>
                <a:rect l="l" t="t" r="r" b="b"/>
                <a:pathLst>
                  <a:path w="40914" h="48904" fill="none" extrusionOk="0">
                    <a:moveTo>
                      <a:pt x="3517" y="48904"/>
                    </a:moveTo>
                    <a:lnTo>
                      <a:pt x="1" y="533"/>
                    </a:lnTo>
                    <a:lnTo>
                      <a:pt x="40914" y="0"/>
                    </a:lnTo>
                    <a:lnTo>
                      <a:pt x="40061" y="48904"/>
                    </a:lnTo>
                    <a:lnTo>
                      <a:pt x="38037" y="48904"/>
                    </a:lnTo>
                    <a:lnTo>
                      <a:pt x="36758" y="44535"/>
                    </a:lnTo>
                    <a:lnTo>
                      <a:pt x="7565" y="44535"/>
                    </a:lnTo>
                    <a:lnTo>
                      <a:pt x="5861" y="48904"/>
                    </a:lnTo>
                    <a:lnTo>
                      <a:pt x="3517" y="4890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flipH="1">
                <a:off x="1505250" y="4103925"/>
                <a:ext cx="559375" cy="109225"/>
              </a:xfrm>
              <a:custGeom>
                <a:avLst/>
                <a:gdLst/>
                <a:ahLst/>
                <a:cxnLst/>
                <a:rect l="l" t="t" r="r" b="b"/>
                <a:pathLst>
                  <a:path w="22375" h="4369" fill="none" extrusionOk="0">
                    <a:moveTo>
                      <a:pt x="1" y="4369"/>
                    </a:moveTo>
                    <a:lnTo>
                      <a:pt x="20351" y="4369"/>
                    </a:lnTo>
                    <a:lnTo>
                      <a:pt x="22375" y="0"/>
                    </a:lnTo>
                    <a:lnTo>
                      <a:pt x="1705" y="0"/>
                    </a:lnTo>
                    <a:lnTo>
                      <a:pt x="1" y="436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flipH="1">
                <a:off x="1505250" y="4103925"/>
                <a:ext cx="530075" cy="109225"/>
              </a:xfrm>
              <a:custGeom>
                <a:avLst/>
                <a:gdLst/>
                <a:ahLst/>
                <a:cxnLst/>
                <a:rect l="l" t="t" r="r" b="b"/>
                <a:pathLst>
                  <a:path w="21203" h="4369" fill="none" extrusionOk="0">
                    <a:moveTo>
                      <a:pt x="21203" y="0"/>
                    </a:moveTo>
                    <a:lnTo>
                      <a:pt x="533" y="0"/>
                    </a:lnTo>
                    <a:lnTo>
                      <a:pt x="1" y="1172"/>
                    </a:lnTo>
                    <a:lnTo>
                      <a:pt x="19179" y="4369"/>
                    </a:lnTo>
                    <a:lnTo>
                      <a:pt x="2120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flipH="1">
                <a:off x="1230900" y="3017175"/>
                <a:ext cx="58625" cy="1020175"/>
              </a:xfrm>
              <a:custGeom>
                <a:avLst/>
                <a:gdLst/>
                <a:ahLst/>
                <a:cxnLst/>
                <a:rect l="l" t="t" r="r" b="b"/>
                <a:pathLst>
                  <a:path w="2345" h="40807" extrusionOk="0">
                    <a:moveTo>
                      <a:pt x="534" y="1"/>
                    </a:moveTo>
                    <a:lnTo>
                      <a:pt x="1" y="40807"/>
                    </a:lnTo>
                    <a:lnTo>
                      <a:pt x="1066" y="40807"/>
                    </a:lnTo>
                    <a:lnTo>
                      <a:pt x="234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flipH="1">
                <a:off x="1230900" y="3017175"/>
                <a:ext cx="58625" cy="1020175"/>
              </a:xfrm>
              <a:custGeom>
                <a:avLst/>
                <a:gdLst/>
                <a:ahLst/>
                <a:cxnLst/>
                <a:rect l="l" t="t" r="r" b="b"/>
                <a:pathLst>
                  <a:path w="2345" h="40807" fill="none" extrusionOk="0">
                    <a:moveTo>
                      <a:pt x="1" y="40807"/>
                    </a:moveTo>
                    <a:lnTo>
                      <a:pt x="534" y="1"/>
                    </a:lnTo>
                    <a:lnTo>
                      <a:pt x="2345" y="1"/>
                    </a:lnTo>
                    <a:lnTo>
                      <a:pt x="1066" y="40807"/>
                    </a:lnTo>
                    <a:lnTo>
                      <a:pt x="1" y="4080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flipH="1">
                <a:off x="1276175" y="3017175"/>
                <a:ext cx="966900" cy="1020175"/>
              </a:xfrm>
              <a:custGeom>
                <a:avLst/>
                <a:gdLst/>
                <a:ahLst/>
                <a:cxnLst/>
                <a:rect l="l" t="t" r="r" b="b"/>
                <a:pathLst>
                  <a:path w="38676" h="40807" extrusionOk="0">
                    <a:moveTo>
                      <a:pt x="38676" y="1"/>
                    </a:moveTo>
                    <a:lnTo>
                      <a:pt x="0" y="960"/>
                    </a:lnTo>
                    <a:lnTo>
                      <a:pt x="2131" y="40807"/>
                    </a:lnTo>
                    <a:lnTo>
                      <a:pt x="38143" y="40807"/>
                    </a:lnTo>
                    <a:lnTo>
                      <a:pt x="386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flipH="1">
                <a:off x="1276175" y="3017175"/>
                <a:ext cx="966900" cy="1020175"/>
              </a:xfrm>
              <a:custGeom>
                <a:avLst/>
                <a:gdLst/>
                <a:ahLst/>
                <a:cxnLst/>
                <a:rect l="l" t="t" r="r" b="b"/>
                <a:pathLst>
                  <a:path w="38676" h="40807" fill="none" extrusionOk="0">
                    <a:moveTo>
                      <a:pt x="38676" y="1"/>
                    </a:moveTo>
                    <a:lnTo>
                      <a:pt x="0" y="960"/>
                    </a:lnTo>
                    <a:lnTo>
                      <a:pt x="2131" y="40807"/>
                    </a:lnTo>
                    <a:lnTo>
                      <a:pt x="38143" y="40807"/>
                    </a:lnTo>
                    <a:lnTo>
                      <a:pt x="3867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flipH="1">
                <a:off x="1284150" y="3747000"/>
                <a:ext cx="921650" cy="8025"/>
              </a:xfrm>
              <a:custGeom>
                <a:avLst/>
                <a:gdLst/>
                <a:ahLst/>
                <a:cxnLst/>
                <a:rect l="l" t="t" r="r" b="b"/>
                <a:pathLst>
                  <a:path w="36866" h="321" extrusionOk="0">
                    <a:moveTo>
                      <a:pt x="1" y="1"/>
                    </a:moveTo>
                    <a:lnTo>
                      <a:pt x="1" y="107"/>
                    </a:lnTo>
                    <a:lnTo>
                      <a:pt x="36758" y="320"/>
                    </a:lnTo>
                    <a:lnTo>
                      <a:pt x="36865" y="107"/>
                    </a:lnTo>
                    <a:lnTo>
                      <a:pt x="1"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flipH="1">
                <a:off x="1278825" y="3320825"/>
                <a:ext cx="950925" cy="37325"/>
              </a:xfrm>
              <a:custGeom>
                <a:avLst/>
                <a:gdLst/>
                <a:ahLst/>
                <a:cxnLst/>
                <a:rect l="l" t="t" r="r" b="b"/>
                <a:pathLst>
                  <a:path w="38037" h="1493" extrusionOk="0">
                    <a:moveTo>
                      <a:pt x="38036" y="1"/>
                    </a:moveTo>
                    <a:lnTo>
                      <a:pt x="0" y="1279"/>
                    </a:lnTo>
                    <a:lnTo>
                      <a:pt x="0" y="1492"/>
                    </a:lnTo>
                    <a:lnTo>
                      <a:pt x="38036" y="533"/>
                    </a:lnTo>
                    <a:lnTo>
                      <a:pt x="38036"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flipH="1">
                <a:off x="2133850" y="4037325"/>
                <a:ext cx="2675" cy="29325"/>
              </a:xfrm>
              <a:custGeom>
                <a:avLst/>
                <a:gdLst/>
                <a:ahLst/>
                <a:cxnLst/>
                <a:rect l="l" t="t" r="r" b="b"/>
                <a:pathLst>
                  <a:path w="107" h="1173" extrusionOk="0">
                    <a:moveTo>
                      <a:pt x="0" y="1"/>
                    </a:moveTo>
                    <a:lnTo>
                      <a:pt x="107" y="1173"/>
                    </a:lnTo>
                    <a:lnTo>
                      <a:pt x="107"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flipH="1">
                <a:off x="2133850" y="4037325"/>
                <a:ext cx="2675" cy="29325"/>
              </a:xfrm>
              <a:custGeom>
                <a:avLst/>
                <a:gdLst/>
                <a:ahLst/>
                <a:cxnLst/>
                <a:rect l="l" t="t" r="r" b="b"/>
                <a:pathLst>
                  <a:path w="107" h="1173" fill="none" extrusionOk="0">
                    <a:moveTo>
                      <a:pt x="107" y="1"/>
                    </a:moveTo>
                    <a:lnTo>
                      <a:pt x="0" y="1"/>
                    </a:lnTo>
                    <a:lnTo>
                      <a:pt x="107" y="1173"/>
                    </a:lnTo>
                    <a:lnTo>
                      <a:pt x="107" y="1173"/>
                    </a:lnTo>
                    <a:lnTo>
                      <a:pt x="1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flipH="1">
                <a:off x="1260200" y="4037325"/>
                <a:ext cx="873675" cy="45325"/>
              </a:xfrm>
              <a:custGeom>
                <a:avLst/>
                <a:gdLst/>
                <a:ahLst/>
                <a:cxnLst/>
                <a:rect l="l" t="t" r="r" b="b"/>
                <a:pathLst>
                  <a:path w="34947" h="1813" extrusionOk="0">
                    <a:moveTo>
                      <a:pt x="1" y="1"/>
                    </a:moveTo>
                    <a:lnTo>
                      <a:pt x="1" y="1173"/>
                    </a:lnTo>
                    <a:lnTo>
                      <a:pt x="34947" y="1812"/>
                    </a:lnTo>
                    <a:lnTo>
                      <a:pt x="3484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flipH="1">
                <a:off x="1289500" y="4037325"/>
                <a:ext cx="847025" cy="25"/>
              </a:xfrm>
              <a:custGeom>
                <a:avLst/>
                <a:gdLst/>
                <a:ahLst/>
                <a:cxnLst/>
                <a:rect l="l" t="t" r="r" b="b"/>
                <a:pathLst>
                  <a:path w="33881" h="1" extrusionOk="0">
                    <a:moveTo>
                      <a:pt x="33881" y="1"/>
                    </a:moveTo>
                    <a:lnTo>
                      <a:pt x="0" y="1"/>
                    </a:lnTo>
                    <a:lnTo>
                      <a:pt x="107" y="1"/>
                    </a:lnTo>
                    <a:lnTo>
                      <a:pt x="33881" y="1"/>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flipH="1">
                <a:off x="1289500" y="4037325"/>
                <a:ext cx="847025" cy="25"/>
              </a:xfrm>
              <a:custGeom>
                <a:avLst/>
                <a:gdLst/>
                <a:ahLst/>
                <a:cxnLst/>
                <a:rect l="l" t="t" r="r" b="b"/>
                <a:pathLst>
                  <a:path w="33881" h="1" fill="none" extrusionOk="0">
                    <a:moveTo>
                      <a:pt x="33881" y="1"/>
                    </a:moveTo>
                    <a:lnTo>
                      <a:pt x="0" y="1"/>
                    </a:lnTo>
                    <a:lnTo>
                      <a:pt x="107" y="1"/>
                    </a:lnTo>
                    <a:lnTo>
                      <a:pt x="338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flipH="1">
                <a:off x="1601125" y="3438025"/>
                <a:ext cx="309000" cy="98575"/>
              </a:xfrm>
              <a:custGeom>
                <a:avLst/>
                <a:gdLst/>
                <a:ahLst/>
                <a:cxnLst/>
                <a:rect l="l" t="t" r="r" b="b"/>
                <a:pathLst>
                  <a:path w="12360" h="3943" extrusionOk="0">
                    <a:moveTo>
                      <a:pt x="11507" y="1"/>
                    </a:moveTo>
                    <a:lnTo>
                      <a:pt x="10974" y="427"/>
                    </a:lnTo>
                    <a:lnTo>
                      <a:pt x="11507" y="2558"/>
                    </a:lnTo>
                    <a:lnTo>
                      <a:pt x="2025" y="2558"/>
                    </a:lnTo>
                    <a:lnTo>
                      <a:pt x="1492" y="1386"/>
                    </a:lnTo>
                    <a:lnTo>
                      <a:pt x="0" y="1386"/>
                    </a:lnTo>
                    <a:lnTo>
                      <a:pt x="1066" y="3943"/>
                    </a:lnTo>
                    <a:lnTo>
                      <a:pt x="12359" y="3730"/>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flipH="1">
                <a:off x="1601125" y="3438025"/>
                <a:ext cx="309000" cy="98575"/>
              </a:xfrm>
              <a:custGeom>
                <a:avLst/>
                <a:gdLst/>
                <a:ahLst/>
                <a:cxnLst/>
                <a:rect l="l" t="t" r="r" b="b"/>
                <a:pathLst>
                  <a:path w="12360" h="3943" fill="none" extrusionOk="0">
                    <a:moveTo>
                      <a:pt x="11507" y="1"/>
                    </a:moveTo>
                    <a:lnTo>
                      <a:pt x="10974" y="427"/>
                    </a:lnTo>
                    <a:lnTo>
                      <a:pt x="11507" y="2558"/>
                    </a:lnTo>
                    <a:lnTo>
                      <a:pt x="2025" y="2558"/>
                    </a:lnTo>
                    <a:lnTo>
                      <a:pt x="1492" y="1386"/>
                    </a:lnTo>
                    <a:lnTo>
                      <a:pt x="0" y="1386"/>
                    </a:lnTo>
                    <a:lnTo>
                      <a:pt x="1066" y="3943"/>
                    </a:lnTo>
                    <a:lnTo>
                      <a:pt x="12359" y="3730"/>
                    </a:lnTo>
                    <a:lnTo>
                      <a:pt x="11507" y="1"/>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flipH="1">
                <a:off x="1651725" y="3438025"/>
                <a:ext cx="298350" cy="34650"/>
              </a:xfrm>
              <a:custGeom>
                <a:avLst/>
                <a:gdLst/>
                <a:ahLst/>
                <a:cxnLst/>
                <a:rect l="l" t="t" r="r" b="b"/>
                <a:pathLst>
                  <a:path w="11934" h="1386" extrusionOk="0">
                    <a:moveTo>
                      <a:pt x="11933" y="1"/>
                    </a:moveTo>
                    <a:lnTo>
                      <a:pt x="0" y="427"/>
                    </a:lnTo>
                    <a:lnTo>
                      <a:pt x="0" y="1386"/>
                    </a:lnTo>
                    <a:lnTo>
                      <a:pt x="11933" y="1386"/>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flipH="1">
                <a:off x="1622450" y="3438025"/>
                <a:ext cx="29300" cy="34650"/>
              </a:xfrm>
              <a:custGeom>
                <a:avLst/>
                <a:gdLst/>
                <a:ahLst/>
                <a:cxnLst/>
                <a:rect l="l" t="t" r="r" b="b"/>
                <a:pathLst>
                  <a:path w="1172" h="1386" extrusionOk="0">
                    <a:moveTo>
                      <a:pt x="0" y="1"/>
                    </a:moveTo>
                    <a:lnTo>
                      <a:pt x="0" y="1386"/>
                    </a:lnTo>
                    <a:lnTo>
                      <a:pt x="959" y="1386"/>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flipH="1">
                <a:off x="1601125" y="3131725"/>
                <a:ext cx="309000" cy="98575"/>
              </a:xfrm>
              <a:custGeom>
                <a:avLst/>
                <a:gdLst/>
                <a:ahLst/>
                <a:cxnLst/>
                <a:rect l="l" t="t" r="r" b="b"/>
                <a:pathLst>
                  <a:path w="12360" h="3943" extrusionOk="0">
                    <a:moveTo>
                      <a:pt x="11507" y="0"/>
                    </a:moveTo>
                    <a:lnTo>
                      <a:pt x="10974" y="320"/>
                    </a:lnTo>
                    <a:lnTo>
                      <a:pt x="11507" y="2557"/>
                    </a:lnTo>
                    <a:lnTo>
                      <a:pt x="2025" y="2557"/>
                    </a:lnTo>
                    <a:lnTo>
                      <a:pt x="1492" y="1385"/>
                    </a:lnTo>
                    <a:lnTo>
                      <a:pt x="0" y="1385"/>
                    </a:lnTo>
                    <a:lnTo>
                      <a:pt x="1066" y="3942"/>
                    </a:lnTo>
                    <a:lnTo>
                      <a:pt x="12359" y="3729"/>
                    </a:lnTo>
                    <a:lnTo>
                      <a:pt x="1150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flipH="1">
                <a:off x="1601125" y="3131725"/>
                <a:ext cx="309000" cy="98575"/>
              </a:xfrm>
              <a:custGeom>
                <a:avLst/>
                <a:gdLst/>
                <a:ahLst/>
                <a:cxnLst/>
                <a:rect l="l" t="t" r="r" b="b"/>
                <a:pathLst>
                  <a:path w="12360" h="3943" fill="none" extrusionOk="0">
                    <a:moveTo>
                      <a:pt x="11507" y="0"/>
                    </a:moveTo>
                    <a:lnTo>
                      <a:pt x="10974" y="320"/>
                    </a:lnTo>
                    <a:lnTo>
                      <a:pt x="11507" y="2557"/>
                    </a:lnTo>
                    <a:lnTo>
                      <a:pt x="2025" y="2557"/>
                    </a:lnTo>
                    <a:lnTo>
                      <a:pt x="1492" y="1385"/>
                    </a:lnTo>
                    <a:lnTo>
                      <a:pt x="0" y="1385"/>
                    </a:lnTo>
                    <a:lnTo>
                      <a:pt x="1066" y="3942"/>
                    </a:lnTo>
                    <a:lnTo>
                      <a:pt x="12359" y="3729"/>
                    </a:lnTo>
                    <a:lnTo>
                      <a:pt x="11507"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flipH="1">
                <a:off x="1651725" y="3131725"/>
                <a:ext cx="298350" cy="34650"/>
              </a:xfrm>
              <a:custGeom>
                <a:avLst/>
                <a:gdLst/>
                <a:ahLst/>
                <a:cxnLst/>
                <a:rect l="l" t="t" r="r" b="b"/>
                <a:pathLst>
                  <a:path w="11934" h="1386" extrusionOk="0">
                    <a:moveTo>
                      <a:pt x="11933" y="0"/>
                    </a:moveTo>
                    <a:lnTo>
                      <a:pt x="0" y="320"/>
                    </a:lnTo>
                    <a:lnTo>
                      <a:pt x="0" y="1385"/>
                    </a:lnTo>
                    <a:lnTo>
                      <a:pt x="11933" y="1385"/>
                    </a:lnTo>
                    <a:lnTo>
                      <a:pt x="11933"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flipH="1">
                <a:off x="1622450" y="3131725"/>
                <a:ext cx="29300" cy="34650"/>
              </a:xfrm>
              <a:custGeom>
                <a:avLst/>
                <a:gdLst/>
                <a:ahLst/>
                <a:cxnLst/>
                <a:rect l="l" t="t" r="r" b="b"/>
                <a:pathLst>
                  <a:path w="1172" h="1386" extrusionOk="0">
                    <a:moveTo>
                      <a:pt x="0" y="0"/>
                    </a:moveTo>
                    <a:lnTo>
                      <a:pt x="0" y="1385"/>
                    </a:lnTo>
                    <a:lnTo>
                      <a:pt x="959" y="1385"/>
                    </a:lnTo>
                    <a:lnTo>
                      <a:pt x="1172"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flipH="1">
                <a:off x="1579825" y="3826900"/>
                <a:ext cx="309000" cy="98600"/>
              </a:xfrm>
              <a:custGeom>
                <a:avLst/>
                <a:gdLst/>
                <a:ahLst/>
                <a:cxnLst/>
                <a:rect l="l" t="t" r="r" b="b"/>
                <a:pathLst>
                  <a:path w="12360" h="3944" extrusionOk="0">
                    <a:moveTo>
                      <a:pt x="11507" y="1"/>
                    </a:moveTo>
                    <a:lnTo>
                      <a:pt x="10975" y="321"/>
                    </a:lnTo>
                    <a:lnTo>
                      <a:pt x="11507" y="2451"/>
                    </a:lnTo>
                    <a:lnTo>
                      <a:pt x="2025" y="2558"/>
                    </a:lnTo>
                    <a:lnTo>
                      <a:pt x="1599" y="1279"/>
                    </a:lnTo>
                    <a:lnTo>
                      <a:pt x="1" y="1279"/>
                    </a:lnTo>
                    <a:lnTo>
                      <a:pt x="1066" y="3943"/>
                    </a:lnTo>
                    <a:lnTo>
                      <a:pt x="12360" y="3623"/>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flipH="1">
                <a:off x="1579825" y="3826900"/>
                <a:ext cx="309000" cy="98600"/>
              </a:xfrm>
              <a:custGeom>
                <a:avLst/>
                <a:gdLst/>
                <a:ahLst/>
                <a:cxnLst/>
                <a:rect l="l" t="t" r="r" b="b"/>
                <a:pathLst>
                  <a:path w="12360" h="3944" fill="none" extrusionOk="0">
                    <a:moveTo>
                      <a:pt x="11507" y="1"/>
                    </a:moveTo>
                    <a:lnTo>
                      <a:pt x="10975" y="321"/>
                    </a:lnTo>
                    <a:lnTo>
                      <a:pt x="11507" y="2451"/>
                    </a:lnTo>
                    <a:lnTo>
                      <a:pt x="2025" y="2558"/>
                    </a:lnTo>
                    <a:lnTo>
                      <a:pt x="1599" y="1279"/>
                    </a:lnTo>
                    <a:lnTo>
                      <a:pt x="1" y="1279"/>
                    </a:lnTo>
                    <a:lnTo>
                      <a:pt x="1066" y="3943"/>
                    </a:lnTo>
                    <a:lnTo>
                      <a:pt x="12360" y="3623"/>
                    </a:lnTo>
                    <a:lnTo>
                      <a:pt x="115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flipH="1">
                <a:off x="1630425" y="3826900"/>
                <a:ext cx="298350" cy="32000"/>
              </a:xfrm>
              <a:custGeom>
                <a:avLst/>
                <a:gdLst/>
                <a:ahLst/>
                <a:cxnLst/>
                <a:rect l="l" t="t" r="r" b="b"/>
                <a:pathLst>
                  <a:path w="11934" h="1280" extrusionOk="0">
                    <a:moveTo>
                      <a:pt x="11933" y="1"/>
                    </a:moveTo>
                    <a:lnTo>
                      <a:pt x="0" y="321"/>
                    </a:lnTo>
                    <a:lnTo>
                      <a:pt x="0" y="1279"/>
                    </a:lnTo>
                    <a:lnTo>
                      <a:pt x="11933" y="1279"/>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flipH="1">
                <a:off x="1601125" y="3826900"/>
                <a:ext cx="29325" cy="32000"/>
              </a:xfrm>
              <a:custGeom>
                <a:avLst/>
                <a:gdLst/>
                <a:ahLst/>
                <a:cxnLst/>
                <a:rect l="l" t="t" r="r" b="b"/>
                <a:pathLst>
                  <a:path w="1173" h="1280" extrusionOk="0">
                    <a:moveTo>
                      <a:pt x="0" y="1"/>
                    </a:moveTo>
                    <a:lnTo>
                      <a:pt x="0" y="1279"/>
                    </a:lnTo>
                    <a:lnTo>
                      <a:pt x="959" y="1279"/>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154"/>
        <p:cNvGrpSpPr/>
        <p:nvPr/>
      </p:nvGrpSpPr>
      <p:grpSpPr>
        <a:xfrm>
          <a:off x="0" y="0"/>
          <a:ext cx="0" cy="0"/>
          <a:chOff x="0" y="0"/>
          <a:chExt cx="0" cy="0"/>
        </a:xfrm>
      </p:grpSpPr>
      <p:sp>
        <p:nvSpPr>
          <p:cNvPr id="155" name="Google Shape;155;p3"/>
          <p:cNvSpPr txBox="1">
            <a:spLocks noGrp="1"/>
          </p:cNvSpPr>
          <p:nvPr>
            <p:ph type="title"/>
          </p:nvPr>
        </p:nvSpPr>
        <p:spPr>
          <a:xfrm>
            <a:off x="2038200" y="2716819"/>
            <a:ext cx="5067600" cy="841800"/>
          </a:xfrm>
          <a:prstGeom prst="rect">
            <a:avLst/>
          </a:prstGeom>
          <a:effectLst>
            <a:outerShdw dist="47625" dir="5460000" algn="bl" rotWithShape="0">
              <a:srgbClr val="000000">
                <a:alpha val="40000"/>
              </a:srgbClr>
            </a:outerShdw>
          </a:effectLst>
        </p:spPr>
        <p:txBody>
          <a:bodyPr spcFirstLastPara="1" wrap="square" lIns="91425" tIns="91425" rIns="91425" bIns="91425" anchor="ctr"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6" name="Google Shape;156;p3"/>
          <p:cNvSpPr txBox="1">
            <a:spLocks noGrp="1"/>
          </p:cNvSpPr>
          <p:nvPr>
            <p:ph type="title" idx="2" hasCustomPrompt="1"/>
          </p:nvPr>
        </p:nvSpPr>
        <p:spPr>
          <a:xfrm>
            <a:off x="3988950" y="1486553"/>
            <a:ext cx="1166100" cy="841800"/>
          </a:xfrm>
          <a:prstGeom prst="rect">
            <a:avLst/>
          </a:prstGeom>
          <a:effectLst>
            <a:outerShdw dist="47625" dir="5460000" algn="bl" rotWithShape="0">
              <a:srgbClr val="000000">
                <a:alpha val="40000"/>
              </a:srgbClr>
            </a:outerShdw>
          </a:effectLst>
        </p:spPr>
        <p:txBody>
          <a:bodyPr spcFirstLastPara="1" wrap="square" lIns="91425" tIns="91425" rIns="91425" bIns="91425" anchor="b" anchorCtr="0">
            <a:noAutofit/>
          </a:bodyPr>
          <a:lstStyle>
            <a:lvl1pPr lvl="0" rtl="0">
              <a:spcBef>
                <a:spcPts val="0"/>
              </a:spcBef>
              <a:spcAft>
                <a:spcPts val="0"/>
              </a:spcAft>
              <a:buSzPts val="6000"/>
              <a:buNone/>
              <a:defRPr sz="3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7" name="Google Shape;157;p3"/>
          <p:cNvSpPr txBox="1">
            <a:spLocks noGrp="1"/>
          </p:cNvSpPr>
          <p:nvPr>
            <p:ph type="subTitle" idx="1"/>
          </p:nvPr>
        </p:nvSpPr>
        <p:spPr>
          <a:xfrm>
            <a:off x="2038200" y="3545744"/>
            <a:ext cx="5067600" cy="365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58" name="Google Shape;158;p3"/>
          <p:cNvGrpSpPr/>
          <p:nvPr/>
        </p:nvGrpSpPr>
        <p:grpSpPr>
          <a:xfrm>
            <a:off x="3344952" y="0"/>
            <a:ext cx="689309" cy="773883"/>
            <a:chOff x="289713" y="0"/>
            <a:chExt cx="847025" cy="950950"/>
          </a:xfrm>
        </p:grpSpPr>
        <p:sp>
          <p:nvSpPr>
            <p:cNvPr id="159" name="Google Shape;159;p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 name="Google Shape;168;p3"/>
          <p:cNvGrpSpPr/>
          <p:nvPr/>
        </p:nvGrpSpPr>
        <p:grpSpPr>
          <a:xfrm>
            <a:off x="4227346" y="0"/>
            <a:ext cx="689309" cy="773883"/>
            <a:chOff x="289713" y="0"/>
            <a:chExt cx="847025" cy="950950"/>
          </a:xfrm>
        </p:grpSpPr>
        <p:sp>
          <p:nvSpPr>
            <p:cNvPr id="169" name="Google Shape;169;p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3"/>
          <p:cNvGrpSpPr/>
          <p:nvPr/>
        </p:nvGrpSpPr>
        <p:grpSpPr>
          <a:xfrm>
            <a:off x="5109739" y="0"/>
            <a:ext cx="689309" cy="773883"/>
            <a:chOff x="289713" y="0"/>
            <a:chExt cx="847025" cy="950950"/>
          </a:xfrm>
        </p:grpSpPr>
        <p:sp>
          <p:nvSpPr>
            <p:cNvPr id="179" name="Google Shape;179;p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 name="Google Shape;188;p3"/>
          <p:cNvGrpSpPr/>
          <p:nvPr/>
        </p:nvGrpSpPr>
        <p:grpSpPr>
          <a:xfrm>
            <a:off x="713228" y="760796"/>
            <a:ext cx="1591871" cy="525727"/>
            <a:chOff x="583503" y="585996"/>
            <a:chExt cx="1591871" cy="525727"/>
          </a:xfrm>
        </p:grpSpPr>
        <p:sp>
          <p:nvSpPr>
            <p:cNvPr id="189" name="Google Shape;189;p3"/>
            <p:cNvSpPr/>
            <p:nvPr/>
          </p:nvSpPr>
          <p:spPr>
            <a:xfrm>
              <a:off x="583503" y="854351"/>
              <a:ext cx="1246286" cy="257373"/>
            </a:xfrm>
            <a:custGeom>
              <a:avLst/>
              <a:gdLst/>
              <a:ahLst/>
              <a:cxnLst/>
              <a:rect l="l" t="t" r="r" b="b"/>
              <a:pathLst>
                <a:path w="36119" h="7459" extrusionOk="0">
                  <a:moveTo>
                    <a:pt x="1385" y="1"/>
                  </a:moveTo>
                  <a:lnTo>
                    <a:pt x="0" y="5221"/>
                  </a:lnTo>
                  <a:lnTo>
                    <a:pt x="0" y="7139"/>
                  </a:lnTo>
                  <a:lnTo>
                    <a:pt x="33881" y="7459"/>
                  </a:lnTo>
                  <a:lnTo>
                    <a:pt x="36118" y="1066"/>
                  </a:lnTo>
                  <a:lnTo>
                    <a:pt x="1385"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FFE8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583503" y="854351"/>
              <a:ext cx="1246286" cy="257373"/>
            </a:xfrm>
            <a:custGeom>
              <a:avLst/>
              <a:gdLst/>
              <a:ahLst/>
              <a:cxnLst/>
              <a:rect l="l" t="t" r="r" b="b"/>
              <a:pathLst>
                <a:path w="36119" h="7459" fill="none" extrusionOk="0">
                  <a:moveTo>
                    <a:pt x="1385" y="1"/>
                  </a:moveTo>
                  <a:lnTo>
                    <a:pt x="0" y="5221"/>
                  </a:lnTo>
                  <a:lnTo>
                    <a:pt x="0" y="7139"/>
                  </a:lnTo>
                  <a:lnTo>
                    <a:pt x="33881" y="7459"/>
                  </a:lnTo>
                  <a:lnTo>
                    <a:pt x="36118" y="1066"/>
                  </a:lnTo>
                  <a:lnTo>
                    <a:pt x="13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1043059" y="681578"/>
              <a:ext cx="371308" cy="158102"/>
            </a:xfrm>
            <a:custGeom>
              <a:avLst/>
              <a:gdLst/>
              <a:ahLst/>
              <a:cxnLst/>
              <a:rect l="l" t="t" r="r" b="b"/>
              <a:pathLst>
                <a:path w="10761" h="4582" extrusionOk="0">
                  <a:moveTo>
                    <a:pt x="10761" y="4582"/>
                  </a:moveTo>
                  <a:lnTo>
                    <a:pt x="10122" y="0"/>
                  </a:lnTo>
                  <a:lnTo>
                    <a:pt x="0" y="2344"/>
                  </a:lnTo>
                  <a:lnTo>
                    <a:pt x="0" y="2664"/>
                  </a:lnTo>
                  <a:lnTo>
                    <a:pt x="1065" y="2557"/>
                  </a:lnTo>
                  <a:lnTo>
                    <a:pt x="1172" y="4155"/>
                  </a:lnTo>
                  <a:lnTo>
                    <a:pt x="0" y="4155"/>
                  </a:lnTo>
                  <a:lnTo>
                    <a:pt x="0" y="4582"/>
                  </a:lnTo>
                  <a:lnTo>
                    <a:pt x="10761" y="458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1079808" y="710978"/>
              <a:ext cx="312512" cy="114005"/>
            </a:xfrm>
            <a:custGeom>
              <a:avLst/>
              <a:gdLst/>
              <a:ahLst/>
              <a:cxnLst/>
              <a:rect l="l" t="t" r="r" b="b"/>
              <a:pathLst>
                <a:path w="9057" h="3304" extrusionOk="0">
                  <a:moveTo>
                    <a:pt x="0" y="1705"/>
                  </a:moveTo>
                  <a:lnTo>
                    <a:pt x="8311" y="1"/>
                  </a:lnTo>
                  <a:lnTo>
                    <a:pt x="9057" y="3197"/>
                  </a:lnTo>
                  <a:lnTo>
                    <a:pt x="107" y="3303"/>
                  </a:lnTo>
                  <a:lnTo>
                    <a:pt x="0" y="170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1054066" y="585996"/>
              <a:ext cx="628681" cy="176493"/>
            </a:xfrm>
            <a:custGeom>
              <a:avLst/>
              <a:gdLst/>
              <a:ahLst/>
              <a:cxnLst/>
              <a:rect l="l" t="t" r="r" b="b"/>
              <a:pathLst>
                <a:path w="18220" h="5115" extrusionOk="0">
                  <a:moveTo>
                    <a:pt x="18220" y="2664"/>
                  </a:moveTo>
                  <a:lnTo>
                    <a:pt x="18220" y="2344"/>
                  </a:lnTo>
                  <a:lnTo>
                    <a:pt x="17580" y="2344"/>
                  </a:lnTo>
                  <a:lnTo>
                    <a:pt x="17580" y="1066"/>
                  </a:lnTo>
                  <a:lnTo>
                    <a:pt x="18220" y="1066"/>
                  </a:lnTo>
                  <a:lnTo>
                    <a:pt x="18220" y="746"/>
                  </a:lnTo>
                  <a:lnTo>
                    <a:pt x="9377" y="0"/>
                  </a:lnTo>
                  <a:lnTo>
                    <a:pt x="1" y="0"/>
                  </a:lnTo>
                  <a:lnTo>
                    <a:pt x="214" y="5114"/>
                  </a:lnTo>
                  <a:lnTo>
                    <a:pt x="9803" y="2770"/>
                  </a:lnTo>
                  <a:lnTo>
                    <a:pt x="18220" y="2664"/>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1072458" y="604354"/>
              <a:ext cx="312512" cy="128704"/>
            </a:xfrm>
            <a:custGeom>
              <a:avLst/>
              <a:gdLst/>
              <a:ahLst/>
              <a:cxnLst/>
              <a:rect l="l" t="t" r="r" b="b"/>
              <a:pathLst>
                <a:path w="9057" h="3730" extrusionOk="0">
                  <a:moveTo>
                    <a:pt x="8844" y="1"/>
                  </a:moveTo>
                  <a:lnTo>
                    <a:pt x="0" y="1"/>
                  </a:lnTo>
                  <a:lnTo>
                    <a:pt x="213" y="3730"/>
                  </a:lnTo>
                  <a:lnTo>
                    <a:pt x="9057" y="2025"/>
                  </a:lnTo>
                  <a:lnTo>
                    <a:pt x="88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1377598" y="604354"/>
              <a:ext cx="283114" cy="69907"/>
            </a:xfrm>
            <a:custGeom>
              <a:avLst/>
              <a:gdLst/>
              <a:ahLst/>
              <a:cxnLst/>
              <a:rect l="l" t="t" r="r" b="b"/>
              <a:pathLst>
                <a:path w="8205" h="2026" extrusionOk="0">
                  <a:moveTo>
                    <a:pt x="1" y="1"/>
                  </a:moveTo>
                  <a:lnTo>
                    <a:pt x="8204" y="534"/>
                  </a:lnTo>
                  <a:lnTo>
                    <a:pt x="8204" y="1812"/>
                  </a:lnTo>
                  <a:lnTo>
                    <a:pt x="214" y="2025"/>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631294" y="839651"/>
              <a:ext cx="389699" cy="58866"/>
            </a:xfrm>
            <a:custGeom>
              <a:avLst/>
              <a:gdLst/>
              <a:ahLst/>
              <a:cxnLst/>
              <a:rect l="l" t="t" r="r" b="b"/>
              <a:pathLst>
                <a:path w="11294" h="1706" extrusionOk="0">
                  <a:moveTo>
                    <a:pt x="11294" y="1"/>
                  </a:moveTo>
                  <a:lnTo>
                    <a:pt x="0" y="427"/>
                  </a:lnTo>
                  <a:lnTo>
                    <a:pt x="0" y="1705"/>
                  </a:lnTo>
                  <a:lnTo>
                    <a:pt x="11294" y="1386"/>
                  </a:lnTo>
                  <a:lnTo>
                    <a:pt x="1129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1921695" y="600696"/>
              <a:ext cx="194884" cy="227975"/>
            </a:xfrm>
            <a:custGeom>
              <a:avLst/>
              <a:gdLst/>
              <a:ahLst/>
              <a:cxnLst/>
              <a:rect l="l" t="t" r="r" b="b"/>
              <a:pathLst>
                <a:path w="5648" h="6607" extrusionOk="0">
                  <a:moveTo>
                    <a:pt x="5648" y="0"/>
                  </a:moveTo>
                  <a:lnTo>
                    <a:pt x="1" y="107"/>
                  </a:lnTo>
                  <a:lnTo>
                    <a:pt x="321" y="6606"/>
                  </a:lnTo>
                  <a:lnTo>
                    <a:pt x="5328" y="6499"/>
                  </a:lnTo>
                  <a:lnTo>
                    <a:pt x="56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1921695" y="600696"/>
              <a:ext cx="194884" cy="227975"/>
            </a:xfrm>
            <a:custGeom>
              <a:avLst/>
              <a:gdLst/>
              <a:ahLst/>
              <a:cxnLst/>
              <a:rect l="l" t="t" r="r" b="b"/>
              <a:pathLst>
                <a:path w="5648" h="6607" fill="none" extrusionOk="0">
                  <a:moveTo>
                    <a:pt x="321" y="6606"/>
                  </a:moveTo>
                  <a:lnTo>
                    <a:pt x="1" y="107"/>
                  </a:lnTo>
                  <a:lnTo>
                    <a:pt x="5648" y="0"/>
                  </a:lnTo>
                  <a:lnTo>
                    <a:pt x="5328" y="6499"/>
                  </a:lnTo>
                  <a:lnTo>
                    <a:pt x="321" y="66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p:nvPr/>
          </p:nvSpPr>
          <p:spPr>
            <a:xfrm>
              <a:off x="1932737" y="810252"/>
              <a:ext cx="172836" cy="29433"/>
            </a:xfrm>
            <a:custGeom>
              <a:avLst/>
              <a:gdLst/>
              <a:ahLst/>
              <a:cxnLst/>
              <a:rect l="l" t="t" r="r" b="b"/>
              <a:pathLst>
                <a:path w="5009" h="853" extrusionOk="0">
                  <a:moveTo>
                    <a:pt x="5008" y="0"/>
                  </a:moveTo>
                  <a:lnTo>
                    <a:pt x="1" y="213"/>
                  </a:lnTo>
                  <a:lnTo>
                    <a:pt x="1" y="746"/>
                  </a:lnTo>
                  <a:lnTo>
                    <a:pt x="640" y="746"/>
                  </a:lnTo>
                  <a:lnTo>
                    <a:pt x="853" y="533"/>
                  </a:lnTo>
                  <a:lnTo>
                    <a:pt x="1812" y="533"/>
                  </a:lnTo>
                  <a:lnTo>
                    <a:pt x="2025" y="746"/>
                  </a:lnTo>
                  <a:lnTo>
                    <a:pt x="2771" y="746"/>
                  </a:lnTo>
                  <a:lnTo>
                    <a:pt x="2877" y="533"/>
                  </a:lnTo>
                  <a:lnTo>
                    <a:pt x="4262" y="533"/>
                  </a:lnTo>
                  <a:lnTo>
                    <a:pt x="4582" y="853"/>
                  </a:lnTo>
                  <a:lnTo>
                    <a:pt x="5008" y="853"/>
                  </a:lnTo>
                  <a:lnTo>
                    <a:pt x="50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3"/>
            <p:cNvSpPr/>
            <p:nvPr/>
          </p:nvSpPr>
          <p:spPr>
            <a:xfrm>
              <a:off x="1998920" y="608046"/>
              <a:ext cx="77222" cy="191192"/>
            </a:xfrm>
            <a:custGeom>
              <a:avLst/>
              <a:gdLst/>
              <a:ahLst/>
              <a:cxnLst/>
              <a:rect l="l" t="t" r="r" b="b"/>
              <a:pathLst>
                <a:path w="2238" h="5541" fill="none" extrusionOk="0">
                  <a:moveTo>
                    <a:pt x="1066" y="0"/>
                  </a:moveTo>
                  <a:lnTo>
                    <a:pt x="1066" y="0"/>
                  </a:lnTo>
                  <a:lnTo>
                    <a:pt x="533" y="0"/>
                  </a:lnTo>
                  <a:lnTo>
                    <a:pt x="107" y="214"/>
                  </a:lnTo>
                  <a:lnTo>
                    <a:pt x="107" y="214"/>
                  </a:lnTo>
                  <a:lnTo>
                    <a:pt x="0" y="427"/>
                  </a:lnTo>
                  <a:lnTo>
                    <a:pt x="0" y="1066"/>
                  </a:lnTo>
                  <a:lnTo>
                    <a:pt x="0" y="2771"/>
                  </a:lnTo>
                  <a:lnTo>
                    <a:pt x="320" y="4475"/>
                  </a:lnTo>
                  <a:lnTo>
                    <a:pt x="427" y="5114"/>
                  </a:lnTo>
                  <a:lnTo>
                    <a:pt x="640" y="5434"/>
                  </a:lnTo>
                  <a:lnTo>
                    <a:pt x="640" y="5434"/>
                  </a:lnTo>
                  <a:lnTo>
                    <a:pt x="959" y="5541"/>
                  </a:lnTo>
                  <a:lnTo>
                    <a:pt x="1172" y="5541"/>
                  </a:lnTo>
                  <a:lnTo>
                    <a:pt x="1172" y="5541"/>
                  </a:lnTo>
                  <a:lnTo>
                    <a:pt x="1492" y="5541"/>
                  </a:lnTo>
                  <a:lnTo>
                    <a:pt x="1812" y="5434"/>
                  </a:lnTo>
                  <a:lnTo>
                    <a:pt x="2025" y="5221"/>
                  </a:lnTo>
                  <a:lnTo>
                    <a:pt x="2131" y="5114"/>
                  </a:lnTo>
                  <a:lnTo>
                    <a:pt x="2131" y="5114"/>
                  </a:lnTo>
                  <a:lnTo>
                    <a:pt x="2238" y="2771"/>
                  </a:lnTo>
                  <a:lnTo>
                    <a:pt x="2238" y="1172"/>
                  </a:lnTo>
                  <a:lnTo>
                    <a:pt x="2131" y="320"/>
                  </a:lnTo>
                  <a:lnTo>
                    <a:pt x="2131" y="320"/>
                  </a:lnTo>
                  <a:lnTo>
                    <a:pt x="1918" y="107"/>
                  </a:lnTo>
                  <a:lnTo>
                    <a:pt x="1705" y="0"/>
                  </a:lnTo>
                  <a:lnTo>
                    <a:pt x="10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3"/>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 name="Google Shape;215;p3"/>
          <p:cNvGrpSpPr/>
          <p:nvPr/>
        </p:nvGrpSpPr>
        <p:grpSpPr>
          <a:xfrm>
            <a:off x="7916024" y="258770"/>
            <a:ext cx="804678" cy="932160"/>
            <a:chOff x="3335286" y="601670"/>
            <a:chExt cx="804678" cy="932160"/>
          </a:xfrm>
        </p:grpSpPr>
        <p:sp>
          <p:nvSpPr>
            <p:cNvPr id="216" name="Google Shape;216;p3"/>
            <p:cNvSpPr/>
            <p:nvPr/>
          </p:nvSpPr>
          <p:spPr>
            <a:xfrm>
              <a:off x="3335286" y="601670"/>
              <a:ext cx="804678" cy="932160"/>
            </a:xfrm>
            <a:custGeom>
              <a:avLst/>
              <a:gdLst/>
              <a:ahLst/>
              <a:cxnLst/>
              <a:rect l="l" t="t" r="r" b="b"/>
              <a:pathLst>
                <a:path w="26211" h="30366" extrusionOk="0">
                  <a:moveTo>
                    <a:pt x="26211" y="1"/>
                  </a:moveTo>
                  <a:lnTo>
                    <a:pt x="1" y="747"/>
                  </a:lnTo>
                  <a:lnTo>
                    <a:pt x="1599" y="30259"/>
                  </a:lnTo>
                  <a:lnTo>
                    <a:pt x="25039" y="30366"/>
                  </a:lnTo>
                  <a:lnTo>
                    <a:pt x="26211" y="1"/>
                  </a:lnTo>
                  <a:close/>
                </a:path>
              </a:pathLst>
            </a:custGeom>
            <a:solidFill>
              <a:srgbClr val="392A4E"/>
            </a:solidFill>
            <a:ln>
              <a:noFill/>
            </a:ln>
            <a:effectLst>
              <a:outerShdw dist="47625" dir="2400000" algn="bl" rotWithShape="0">
                <a:srgbClr val="000000">
                  <a:alpha val="3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3374551" y="637647"/>
              <a:ext cx="739256" cy="847128"/>
            </a:xfrm>
            <a:custGeom>
              <a:avLst/>
              <a:gdLst/>
              <a:ahLst/>
              <a:cxnLst/>
              <a:rect l="l" t="t" r="r" b="b"/>
              <a:pathLst>
                <a:path w="24080" h="27596" extrusionOk="0">
                  <a:moveTo>
                    <a:pt x="24079" y="1"/>
                  </a:moveTo>
                  <a:lnTo>
                    <a:pt x="0" y="534"/>
                  </a:lnTo>
                  <a:lnTo>
                    <a:pt x="2025" y="27596"/>
                  </a:lnTo>
                  <a:lnTo>
                    <a:pt x="22588" y="27596"/>
                  </a:lnTo>
                  <a:lnTo>
                    <a:pt x="2407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3374551" y="637647"/>
              <a:ext cx="739256" cy="847128"/>
            </a:xfrm>
            <a:custGeom>
              <a:avLst/>
              <a:gdLst/>
              <a:ahLst/>
              <a:cxnLst/>
              <a:rect l="l" t="t" r="r" b="b"/>
              <a:pathLst>
                <a:path w="24080" h="27596" fill="none" extrusionOk="0">
                  <a:moveTo>
                    <a:pt x="2025" y="27596"/>
                  </a:moveTo>
                  <a:lnTo>
                    <a:pt x="0" y="534"/>
                  </a:lnTo>
                  <a:lnTo>
                    <a:pt x="24079" y="1"/>
                  </a:lnTo>
                  <a:lnTo>
                    <a:pt x="22588" y="27596"/>
                  </a:lnTo>
                  <a:lnTo>
                    <a:pt x="2025" y="2759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3413785" y="1484745"/>
              <a:ext cx="670580" cy="29470"/>
            </a:xfrm>
            <a:custGeom>
              <a:avLst/>
              <a:gdLst/>
              <a:ahLst/>
              <a:cxnLst/>
              <a:rect l="l" t="t" r="r" b="b"/>
              <a:pathLst>
                <a:path w="21843" h="960" extrusionOk="0">
                  <a:moveTo>
                    <a:pt x="747" y="1"/>
                  </a:moveTo>
                  <a:lnTo>
                    <a:pt x="1" y="960"/>
                  </a:lnTo>
                  <a:lnTo>
                    <a:pt x="21842" y="960"/>
                  </a:lnTo>
                  <a:lnTo>
                    <a:pt x="21310" y="1"/>
                  </a:lnTo>
                  <a:close/>
                </a:path>
              </a:pathLst>
            </a:custGeom>
            <a:solidFill>
              <a:srgbClr val="614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3413785" y="1484745"/>
              <a:ext cx="670580" cy="29470"/>
            </a:xfrm>
            <a:custGeom>
              <a:avLst/>
              <a:gdLst/>
              <a:ahLst/>
              <a:cxnLst/>
              <a:rect l="l" t="t" r="r" b="b"/>
              <a:pathLst>
                <a:path w="21843" h="960" fill="none" extrusionOk="0">
                  <a:moveTo>
                    <a:pt x="21310" y="1"/>
                  </a:moveTo>
                  <a:lnTo>
                    <a:pt x="21310" y="1"/>
                  </a:lnTo>
                  <a:lnTo>
                    <a:pt x="747" y="1"/>
                  </a:lnTo>
                  <a:lnTo>
                    <a:pt x="1" y="960"/>
                  </a:lnTo>
                  <a:lnTo>
                    <a:pt x="21842" y="960"/>
                  </a:lnTo>
                  <a:lnTo>
                    <a:pt x="2131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3351649" y="624570"/>
              <a:ext cx="778491" cy="75270"/>
            </a:xfrm>
            <a:custGeom>
              <a:avLst/>
              <a:gdLst/>
              <a:ahLst/>
              <a:cxnLst/>
              <a:rect l="l" t="t" r="r" b="b"/>
              <a:pathLst>
                <a:path w="25358" h="2452" extrusionOk="0">
                  <a:moveTo>
                    <a:pt x="25358" y="1"/>
                  </a:moveTo>
                  <a:lnTo>
                    <a:pt x="1" y="427"/>
                  </a:lnTo>
                  <a:lnTo>
                    <a:pt x="853" y="2132"/>
                  </a:lnTo>
                  <a:lnTo>
                    <a:pt x="746" y="960"/>
                  </a:lnTo>
                  <a:lnTo>
                    <a:pt x="24825" y="427"/>
                  </a:lnTo>
                  <a:lnTo>
                    <a:pt x="24825" y="427"/>
                  </a:lnTo>
                  <a:lnTo>
                    <a:pt x="24719" y="2451"/>
                  </a:lnTo>
                  <a:lnTo>
                    <a:pt x="24825" y="2451"/>
                  </a:lnTo>
                  <a:lnTo>
                    <a:pt x="25358"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3351649" y="624570"/>
              <a:ext cx="778491" cy="75270"/>
            </a:xfrm>
            <a:custGeom>
              <a:avLst/>
              <a:gdLst/>
              <a:ahLst/>
              <a:cxnLst/>
              <a:rect l="l" t="t" r="r" b="b"/>
              <a:pathLst>
                <a:path w="25358" h="2452" fill="none" extrusionOk="0">
                  <a:moveTo>
                    <a:pt x="25358" y="1"/>
                  </a:moveTo>
                  <a:lnTo>
                    <a:pt x="1" y="427"/>
                  </a:lnTo>
                  <a:lnTo>
                    <a:pt x="853" y="2132"/>
                  </a:lnTo>
                  <a:lnTo>
                    <a:pt x="746" y="960"/>
                  </a:lnTo>
                  <a:lnTo>
                    <a:pt x="24825" y="427"/>
                  </a:lnTo>
                  <a:lnTo>
                    <a:pt x="24719" y="2451"/>
                  </a:lnTo>
                  <a:lnTo>
                    <a:pt x="24825" y="2451"/>
                  </a:lnTo>
                  <a:lnTo>
                    <a:pt x="2535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3374551" y="637647"/>
              <a:ext cx="739256" cy="62193"/>
            </a:xfrm>
            <a:custGeom>
              <a:avLst/>
              <a:gdLst/>
              <a:ahLst/>
              <a:cxnLst/>
              <a:rect l="l" t="t" r="r" b="b"/>
              <a:pathLst>
                <a:path w="24080" h="2026" extrusionOk="0">
                  <a:moveTo>
                    <a:pt x="24079" y="1"/>
                  </a:moveTo>
                  <a:lnTo>
                    <a:pt x="0" y="534"/>
                  </a:lnTo>
                  <a:lnTo>
                    <a:pt x="107" y="1706"/>
                  </a:lnTo>
                  <a:lnTo>
                    <a:pt x="23973" y="2025"/>
                  </a:lnTo>
                  <a:lnTo>
                    <a:pt x="2407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3374551" y="637647"/>
              <a:ext cx="739256" cy="62193"/>
            </a:xfrm>
            <a:custGeom>
              <a:avLst/>
              <a:gdLst/>
              <a:ahLst/>
              <a:cxnLst/>
              <a:rect l="l" t="t" r="r" b="b"/>
              <a:pathLst>
                <a:path w="24080" h="2026" fill="none" extrusionOk="0">
                  <a:moveTo>
                    <a:pt x="24079" y="1"/>
                  </a:moveTo>
                  <a:lnTo>
                    <a:pt x="0" y="534"/>
                  </a:lnTo>
                  <a:lnTo>
                    <a:pt x="107" y="1706"/>
                  </a:lnTo>
                  <a:lnTo>
                    <a:pt x="23973" y="2025"/>
                  </a:lnTo>
                  <a:lnTo>
                    <a:pt x="240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
            <p:cNvSpPr/>
            <p:nvPr/>
          </p:nvSpPr>
          <p:spPr>
            <a:xfrm>
              <a:off x="3525012" y="781557"/>
              <a:ext cx="448128" cy="549516"/>
            </a:xfrm>
            <a:custGeom>
              <a:avLst/>
              <a:gdLst/>
              <a:ahLst/>
              <a:cxnLst/>
              <a:rect l="l" t="t" r="r" b="b"/>
              <a:pathLst>
                <a:path w="14597" h="17901" extrusionOk="0">
                  <a:moveTo>
                    <a:pt x="14597" y="1"/>
                  </a:moveTo>
                  <a:lnTo>
                    <a:pt x="0" y="214"/>
                  </a:lnTo>
                  <a:lnTo>
                    <a:pt x="533" y="17900"/>
                  </a:lnTo>
                  <a:lnTo>
                    <a:pt x="13212" y="17900"/>
                  </a:lnTo>
                  <a:lnTo>
                    <a:pt x="14597" y="1"/>
                  </a:lnTo>
                  <a:close/>
                </a:path>
              </a:pathLst>
            </a:custGeom>
            <a:solidFill>
              <a:srgbClr val="FFC9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
            <p:cNvSpPr/>
            <p:nvPr/>
          </p:nvSpPr>
          <p:spPr>
            <a:xfrm>
              <a:off x="3655855" y="987630"/>
              <a:ext cx="248609" cy="287820"/>
            </a:xfrm>
            <a:custGeom>
              <a:avLst/>
              <a:gdLst/>
              <a:ahLst/>
              <a:cxnLst/>
              <a:rect l="l" t="t" r="r" b="b"/>
              <a:pathLst>
                <a:path w="8098" h="9376" extrusionOk="0">
                  <a:moveTo>
                    <a:pt x="4368" y="0"/>
                  </a:moveTo>
                  <a:lnTo>
                    <a:pt x="0" y="2983"/>
                  </a:lnTo>
                  <a:lnTo>
                    <a:pt x="2131" y="9376"/>
                  </a:lnTo>
                  <a:lnTo>
                    <a:pt x="7032" y="9376"/>
                  </a:lnTo>
                  <a:lnTo>
                    <a:pt x="8097" y="4688"/>
                  </a:lnTo>
                  <a:lnTo>
                    <a:pt x="4368" y="0"/>
                  </a:lnTo>
                  <a:close/>
                </a:path>
              </a:pathLst>
            </a:custGeom>
            <a:solidFill>
              <a:srgbClr val="FF54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3668933" y="925467"/>
              <a:ext cx="62168" cy="88347"/>
            </a:xfrm>
            <a:custGeom>
              <a:avLst/>
              <a:gdLst/>
              <a:ahLst/>
              <a:cxnLst/>
              <a:rect l="l" t="t" r="r" b="b"/>
              <a:pathLst>
                <a:path w="2025" h="2878" extrusionOk="0">
                  <a:moveTo>
                    <a:pt x="1705" y="1"/>
                  </a:moveTo>
                  <a:lnTo>
                    <a:pt x="0" y="1386"/>
                  </a:lnTo>
                  <a:lnTo>
                    <a:pt x="0" y="2877"/>
                  </a:lnTo>
                  <a:lnTo>
                    <a:pt x="2025" y="2345"/>
                  </a:lnTo>
                  <a:lnTo>
                    <a:pt x="170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
            <p:cNvSpPr/>
            <p:nvPr/>
          </p:nvSpPr>
          <p:spPr>
            <a:xfrm>
              <a:off x="3744148" y="827358"/>
              <a:ext cx="160315" cy="160302"/>
            </a:xfrm>
            <a:custGeom>
              <a:avLst/>
              <a:gdLst/>
              <a:ahLst/>
              <a:cxnLst/>
              <a:rect l="l" t="t" r="r" b="b"/>
              <a:pathLst>
                <a:path w="5222" h="5222" extrusionOk="0">
                  <a:moveTo>
                    <a:pt x="5221" y="0"/>
                  </a:moveTo>
                  <a:lnTo>
                    <a:pt x="214" y="853"/>
                  </a:lnTo>
                  <a:lnTo>
                    <a:pt x="1" y="5221"/>
                  </a:lnTo>
                  <a:lnTo>
                    <a:pt x="1" y="5221"/>
                  </a:lnTo>
                  <a:lnTo>
                    <a:pt x="5221" y="4156"/>
                  </a:lnTo>
                  <a:lnTo>
                    <a:pt x="5221" y="0"/>
                  </a:lnTo>
                  <a:close/>
                </a:path>
              </a:pathLst>
            </a:custGeom>
            <a:solidFill>
              <a:srgbClr val="6B1E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3610051" y="1030146"/>
              <a:ext cx="45835" cy="49085"/>
            </a:xfrm>
            <a:custGeom>
              <a:avLst/>
              <a:gdLst/>
              <a:ahLst/>
              <a:cxnLst/>
              <a:rect l="l" t="t" r="r" b="b"/>
              <a:pathLst>
                <a:path w="1493" h="1599" extrusionOk="0">
                  <a:moveTo>
                    <a:pt x="533" y="0"/>
                  </a:moveTo>
                  <a:lnTo>
                    <a:pt x="1" y="1172"/>
                  </a:lnTo>
                  <a:lnTo>
                    <a:pt x="533" y="1598"/>
                  </a:lnTo>
                  <a:lnTo>
                    <a:pt x="1492" y="320"/>
                  </a:lnTo>
                  <a:lnTo>
                    <a:pt x="5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
            <p:cNvSpPr/>
            <p:nvPr/>
          </p:nvSpPr>
          <p:spPr>
            <a:xfrm>
              <a:off x="3547914" y="1079200"/>
              <a:ext cx="150491" cy="228973"/>
            </a:xfrm>
            <a:custGeom>
              <a:avLst/>
              <a:gdLst/>
              <a:ahLst/>
              <a:cxnLst/>
              <a:rect l="l" t="t" r="r" b="b"/>
              <a:pathLst>
                <a:path w="4902" h="7459" extrusionOk="0">
                  <a:moveTo>
                    <a:pt x="3197" y="0"/>
                  </a:moveTo>
                  <a:lnTo>
                    <a:pt x="0" y="6926"/>
                  </a:lnTo>
                  <a:lnTo>
                    <a:pt x="4582" y="7458"/>
                  </a:lnTo>
                  <a:lnTo>
                    <a:pt x="4901" y="4688"/>
                  </a:lnTo>
                  <a:lnTo>
                    <a:pt x="319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1" name="Google Shape;231;p3"/>
          <p:cNvGrpSpPr/>
          <p:nvPr/>
        </p:nvGrpSpPr>
        <p:grpSpPr>
          <a:xfrm>
            <a:off x="6985124" y="539490"/>
            <a:ext cx="719608" cy="1180749"/>
            <a:chOff x="2458449" y="383490"/>
            <a:chExt cx="719608" cy="1180749"/>
          </a:xfrm>
        </p:grpSpPr>
        <p:sp>
          <p:nvSpPr>
            <p:cNvPr id="232" name="Google Shape;232;p3"/>
            <p:cNvSpPr/>
            <p:nvPr/>
          </p:nvSpPr>
          <p:spPr>
            <a:xfrm>
              <a:off x="2458449" y="383490"/>
              <a:ext cx="719608" cy="1180749"/>
            </a:xfrm>
            <a:custGeom>
              <a:avLst/>
              <a:gdLst/>
              <a:ahLst/>
              <a:cxnLst/>
              <a:rect l="l" t="t" r="r" b="b"/>
              <a:pathLst>
                <a:path w="23440" h="38464" extrusionOk="0">
                  <a:moveTo>
                    <a:pt x="0" y="1"/>
                  </a:moveTo>
                  <a:lnTo>
                    <a:pt x="1598" y="38463"/>
                  </a:lnTo>
                  <a:lnTo>
                    <a:pt x="21948" y="38463"/>
                  </a:lnTo>
                  <a:lnTo>
                    <a:pt x="23440" y="1"/>
                  </a:lnTo>
                  <a:close/>
                </a:path>
              </a:pathLst>
            </a:custGeom>
            <a:solidFill>
              <a:schemeClr val="accent2"/>
            </a:solidFill>
            <a:ln>
              <a:noFill/>
            </a:ln>
            <a:effectLst>
              <a:outerShdw dist="47625" dir="3000000" algn="bl" rotWithShape="0">
                <a:srgbClr val="000000">
                  <a:alpha val="3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3"/>
            <p:cNvSpPr/>
            <p:nvPr/>
          </p:nvSpPr>
          <p:spPr>
            <a:xfrm>
              <a:off x="2491144" y="409675"/>
              <a:ext cx="657471" cy="1121840"/>
            </a:xfrm>
            <a:custGeom>
              <a:avLst/>
              <a:gdLst/>
              <a:ahLst/>
              <a:cxnLst/>
              <a:rect l="l" t="t" r="r" b="b"/>
              <a:pathLst>
                <a:path w="21416" h="36545" extrusionOk="0">
                  <a:moveTo>
                    <a:pt x="1" y="0"/>
                  </a:moveTo>
                  <a:lnTo>
                    <a:pt x="1919" y="36545"/>
                  </a:lnTo>
                  <a:lnTo>
                    <a:pt x="19924" y="36118"/>
                  </a:lnTo>
                  <a:lnTo>
                    <a:pt x="21416" y="320"/>
                  </a:lnTo>
                  <a:lnTo>
                    <a:pt x="1"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3"/>
            <p:cNvSpPr/>
            <p:nvPr/>
          </p:nvSpPr>
          <p:spPr>
            <a:xfrm>
              <a:off x="2491144" y="409675"/>
              <a:ext cx="657471" cy="1121840"/>
            </a:xfrm>
            <a:custGeom>
              <a:avLst/>
              <a:gdLst/>
              <a:ahLst/>
              <a:cxnLst/>
              <a:rect l="l" t="t" r="r" b="b"/>
              <a:pathLst>
                <a:path w="21416" h="36545" fill="none" extrusionOk="0">
                  <a:moveTo>
                    <a:pt x="1919" y="36545"/>
                  </a:moveTo>
                  <a:lnTo>
                    <a:pt x="19924" y="36118"/>
                  </a:lnTo>
                  <a:lnTo>
                    <a:pt x="21416" y="320"/>
                  </a:lnTo>
                  <a:lnTo>
                    <a:pt x="1" y="0"/>
                  </a:lnTo>
                  <a:lnTo>
                    <a:pt x="1919" y="365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
            <p:cNvSpPr/>
            <p:nvPr/>
          </p:nvSpPr>
          <p:spPr>
            <a:xfrm>
              <a:off x="2523870" y="1518407"/>
              <a:ext cx="592049" cy="36008"/>
            </a:xfrm>
            <a:custGeom>
              <a:avLst/>
              <a:gdLst/>
              <a:ahLst/>
              <a:cxnLst/>
              <a:rect l="l" t="t" r="r" b="b"/>
              <a:pathLst>
                <a:path w="19285" h="1173" extrusionOk="0">
                  <a:moveTo>
                    <a:pt x="18858" y="0"/>
                  </a:moveTo>
                  <a:lnTo>
                    <a:pt x="853" y="427"/>
                  </a:lnTo>
                  <a:lnTo>
                    <a:pt x="0" y="1172"/>
                  </a:lnTo>
                  <a:lnTo>
                    <a:pt x="19285" y="1172"/>
                  </a:lnTo>
                  <a:lnTo>
                    <a:pt x="18858" y="0"/>
                  </a:lnTo>
                  <a:close/>
                </a:path>
              </a:pathLst>
            </a:custGeom>
            <a:solidFill>
              <a:srgbClr val="614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3"/>
            <p:cNvSpPr/>
            <p:nvPr/>
          </p:nvSpPr>
          <p:spPr>
            <a:xfrm>
              <a:off x="2523870" y="1518407"/>
              <a:ext cx="592049" cy="36008"/>
            </a:xfrm>
            <a:custGeom>
              <a:avLst/>
              <a:gdLst/>
              <a:ahLst/>
              <a:cxnLst/>
              <a:rect l="l" t="t" r="r" b="b"/>
              <a:pathLst>
                <a:path w="19285" h="1173" fill="none" extrusionOk="0">
                  <a:moveTo>
                    <a:pt x="18858" y="0"/>
                  </a:moveTo>
                  <a:lnTo>
                    <a:pt x="18858" y="0"/>
                  </a:lnTo>
                  <a:lnTo>
                    <a:pt x="853" y="427"/>
                  </a:lnTo>
                  <a:lnTo>
                    <a:pt x="0" y="1172"/>
                  </a:lnTo>
                  <a:lnTo>
                    <a:pt x="19285" y="1172"/>
                  </a:lnTo>
                  <a:lnTo>
                    <a:pt x="1885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3"/>
            <p:cNvSpPr/>
            <p:nvPr/>
          </p:nvSpPr>
          <p:spPr>
            <a:xfrm>
              <a:off x="2464988" y="393313"/>
              <a:ext cx="696737" cy="49085"/>
            </a:xfrm>
            <a:custGeom>
              <a:avLst/>
              <a:gdLst/>
              <a:ahLst/>
              <a:cxnLst/>
              <a:rect l="l" t="t" r="r" b="b"/>
              <a:pathLst>
                <a:path w="22695" h="1599" extrusionOk="0">
                  <a:moveTo>
                    <a:pt x="0" y="1"/>
                  </a:moveTo>
                  <a:lnTo>
                    <a:pt x="853" y="1492"/>
                  </a:lnTo>
                  <a:lnTo>
                    <a:pt x="853" y="533"/>
                  </a:lnTo>
                  <a:lnTo>
                    <a:pt x="22268" y="853"/>
                  </a:lnTo>
                  <a:lnTo>
                    <a:pt x="22161" y="1599"/>
                  </a:lnTo>
                  <a:lnTo>
                    <a:pt x="22694"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
            <p:cNvSpPr/>
            <p:nvPr/>
          </p:nvSpPr>
          <p:spPr>
            <a:xfrm>
              <a:off x="2464988" y="393313"/>
              <a:ext cx="696737" cy="49085"/>
            </a:xfrm>
            <a:custGeom>
              <a:avLst/>
              <a:gdLst/>
              <a:ahLst/>
              <a:cxnLst/>
              <a:rect l="l" t="t" r="r" b="b"/>
              <a:pathLst>
                <a:path w="22695" h="1599" fill="none" extrusionOk="0">
                  <a:moveTo>
                    <a:pt x="22694" y="1"/>
                  </a:moveTo>
                  <a:lnTo>
                    <a:pt x="0" y="1"/>
                  </a:lnTo>
                  <a:lnTo>
                    <a:pt x="853" y="1492"/>
                  </a:lnTo>
                  <a:lnTo>
                    <a:pt x="853" y="1492"/>
                  </a:lnTo>
                  <a:lnTo>
                    <a:pt x="853" y="533"/>
                  </a:lnTo>
                  <a:lnTo>
                    <a:pt x="22268" y="853"/>
                  </a:lnTo>
                  <a:lnTo>
                    <a:pt x="22161" y="1599"/>
                  </a:lnTo>
                  <a:lnTo>
                    <a:pt x="2269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
            <p:cNvSpPr/>
            <p:nvPr/>
          </p:nvSpPr>
          <p:spPr>
            <a:xfrm>
              <a:off x="2491144" y="409675"/>
              <a:ext cx="657471" cy="49085"/>
            </a:xfrm>
            <a:custGeom>
              <a:avLst/>
              <a:gdLst/>
              <a:ahLst/>
              <a:cxnLst/>
              <a:rect l="l" t="t" r="r" b="b"/>
              <a:pathLst>
                <a:path w="21416" h="1599" extrusionOk="0">
                  <a:moveTo>
                    <a:pt x="1" y="0"/>
                  </a:moveTo>
                  <a:lnTo>
                    <a:pt x="1" y="959"/>
                  </a:lnTo>
                  <a:lnTo>
                    <a:pt x="21203" y="1598"/>
                  </a:lnTo>
                  <a:lnTo>
                    <a:pt x="21309" y="1066"/>
                  </a:lnTo>
                  <a:lnTo>
                    <a:pt x="21416" y="320"/>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
            <p:cNvSpPr/>
            <p:nvPr/>
          </p:nvSpPr>
          <p:spPr>
            <a:xfrm>
              <a:off x="2491144" y="409675"/>
              <a:ext cx="657471" cy="49085"/>
            </a:xfrm>
            <a:custGeom>
              <a:avLst/>
              <a:gdLst/>
              <a:ahLst/>
              <a:cxnLst/>
              <a:rect l="l" t="t" r="r" b="b"/>
              <a:pathLst>
                <a:path w="21416" h="1599" fill="none" extrusionOk="0">
                  <a:moveTo>
                    <a:pt x="1" y="0"/>
                  </a:moveTo>
                  <a:lnTo>
                    <a:pt x="1" y="959"/>
                  </a:lnTo>
                  <a:lnTo>
                    <a:pt x="21203" y="1598"/>
                  </a:lnTo>
                  <a:lnTo>
                    <a:pt x="21309" y="1066"/>
                  </a:lnTo>
                  <a:lnTo>
                    <a:pt x="21416" y="32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
            <p:cNvSpPr/>
            <p:nvPr/>
          </p:nvSpPr>
          <p:spPr>
            <a:xfrm>
              <a:off x="2595831" y="550300"/>
              <a:ext cx="448128" cy="847128"/>
            </a:xfrm>
            <a:custGeom>
              <a:avLst/>
              <a:gdLst/>
              <a:ahLst/>
              <a:cxnLst/>
              <a:rect l="l" t="t" r="r" b="b"/>
              <a:pathLst>
                <a:path w="14597" h="27596" extrusionOk="0">
                  <a:moveTo>
                    <a:pt x="0" y="1"/>
                  </a:moveTo>
                  <a:lnTo>
                    <a:pt x="1172" y="27595"/>
                  </a:lnTo>
                  <a:lnTo>
                    <a:pt x="13851" y="27595"/>
                  </a:lnTo>
                  <a:lnTo>
                    <a:pt x="14597" y="1"/>
                  </a:lnTo>
                  <a:close/>
                </a:path>
              </a:pathLst>
            </a:custGeom>
            <a:solidFill>
              <a:srgbClr val="FFC9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
            <p:cNvSpPr/>
            <p:nvPr/>
          </p:nvSpPr>
          <p:spPr>
            <a:xfrm>
              <a:off x="2595831" y="550300"/>
              <a:ext cx="448128" cy="847128"/>
            </a:xfrm>
            <a:custGeom>
              <a:avLst/>
              <a:gdLst/>
              <a:ahLst/>
              <a:cxnLst/>
              <a:rect l="l" t="t" r="r" b="b"/>
              <a:pathLst>
                <a:path w="14597" h="27596" fill="none" extrusionOk="0">
                  <a:moveTo>
                    <a:pt x="1172" y="27595"/>
                  </a:moveTo>
                  <a:lnTo>
                    <a:pt x="0" y="1"/>
                  </a:lnTo>
                  <a:lnTo>
                    <a:pt x="14597" y="1"/>
                  </a:lnTo>
                  <a:lnTo>
                    <a:pt x="13851" y="27595"/>
                  </a:lnTo>
                  <a:lnTo>
                    <a:pt x="1172" y="2759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
            <p:cNvSpPr/>
            <p:nvPr/>
          </p:nvSpPr>
          <p:spPr>
            <a:xfrm>
              <a:off x="2641605" y="821758"/>
              <a:ext cx="206089" cy="366344"/>
            </a:xfrm>
            <a:custGeom>
              <a:avLst/>
              <a:gdLst/>
              <a:ahLst/>
              <a:cxnLst/>
              <a:rect l="l" t="t" r="r" b="b"/>
              <a:pathLst>
                <a:path w="6713" h="11934" extrusionOk="0">
                  <a:moveTo>
                    <a:pt x="1" y="1"/>
                  </a:moveTo>
                  <a:lnTo>
                    <a:pt x="1066" y="11507"/>
                  </a:lnTo>
                  <a:lnTo>
                    <a:pt x="5115" y="11934"/>
                  </a:lnTo>
                  <a:lnTo>
                    <a:pt x="6713" y="6713"/>
                  </a:lnTo>
                  <a:lnTo>
                    <a:pt x="1" y="1"/>
                  </a:lnTo>
                  <a:close/>
                </a:path>
              </a:pathLst>
            </a:custGeom>
            <a:solidFill>
              <a:srgbClr val="FF54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
            <p:cNvSpPr/>
            <p:nvPr/>
          </p:nvSpPr>
          <p:spPr>
            <a:xfrm>
              <a:off x="2641605" y="821758"/>
              <a:ext cx="206089" cy="366344"/>
            </a:xfrm>
            <a:custGeom>
              <a:avLst/>
              <a:gdLst/>
              <a:ahLst/>
              <a:cxnLst/>
              <a:rect l="l" t="t" r="r" b="b"/>
              <a:pathLst>
                <a:path w="6713" h="11934" fill="none" extrusionOk="0">
                  <a:moveTo>
                    <a:pt x="1" y="1"/>
                  </a:moveTo>
                  <a:lnTo>
                    <a:pt x="6713" y="6713"/>
                  </a:lnTo>
                  <a:lnTo>
                    <a:pt x="5115" y="11934"/>
                  </a:lnTo>
                  <a:lnTo>
                    <a:pt x="1066" y="11507"/>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
            <p:cNvSpPr/>
            <p:nvPr/>
          </p:nvSpPr>
          <p:spPr>
            <a:xfrm>
              <a:off x="2814968" y="1132478"/>
              <a:ext cx="45835" cy="143941"/>
            </a:xfrm>
            <a:custGeom>
              <a:avLst/>
              <a:gdLst/>
              <a:ahLst/>
              <a:cxnLst/>
              <a:rect l="l" t="t" r="r" b="b"/>
              <a:pathLst>
                <a:path w="1493" h="4689" extrusionOk="0">
                  <a:moveTo>
                    <a:pt x="214" y="0"/>
                  </a:moveTo>
                  <a:lnTo>
                    <a:pt x="1" y="4688"/>
                  </a:lnTo>
                  <a:lnTo>
                    <a:pt x="1492" y="4369"/>
                  </a:lnTo>
                  <a:lnTo>
                    <a:pt x="1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3"/>
            <p:cNvSpPr/>
            <p:nvPr/>
          </p:nvSpPr>
          <p:spPr>
            <a:xfrm>
              <a:off x="2814968" y="1132478"/>
              <a:ext cx="45835" cy="143941"/>
            </a:xfrm>
            <a:custGeom>
              <a:avLst/>
              <a:gdLst/>
              <a:ahLst/>
              <a:cxnLst/>
              <a:rect l="l" t="t" r="r" b="b"/>
              <a:pathLst>
                <a:path w="1493" h="4689" fill="none" extrusionOk="0">
                  <a:moveTo>
                    <a:pt x="1" y="4688"/>
                  </a:moveTo>
                  <a:lnTo>
                    <a:pt x="214" y="0"/>
                  </a:lnTo>
                  <a:lnTo>
                    <a:pt x="1492" y="0"/>
                  </a:lnTo>
                  <a:lnTo>
                    <a:pt x="1492" y="4369"/>
                  </a:lnTo>
                  <a:lnTo>
                    <a:pt x="1" y="468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
            <p:cNvSpPr/>
            <p:nvPr/>
          </p:nvSpPr>
          <p:spPr>
            <a:xfrm>
              <a:off x="2821507" y="579739"/>
              <a:ext cx="179933" cy="425222"/>
            </a:xfrm>
            <a:custGeom>
              <a:avLst/>
              <a:gdLst/>
              <a:ahLst/>
              <a:cxnLst/>
              <a:rect l="l" t="t" r="r" b="b"/>
              <a:pathLst>
                <a:path w="5861" h="13852" extrusionOk="0">
                  <a:moveTo>
                    <a:pt x="5861" y="0"/>
                  </a:moveTo>
                  <a:lnTo>
                    <a:pt x="1918" y="533"/>
                  </a:lnTo>
                  <a:lnTo>
                    <a:pt x="1" y="10442"/>
                  </a:lnTo>
                  <a:lnTo>
                    <a:pt x="1279" y="13851"/>
                  </a:lnTo>
                  <a:lnTo>
                    <a:pt x="3836" y="12892"/>
                  </a:lnTo>
                  <a:lnTo>
                    <a:pt x="586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3"/>
            <p:cNvSpPr/>
            <p:nvPr/>
          </p:nvSpPr>
          <p:spPr>
            <a:xfrm>
              <a:off x="2821507" y="579739"/>
              <a:ext cx="179933" cy="425222"/>
            </a:xfrm>
            <a:custGeom>
              <a:avLst/>
              <a:gdLst/>
              <a:ahLst/>
              <a:cxnLst/>
              <a:rect l="l" t="t" r="r" b="b"/>
              <a:pathLst>
                <a:path w="5861" h="13852" fill="none" extrusionOk="0">
                  <a:moveTo>
                    <a:pt x="1279" y="13851"/>
                  </a:moveTo>
                  <a:lnTo>
                    <a:pt x="1" y="10442"/>
                  </a:lnTo>
                  <a:lnTo>
                    <a:pt x="1918" y="533"/>
                  </a:lnTo>
                  <a:lnTo>
                    <a:pt x="5861" y="0"/>
                  </a:lnTo>
                  <a:lnTo>
                    <a:pt x="3836" y="12892"/>
                  </a:lnTo>
                  <a:lnTo>
                    <a:pt x="1279" y="138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3"/>
            <p:cNvSpPr/>
            <p:nvPr/>
          </p:nvSpPr>
          <p:spPr>
            <a:xfrm>
              <a:off x="2847663" y="972206"/>
              <a:ext cx="124335" cy="137402"/>
            </a:xfrm>
            <a:custGeom>
              <a:avLst/>
              <a:gdLst/>
              <a:ahLst/>
              <a:cxnLst/>
              <a:rect l="l" t="t" r="r" b="b"/>
              <a:pathLst>
                <a:path w="4050" h="4476" extrusionOk="0">
                  <a:moveTo>
                    <a:pt x="4050" y="1"/>
                  </a:moveTo>
                  <a:lnTo>
                    <a:pt x="427" y="1279"/>
                  </a:lnTo>
                  <a:lnTo>
                    <a:pt x="1" y="4156"/>
                  </a:lnTo>
                  <a:lnTo>
                    <a:pt x="427" y="4476"/>
                  </a:lnTo>
                  <a:lnTo>
                    <a:pt x="3517" y="4156"/>
                  </a:lnTo>
                  <a:lnTo>
                    <a:pt x="40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3"/>
            <p:cNvSpPr/>
            <p:nvPr/>
          </p:nvSpPr>
          <p:spPr>
            <a:xfrm>
              <a:off x="2847663" y="972206"/>
              <a:ext cx="124335" cy="137402"/>
            </a:xfrm>
            <a:custGeom>
              <a:avLst/>
              <a:gdLst/>
              <a:ahLst/>
              <a:cxnLst/>
              <a:rect l="l" t="t" r="r" b="b"/>
              <a:pathLst>
                <a:path w="4050" h="4476" fill="none" extrusionOk="0">
                  <a:moveTo>
                    <a:pt x="1" y="4156"/>
                  </a:moveTo>
                  <a:lnTo>
                    <a:pt x="427" y="1279"/>
                  </a:lnTo>
                  <a:lnTo>
                    <a:pt x="4050" y="1"/>
                  </a:lnTo>
                  <a:lnTo>
                    <a:pt x="3517" y="4156"/>
                  </a:lnTo>
                  <a:lnTo>
                    <a:pt x="427" y="4476"/>
                  </a:lnTo>
                  <a:lnTo>
                    <a:pt x="1" y="415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3"/>
            <p:cNvSpPr/>
            <p:nvPr/>
          </p:nvSpPr>
          <p:spPr>
            <a:xfrm>
              <a:off x="2743007" y="883920"/>
              <a:ext cx="94894" cy="107932"/>
            </a:xfrm>
            <a:custGeom>
              <a:avLst/>
              <a:gdLst/>
              <a:ahLst/>
              <a:cxnLst/>
              <a:rect l="l" t="t" r="r" b="b"/>
              <a:pathLst>
                <a:path w="3091" h="3516" extrusionOk="0">
                  <a:moveTo>
                    <a:pt x="1386" y="0"/>
                  </a:moveTo>
                  <a:lnTo>
                    <a:pt x="1" y="213"/>
                  </a:lnTo>
                  <a:lnTo>
                    <a:pt x="2771" y="3516"/>
                  </a:lnTo>
                  <a:lnTo>
                    <a:pt x="3090" y="2983"/>
                  </a:lnTo>
                  <a:lnTo>
                    <a:pt x="1386" y="0"/>
                  </a:lnTo>
                  <a:close/>
                </a:path>
              </a:pathLst>
            </a:custGeom>
            <a:solidFill>
              <a:srgbClr val="FF98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3"/>
            <p:cNvSpPr/>
            <p:nvPr/>
          </p:nvSpPr>
          <p:spPr>
            <a:xfrm>
              <a:off x="2743007" y="883920"/>
              <a:ext cx="94894" cy="107932"/>
            </a:xfrm>
            <a:custGeom>
              <a:avLst/>
              <a:gdLst/>
              <a:ahLst/>
              <a:cxnLst/>
              <a:rect l="l" t="t" r="r" b="b"/>
              <a:pathLst>
                <a:path w="3091" h="3516" fill="none" extrusionOk="0">
                  <a:moveTo>
                    <a:pt x="2771" y="3516"/>
                  </a:moveTo>
                  <a:lnTo>
                    <a:pt x="1" y="213"/>
                  </a:lnTo>
                  <a:lnTo>
                    <a:pt x="1386" y="0"/>
                  </a:lnTo>
                  <a:lnTo>
                    <a:pt x="3090" y="2983"/>
                  </a:lnTo>
                  <a:lnTo>
                    <a:pt x="2771" y="35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3"/>
            <p:cNvSpPr/>
            <p:nvPr/>
          </p:nvSpPr>
          <p:spPr>
            <a:xfrm>
              <a:off x="2723390" y="681133"/>
              <a:ext cx="206089" cy="493892"/>
            </a:xfrm>
            <a:custGeom>
              <a:avLst/>
              <a:gdLst/>
              <a:ahLst/>
              <a:cxnLst/>
              <a:rect l="l" t="t" r="r" b="b"/>
              <a:pathLst>
                <a:path w="6713" h="16089" extrusionOk="0">
                  <a:moveTo>
                    <a:pt x="2025" y="6606"/>
                  </a:moveTo>
                  <a:lnTo>
                    <a:pt x="3729" y="9589"/>
                  </a:lnTo>
                  <a:lnTo>
                    <a:pt x="3410" y="10122"/>
                  </a:lnTo>
                  <a:lnTo>
                    <a:pt x="640" y="6819"/>
                  </a:lnTo>
                  <a:lnTo>
                    <a:pt x="2025" y="6606"/>
                  </a:lnTo>
                  <a:close/>
                  <a:moveTo>
                    <a:pt x="4582" y="0"/>
                  </a:moveTo>
                  <a:lnTo>
                    <a:pt x="1066" y="107"/>
                  </a:lnTo>
                  <a:lnTo>
                    <a:pt x="0" y="7245"/>
                  </a:lnTo>
                  <a:lnTo>
                    <a:pt x="4049" y="11294"/>
                  </a:lnTo>
                  <a:lnTo>
                    <a:pt x="2770" y="15343"/>
                  </a:lnTo>
                  <a:lnTo>
                    <a:pt x="3090" y="15769"/>
                  </a:lnTo>
                  <a:lnTo>
                    <a:pt x="3197" y="14703"/>
                  </a:lnTo>
                  <a:lnTo>
                    <a:pt x="4475" y="14703"/>
                  </a:lnTo>
                  <a:lnTo>
                    <a:pt x="4475" y="16088"/>
                  </a:lnTo>
                  <a:lnTo>
                    <a:pt x="6713" y="15130"/>
                  </a:lnTo>
                  <a:lnTo>
                    <a:pt x="6713" y="13744"/>
                  </a:lnTo>
                  <a:lnTo>
                    <a:pt x="4475" y="13958"/>
                  </a:lnTo>
                  <a:lnTo>
                    <a:pt x="4049" y="13638"/>
                  </a:lnTo>
                  <a:lnTo>
                    <a:pt x="4475" y="10761"/>
                  </a:lnTo>
                  <a:lnTo>
                    <a:pt x="6499" y="10015"/>
                  </a:lnTo>
                  <a:lnTo>
                    <a:pt x="6499" y="9802"/>
                  </a:lnTo>
                  <a:lnTo>
                    <a:pt x="4475" y="10548"/>
                  </a:lnTo>
                  <a:lnTo>
                    <a:pt x="3197" y="7139"/>
                  </a:lnTo>
                  <a:lnTo>
                    <a:pt x="4582" y="0"/>
                  </a:lnTo>
                  <a:close/>
                </a:path>
              </a:pathLst>
            </a:custGeom>
            <a:solidFill>
              <a:srgbClr val="FF78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3"/>
            <p:cNvSpPr/>
            <p:nvPr/>
          </p:nvSpPr>
          <p:spPr>
            <a:xfrm>
              <a:off x="2743007" y="883920"/>
              <a:ext cx="94894" cy="107932"/>
            </a:xfrm>
            <a:custGeom>
              <a:avLst/>
              <a:gdLst/>
              <a:ahLst/>
              <a:cxnLst/>
              <a:rect l="l" t="t" r="r" b="b"/>
              <a:pathLst>
                <a:path w="3091" h="3516" fill="none" extrusionOk="0">
                  <a:moveTo>
                    <a:pt x="2771" y="3516"/>
                  </a:moveTo>
                  <a:lnTo>
                    <a:pt x="1" y="213"/>
                  </a:lnTo>
                  <a:lnTo>
                    <a:pt x="1386" y="0"/>
                  </a:lnTo>
                  <a:lnTo>
                    <a:pt x="3090" y="2983"/>
                  </a:lnTo>
                  <a:lnTo>
                    <a:pt x="2771" y="35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3"/>
            <p:cNvSpPr/>
            <p:nvPr/>
          </p:nvSpPr>
          <p:spPr>
            <a:xfrm>
              <a:off x="2723390" y="681133"/>
              <a:ext cx="206089" cy="493892"/>
            </a:xfrm>
            <a:custGeom>
              <a:avLst/>
              <a:gdLst/>
              <a:ahLst/>
              <a:cxnLst/>
              <a:rect l="l" t="t" r="r" b="b"/>
              <a:pathLst>
                <a:path w="6713" h="16089" fill="none" extrusionOk="0">
                  <a:moveTo>
                    <a:pt x="4582" y="0"/>
                  </a:moveTo>
                  <a:lnTo>
                    <a:pt x="1066" y="107"/>
                  </a:lnTo>
                  <a:lnTo>
                    <a:pt x="0" y="7245"/>
                  </a:lnTo>
                  <a:lnTo>
                    <a:pt x="4049" y="11294"/>
                  </a:lnTo>
                  <a:lnTo>
                    <a:pt x="2770" y="15343"/>
                  </a:lnTo>
                  <a:lnTo>
                    <a:pt x="3090" y="15769"/>
                  </a:lnTo>
                  <a:lnTo>
                    <a:pt x="3197" y="14703"/>
                  </a:lnTo>
                  <a:lnTo>
                    <a:pt x="4475" y="14703"/>
                  </a:lnTo>
                  <a:lnTo>
                    <a:pt x="4475" y="16088"/>
                  </a:lnTo>
                  <a:lnTo>
                    <a:pt x="6713" y="15130"/>
                  </a:lnTo>
                  <a:lnTo>
                    <a:pt x="6713" y="13744"/>
                  </a:lnTo>
                  <a:lnTo>
                    <a:pt x="4475" y="13958"/>
                  </a:lnTo>
                  <a:lnTo>
                    <a:pt x="4049" y="13638"/>
                  </a:lnTo>
                  <a:lnTo>
                    <a:pt x="4475" y="10761"/>
                  </a:lnTo>
                  <a:lnTo>
                    <a:pt x="6499" y="10015"/>
                  </a:lnTo>
                  <a:lnTo>
                    <a:pt x="6499" y="9802"/>
                  </a:lnTo>
                  <a:lnTo>
                    <a:pt x="4475" y="10548"/>
                  </a:lnTo>
                  <a:lnTo>
                    <a:pt x="3197" y="7139"/>
                  </a:lnTo>
                  <a:lnTo>
                    <a:pt x="45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3"/>
            <p:cNvSpPr/>
            <p:nvPr/>
          </p:nvSpPr>
          <p:spPr>
            <a:xfrm>
              <a:off x="2707027" y="903536"/>
              <a:ext cx="140667" cy="248588"/>
            </a:xfrm>
            <a:custGeom>
              <a:avLst/>
              <a:gdLst/>
              <a:ahLst/>
              <a:cxnLst/>
              <a:rect l="l" t="t" r="r" b="b"/>
              <a:pathLst>
                <a:path w="4582" h="8098" extrusionOk="0">
                  <a:moveTo>
                    <a:pt x="533" y="0"/>
                  </a:moveTo>
                  <a:lnTo>
                    <a:pt x="1" y="4049"/>
                  </a:lnTo>
                  <a:lnTo>
                    <a:pt x="3303" y="8098"/>
                  </a:lnTo>
                  <a:lnTo>
                    <a:pt x="4582" y="4049"/>
                  </a:lnTo>
                  <a:lnTo>
                    <a:pt x="5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3"/>
            <p:cNvSpPr/>
            <p:nvPr/>
          </p:nvSpPr>
          <p:spPr>
            <a:xfrm>
              <a:off x="2707027" y="903536"/>
              <a:ext cx="140667" cy="248588"/>
            </a:xfrm>
            <a:custGeom>
              <a:avLst/>
              <a:gdLst/>
              <a:ahLst/>
              <a:cxnLst/>
              <a:rect l="l" t="t" r="r" b="b"/>
              <a:pathLst>
                <a:path w="4582" h="8098" fill="none" extrusionOk="0">
                  <a:moveTo>
                    <a:pt x="533" y="0"/>
                  </a:moveTo>
                  <a:lnTo>
                    <a:pt x="1" y="4049"/>
                  </a:lnTo>
                  <a:lnTo>
                    <a:pt x="3303" y="8098"/>
                  </a:lnTo>
                  <a:lnTo>
                    <a:pt x="4582" y="4049"/>
                  </a:lnTo>
                  <a:lnTo>
                    <a:pt x="5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3"/>
            <p:cNvSpPr/>
            <p:nvPr/>
          </p:nvSpPr>
          <p:spPr>
            <a:xfrm>
              <a:off x="2818253" y="1132478"/>
              <a:ext cx="42550" cy="55624"/>
            </a:xfrm>
            <a:custGeom>
              <a:avLst/>
              <a:gdLst/>
              <a:ahLst/>
              <a:cxnLst/>
              <a:rect l="l" t="t" r="r" b="b"/>
              <a:pathLst>
                <a:path w="1386" h="1812" extrusionOk="0">
                  <a:moveTo>
                    <a:pt x="107" y="0"/>
                  </a:moveTo>
                  <a:lnTo>
                    <a:pt x="0" y="1066"/>
                  </a:lnTo>
                  <a:lnTo>
                    <a:pt x="639" y="1812"/>
                  </a:lnTo>
                  <a:lnTo>
                    <a:pt x="1385" y="1385"/>
                  </a:lnTo>
                  <a:lnTo>
                    <a:pt x="1385" y="0"/>
                  </a:lnTo>
                  <a:close/>
                </a:path>
              </a:pathLst>
            </a:custGeom>
            <a:solidFill>
              <a:srgbClr val="9F2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3"/>
            <p:cNvSpPr/>
            <p:nvPr/>
          </p:nvSpPr>
          <p:spPr>
            <a:xfrm>
              <a:off x="2818253" y="1132478"/>
              <a:ext cx="42550" cy="55624"/>
            </a:xfrm>
            <a:custGeom>
              <a:avLst/>
              <a:gdLst/>
              <a:ahLst/>
              <a:cxnLst/>
              <a:rect l="l" t="t" r="r" b="b"/>
              <a:pathLst>
                <a:path w="1386" h="1812" fill="none" extrusionOk="0">
                  <a:moveTo>
                    <a:pt x="1385" y="0"/>
                  </a:moveTo>
                  <a:lnTo>
                    <a:pt x="107" y="0"/>
                  </a:lnTo>
                  <a:lnTo>
                    <a:pt x="0" y="1066"/>
                  </a:lnTo>
                  <a:lnTo>
                    <a:pt x="639" y="1812"/>
                  </a:lnTo>
                  <a:lnTo>
                    <a:pt x="1385" y="1385"/>
                  </a:lnTo>
                  <a:lnTo>
                    <a:pt x="138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3"/>
            <p:cNvSpPr/>
            <p:nvPr/>
          </p:nvSpPr>
          <p:spPr>
            <a:xfrm>
              <a:off x="2821507" y="677848"/>
              <a:ext cx="101433" cy="327113"/>
            </a:xfrm>
            <a:custGeom>
              <a:avLst/>
              <a:gdLst/>
              <a:ahLst/>
              <a:cxnLst/>
              <a:rect l="l" t="t" r="r" b="b"/>
              <a:pathLst>
                <a:path w="3304" h="10656" extrusionOk="0">
                  <a:moveTo>
                    <a:pt x="2877" y="1"/>
                  </a:moveTo>
                  <a:lnTo>
                    <a:pt x="1386" y="107"/>
                  </a:lnTo>
                  <a:lnTo>
                    <a:pt x="1" y="7246"/>
                  </a:lnTo>
                  <a:lnTo>
                    <a:pt x="1279" y="10655"/>
                  </a:lnTo>
                  <a:lnTo>
                    <a:pt x="3303" y="9909"/>
                  </a:lnTo>
                  <a:lnTo>
                    <a:pt x="2877" y="1"/>
                  </a:lnTo>
                  <a:close/>
                </a:path>
              </a:pathLst>
            </a:custGeom>
            <a:solidFill>
              <a:srgbClr val="6B12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3"/>
            <p:cNvSpPr/>
            <p:nvPr/>
          </p:nvSpPr>
          <p:spPr>
            <a:xfrm>
              <a:off x="2821507" y="677848"/>
              <a:ext cx="101433" cy="327113"/>
            </a:xfrm>
            <a:custGeom>
              <a:avLst/>
              <a:gdLst/>
              <a:ahLst/>
              <a:cxnLst/>
              <a:rect l="l" t="t" r="r" b="b"/>
              <a:pathLst>
                <a:path w="3304" h="10656" fill="none" extrusionOk="0">
                  <a:moveTo>
                    <a:pt x="2877" y="1"/>
                  </a:moveTo>
                  <a:lnTo>
                    <a:pt x="1386" y="107"/>
                  </a:lnTo>
                  <a:lnTo>
                    <a:pt x="1" y="7246"/>
                  </a:lnTo>
                  <a:lnTo>
                    <a:pt x="1279" y="10655"/>
                  </a:lnTo>
                  <a:lnTo>
                    <a:pt x="3303" y="9909"/>
                  </a:lnTo>
                  <a:lnTo>
                    <a:pt x="28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3"/>
            <p:cNvSpPr/>
            <p:nvPr/>
          </p:nvSpPr>
          <p:spPr>
            <a:xfrm>
              <a:off x="2847663" y="988568"/>
              <a:ext cx="81815" cy="121040"/>
            </a:xfrm>
            <a:custGeom>
              <a:avLst/>
              <a:gdLst/>
              <a:ahLst/>
              <a:cxnLst/>
              <a:rect l="l" t="t" r="r" b="b"/>
              <a:pathLst>
                <a:path w="2665" h="3943" extrusionOk="0">
                  <a:moveTo>
                    <a:pt x="2451" y="0"/>
                  </a:moveTo>
                  <a:lnTo>
                    <a:pt x="427" y="746"/>
                  </a:lnTo>
                  <a:lnTo>
                    <a:pt x="1" y="3623"/>
                  </a:lnTo>
                  <a:lnTo>
                    <a:pt x="427" y="3943"/>
                  </a:lnTo>
                  <a:lnTo>
                    <a:pt x="2665" y="3729"/>
                  </a:lnTo>
                  <a:lnTo>
                    <a:pt x="24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
            <p:cNvSpPr/>
            <p:nvPr/>
          </p:nvSpPr>
          <p:spPr>
            <a:xfrm>
              <a:off x="2847663" y="988568"/>
              <a:ext cx="81815" cy="121040"/>
            </a:xfrm>
            <a:custGeom>
              <a:avLst/>
              <a:gdLst/>
              <a:ahLst/>
              <a:cxnLst/>
              <a:rect l="l" t="t" r="r" b="b"/>
              <a:pathLst>
                <a:path w="2665" h="3943" fill="none" extrusionOk="0">
                  <a:moveTo>
                    <a:pt x="2451" y="0"/>
                  </a:moveTo>
                  <a:lnTo>
                    <a:pt x="427" y="746"/>
                  </a:lnTo>
                  <a:lnTo>
                    <a:pt x="1" y="3623"/>
                  </a:lnTo>
                  <a:lnTo>
                    <a:pt x="427" y="3943"/>
                  </a:lnTo>
                  <a:lnTo>
                    <a:pt x="2665" y="3729"/>
                  </a:lnTo>
                  <a:lnTo>
                    <a:pt x="245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3"/>
            <p:cNvSpPr/>
            <p:nvPr/>
          </p:nvSpPr>
          <p:spPr>
            <a:xfrm>
              <a:off x="2743007" y="883920"/>
              <a:ext cx="94894" cy="107932"/>
            </a:xfrm>
            <a:custGeom>
              <a:avLst/>
              <a:gdLst/>
              <a:ahLst/>
              <a:cxnLst/>
              <a:rect l="l" t="t" r="r" b="b"/>
              <a:pathLst>
                <a:path w="3091" h="3516" extrusionOk="0">
                  <a:moveTo>
                    <a:pt x="1386" y="0"/>
                  </a:moveTo>
                  <a:lnTo>
                    <a:pt x="1" y="213"/>
                  </a:lnTo>
                  <a:lnTo>
                    <a:pt x="2771" y="3516"/>
                  </a:lnTo>
                  <a:lnTo>
                    <a:pt x="3090" y="2983"/>
                  </a:lnTo>
                  <a:lnTo>
                    <a:pt x="13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
            <p:cNvSpPr/>
            <p:nvPr/>
          </p:nvSpPr>
          <p:spPr>
            <a:xfrm>
              <a:off x="2743007" y="883920"/>
              <a:ext cx="94894" cy="107932"/>
            </a:xfrm>
            <a:custGeom>
              <a:avLst/>
              <a:gdLst/>
              <a:ahLst/>
              <a:cxnLst/>
              <a:rect l="l" t="t" r="r" b="b"/>
              <a:pathLst>
                <a:path w="3091" h="3516" fill="none" extrusionOk="0">
                  <a:moveTo>
                    <a:pt x="1386" y="0"/>
                  </a:moveTo>
                  <a:lnTo>
                    <a:pt x="1" y="213"/>
                  </a:lnTo>
                  <a:lnTo>
                    <a:pt x="2771" y="3516"/>
                  </a:lnTo>
                  <a:lnTo>
                    <a:pt x="3090" y="2983"/>
                  </a:lnTo>
                  <a:lnTo>
                    <a:pt x="13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6" name="Google Shape;266;p3"/>
          <p:cNvGrpSpPr/>
          <p:nvPr/>
        </p:nvGrpSpPr>
        <p:grpSpPr>
          <a:xfrm>
            <a:off x="325376" y="2874064"/>
            <a:ext cx="984524" cy="2106122"/>
            <a:chOff x="-2306975" y="-1486200"/>
            <a:chExt cx="1429125" cy="3057225"/>
          </a:xfrm>
        </p:grpSpPr>
        <p:grpSp>
          <p:nvGrpSpPr>
            <p:cNvPr id="267" name="Google Shape;267;p3"/>
            <p:cNvGrpSpPr/>
            <p:nvPr/>
          </p:nvGrpSpPr>
          <p:grpSpPr>
            <a:xfrm>
              <a:off x="-2306975" y="-1486200"/>
              <a:ext cx="1429125" cy="3004725"/>
              <a:chOff x="-2306975" y="-1486200"/>
              <a:chExt cx="1429125" cy="3004725"/>
            </a:xfrm>
          </p:grpSpPr>
          <p:sp>
            <p:nvSpPr>
              <p:cNvPr id="268" name="Google Shape;268;p3"/>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3"/>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3"/>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8" name="Google Shape;318;p3"/>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9" name="Google Shape;319;p3"/>
          <p:cNvGrpSpPr/>
          <p:nvPr/>
        </p:nvGrpSpPr>
        <p:grpSpPr>
          <a:xfrm>
            <a:off x="7260575" y="3692300"/>
            <a:ext cx="1641025" cy="1309900"/>
            <a:chOff x="8060675" y="3682775"/>
            <a:chExt cx="1641025" cy="1309900"/>
          </a:xfrm>
        </p:grpSpPr>
        <p:grpSp>
          <p:nvGrpSpPr>
            <p:cNvPr id="320" name="Google Shape;320;p3"/>
            <p:cNvGrpSpPr/>
            <p:nvPr/>
          </p:nvGrpSpPr>
          <p:grpSpPr>
            <a:xfrm flipH="1">
              <a:off x="8215400" y="3682775"/>
              <a:ext cx="1486300" cy="1222600"/>
              <a:chOff x="756775" y="2990550"/>
              <a:chExt cx="1486300" cy="1222600"/>
            </a:xfrm>
          </p:grpSpPr>
          <p:sp>
            <p:nvSpPr>
              <p:cNvPr id="321" name="Google Shape;321;p3"/>
              <p:cNvSpPr/>
              <p:nvPr/>
            </p:nvSpPr>
            <p:spPr>
              <a:xfrm flipH="1">
                <a:off x="1188275" y="2990550"/>
                <a:ext cx="1022850" cy="1222600"/>
              </a:xfrm>
              <a:custGeom>
                <a:avLst/>
                <a:gdLst/>
                <a:ahLst/>
                <a:cxnLst/>
                <a:rect l="l" t="t" r="r" b="b"/>
                <a:pathLst>
                  <a:path w="40914" h="48904" extrusionOk="0">
                    <a:moveTo>
                      <a:pt x="40914" y="0"/>
                    </a:moveTo>
                    <a:lnTo>
                      <a:pt x="1" y="533"/>
                    </a:lnTo>
                    <a:lnTo>
                      <a:pt x="3517" y="48904"/>
                    </a:lnTo>
                    <a:lnTo>
                      <a:pt x="5861" y="48904"/>
                    </a:lnTo>
                    <a:lnTo>
                      <a:pt x="7565" y="44535"/>
                    </a:lnTo>
                    <a:lnTo>
                      <a:pt x="36758" y="44535"/>
                    </a:lnTo>
                    <a:lnTo>
                      <a:pt x="38037" y="48904"/>
                    </a:lnTo>
                    <a:lnTo>
                      <a:pt x="40061" y="48904"/>
                    </a:lnTo>
                    <a:lnTo>
                      <a:pt x="40914"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3"/>
              <p:cNvSpPr/>
              <p:nvPr/>
            </p:nvSpPr>
            <p:spPr>
              <a:xfrm flipH="1">
                <a:off x="1188275" y="2990550"/>
                <a:ext cx="1022850" cy="1222600"/>
              </a:xfrm>
              <a:custGeom>
                <a:avLst/>
                <a:gdLst/>
                <a:ahLst/>
                <a:cxnLst/>
                <a:rect l="l" t="t" r="r" b="b"/>
                <a:pathLst>
                  <a:path w="40914" h="48904" fill="none" extrusionOk="0">
                    <a:moveTo>
                      <a:pt x="3517" y="48904"/>
                    </a:moveTo>
                    <a:lnTo>
                      <a:pt x="1" y="533"/>
                    </a:lnTo>
                    <a:lnTo>
                      <a:pt x="40914" y="0"/>
                    </a:lnTo>
                    <a:lnTo>
                      <a:pt x="40061" y="48904"/>
                    </a:lnTo>
                    <a:lnTo>
                      <a:pt x="38037" y="48904"/>
                    </a:lnTo>
                    <a:lnTo>
                      <a:pt x="36758" y="44535"/>
                    </a:lnTo>
                    <a:lnTo>
                      <a:pt x="7565" y="44535"/>
                    </a:lnTo>
                    <a:lnTo>
                      <a:pt x="5861" y="48904"/>
                    </a:lnTo>
                    <a:lnTo>
                      <a:pt x="3517" y="4890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3"/>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3"/>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
              <p:cNvSpPr/>
              <p:nvPr/>
            </p:nvSpPr>
            <p:spPr>
              <a:xfrm flipH="1">
                <a:off x="1276175" y="3017175"/>
                <a:ext cx="966900" cy="1020175"/>
              </a:xfrm>
              <a:custGeom>
                <a:avLst/>
                <a:gdLst/>
                <a:ahLst/>
                <a:cxnLst/>
                <a:rect l="l" t="t" r="r" b="b"/>
                <a:pathLst>
                  <a:path w="38676" h="40807" extrusionOk="0">
                    <a:moveTo>
                      <a:pt x="38676" y="1"/>
                    </a:moveTo>
                    <a:lnTo>
                      <a:pt x="0" y="960"/>
                    </a:lnTo>
                    <a:lnTo>
                      <a:pt x="2131" y="40807"/>
                    </a:lnTo>
                    <a:lnTo>
                      <a:pt x="38143" y="40807"/>
                    </a:lnTo>
                    <a:lnTo>
                      <a:pt x="386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
              <p:cNvSpPr/>
              <p:nvPr/>
            </p:nvSpPr>
            <p:spPr>
              <a:xfrm flipH="1">
                <a:off x="1276175" y="3017175"/>
                <a:ext cx="966900" cy="1020175"/>
              </a:xfrm>
              <a:custGeom>
                <a:avLst/>
                <a:gdLst/>
                <a:ahLst/>
                <a:cxnLst/>
                <a:rect l="l" t="t" r="r" b="b"/>
                <a:pathLst>
                  <a:path w="38676" h="40807" fill="none" extrusionOk="0">
                    <a:moveTo>
                      <a:pt x="38676" y="1"/>
                    </a:moveTo>
                    <a:lnTo>
                      <a:pt x="0" y="960"/>
                    </a:lnTo>
                    <a:lnTo>
                      <a:pt x="2131" y="40807"/>
                    </a:lnTo>
                    <a:lnTo>
                      <a:pt x="38143" y="40807"/>
                    </a:lnTo>
                    <a:lnTo>
                      <a:pt x="3867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
              <p:cNvSpPr/>
              <p:nvPr/>
            </p:nvSpPr>
            <p:spPr>
              <a:xfrm flipH="1">
                <a:off x="1230900" y="3017175"/>
                <a:ext cx="58625" cy="1020175"/>
              </a:xfrm>
              <a:custGeom>
                <a:avLst/>
                <a:gdLst/>
                <a:ahLst/>
                <a:cxnLst/>
                <a:rect l="l" t="t" r="r" b="b"/>
                <a:pathLst>
                  <a:path w="2345" h="40807" extrusionOk="0">
                    <a:moveTo>
                      <a:pt x="534" y="1"/>
                    </a:moveTo>
                    <a:lnTo>
                      <a:pt x="1" y="40807"/>
                    </a:lnTo>
                    <a:lnTo>
                      <a:pt x="1066" y="40807"/>
                    </a:lnTo>
                    <a:lnTo>
                      <a:pt x="234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
              <p:cNvSpPr/>
              <p:nvPr/>
            </p:nvSpPr>
            <p:spPr>
              <a:xfrm flipH="1">
                <a:off x="1230900" y="3017175"/>
                <a:ext cx="58625" cy="1020175"/>
              </a:xfrm>
              <a:custGeom>
                <a:avLst/>
                <a:gdLst/>
                <a:ahLst/>
                <a:cxnLst/>
                <a:rect l="l" t="t" r="r" b="b"/>
                <a:pathLst>
                  <a:path w="2345" h="40807" fill="none" extrusionOk="0">
                    <a:moveTo>
                      <a:pt x="1" y="40807"/>
                    </a:moveTo>
                    <a:lnTo>
                      <a:pt x="534" y="1"/>
                    </a:lnTo>
                    <a:lnTo>
                      <a:pt x="2345" y="1"/>
                    </a:lnTo>
                    <a:lnTo>
                      <a:pt x="1066" y="40807"/>
                    </a:lnTo>
                    <a:lnTo>
                      <a:pt x="1" y="4080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
              <p:cNvSpPr/>
              <p:nvPr/>
            </p:nvSpPr>
            <p:spPr>
              <a:xfrm flipH="1">
                <a:off x="1651725" y="3131725"/>
                <a:ext cx="298350" cy="34650"/>
              </a:xfrm>
              <a:custGeom>
                <a:avLst/>
                <a:gdLst/>
                <a:ahLst/>
                <a:cxnLst/>
                <a:rect l="l" t="t" r="r" b="b"/>
                <a:pathLst>
                  <a:path w="11934" h="1386" extrusionOk="0">
                    <a:moveTo>
                      <a:pt x="11933" y="0"/>
                    </a:moveTo>
                    <a:lnTo>
                      <a:pt x="0" y="320"/>
                    </a:lnTo>
                    <a:lnTo>
                      <a:pt x="0" y="1385"/>
                    </a:lnTo>
                    <a:lnTo>
                      <a:pt x="11933" y="1385"/>
                    </a:lnTo>
                    <a:lnTo>
                      <a:pt x="11933"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3"/>
              <p:cNvSpPr/>
              <p:nvPr/>
            </p:nvSpPr>
            <p:spPr>
              <a:xfrm flipH="1">
                <a:off x="1601125" y="3131725"/>
                <a:ext cx="309000" cy="98575"/>
              </a:xfrm>
              <a:custGeom>
                <a:avLst/>
                <a:gdLst/>
                <a:ahLst/>
                <a:cxnLst/>
                <a:rect l="l" t="t" r="r" b="b"/>
                <a:pathLst>
                  <a:path w="12360" h="3943" extrusionOk="0">
                    <a:moveTo>
                      <a:pt x="11507" y="0"/>
                    </a:moveTo>
                    <a:lnTo>
                      <a:pt x="10974" y="320"/>
                    </a:lnTo>
                    <a:lnTo>
                      <a:pt x="11507" y="2557"/>
                    </a:lnTo>
                    <a:lnTo>
                      <a:pt x="2025" y="2557"/>
                    </a:lnTo>
                    <a:lnTo>
                      <a:pt x="1492" y="1385"/>
                    </a:lnTo>
                    <a:lnTo>
                      <a:pt x="0" y="1385"/>
                    </a:lnTo>
                    <a:lnTo>
                      <a:pt x="1066" y="3942"/>
                    </a:lnTo>
                    <a:lnTo>
                      <a:pt x="12359" y="3729"/>
                    </a:lnTo>
                    <a:lnTo>
                      <a:pt x="1150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
              <p:cNvSpPr/>
              <p:nvPr/>
            </p:nvSpPr>
            <p:spPr>
              <a:xfrm flipH="1">
                <a:off x="1601125" y="3131725"/>
                <a:ext cx="309000" cy="98575"/>
              </a:xfrm>
              <a:custGeom>
                <a:avLst/>
                <a:gdLst/>
                <a:ahLst/>
                <a:cxnLst/>
                <a:rect l="l" t="t" r="r" b="b"/>
                <a:pathLst>
                  <a:path w="12360" h="3943" fill="none" extrusionOk="0">
                    <a:moveTo>
                      <a:pt x="11507" y="0"/>
                    </a:moveTo>
                    <a:lnTo>
                      <a:pt x="10974" y="320"/>
                    </a:lnTo>
                    <a:lnTo>
                      <a:pt x="11507" y="2557"/>
                    </a:lnTo>
                    <a:lnTo>
                      <a:pt x="2025" y="2557"/>
                    </a:lnTo>
                    <a:lnTo>
                      <a:pt x="1492" y="1385"/>
                    </a:lnTo>
                    <a:lnTo>
                      <a:pt x="0" y="1385"/>
                    </a:lnTo>
                    <a:lnTo>
                      <a:pt x="1066" y="3942"/>
                    </a:lnTo>
                    <a:lnTo>
                      <a:pt x="12359" y="3729"/>
                    </a:lnTo>
                    <a:lnTo>
                      <a:pt x="11507"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
              <p:cNvSpPr/>
              <p:nvPr/>
            </p:nvSpPr>
            <p:spPr>
              <a:xfrm flipH="1">
                <a:off x="1622450" y="3131725"/>
                <a:ext cx="29300" cy="34650"/>
              </a:xfrm>
              <a:custGeom>
                <a:avLst/>
                <a:gdLst/>
                <a:ahLst/>
                <a:cxnLst/>
                <a:rect l="l" t="t" r="r" b="b"/>
                <a:pathLst>
                  <a:path w="1172" h="1386" extrusionOk="0">
                    <a:moveTo>
                      <a:pt x="0" y="0"/>
                    </a:moveTo>
                    <a:lnTo>
                      <a:pt x="0" y="1385"/>
                    </a:lnTo>
                    <a:lnTo>
                      <a:pt x="959" y="1385"/>
                    </a:lnTo>
                    <a:lnTo>
                      <a:pt x="1172"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
              <p:cNvSpPr/>
              <p:nvPr/>
            </p:nvSpPr>
            <p:spPr>
              <a:xfrm flipH="1">
                <a:off x="1278825" y="3320825"/>
                <a:ext cx="950925" cy="37325"/>
              </a:xfrm>
              <a:custGeom>
                <a:avLst/>
                <a:gdLst/>
                <a:ahLst/>
                <a:cxnLst/>
                <a:rect l="l" t="t" r="r" b="b"/>
                <a:pathLst>
                  <a:path w="38037" h="1493" extrusionOk="0">
                    <a:moveTo>
                      <a:pt x="38036" y="1"/>
                    </a:moveTo>
                    <a:lnTo>
                      <a:pt x="0" y="1279"/>
                    </a:lnTo>
                    <a:lnTo>
                      <a:pt x="0" y="1492"/>
                    </a:lnTo>
                    <a:lnTo>
                      <a:pt x="38036" y="533"/>
                    </a:lnTo>
                    <a:lnTo>
                      <a:pt x="38036"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
              <p:cNvSpPr/>
              <p:nvPr/>
            </p:nvSpPr>
            <p:spPr>
              <a:xfrm flipH="1">
                <a:off x="1651725" y="3438025"/>
                <a:ext cx="298350" cy="34650"/>
              </a:xfrm>
              <a:custGeom>
                <a:avLst/>
                <a:gdLst/>
                <a:ahLst/>
                <a:cxnLst/>
                <a:rect l="l" t="t" r="r" b="b"/>
                <a:pathLst>
                  <a:path w="11934" h="1386" extrusionOk="0">
                    <a:moveTo>
                      <a:pt x="11933" y="1"/>
                    </a:moveTo>
                    <a:lnTo>
                      <a:pt x="0" y="427"/>
                    </a:lnTo>
                    <a:lnTo>
                      <a:pt x="0" y="1386"/>
                    </a:lnTo>
                    <a:lnTo>
                      <a:pt x="11933" y="1386"/>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
              <p:cNvSpPr/>
              <p:nvPr/>
            </p:nvSpPr>
            <p:spPr>
              <a:xfrm flipH="1">
                <a:off x="1601125" y="3438025"/>
                <a:ext cx="309000" cy="98575"/>
              </a:xfrm>
              <a:custGeom>
                <a:avLst/>
                <a:gdLst/>
                <a:ahLst/>
                <a:cxnLst/>
                <a:rect l="l" t="t" r="r" b="b"/>
                <a:pathLst>
                  <a:path w="12360" h="3943" extrusionOk="0">
                    <a:moveTo>
                      <a:pt x="11507" y="1"/>
                    </a:moveTo>
                    <a:lnTo>
                      <a:pt x="10974" y="427"/>
                    </a:lnTo>
                    <a:lnTo>
                      <a:pt x="11507" y="2558"/>
                    </a:lnTo>
                    <a:lnTo>
                      <a:pt x="2025" y="2558"/>
                    </a:lnTo>
                    <a:lnTo>
                      <a:pt x="1492" y="1386"/>
                    </a:lnTo>
                    <a:lnTo>
                      <a:pt x="0" y="1386"/>
                    </a:lnTo>
                    <a:lnTo>
                      <a:pt x="1066" y="3943"/>
                    </a:lnTo>
                    <a:lnTo>
                      <a:pt x="12359" y="3730"/>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3"/>
              <p:cNvSpPr/>
              <p:nvPr/>
            </p:nvSpPr>
            <p:spPr>
              <a:xfrm flipH="1">
                <a:off x="1601125" y="3438025"/>
                <a:ext cx="309000" cy="98575"/>
              </a:xfrm>
              <a:custGeom>
                <a:avLst/>
                <a:gdLst/>
                <a:ahLst/>
                <a:cxnLst/>
                <a:rect l="l" t="t" r="r" b="b"/>
                <a:pathLst>
                  <a:path w="12360" h="3943" fill="none" extrusionOk="0">
                    <a:moveTo>
                      <a:pt x="11507" y="1"/>
                    </a:moveTo>
                    <a:lnTo>
                      <a:pt x="10974" y="427"/>
                    </a:lnTo>
                    <a:lnTo>
                      <a:pt x="11507" y="2558"/>
                    </a:lnTo>
                    <a:lnTo>
                      <a:pt x="2025" y="2558"/>
                    </a:lnTo>
                    <a:lnTo>
                      <a:pt x="1492" y="1386"/>
                    </a:lnTo>
                    <a:lnTo>
                      <a:pt x="0" y="1386"/>
                    </a:lnTo>
                    <a:lnTo>
                      <a:pt x="1066" y="3943"/>
                    </a:lnTo>
                    <a:lnTo>
                      <a:pt x="12359" y="3730"/>
                    </a:lnTo>
                    <a:lnTo>
                      <a:pt x="11507" y="1"/>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
              <p:cNvSpPr/>
              <p:nvPr/>
            </p:nvSpPr>
            <p:spPr>
              <a:xfrm flipH="1">
                <a:off x="1622450" y="3438025"/>
                <a:ext cx="29300" cy="34650"/>
              </a:xfrm>
              <a:custGeom>
                <a:avLst/>
                <a:gdLst/>
                <a:ahLst/>
                <a:cxnLst/>
                <a:rect l="l" t="t" r="r" b="b"/>
                <a:pathLst>
                  <a:path w="1172" h="1386" extrusionOk="0">
                    <a:moveTo>
                      <a:pt x="0" y="1"/>
                    </a:moveTo>
                    <a:lnTo>
                      <a:pt x="0" y="1386"/>
                    </a:lnTo>
                    <a:lnTo>
                      <a:pt x="959" y="1386"/>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
              <p:cNvSpPr/>
              <p:nvPr/>
            </p:nvSpPr>
            <p:spPr>
              <a:xfrm flipH="1">
                <a:off x="1284150" y="3747000"/>
                <a:ext cx="921650" cy="8025"/>
              </a:xfrm>
              <a:custGeom>
                <a:avLst/>
                <a:gdLst/>
                <a:ahLst/>
                <a:cxnLst/>
                <a:rect l="l" t="t" r="r" b="b"/>
                <a:pathLst>
                  <a:path w="36866" h="321" extrusionOk="0">
                    <a:moveTo>
                      <a:pt x="1" y="1"/>
                    </a:moveTo>
                    <a:lnTo>
                      <a:pt x="1" y="107"/>
                    </a:lnTo>
                    <a:lnTo>
                      <a:pt x="36758" y="320"/>
                    </a:lnTo>
                    <a:lnTo>
                      <a:pt x="36865" y="107"/>
                    </a:lnTo>
                    <a:lnTo>
                      <a:pt x="1"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
              <p:cNvSpPr/>
              <p:nvPr/>
            </p:nvSpPr>
            <p:spPr>
              <a:xfrm flipH="1">
                <a:off x="1630425" y="3826900"/>
                <a:ext cx="298350" cy="32000"/>
              </a:xfrm>
              <a:custGeom>
                <a:avLst/>
                <a:gdLst/>
                <a:ahLst/>
                <a:cxnLst/>
                <a:rect l="l" t="t" r="r" b="b"/>
                <a:pathLst>
                  <a:path w="11934" h="1280" extrusionOk="0">
                    <a:moveTo>
                      <a:pt x="11933" y="1"/>
                    </a:moveTo>
                    <a:lnTo>
                      <a:pt x="0" y="321"/>
                    </a:lnTo>
                    <a:lnTo>
                      <a:pt x="0" y="1279"/>
                    </a:lnTo>
                    <a:lnTo>
                      <a:pt x="11933" y="1279"/>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3"/>
              <p:cNvSpPr/>
              <p:nvPr/>
            </p:nvSpPr>
            <p:spPr>
              <a:xfrm flipH="1">
                <a:off x="1579825" y="3826900"/>
                <a:ext cx="309000" cy="98600"/>
              </a:xfrm>
              <a:custGeom>
                <a:avLst/>
                <a:gdLst/>
                <a:ahLst/>
                <a:cxnLst/>
                <a:rect l="l" t="t" r="r" b="b"/>
                <a:pathLst>
                  <a:path w="12360" h="3944" extrusionOk="0">
                    <a:moveTo>
                      <a:pt x="11507" y="1"/>
                    </a:moveTo>
                    <a:lnTo>
                      <a:pt x="10975" y="321"/>
                    </a:lnTo>
                    <a:lnTo>
                      <a:pt x="11507" y="2451"/>
                    </a:lnTo>
                    <a:lnTo>
                      <a:pt x="2025" y="2558"/>
                    </a:lnTo>
                    <a:lnTo>
                      <a:pt x="1599" y="1279"/>
                    </a:lnTo>
                    <a:lnTo>
                      <a:pt x="1" y="1279"/>
                    </a:lnTo>
                    <a:lnTo>
                      <a:pt x="1066" y="3943"/>
                    </a:lnTo>
                    <a:lnTo>
                      <a:pt x="12360" y="3623"/>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
              <p:cNvSpPr/>
              <p:nvPr/>
            </p:nvSpPr>
            <p:spPr>
              <a:xfrm flipH="1">
                <a:off x="1579825" y="3826900"/>
                <a:ext cx="309000" cy="98600"/>
              </a:xfrm>
              <a:custGeom>
                <a:avLst/>
                <a:gdLst/>
                <a:ahLst/>
                <a:cxnLst/>
                <a:rect l="l" t="t" r="r" b="b"/>
                <a:pathLst>
                  <a:path w="12360" h="3944" fill="none" extrusionOk="0">
                    <a:moveTo>
                      <a:pt x="11507" y="1"/>
                    </a:moveTo>
                    <a:lnTo>
                      <a:pt x="10975" y="321"/>
                    </a:lnTo>
                    <a:lnTo>
                      <a:pt x="11507" y="2451"/>
                    </a:lnTo>
                    <a:lnTo>
                      <a:pt x="2025" y="2558"/>
                    </a:lnTo>
                    <a:lnTo>
                      <a:pt x="1599" y="1279"/>
                    </a:lnTo>
                    <a:lnTo>
                      <a:pt x="1" y="1279"/>
                    </a:lnTo>
                    <a:lnTo>
                      <a:pt x="1066" y="3943"/>
                    </a:lnTo>
                    <a:lnTo>
                      <a:pt x="12360" y="3623"/>
                    </a:lnTo>
                    <a:lnTo>
                      <a:pt x="115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
              <p:cNvSpPr/>
              <p:nvPr/>
            </p:nvSpPr>
            <p:spPr>
              <a:xfrm flipH="1">
                <a:off x="1601125" y="3826900"/>
                <a:ext cx="29325" cy="32000"/>
              </a:xfrm>
              <a:custGeom>
                <a:avLst/>
                <a:gdLst/>
                <a:ahLst/>
                <a:cxnLst/>
                <a:rect l="l" t="t" r="r" b="b"/>
                <a:pathLst>
                  <a:path w="1173" h="1280" extrusionOk="0">
                    <a:moveTo>
                      <a:pt x="0" y="1"/>
                    </a:moveTo>
                    <a:lnTo>
                      <a:pt x="0" y="1279"/>
                    </a:lnTo>
                    <a:lnTo>
                      <a:pt x="959" y="1279"/>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
              <p:cNvSpPr/>
              <p:nvPr/>
            </p:nvSpPr>
            <p:spPr>
              <a:xfrm flipH="1">
                <a:off x="2133850" y="4037325"/>
                <a:ext cx="2675" cy="29325"/>
              </a:xfrm>
              <a:custGeom>
                <a:avLst/>
                <a:gdLst/>
                <a:ahLst/>
                <a:cxnLst/>
                <a:rect l="l" t="t" r="r" b="b"/>
                <a:pathLst>
                  <a:path w="107" h="1173" extrusionOk="0">
                    <a:moveTo>
                      <a:pt x="0" y="1"/>
                    </a:moveTo>
                    <a:lnTo>
                      <a:pt x="107" y="1173"/>
                    </a:lnTo>
                    <a:lnTo>
                      <a:pt x="107"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
              <p:cNvSpPr/>
              <p:nvPr/>
            </p:nvSpPr>
            <p:spPr>
              <a:xfrm flipH="1">
                <a:off x="2133850" y="4037325"/>
                <a:ext cx="2675" cy="29325"/>
              </a:xfrm>
              <a:custGeom>
                <a:avLst/>
                <a:gdLst/>
                <a:ahLst/>
                <a:cxnLst/>
                <a:rect l="l" t="t" r="r" b="b"/>
                <a:pathLst>
                  <a:path w="107" h="1173" fill="none" extrusionOk="0">
                    <a:moveTo>
                      <a:pt x="107" y="1"/>
                    </a:moveTo>
                    <a:lnTo>
                      <a:pt x="0" y="1"/>
                    </a:lnTo>
                    <a:lnTo>
                      <a:pt x="107" y="1173"/>
                    </a:lnTo>
                    <a:lnTo>
                      <a:pt x="107" y="1173"/>
                    </a:lnTo>
                    <a:lnTo>
                      <a:pt x="1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
              <p:cNvSpPr/>
              <p:nvPr/>
            </p:nvSpPr>
            <p:spPr>
              <a:xfrm flipH="1">
                <a:off x="1289500" y="4037325"/>
                <a:ext cx="847025" cy="25"/>
              </a:xfrm>
              <a:custGeom>
                <a:avLst/>
                <a:gdLst/>
                <a:ahLst/>
                <a:cxnLst/>
                <a:rect l="l" t="t" r="r" b="b"/>
                <a:pathLst>
                  <a:path w="33881" h="1" extrusionOk="0">
                    <a:moveTo>
                      <a:pt x="33881" y="1"/>
                    </a:moveTo>
                    <a:lnTo>
                      <a:pt x="0" y="1"/>
                    </a:lnTo>
                    <a:lnTo>
                      <a:pt x="107" y="1"/>
                    </a:lnTo>
                    <a:lnTo>
                      <a:pt x="33881" y="1"/>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
              <p:cNvSpPr/>
              <p:nvPr/>
            </p:nvSpPr>
            <p:spPr>
              <a:xfrm flipH="1">
                <a:off x="1289500" y="4037325"/>
                <a:ext cx="847025" cy="25"/>
              </a:xfrm>
              <a:custGeom>
                <a:avLst/>
                <a:gdLst/>
                <a:ahLst/>
                <a:cxnLst/>
                <a:rect l="l" t="t" r="r" b="b"/>
                <a:pathLst>
                  <a:path w="33881" h="1" fill="none" extrusionOk="0">
                    <a:moveTo>
                      <a:pt x="33881" y="1"/>
                    </a:moveTo>
                    <a:lnTo>
                      <a:pt x="0" y="1"/>
                    </a:lnTo>
                    <a:lnTo>
                      <a:pt x="107" y="1"/>
                    </a:lnTo>
                    <a:lnTo>
                      <a:pt x="338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
              <p:cNvSpPr/>
              <p:nvPr/>
            </p:nvSpPr>
            <p:spPr>
              <a:xfrm flipH="1">
                <a:off x="1260200" y="4037325"/>
                <a:ext cx="873675" cy="45325"/>
              </a:xfrm>
              <a:custGeom>
                <a:avLst/>
                <a:gdLst/>
                <a:ahLst/>
                <a:cxnLst/>
                <a:rect l="l" t="t" r="r" b="b"/>
                <a:pathLst>
                  <a:path w="34947" h="1813" extrusionOk="0">
                    <a:moveTo>
                      <a:pt x="1" y="1"/>
                    </a:moveTo>
                    <a:lnTo>
                      <a:pt x="1" y="1173"/>
                    </a:lnTo>
                    <a:lnTo>
                      <a:pt x="34947" y="1812"/>
                    </a:lnTo>
                    <a:lnTo>
                      <a:pt x="3484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
              <p:cNvSpPr/>
              <p:nvPr/>
            </p:nvSpPr>
            <p:spPr>
              <a:xfrm flipH="1">
                <a:off x="1505250" y="4103925"/>
                <a:ext cx="559375" cy="109225"/>
              </a:xfrm>
              <a:custGeom>
                <a:avLst/>
                <a:gdLst/>
                <a:ahLst/>
                <a:cxnLst/>
                <a:rect l="l" t="t" r="r" b="b"/>
                <a:pathLst>
                  <a:path w="22375" h="4369" fill="none" extrusionOk="0">
                    <a:moveTo>
                      <a:pt x="1" y="4369"/>
                    </a:moveTo>
                    <a:lnTo>
                      <a:pt x="20351" y="4369"/>
                    </a:lnTo>
                    <a:lnTo>
                      <a:pt x="22375" y="0"/>
                    </a:lnTo>
                    <a:lnTo>
                      <a:pt x="1705" y="0"/>
                    </a:lnTo>
                    <a:lnTo>
                      <a:pt x="1" y="436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
              <p:cNvSpPr/>
              <p:nvPr/>
            </p:nvSpPr>
            <p:spPr>
              <a:xfrm flipH="1">
                <a:off x="1505250" y="4103925"/>
                <a:ext cx="530075" cy="109225"/>
              </a:xfrm>
              <a:custGeom>
                <a:avLst/>
                <a:gdLst/>
                <a:ahLst/>
                <a:cxnLst/>
                <a:rect l="l" t="t" r="r" b="b"/>
                <a:pathLst>
                  <a:path w="21203" h="4369" extrusionOk="0">
                    <a:moveTo>
                      <a:pt x="533" y="0"/>
                    </a:moveTo>
                    <a:lnTo>
                      <a:pt x="1" y="1172"/>
                    </a:lnTo>
                    <a:lnTo>
                      <a:pt x="19179" y="4369"/>
                    </a:lnTo>
                    <a:lnTo>
                      <a:pt x="2120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3"/>
              <p:cNvSpPr/>
              <p:nvPr/>
            </p:nvSpPr>
            <p:spPr>
              <a:xfrm flipH="1">
                <a:off x="1505250" y="4103925"/>
                <a:ext cx="530075" cy="109225"/>
              </a:xfrm>
              <a:custGeom>
                <a:avLst/>
                <a:gdLst/>
                <a:ahLst/>
                <a:cxnLst/>
                <a:rect l="l" t="t" r="r" b="b"/>
                <a:pathLst>
                  <a:path w="21203" h="4369" fill="none" extrusionOk="0">
                    <a:moveTo>
                      <a:pt x="21203" y="0"/>
                    </a:moveTo>
                    <a:lnTo>
                      <a:pt x="533" y="0"/>
                    </a:lnTo>
                    <a:lnTo>
                      <a:pt x="1" y="1172"/>
                    </a:lnTo>
                    <a:lnTo>
                      <a:pt x="19179" y="4369"/>
                    </a:lnTo>
                    <a:lnTo>
                      <a:pt x="2120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3" name="Google Shape;353;p3"/>
            <p:cNvSpPr/>
            <p:nvPr/>
          </p:nvSpPr>
          <p:spPr>
            <a:xfrm>
              <a:off x="8060675" y="4816275"/>
              <a:ext cx="16410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blipFill>
          <a:blip r:embed="rId2">
            <a:alphaModFix/>
          </a:blip>
          <a:stretch>
            <a:fillRect/>
          </a:stretch>
        </a:blipFill>
        <a:effectLst/>
      </p:bgPr>
    </p:bg>
    <p:spTree>
      <p:nvGrpSpPr>
        <p:cNvPr id="1" name="Shape 354"/>
        <p:cNvGrpSpPr/>
        <p:nvPr/>
      </p:nvGrpSpPr>
      <p:grpSpPr>
        <a:xfrm>
          <a:off x="0" y="0"/>
          <a:ext cx="0" cy="0"/>
          <a:chOff x="0" y="0"/>
          <a:chExt cx="0" cy="0"/>
        </a:xfrm>
      </p:grpSpPr>
      <p:sp>
        <p:nvSpPr>
          <p:cNvPr id="355" name="Google Shape;355;p4"/>
          <p:cNvSpPr txBox="1">
            <a:spLocks noGrp="1"/>
          </p:cNvSpPr>
          <p:nvPr>
            <p:ph type="title"/>
          </p:nvPr>
        </p:nvSpPr>
        <p:spPr>
          <a:xfrm>
            <a:off x="720000" y="468173"/>
            <a:ext cx="7704000" cy="457200"/>
          </a:xfrm>
          <a:prstGeom prst="rect">
            <a:avLst/>
          </a:prstGeom>
          <a:effectLst>
            <a:outerShdw dist="47625"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2800"/>
              <a:buNone/>
              <a:defRPr sz="2800">
                <a:solidFill>
                  <a:schemeClr val="accent3"/>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356" name="Google Shape;356;p4"/>
          <p:cNvSpPr txBox="1">
            <a:spLocks noGrp="1"/>
          </p:cNvSpPr>
          <p:nvPr>
            <p:ph type="body" idx="1"/>
          </p:nvPr>
        </p:nvSpPr>
        <p:spPr>
          <a:xfrm>
            <a:off x="720000" y="1348525"/>
            <a:ext cx="7704000" cy="2944200"/>
          </a:xfrm>
          <a:prstGeom prst="rect">
            <a:avLst/>
          </a:prstGeom>
          <a:noFill/>
          <a:ln>
            <a:noFill/>
          </a:ln>
        </p:spPr>
        <p:txBody>
          <a:bodyPr spcFirstLastPara="1" wrap="square" lIns="91425" tIns="91425" rIns="91425" bIns="91425" anchor="ctr" anchorCtr="0">
            <a:noAutofit/>
          </a:bodyPr>
          <a:lstStyle>
            <a:lvl1pPr marL="457200" lvl="0" indent="-330200" rtl="0">
              <a:lnSpc>
                <a:spcPct val="100000"/>
              </a:lnSpc>
              <a:spcBef>
                <a:spcPts val="0"/>
              </a:spcBef>
              <a:spcAft>
                <a:spcPts val="0"/>
              </a:spcAft>
              <a:buSzPts val="1600"/>
              <a:buAutoNum type="arabicPeriod"/>
              <a:defRPr sz="1200"/>
            </a:lvl1pPr>
            <a:lvl2pPr marL="914400" lvl="1" indent="-330200" rtl="0">
              <a:lnSpc>
                <a:spcPct val="100000"/>
              </a:lnSpc>
              <a:spcBef>
                <a:spcPts val="0"/>
              </a:spcBef>
              <a:spcAft>
                <a:spcPts val="0"/>
              </a:spcAft>
              <a:buSzPts val="1600"/>
              <a:buFont typeface="Roboto Condensed Light"/>
              <a:buAutoNum type="alphaLcPeriod"/>
              <a:defRPr sz="1600"/>
            </a:lvl2pPr>
            <a:lvl3pPr marL="1371600" lvl="2" indent="-330200" rtl="0">
              <a:lnSpc>
                <a:spcPct val="100000"/>
              </a:lnSpc>
              <a:spcBef>
                <a:spcPts val="0"/>
              </a:spcBef>
              <a:spcAft>
                <a:spcPts val="0"/>
              </a:spcAft>
              <a:buSzPts val="1600"/>
              <a:buFont typeface="Roboto Condensed Light"/>
              <a:buAutoNum type="romanLcPeriod"/>
              <a:defRPr sz="1600"/>
            </a:lvl3pPr>
            <a:lvl4pPr marL="1828800" lvl="3" indent="-330200" rtl="0">
              <a:lnSpc>
                <a:spcPct val="100000"/>
              </a:lnSpc>
              <a:spcBef>
                <a:spcPts val="0"/>
              </a:spcBef>
              <a:spcAft>
                <a:spcPts val="0"/>
              </a:spcAft>
              <a:buSzPts val="1600"/>
              <a:buFont typeface="Roboto Condensed Light"/>
              <a:buAutoNum type="arabicPeriod"/>
              <a:defRPr sz="1600"/>
            </a:lvl4pPr>
            <a:lvl5pPr marL="2286000" lvl="4" indent="-330200" rtl="0">
              <a:lnSpc>
                <a:spcPct val="100000"/>
              </a:lnSpc>
              <a:spcBef>
                <a:spcPts val="0"/>
              </a:spcBef>
              <a:spcAft>
                <a:spcPts val="0"/>
              </a:spcAft>
              <a:buSzPts val="1600"/>
              <a:buFont typeface="Roboto Condensed Light"/>
              <a:buAutoNum type="alphaLcPeriod"/>
              <a:defRPr sz="1600"/>
            </a:lvl5pPr>
            <a:lvl6pPr marL="2743200" lvl="5" indent="-330200" rtl="0">
              <a:lnSpc>
                <a:spcPct val="100000"/>
              </a:lnSpc>
              <a:spcBef>
                <a:spcPts val="0"/>
              </a:spcBef>
              <a:spcAft>
                <a:spcPts val="0"/>
              </a:spcAft>
              <a:buSzPts val="1600"/>
              <a:buFont typeface="Roboto Condensed Light"/>
              <a:buAutoNum type="romanLcPeriod"/>
              <a:defRPr sz="1600"/>
            </a:lvl6pPr>
            <a:lvl7pPr marL="3200400" lvl="6" indent="-330200" rtl="0">
              <a:lnSpc>
                <a:spcPct val="100000"/>
              </a:lnSpc>
              <a:spcBef>
                <a:spcPts val="0"/>
              </a:spcBef>
              <a:spcAft>
                <a:spcPts val="0"/>
              </a:spcAft>
              <a:buSzPts val="1600"/>
              <a:buFont typeface="Roboto Condensed Light"/>
              <a:buAutoNum type="arabicPeriod"/>
              <a:defRPr sz="1600"/>
            </a:lvl7pPr>
            <a:lvl8pPr marL="3657600" lvl="7" indent="-330200" rtl="0">
              <a:lnSpc>
                <a:spcPct val="100000"/>
              </a:lnSpc>
              <a:spcBef>
                <a:spcPts val="0"/>
              </a:spcBef>
              <a:spcAft>
                <a:spcPts val="0"/>
              </a:spcAft>
              <a:buSzPts val="1600"/>
              <a:buFont typeface="Roboto Condensed Light"/>
              <a:buAutoNum type="alphaLcPeriod"/>
              <a:defRPr sz="1600"/>
            </a:lvl8pPr>
            <a:lvl9pPr marL="4114800" lvl="8" indent="-330200" rtl="0">
              <a:lnSpc>
                <a:spcPct val="100000"/>
              </a:lnSpc>
              <a:spcBef>
                <a:spcPts val="0"/>
              </a:spcBef>
              <a:spcAft>
                <a:spcPts val="0"/>
              </a:spcAft>
              <a:buSzPts val="1600"/>
              <a:buFont typeface="Roboto Condensed Light"/>
              <a:buAutoNum type="romanLcPeriod"/>
              <a:defRPr sz="1600"/>
            </a:lvl9pPr>
          </a:lstStyle>
          <a:p>
            <a:endParaRPr/>
          </a:p>
        </p:txBody>
      </p:sp>
      <p:grpSp>
        <p:nvGrpSpPr>
          <p:cNvPr id="357" name="Google Shape;357;p4"/>
          <p:cNvGrpSpPr/>
          <p:nvPr/>
        </p:nvGrpSpPr>
        <p:grpSpPr>
          <a:xfrm>
            <a:off x="8086113" y="0"/>
            <a:ext cx="689309" cy="773883"/>
            <a:chOff x="289713" y="0"/>
            <a:chExt cx="847025" cy="950950"/>
          </a:xfrm>
        </p:grpSpPr>
        <p:sp>
          <p:nvSpPr>
            <p:cNvPr id="358" name="Google Shape;358;p4"/>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4"/>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4"/>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4"/>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4"/>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4"/>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7" name="Google Shape;367;p4"/>
          <p:cNvGrpSpPr/>
          <p:nvPr/>
        </p:nvGrpSpPr>
        <p:grpSpPr>
          <a:xfrm>
            <a:off x="368563" y="0"/>
            <a:ext cx="689309" cy="773883"/>
            <a:chOff x="289713" y="0"/>
            <a:chExt cx="847025" cy="950950"/>
          </a:xfrm>
        </p:grpSpPr>
        <p:sp>
          <p:nvSpPr>
            <p:cNvPr id="368" name="Google Shape;368;p4"/>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4"/>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4"/>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4"/>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4"/>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4"/>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4"/>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4"/>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7" name="Google Shape;377;p4"/>
          <p:cNvGrpSpPr/>
          <p:nvPr/>
        </p:nvGrpSpPr>
        <p:grpSpPr>
          <a:xfrm flipH="1">
            <a:off x="8419489" y="2960589"/>
            <a:ext cx="984524" cy="2106122"/>
            <a:chOff x="-2306975" y="-1486200"/>
            <a:chExt cx="1429125" cy="3057225"/>
          </a:xfrm>
        </p:grpSpPr>
        <p:sp>
          <p:nvSpPr>
            <p:cNvPr id="378" name="Google Shape;378;p4"/>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9" name="Google Shape;379;p4"/>
            <p:cNvGrpSpPr/>
            <p:nvPr/>
          </p:nvGrpSpPr>
          <p:grpSpPr>
            <a:xfrm>
              <a:off x="-2306975" y="-1486200"/>
              <a:ext cx="1429125" cy="3004725"/>
              <a:chOff x="-2306975" y="-1486200"/>
              <a:chExt cx="1429125" cy="3004725"/>
            </a:xfrm>
          </p:grpSpPr>
          <p:sp>
            <p:nvSpPr>
              <p:cNvPr id="380" name="Google Shape;380;p4"/>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4"/>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4"/>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4"/>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4"/>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4"/>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4"/>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4"/>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4"/>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4"/>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4"/>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4"/>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4"/>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4"/>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4"/>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4"/>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4"/>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4"/>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4"/>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4"/>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4"/>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4"/>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4"/>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4"/>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4"/>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4"/>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4"/>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4"/>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4"/>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4"/>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4"/>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4"/>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4"/>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4"/>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4"/>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4"/>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4"/>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4"/>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4"/>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4"/>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4"/>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4"/>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4"/>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4"/>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4"/>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4"/>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30" name="Google Shape;430;p4"/>
          <p:cNvGrpSpPr/>
          <p:nvPr/>
        </p:nvGrpSpPr>
        <p:grpSpPr>
          <a:xfrm flipH="1">
            <a:off x="-845200" y="3756800"/>
            <a:ext cx="1641025" cy="1309900"/>
            <a:chOff x="8060675" y="3682775"/>
            <a:chExt cx="1641025" cy="1309900"/>
          </a:xfrm>
        </p:grpSpPr>
        <p:sp>
          <p:nvSpPr>
            <p:cNvPr id="431" name="Google Shape;431;p4"/>
            <p:cNvSpPr/>
            <p:nvPr/>
          </p:nvSpPr>
          <p:spPr>
            <a:xfrm>
              <a:off x="8060675" y="4816275"/>
              <a:ext cx="16410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2" name="Google Shape;432;p4"/>
            <p:cNvGrpSpPr/>
            <p:nvPr/>
          </p:nvGrpSpPr>
          <p:grpSpPr>
            <a:xfrm flipH="1">
              <a:off x="8215400" y="3682775"/>
              <a:ext cx="1486300" cy="1222600"/>
              <a:chOff x="756775" y="2990550"/>
              <a:chExt cx="1486300" cy="1222600"/>
            </a:xfrm>
          </p:grpSpPr>
          <p:sp>
            <p:nvSpPr>
              <p:cNvPr id="433" name="Google Shape;433;p4"/>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4"/>
              <p:cNvSpPr/>
              <p:nvPr/>
            </p:nvSpPr>
            <p:spPr>
              <a:xfrm flipH="1">
                <a:off x="1505250" y="4103925"/>
                <a:ext cx="530075" cy="109225"/>
              </a:xfrm>
              <a:custGeom>
                <a:avLst/>
                <a:gdLst/>
                <a:ahLst/>
                <a:cxnLst/>
                <a:rect l="l" t="t" r="r" b="b"/>
                <a:pathLst>
                  <a:path w="21203" h="4369" extrusionOk="0">
                    <a:moveTo>
                      <a:pt x="533" y="0"/>
                    </a:moveTo>
                    <a:lnTo>
                      <a:pt x="1" y="1172"/>
                    </a:lnTo>
                    <a:lnTo>
                      <a:pt x="19179" y="4369"/>
                    </a:lnTo>
                    <a:lnTo>
                      <a:pt x="2120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4"/>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4"/>
              <p:cNvSpPr/>
              <p:nvPr/>
            </p:nvSpPr>
            <p:spPr>
              <a:xfrm flipH="1">
                <a:off x="1188275" y="2990550"/>
                <a:ext cx="1022850" cy="1222600"/>
              </a:xfrm>
              <a:custGeom>
                <a:avLst/>
                <a:gdLst/>
                <a:ahLst/>
                <a:cxnLst/>
                <a:rect l="l" t="t" r="r" b="b"/>
                <a:pathLst>
                  <a:path w="40914" h="48904" extrusionOk="0">
                    <a:moveTo>
                      <a:pt x="40914" y="0"/>
                    </a:moveTo>
                    <a:lnTo>
                      <a:pt x="1" y="533"/>
                    </a:lnTo>
                    <a:lnTo>
                      <a:pt x="3517" y="48904"/>
                    </a:lnTo>
                    <a:lnTo>
                      <a:pt x="5861" y="48904"/>
                    </a:lnTo>
                    <a:lnTo>
                      <a:pt x="7565" y="44535"/>
                    </a:lnTo>
                    <a:lnTo>
                      <a:pt x="36758" y="44535"/>
                    </a:lnTo>
                    <a:lnTo>
                      <a:pt x="38037" y="48904"/>
                    </a:lnTo>
                    <a:lnTo>
                      <a:pt x="40061" y="48904"/>
                    </a:lnTo>
                    <a:lnTo>
                      <a:pt x="40914"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4"/>
              <p:cNvSpPr/>
              <p:nvPr/>
            </p:nvSpPr>
            <p:spPr>
              <a:xfrm flipH="1">
                <a:off x="1188275" y="2990550"/>
                <a:ext cx="1022850" cy="1222600"/>
              </a:xfrm>
              <a:custGeom>
                <a:avLst/>
                <a:gdLst/>
                <a:ahLst/>
                <a:cxnLst/>
                <a:rect l="l" t="t" r="r" b="b"/>
                <a:pathLst>
                  <a:path w="40914" h="48904" fill="none" extrusionOk="0">
                    <a:moveTo>
                      <a:pt x="3517" y="48904"/>
                    </a:moveTo>
                    <a:lnTo>
                      <a:pt x="1" y="533"/>
                    </a:lnTo>
                    <a:lnTo>
                      <a:pt x="40914" y="0"/>
                    </a:lnTo>
                    <a:lnTo>
                      <a:pt x="40061" y="48904"/>
                    </a:lnTo>
                    <a:lnTo>
                      <a:pt x="38037" y="48904"/>
                    </a:lnTo>
                    <a:lnTo>
                      <a:pt x="36758" y="44535"/>
                    </a:lnTo>
                    <a:lnTo>
                      <a:pt x="7565" y="44535"/>
                    </a:lnTo>
                    <a:lnTo>
                      <a:pt x="5861" y="48904"/>
                    </a:lnTo>
                    <a:lnTo>
                      <a:pt x="3517" y="4890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4"/>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4"/>
              <p:cNvSpPr/>
              <p:nvPr/>
            </p:nvSpPr>
            <p:spPr>
              <a:xfrm flipH="1">
                <a:off x="1505250" y="4103925"/>
                <a:ext cx="559375" cy="109225"/>
              </a:xfrm>
              <a:custGeom>
                <a:avLst/>
                <a:gdLst/>
                <a:ahLst/>
                <a:cxnLst/>
                <a:rect l="l" t="t" r="r" b="b"/>
                <a:pathLst>
                  <a:path w="22375" h="4369" fill="none" extrusionOk="0">
                    <a:moveTo>
                      <a:pt x="1" y="4369"/>
                    </a:moveTo>
                    <a:lnTo>
                      <a:pt x="20351" y="4369"/>
                    </a:lnTo>
                    <a:lnTo>
                      <a:pt x="22375" y="0"/>
                    </a:lnTo>
                    <a:lnTo>
                      <a:pt x="1705" y="0"/>
                    </a:lnTo>
                    <a:lnTo>
                      <a:pt x="1" y="436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4"/>
              <p:cNvSpPr/>
              <p:nvPr/>
            </p:nvSpPr>
            <p:spPr>
              <a:xfrm flipH="1">
                <a:off x="1505250" y="4103925"/>
                <a:ext cx="530075" cy="109225"/>
              </a:xfrm>
              <a:custGeom>
                <a:avLst/>
                <a:gdLst/>
                <a:ahLst/>
                <a:cxnLst/>
                <a:rect l="l" t="t" r="r" b="b"/>
                <a:pathLst>
                  <a:path w="21203" h="4369" fill="none" extrusionOk="0">
                    <a:moveTo>
                      <a:pt x="21203" y="0"/>
                    </a:moveTo>
                    <a:lnTo>
                      <a:pt x="533" y="0"/>
                    </a:lnTo>
                    <a:lnTo>
                      <a:pt x="1" y="1172"/>
                    </a:lnTo>
                    <a:lnTo>
                      <a:pt x="19179" y="4369"/>
                    </a:lnTo>
                    <a:lnTo>
                      <a:pt x="2120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4"/>
              <p:cNvSpPr/>
              <p:nvPr/>
            </p:nvSpPr>
            <p:spPr>
              <a:xfrm flipH="1">
                <a:off x="1230900" y="3017175"/>
                <a:ext cx="58625" cy="1020175"/>
              </a:xfrm>
              <a:custGeom>
                <a:avLst/>
                <a:gdLst/>
                <a:ahLst/>
                <a:cxnLst/>
                <a:rect l="l" t="t" r="r" b="b"/>
                <a:pathLst>
                  <a:path w="2345" h="40807" extrusionOk="0">
                    <a:moveTo>
                      <a:pt x="534" y="1"/>
                    </a:moveTo>
                    <a:lnTo>
                      <a:pt x="1" y="40807"/>
                    </a:lnTo>
                    <a:lnTo>
                      <a:pt x="1066" y="40807"/>
                    </a:lnTo>
                    <a:lnTo>
                      <a:pt x="234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4"/>
              <p:cNvSpPr/>
              <p:nvPr/>
            </p:nvSpPr>
            <p:spPr>
              <a:xfrm flipH="1">
                <a:off x="1230900" y="3017175"/>
                <a:ext cx="58625" cy="1020175"/>
              </a:xfrm>
              <a:custGeom>
                <a:avLst/>
                <a:gdLst/>
                <a:ahLst/>
                <a:cxnLst/>
                <a:rect l="l" t="t" r="r" b="b"/>
                <a:pathLst>
                  <a:path w="2345" h="40807" fill="none" extrusionOk="0">
                    <a:moveTo>
                      <a:pt x="1" y="40807"/>
                    </a:moveTo>
                    <a:lnTo>
                      <a:pt x="534" y="1"/>
                    </a:lnTo>
                    <a:lnTo>
                      <a:pt x="2345" y="1"/>
                    </a:lnTo>
                    <a:lnTo>
                      <a:pt x="1066" y="40807"/>
                    </a:lnTo>
                    <a:lnTo>
                      <a:pt x="1" y="4080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4"/>
              <p:cNvSpPr/>
              <p:nvPr/>
            </p:nvSpPr>
            <p:spPr>
              <a:xfrm flipH="1">
                <a:off x="1276175" y="3017175"/>
                <a:ext cx="966900" cy="1020175"/>
              </a:xfrm>
              <a:custGeom>
                <a:avLst/>
                <a:gdLst/>
                <a:ahLst/>
                <a:cxnLst/>
                <a:rect l="l" t="t" r="r" b="b"/>
                <a:pathLst>
                  <a:path w="38676" h="40807" extrusionOk="0">
                    <a:moveTo>
                      <a:pt x="38676" y="1"/>
                    </a:moveTo>
                    <a:lnTo>
                      <a:pt x="0" y="960"/>
                    </a:lnTo>
                    <a:lnTo>
                      <a:pt x="2131" y="40807"/>
                    </a:lnTo>
                    <a:lnTo>
                      <a:pt x="38143" y="40807"/>
                    </a:lnTo>
                    <a:lnTo>
                      <a:pt x="386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4"/>
              <p:cNvSpPr/>
              <p:nvPr/>
            </p:nvSpPr>
            <p:spPr>
              <a:xfrm flipH="1">
                <a:off x="1276175" y="3017175"/>
                <a:ext cx="966900" cy="1020175"/>
              </a:xfrm>
              <a:custGeom>
                <a:avLst/>
                <a:gdLst/>
                <a:ahLst/>
                <a:cxnLst/>
                <a:rect l="l" t="t" r="r" b="b"/>
                <a:pathLst>
                  <a:path w="38676" h="40807" fill="none" extrusionOk="0">
                    <a:moveTo>
                      <a:pt x="38676" y="1"/>
                    </a:moveTo>
                    <a:lnTo>
                      <a:pt x="0" y="960"/>
                    </a:lnTo>
                    <a:lnTo>
                      <a:pt x="2131" y="40807"/>
                    </a:lnTo>
                    <a:lnTo>
                      <a:pt x="38143" y="40807"/>
                    </a:lnTo>
                    <a:lnTo>
                      <a:pt x="3867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4"/>
              <p:cNvSpPr/>
              <p:nvPr/>
            </p:nvSpPr>
            <p:spPr>
              <a:xfrm flipH="1">
                <a:off x="1284150" y="3747000"/>
                <a:ext cx="921650" cy="8025"/>
              </a:xfrm>
              <a:custGeom>
                <a:avLst/>
                <a:gdLst/>
                <a:ahLst/>
                <a:cxnLst/>
                <a:rect l="l" t="t" r="r" b="b"/>
                <a:pathLst>
                  <a:path w="36866" h="321" extrusionOk="0">
                    <a:moveTo>
                      <a:pt x="1" y="1"/>
                    </a:moveTo>
                    <a:lnTo>
                      <a:pt x="1" y="107"/>
                    </a:lnTo>
                    <a:lnTo>
                      <a:pt x="36758" y="320"/>
                    </a:lnTo>
                    <a:lnTo>
                      <a:pt x="36865" y="107"/>
                    </a:lnTo>
                    <a:lnTo>
                      <a:pt x="1"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4"/>
              <p:cNvSpPr/>
              <p:nvPr/>
            </p:nvSpPr>
            <p:spPr>
              <a:xfrm flipH="1">
                <a:off x="1278825" y="3320825"/>
                <a:ext cx="950925" cy="37325"/>
              </a:xfrm>
              <a:custGeom>
                <a:avLst/>
                <a:gdLst/>
                <a:ahLst/>
                <a:cxnLst/>
                <a:rect l="l" t="t" r="r" b="b"/>
                <a:pathLst>
                  <a:path w="38037" h="1493" extrusionOk="0">
                    <a:moveTo>
                      <a:pt x="38036" y="1"/>
                    </a:moveTo>
                    <a:lnTo>
                      <a:pt x="0" y="1279"/>
                    </a:lnTo>
                    <a:lnTo>
                      <a:pt x="0" y="1492"/>
                    </a:lnTo>
                    <a:lnTo>
                      <a:pt x="38036" y="533"/>
                    </a:lnTo>
                    <a:lnTo>
                      <a:pt x="38036"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4"/>
              <p:cNvSpPr/>
              <p:nvPr/>
            </p:nvSpPr>
            <p:spPr>
              <a:xfrm flipH="1">
                <a:off x="2133850" y="4037325"/>
                <a:ext cx="2675" cy="29325"/>
              </a:xfrm>
              <a:custGeom>
                <a:avLst/>
                <a:gdLst/>
                <a:ahLst/>
                <a:cxnLst/>
                <a:rect l="l" t="t" r="r" b="b"/>
                <a:pathLst>
                  <a:path w="107" h="1173" extrusionOk="0">
                    <a:moveTo>
                      <a:pt x="0" y="1"/>
                    </a:moveTo>
                    <a:lnTo>
                      <a:pt x="107" y="1173"/>
                    </a:lnTo>
                    <a:lnTo>
                      <a:pt x="107"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4"/>
              <p:cNvSpPr/>
              <p:nvPr/>
            </p:nvSpPr>
            <p:spPr>
              <a:xfrm flipH="1">
                <a:off x="2133850" y="4037325"/>
                <a:ext cx="2675" cy="29325"/>
              </a:xfrm>
              <a:custGeom>
                <a:avLst/>
                <a:gdLst/>
                <a:ahLst/>
                <a:cxnLst/>
                <a:rect l="l" t="t" r="r" b="b"/>
                <a:pathLst>
                  <a:path w="107" h="1173" fill="none" extrusionOk="0">
                    <a:moveTo>
                      <a:pt x="107" y="1"/>
                    </a:moveTo>
                    <a:lnTo>
                      <a:pt x="0" y="1"/>
                    </a:lnTo>
                    <a:lnTo>
                      <a:pt x="107" y="1173"/>
                    </a:lnTo>
                    <a:lnTo>
                      <a:pt x="107" y="1173"/>
                    </a:lnTo>
                    <a:lnTo>
                      <a:pt x="1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4"/>
              <p:cNvSpPr/>
              <p:nvPr/>
            </p:nvSpPr>
            <p:spPr>
              <a:xfrm flipH="1">
                <a:off x="1260200" y="4037325"/>
                <a:ext cx="873675" cy="45325"/>
              </a:xfrm>
              <a:custGeom>
                <a:avLst/>
                <a:gdLst/>
                <a:ahLst/>
                <a:cxnLst/>
                <a:rect l="l" t="t" r="r" b="b"/>
                <a:pathLst>
                  <a:path w="34947" h="1813" extrusionOk="0">
                    <a:moveTo>
                      <a:pt x="1" y="1"/>
                    </a:moveTo>
                    <a:lnTo>
                      <a:pt x="1" y="1173"/>
                    </a:lnTo>
                    <a:lnTo>
                      <a:pt x="34947" y="1812"/>
                    </a:lnTo>
                    <a:lnTo>
                      <a:pt x="3484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4"/>
              <p:cNvSpPr/>
              <p:nvPr/>
            </p:nvSpPr>
            <p:spPr>
              <a:xfrm flipH="1">
                <a:off x="1289500" y="4037325"/>
                <a:ext cx="847025" cy="25"/>
              </a:xfrm>
              <a:custGeom>
                <a:avLst/>
                <a:gdLst/>
                <a:ahLst/>
                <a:cxnLst/>
                <a:rect l="l" t="t" r="r" b="b"/>
                <a:pathLst>
                  <a:path w="33881" h="1" extrusionOk="0">
                    <a:moveTo>
                      <a:pt x="33881" y="1"/>
                    </a:moveTo>
                    <a:lnTo>
                      <a:pt x="0" y="1"/>
                    </a:lnTo>
                    <a:lnTo>
                      <a:pt x="107" y="1"/>
                    </a:lnTo>
                    <a:lnTo>
                      <a:pt x="33881" y="1"/>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4"/>
              <p:cNvSpPr/>
              <p:nvPr/>
            </p:nvSpPr>
            <p:spPr>
              <a:xfrm flipH="1">
                <a:off x="1289500" y="4037325"/>
                <a:ext cx="847025" cy="25"/>
              </a:xfrm>
              <a:custGeom>
                <a:avLst/>
                <a:gdLst/>
                <a:ahLst/>
                <a:cxnLst/>
                <a:rect l="l" t="t" r="r" b="b"/>
                <a:pathLst>
                  <a:path w="33881" h="1" fill="none" extrusionOk="0">
                    <a:moveTo>
                      <a:pt x="33881" y="1"/>
                    </a:moveTo>
                    <a:lnTo>
                      <a:pt x="0" y="1"/>
                    </a:lnTo>
                    <a:lnTo>
                      <a:pt x="107" y="1"/>
                    </a:lnTo>
                    <a:lnTo>
                      <a:pt x="338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4"/>
              <p:cNvSpPr/>
              <p:nvPr/>
            </p:nvSpPr>
            <p:spPr>
              <a:xfrm flipH="1">
                <a:off x="1601125" y="3438025"/>
                <a:ext cx="309000" cy="98575"/>
              </a:xfrm>
              <a:custGeom>
                <a:avLst/>
                <a:gdLst/>
                <a:ahLst/>
                <a:cxnLst/>
                <a:rect l="l" t="t" r="r" b="b"/>
                <a:pathLst>
                  <a:path w="12360" h="3943" extrusionOk="0">
                    <a:moveTo>
                      <a:pt x="11507" y="1"/>
                    </a:moveTo>
                    <a:lnTo>
                      <a:pt x="10974" y="427"/>
                    </a:lnTo>
                    <a:lnTo>
                      <a:pt x="11507" y="2558"/>
                    </a:lnTo>
                    <a:lnTo>
                      <a:pt x="2025" y="2558"/>
                    </a:lnTo>
                    <a:lnTo>
                      <a:pt x="1492" y="1386"/>
                    </a:lnTo>
                    <a:lnTo>
                      <a:pt x="0" y="1386"/>
                    </a:lnTo>
                    <a:lnTo>
                      <a:pt x="1066" y="3943"/>
                    </a:lnTo>
                    <a:lnTo>
                      <a:pt x="12359" y="3730"/>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4"/>
              <p:cNvSpPr/>
              <p:nvPr/>
            </p:nvSpPr>
            <p:spPr>
              <a:xfrm flipH="1">
                <a:off x="1601125" y="3438025"/>
                <a:ext cx="309000" cy="98575"/>
              </a:xfrm>
              <a:custGeom>
                <a:avLst/>
                <a:gdLst/>
                <a:ahLst/>
                <a:cxnLst/>
                <a:rect l="l" t="t" r="r" b="b"/>
                <a:pathLst>
                  <a:path w="12360" h="3943" fill="none" extrusionOk="0">
                    <a:moveTo>
                      <a:pt x="11507" y="1"/>
                    </a:moveTo>
                    <a:lnTo>
                      <a:pt x="10974" y="427"/>
                    </a:lnTo>
                    <a:lnTo>
                      <a:pt x="11507" y="2558"/>
                    </a:lnTo>
                    <a:lnTo>
                      <a:pt x="2025" y="2558"/>
                    </a:lnTo>
                    <a:lnTo>
                      <a:pt x="1492" y="1386"/>
                    </a:lnTo>
                    <a:lnTo>
                      <a:pt x="0" y="1386"/>
                    </a:lnTo>
                    <a:lnTo>
                      <a:pt x="1066" y="3943"/>
                    </a:lnTo>
                    <a:lnTo>
                      <a:pt x="12359" y="3730"/>
                    </a:lnTo>
                    <a:lnTo>
                      <a:pt x="11507" y="1"/>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4"/>
              <p:cNvSpPr/>
              <p:nvPr/>
            </p:nvSpPr>
            <p:spPr>
              <a:xfrm flipH="1">
                <a:off x="1651725" y="3438025"/>
                <a:ext cx="298350" cy="34650"/>
              </a:xfrm>
              <a:custGeom>
                <a:avLst/>
                <a:gdLst/>
                <a:ahLst/>
                <a:cxnLst/>
                <a:rect l="l" t="t" r="r" b="b"/>
                <a:pathLst>
                  <a:path w="11934" h="1386" extrusionOk="0">
                    <a:moveTo>
                      <a:pt x="11933" y="1"/>
                    </a:moveTo>
                    <a:lnTo>
                      <a:pt x="0" y="427"/>
                    </a:lnTo>
                    <a:lnTo>
                      <a:pt x="0" y="1386"/>
                    </a:lnTo>
                    <a:lnTo>
                      <a:pt x="11933" y="1386"/>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4"/>
              <p:cNvSpPr/>
              <p:nvPr/>
            </p:nvSpPr>
            <p:spPr>
              <a:xfrm flipH="1">
                <a:off x="1622450" y="3438025"/>
                <a:ext cx="29300" cy="34650"/>
              </a:xfrm>
              <a:custGeom>
                <a:avLst/>
                <a:gdLst/>
                <a:ahLst/>
                <a:cxnLst/>
                <a:rect l="l" t="t" r="r" b="b"/>
                <a:pathLst>
                  <a:path w="1172" h="1386" extrusionOk="0">
                    <a:moveTo>
                      <a:pt x="0" y="1"/>
                    </a:moveTo>
                    <a:lnTo>
                      <a:pt x="0" y="1386"/>
                    </a:lnTo>
                    <a:lnTo>
                      <a:pt x="959" y="1386"/>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4"/>
              <p:cNvSpPr/>
              <p:nvPr/>
            </p:nvSpPr>
            <p:spPr>
              <a:xfrm flipH="1">
                <a:off x="1601125" y="3131725"/>
                <a:ext cx="309000" cy="98575"/>
              </a:xfrm>
              <a:custGeom>
                <a:avLst/>
                <a:gdLst/>
                <a:ahLst/>
                <a:cxnLst/>
                <a:rect l="l" t="t" r="r" b="b"/>
                <a:pathLst>
                  <a:path w="12360" h="3943" extrusionOk="0">
                    <a:moveTo>
                      <a:pt x="11507" y="0"/>
                    </a:moveTo>
                    <a:lnTo>
                      <a:pt x="10974" y="320"/>
                    </a:lnTo>
                    <a:lnTo>
                      <a:pt x="11507" y="2557"/>
                    </a:lnTo>
                    <a:lnTo>
                      <a:pt x="2025" y="2557"/>
                    </a:lnTo>
                    <a:lnTo>
                      <a:pt x="1492" y="1385"/>
                    </a:lnTo>
                    <a:lnTo>
                      <a:pt x="0" y="1385"/>
                    </a:lnTo>
                    <a:lnTo>
                      <a:pt x="1066" y="3942"/>
                    </a:lnTo>
                    <a:lnTo>
                      <a:pt x="12359" y="3729"/>
                    </a:lnTo>
                    <a:lnTo>
                      <a:pt x="1150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4"/>
              <p:cNvSpPr/>
              <p:nvPr/>
            </p:nvSpPr>
            <p:spPr>
              <a:xfrm flipH="1">
                <a:off x="1601125" y="3131725"/>
                <a:ext cx="309000" cy="98575"/>
              </a:xfrm>
              <a:custGeom>
                <a:avLst/>
                <a:gdLst/>
                <a:ahLst/>
                <a:cxnLst/>
                <a:rect l="l" t="t" r="r" b="b"/>
                <a:pathLst>
                  <a:path w="12360" h="3943" fill="none" extrusionOk="0">
                    <a:moveTo>
                      <a:pt x="11507" y="0"/>
                    </a:moveTo>
                    <a:lnTo>
                      <a:pt x="10974" y="320"/>
                    </a:lnTo>
                    <a:lnTo>
                      <a:pt x="11507" y="2557"/>
                    </a:lnTo>
                    <a:lnTo>
                      <a:pt x="2025" y="2557"/>
                    </a:lnTo>
                    <a:lnTo>
                      <a:pt x="1492" y="1385"/>
                    </a:lnTo>
                    <a:lnTo>
                      <a:pt x="0" y="1385"/>
                    </a:lnTo>
                    <a:lnTo>
                      <a:pt x="1066" y="3942"/>
                    </a:lnTo>
                    <a:lnTo>
                      <a:pt x="12359" y="3729"/>
                    </a:lnTo>
                    <a:lnTo>
                      <a:pt x="11507"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4"/>
              <p:cNvSpPr/>
              <p:nvPr/>
            </p:nvSpPr>
            <p:spPr>
              <a:xfrm flipH="1">
                <a:off x="1651725" y="3131725"/>
                <a:ext cx="298350" cy="34650"/>
              </a:xfrm>
              <a:custGeom>
                <a:avLst/>
                <a:gdLst/>
                <a:ahLst/>
                <a:cxnLst/>
                <a:rect l="l" t="t" r="r" b="b"/>
                <a:pathLst>
                  <a:path w="11934" h="1386" extrusionOk="0">
                    <a:moveTo>
                      <a:pt x="11933" y="0"/>
                    </a:moveTo>
                    <a:lnTo>
                      <a:pt x="0" y="320"/>
                    </a:lnTo>
                    <a:lnTo>
                      <a:pt x="0" y="1385"/>
                    </a:lnTo>
                    <a:lnTo>
                      <a:pt x="11933" y="1385"/>
                    </a:lnTo>
                    <a:lnTo>
                      <a:pt x="11933"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4"/>
              <p:cNvSpPr/>
              <p:nvPr/>
            </p:nvSpPr>
            <p:spPr>
              <a:xfrm flipH="1">
                <a:off x="1622450" y="3131725"/>
                <a:ext cx="29300" cy="34650"/>
              </a:xfrm>
              <a:custGeom>
                <a:avLst/>
                <a:gdLst/>
                <a:ahLst/>
                <a:cxnLst/>
                <a:rect l="l" t="t" r="r" b="b"/>
                <a:pathLst>
                  <a:path w="1172" h="1386" extrusionOk="0">
                    <a:moveTo>
                      <a:pt x="0" y="0"/>
                    </a:moveTo>
                    <a:lnTo>
                      <a:pt x="0" y="1385"/>
                    </a:lnTo>
                    <a:lnTo>
                      <a:pt x="959" y="1385"/>
                    </a:lnTo>
                    <a:lnTo>
                      <a:pt x="1172"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4"/>
              <p:cNvSpPr/>
              <p:nvPr/>
            </p:nvSpPr>
            <p:spPr>
              <a:xfrm flipH="1">
                <a:off x="1579825" y="3826900"/>
                <a:ext cx="309000" cy="98600"/>
              </a:xfrm>
              <a:custGeom>
                <a:avLst/>
                <a:gdLst/>
                <a:ahLst/>
                <a:cxnLst/>
                <a:rect l="l" t="t" r="r" b="b"/>
                <a:pathLst>
                  <a:path w="12360" h="3944" extrusionOk="0">
                    <a:moveTo>
                      <a:pt x="11507" y="1"/>
                    </a:moveTo>
                    <a:lnTo>
                      <a:pt x="10975" y="321"/>
                    </a:lnTo>
                    <a:lnTo>
                      <a:pt x="11507" y="2451"/>
                    </a:lnTo>
                    <a:lnTo>
                      <a:pt x="2025" y="2558"/>
                    </a:lnTo>
                    <a:lnTo>
                      <a:pt x="1599" y="1279"/>
                    </a:lnTo>
                    <a:lnTo>
                      <a:pt x="1" y="1279"/>
                    </a:lnTo>
                    <a:lnTo>
                      <a:pt x="1066" y="3943"/>
                    </a:lnTo>
                    <a:lnTo>
                      <a:pt x="12360" y="3623"/>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4"/>
              <p:cNvSpPr/>
              <p:nvPr/>
            </p:nvSpPr>
            <p:spPr>
              <a:xfrm flipH="1">
                <a:off x="1579825" y="3826900"/>
                <a:ext cx="309000" cy="98600"/>
              </a:xfrm>
              <a:custGeom>
                <a:avLst/>
                <a:gdLst/>
                <a:ahLst/>
                <a:cxnLst/>
                <a:rect l="l" t="t" r="r" b="b"/>
                <a:pathLst>
                  <a:path w="12360" h="3944" fill="none" extrusionOk="0">
                    <a:moveTo>
                      <a:pt x="11507" y="1"/>
                    </a:moveTo>
                    <a:lnTo>
                      <a:pt x="10975" y="321"/>
                    </a:lnTo>
                    <a:lnTo>
                      <a:pt x="11507" y="2451"/>
                    </a:lnTo>
                    <a:lnTo>
                      <a:pt x="2025" y="2558"/>
                    </a:lnTo>
                    <a:lnTo>
                      <a:pt x="1599" y="1279"/>
                    </a:lnTo>
                    <a:lnTo>
                      <a:pt x="1" y="1279"/>
                    </a:lnTo>
                    <a:lnTo>
                      <a:pt x="1066" y="3943"/>
                    </a:lnTo>
                    <a:lnTo>
                      <a:pt x="12360" y="3623"/>
                    </a:lnTo>
                    <a:lnTo>
                      <a:pt x="115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4"/>
              <p:cNvSpPr/>
              <p:nvPr/>
            </p:nvSpPr>
            <p:spPr>
              <a:xfrm flipH="1">
                <a:off x="1630425" y="3826900"/>
                <a:ext cx="298350" cy="32000"/>
              </a:xfrm>
              <a:custGeom>
                <a:avLst/>
                <a:gdLst/>
                <a:ahLst/>
                <a:cxnLst/>
                <a:rect l="l" t="t" r="r" b="b"/>
                <a:pathLst>
                  <a:path w="11934" h="1280" extrusionOk="0">
                    <a:moveTo>
                      <a:pt x="11933" y="1"/>
                    </a:moveTo>
                    <a:lnTo>
                      <a:pt x="0" y="321"/>
                    </a:lnTo>
                    <a:lnTo>
                      <a:pt x="0" y="1279"/>
                    </a:lnTo>
                    <a:lnTo>
                      <a:pt x="11933" y="1279"/>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4"/>
              <p:cNvSpPr/>
              <p:nvPr/>
            </p:nvSpPr>
            <p:spPr>
              <a:xfrm flipH="1">
                <a:off x="1601125" y="3826900"/>
                <a:ext cx="29325" cy="32000"/>
              </a:xfrm>
              <a:custGeom>
                <a:avLst/>
                <a:gdLst/>
                <a:ahLst/>
                <a:cxnLst/>
                <a:rect l="l" t="t" r="r" b="b"/>
                <a:pathLst>
                  <a:path w="1173" h="1280" extrusionOk="0">
                    <a:moveTo>
                      <a:pt x="0" y="1"/>
                    </a:moveTo>
                    <a:lnTo>
                      <a:pt x="0" y="1279"/>
                    </a:lnTo>
                    <a:lnTo>
                      <a:pt x="959" y="1279"/>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4"/>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65" name="Google Shape;465;p4"/>
          <p:cNvGrpSpPr/>
          <p:nvPr/>
        </p:nvGrpSpPr>
        <p:grpSpPr>
          <a:xfrm>
            <a:off x="99372" y="3317119"/>
            <a:ext cx="389725" cy="458724"/>
            <a:chOff x="5591925" y="2896100"/>
            <a:chExt cx="511450" cy="602000"/>
          </a:xfrm>
        </p:grpSpPr>
        <p:sp>
          <p:nvSpPr>
            <p:cNvPr id="466" name="Google Shape;466;p4"/>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4"/>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4"/>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4"/>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4"/>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4"/>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4"/>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4"/>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4"/>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4"/>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4"/>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4"/>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4"/>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blipFill>
          <a:blip r:embed="rId2">
            <a:alphaModFix/>
          </a:blip>
          <a:stretch>
            <a:fillRect/>
          </a:stretch>
        </a:blipFill>
        <a:effectLst/>
      </p:bgPr>
    </p:bg>
    <p:spTree>
      <p:nvGrpSpPr>
        <p:cNvPr id="1" name="Shape 523"/>
        <p:cNvGrpSpPr/>
        <p:nvPr/>
      </p:nvGrpSpPr>
      <p:grpSpPr>
        <a:xfrm>
          <a:off x="0" y="0"/>
          <a:ext cx="0" cy="0"/>
          <a:chOff x="0" y="0"/>
          <a:chExt cx="0" cy="0"/>
        </a:xfrm>
      </p:grpSpPr>
      <p:sp>
        <p:nvSpPr>
          <p:cNvPr id="524" name="Google Shape;524;p6"/>
          <p:cNvSpPr txBox="1">
            <a:spLocks noGrp="1"/>
          </p:cNvSpPr>
          <p:nvPr>
            <p:ph type="title"/>
          </p:nvPr>
        </p:nvSpPr>
        <p:spPr>
          <a:xfrm>
            <a:off x="720000" y="457200"/>
            <a:ext cx="7704000" cy="457200"/>
          </a:xfrm>
          <a:prstGeom prst="rect">
            <a:avLst/>
          </a:prstGeom>
          <a:effectLst>
            <a:outerShdw dist="47625" dir="5460000" algn="bl" rotWithShape="0">
              <a:srgbClr val="000000">
                <a:alpha val="40000"/>
              </a:srgbClr>
            </a:outerShdw>
          </a:effectLst>
        </p:spPr>
        <p:txBody>
          <a:bodyPr spcFirstLastPara="1" wrap="square" lIns="91425" tIns="91425" rIns="91425" bIns="91425" anchor="ctr" anchorCtr="0">
            <a:noAutofit/>
          </a:bodyPr>
          <a:lstStyle>
            <a:lvl1pPr lvl="0" algn="ctr" rtl="0">
              <a:spcBef>
                <a:spcPts val="0"/>
              </a:spcBef>
              <a:spcAft>
                <a:spcPts val="0"/>
              </a:spcAft>
              <a:buSzPts val="2800"/>
              <a:buNone/>
              <a:defRPr sz="28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grpSp>
        <p:nvGrpSpPr>
          <p:cNvPr id="525" name="Google Shape;525;p6"/>
          <p:cNvGrpSpPr/>
          <p:nvPr/>
        </p:nvGrpSpPr>
        <p:grpSpPr>
          <a:xfrm>
            <a:off x="8112563" y="0"/>
            <a:ext cx="689309" cy="773883"/>
            <a:chOff x="289713" y="0"/>
            <a:chExt cx="847025" cy="950950"/>
          </a:xfrm>
        </p:grpSpPr>
        <p:sp>
          <p:nvSpPr>
            <p:cNvPr id="526" name="Google Shape;526;p6"/>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6"/>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6"/>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6"/>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6"/>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6"/>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6"/>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6"/>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6"/>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5" name="Google Shape;535;p6"/>
          <p:cNvGrpSpPr/>
          <p:nvPr/>
        </p:nvGrpSpPr>
        <p:grpSpPr>
          <a:xfrm>
            <a:off x="368569" y="0"/>
            <a:ext cx="689309" cy="773883"/>
            <a:chOff x="289713" y="0"/>
            <a:chExt cx="847025" cy="950950"/>
          </a:xfrm>
        </p:grpSpPr>
        <p:sp>
          <p:nvSpPr>
            <p:cNvPr id="536" name="Google Shape;536;p6"/>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6"/>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6"/>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6"/>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6"/>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6"/>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6"/>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6"/>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6"/>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5" name="Google Shape;545;p6"/>
          <p:cNvGrpSpPr/>
          <p:nvPr/>
        </p:nvGrpSpPr>
        <p:grpSpPr>
          <a:xfrm>
            <a:off x="8638036" y="1047645"/>
            <a:ext cx="804678" cy="932160"/>
            <a:chOff x="3335286" y="601670"/>
            <a:chExt cx="804678" cy="932160"/>
          </a:xfrm>
        </p:grpSpPr>
        <p:sp>
          <p:nvSpPr>
            <p:cNvPr id="546" name="Google Shape;546;p6"/>
            <p:cNvSpPr/>
            <p:nvPr/>
          </p:nvSpPr>
          <p:spPr>
            <a:xfrm>
              <a:off x="3335286" y="601670"/>
              <a:ext cx="804678" cy="932160"/>
            </a:xfrm>
            <a:custGeom>
              <a:avLst/>
              <a:gdLst/>
              <a:ahLst/>
              <a:cxnLst/>
              <a:rect l="l" t="t" r="r" b="b"/>
              <a:pathLst>
                <a:path w="26211" h="30366" extrusionOk="0">
                  <a:moveTo>
                    <a:pt x="26211" y="1"/>
                  </a:moveTo>
                  <a:lnTo>
                    <a:pt x="1" y="747"/>
                  </a:lnTo>
                  <a:lnTo>
                    <a:pt x="1599" y="30259"/>
                  </a:lnTo>
                  <a:lnTo>
                    <a:pt x="25039" y="30366"/>
                  </a:lnTo>
                  <a:lnTo>
                    <a:pt x="26211" y="1"/>
                  </a:lnTo>
                  <a:close/>
                </a:path>
              </a:pathLst>
            </a:custGeom>
            <a:solidFill>
              <a:srgbClr val="392A4E"/>
            </a:solidFill>
            <a:ln>
              <a:noFill/>
            </a:ln>
            <a:effectLst>
              <a:outerShdw dist="47625" dir="2400000" algn="bl" rotWithShape="0">
                <a:srgbClr val="000000">
                  <a:alpha val="3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6"/>
            <p:cNvSpPr/>
            <p:nvPr/>
          </p:nvSpPr>
          <p:spPr>
            <a:xfrm>
              <a:off x="3374551" y="637647"/>
              <a:ext cx="739256" cy="847128"/>
            </a:xfrm>
            <a:custGeom>
              <a:avLst/>
              <a:gdLst/>
              <a:ahLst/>
              <a:cxnLst/>
              <a:rect l="l" t="t" r="r" b="b"/>
              <a:pathLst>
                <a:path w="24080" h="27596" extrusionOk="0">
                  <a:moveTo>
                    <a:pt x="24079" y="1"/>
                  </a:moveTo>
                  <a:lnTo>
                    <a:pt x="0" y="534"/>
                  </a:lnTo>
                  <a:lnTo>
                    <a:pt x="2025" y="27596"/>
                  </a:lnTo>
                  <a:lnTo>
                    <a:pt x="22588" y="27596"/>
                  </a:lnTo>
                  <a:lnTo>
                    <a:pt x="2407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6"/>
            <p:cNvSpPr/>
            <p:nvPr/>
          </p:nvSpPr>
          <p:spPr>
            <a:xfrm>
              <a:off x="3374551" y="637647"/>
              <a:ext cx="739256" cy="847128"/>
            </a:xfrm>
            <a:custGeom>
              <a:avLst/>
              <a:gdLst/>
              <a:ahLst/>
              <a:cxnLst/>
              <a:rect l="l" t="t" r="r" b="b"/>
              <a:pathLst>
                <a:path w="24080" h="27596" fill="none" extrusionOk="0">
                  <a:moveTo>
                    <a:pt x="2025" y="27596"/>
                  </a:moveTo>
                  <a:lnTo>
                    <a:pt x="0" y="534"/>
                  </a:lnTo>
                  <a:lnTo>
                    <a:pt x="24079" y="1"/>
                  </a:lnTo>
                  <a:lnTo>
                    <a:pt x="22588" y="27596"/>
                  </a:lnTo>
                  <a:lnTo>
                    <a:pt x="2025" y="2759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6"/>
            <p:cNvSpPr/>
            <p:nvPr/>
          </p:nvSpPr>
          <p:spPr>
            <a:xfrm>
              <a:off x="3413785" y="1484745"/>
              <a:ext cx="670580" cy="29470"/>
            </a:xfrm>
            <a:custGeom>
              <a:avLst/>
              <a:gdLst/>
              <a:ahLst/>
              <a:cxnLst/>
              <a:rect l="l" t="t" r="r" b="b"/>
              <a:pathLst>
                <a:path w="21843" h="960" extrusionOk="0">
                  <a:moveTo>
                    <a:pt x="747" y="1"/>
                  </a:moveTo>
                  <a:lnTo>
                    <a:pt x="1" y="960"/>
                  </a:lnTo>
                  <a:lnTo>
                    <a:pt x="21842" y="960"/>
                  </a:lnTo>
                  <a:lnTo>
                    <a:pt x="21310" y="1"/>
                  </a:lnTo>
                  <a:close/>
                </a:path>
              </a:pathLst>
            </a:custGeom>
            <a:solidFill>
              <a:srgbClr val="614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6"/>
            <p:cNvSpPr/>
            <p:nvPr/>
          </p:nvSpPr>
          <p:spPr>
            <a:xfrm>
              <a:off x="3413785" y="1484745"/>
              <a:ext cx="670580" cy="29470"/>
            </a:xfrm>
            <a:custGeom>
              <a:avLst/>
              <a:gdLst/>
              <a:ahLst/>
              <a:cxnLst/>
              <a:rect l="l" t="t" r="r" b="b"/>
              <a:pathLst>
                <a:path w="21843" h="960" fill="none" extrusionOk="0">
                  <a:moveTo>
                    <a:pt x="21310" y="1"/>
                  </a:moveTo>
                  <a:lnTo>
                    <a:pt x="21310" y="1"/>
                  </a:lnTo>
                  <a:lnTo>
                    <a:pt x="747" y="1"/>
                  </a:lnTo>
                  <a:lnTo>
                    <a:pt x="1" y="960"/>
                  </a:lnTo>
                  <a:lnTo>
                    <a:pt x="21842" y="960"/>
                  </a:lnTo>
                  <a:lnTo>
                    <a:pt x="2131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6"/>
            <p:cNvSpPr/>
            <p:nvPr/>
          </p:nvSpPr>
          <p:spPr>
            <a:xfrm>
              <a:off x="3351649" y="624570"/>
              <a:ext cx="778491" cy="75270"/>
            </a:xfrm>
            <a:custGeom>
              <a:avLst/>
              <a:gdLst/>
              <a:ahLst/>
              <a:cxnLst/>
              <a:rect l="l" t="t" r="r" b="b"/>
              <a:pathLst>
                <a:path w="25358" h="2452" extrusionOk="0">
                  <a:moveTo>
                    <a:pt x="25358" y="1"/>
                  </a:moveTo>
                  <a:lnTo>
                    <a:pt x="1" y="427"/>
                  </a:lnTo>
                  <a:lnTo>
                    <a:pt x="853" y="2132"/>
                  </a:lnTo>
                  <a:lnTo>
                    <a:pt x="746" y="960"/>
                  </a:lnTo>
                  <a:lnTo>
                    <a:pt x="24825" y="427"/>
                  </a:lnTo>
                  <a:lnTo>
                    <a:pt x="24825" y="427"/>
                  </a:lnTo>
                  <a:lnTo>
                    <a:pt x="24719" y="2451"/>
                  </a:lnTo>
                  <a:lnTo>
                    <a:pt x="24825" y="2451"/>
                  </a:lnTo>
                  <a:lnTo>
                    <a:pt x="25358"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6"/>
            <p:cNvSpPr/>
            <p:nvPr/>
          </p:nvSpPr>
          <p:spPr>
            <a:xfrm>
              <a:off x="3351649" y="624570"/>
              <a:ext cx="778491" cy="75270"/>
            </a:xfrm>
            <a:custGeom>
              <a:avLst/>
              <a:gdLst/>
              <a:ahLst/>
              <a:cxnLst/>
              <a:rect l="l" t="t" r="r" b="b"/>
              <a:pathLst>
                <a:path w="25358" h="2452" fill="none" extrusionOk="0">
                  <a:moveTo>
                    <a:pt x="25358" y="1"/>
                  </a:moveTo>
                  <a:lnTo>
                    <a:pt x="1" y="427"/>
                  </a:lnTo>
                  <a:lnTo>
                    <a:pt x="853" y="2132"/>
                  </a:lnTo>
                  <a:lnTo>
                    <a:pt x="746" y="960"/>
                  </a:lnTo>
                  <a:lnTo>
                    <a:pt x="24825" y="427"/>
                  </a:lnTo>
                  <a:lnTo>
                    <a:pt x="24719" y="2451"/>
                  </a:lnTo>
                  <a:lnTo>
                    <a:pt x="24825" y="2451"/>
                  </a:lnTo>
                  <a:lnTo>
                    <a:pt x="2535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6"/>
            <p:cNvSpPr/>
            <p:nvPr/>
          </p:nvSpPr>
          <p:spPr>
            <a:xfrm>
              <a:off x="3374551" y="637647"/>
              <a:ext cx="739256" cy="62193"/>
            </a:xfrm>
            <a:custGeom>
              <a:avLst/>
              <a:gdLst/>
              <a:ahLst/>
              <a:cxnLst/>
              <a:rect l="l" t="t" r="r" b="b"/>
              <a:pathLst>
                <a:path w="24080" h="2026" extrusionOk="0">
                  <a:moveTo>
                    <a:pt x="24079" y="1"/>
                  </a:moveTo>
                  <a:lnTo>
                    <a:pt x="0" y="534"/>
                  </a:lnTo>
                  <a:lnTo>
                    <a:pt x="107" y="1706"/>
                  </a:lnTo>
                  <a:lnTo>
                    <a:pt x="23973" y="2025"/>
                  </a:lnTo>
                  <a:lnTo>
                    <a:pt x="2407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6"/>
            <p:cNvSpPr/>
            <p:nvPr/>
          </p:nvSpPr>
          <p:spPr>
            <a:xfrm>
              <a:off x="3374551" y="637647"/>
              <a:ext cx="739256" cy="62193"/>
            </a:xfrm>
            <a:custGeom>
              <a:avLst/>
              <a:gdLst/>
              <a:ahLst/>
              <a:cxnLst/>
              <a:rect l="l" t="t" r="r" b="b"/>
              <a:pathLst>
                <a:path w="24080" h="2026" fill="none" extrusionOk="0">
                  <a:moveTo>
                    <a:pt x="24079" y="1"/>
                  </a:moveTo>
                  <a:lnTo>
                    <a:pt x="0" y="534"/>
                  </a:lnTo>
                  <a:lnTo>
                    <a:pt x="107" y="1706"/>
                  </a:lnTo>
                  <a:lnTo>
                    <a:pt x="23973" y="2025"/>
                  </a:lnTo>
                  <a:lnTo>
                    <a:pt x="240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6"/>
            <p:cNvSpPr/>
            <p:nvPr/>
          </p:nvSpPr>
          <p:spPr>
            <a:xfrm>
              <a:off x="3525012" y="781557"/>
              <a:ext cx="448128" cy="549516"/>
            </a:xfrm>
            <a:custGeom>
              <a:avLst/>
              <a:gdLst/>
              <a:ahLst/>
              <a:cxnLst/>
              <a:rect l="l" t="t" r="r" b="b"/>
              <a:pathLst>
                <a:path w="14597" h="17901" extrusionOk="0">
                  <a:moveTo>
                    <a:pt x="14597" y="1"/>
                  </a:moveTo>
                  <a:lnTo>
                    <a:pt x="0" y="214"/>
                  </a:lnTo>
                  <a:lnTo>
                    <a:pt x="533" y="17900"/>
                  </a:lnTo>
                  <a:lnTo>
                    <a:pt x="13212" y="17900"/>
                  </a:lnTo>
                  <a:lnTo>
                    <a:pt x="14597" y="1"/>
                  </a:lnTo>
                  <a:close/>
                </a:path>
              </a:pathLst>
            </a:custGeom>
            <a:solidFill>
              <a:srgbClr val="FFC9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6"/>
            <p:cNvSpPr/>
            <p:nvPr/>
          </p:nvSpPr>
          <p:spPr>
            <a:xfrm>
              <a:off x="3655855" y="987630"/>
              <a:ext cx="248609" cy="287820"/>
            </a:xfrm>
            <a:custGeom>
              <a:avLst/>
              <a:gdLst/>
              <a:ahLst/>
              <a:cxnLst/>
              <a:rect l="l" t="t" r="r" b="b"/>
              <a:pathLst>
                <a:path w="8098" h="9376" extrusionOk="0">
                  <a:moveTo>
                    <a:pt x="4368" y="0"/>
                  </a:moveTo>
                  <a:lnTo>
                    <a:pt x="0" y="2983"/>
                  </a:lnTo>
                  <a:lnTo>
                    <a:pt x="2131" y="9376"/>
                  </a:lnTo>
                  <a:lnTo>
                    <a:pt x="7032" y="9376"/>
                  </a:lnTo>
                  <a:lnTo>
                    <a:pt x="8097" y="4688"/>
                  </a:lnTo>
                  <a:lnTo>
                    <a:pt x="4368" y="0"/>
                  </a:lnTo>
                  <a:close/>
                </a:path>
              </a:pathLst>
            </a:custGeom>
            <a:solidFill>
              <a:srgbClr val="FF54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6"/>
            <p:cNvSpPr/>
            <p:nvPr/>
          </p:nvSpPr>
          <p:spPr>
            <a:xfrm>
              <a:off x="3668933" y="925467"/>
              <a:ext cx="62168" cy="88347"/>
            </a:xfrm>
            <a:custGeom>
              <a:avLst/>
              <a:gdLst/>
              <a:ahLst/>
              <a:cxnLst/>
              <a:rect l="l" t="t" r="r" b="b"/>
              <a:pathLst>
                <a:path w="2025" h="2878" extrusionOk="0">
                  <a:moveTo>
                    <a:pt x="1705" y="1"/>
                  </a:moveTo>
                  <a:lnTo>
                    <a:pt x="0" y="1386"/>
                  </a:lnTo>
                  <a:lnTo>
                    <a:pt x="0" y="2877"/>
                  </a:lnTo>
                  <a:lnTo>
                    <a:pt x="2025" y="2345"/>
                  </a:lnTo>
                  <a:lnTo>
                    <a:pt x="170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6"/>
            <p:cNvSpPr/>
            <p:nvPr/>
          </p:nvSpPr>
          <p:spPr>
            <a:xfrm>
              <a:off x="3744148" y="827358"/>
              <a:ext cx="160315" cy="160302"/>
            </a:xfrm>
            <a:custGeom>
              <a:avLst/>
              <a:gdLst/>
              <a:ahLst/>
              <a:cxnLst/>
              <a:rect l="l" t="t" r="r" b="b"/>
              <a:pathLst>
                <a:path w="5222" h="5222" extrusionOk="0">
                  <a:moveTo>
                    <a:pt x="5221" y="0"/>
                  </a:moveTo>
                  <a:lnTo>
                    <a:pt x="214" y="853"/>
                  </a:lnTo>
                  <a:lnTo>
                    <a:pt x="1" y="5221"/>
                  </a:lnTo>
                  <a:lnTo>
                    <a:pt x="1" y="5221"/>
                  </a:lnTo>
                  <a:lnTo>
                    <a:pt x="5221" y="4156"/>
                  </a:lnTo>
                  <a:lnTo>
                    <a:pt x="5221" y="0"/>
                  </a:lnTo>
                  <a:close/>
                </a:path>
              </a:pathLst>
            </a:custGeom>
            <a:solidFill>
              <a:srgbClr val="6B1E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6"/>
            <p:cNvSpPr/>
            <p:nvPr/>
          </p:nvSpPr>
          <p:spPr>
            <a:xfrm>
              <a:off x="3610051" y="1030146"/>
              <a:ext cx="45835" cy="49085"/>
            </a:xfrm>
            <a:custGeom>
              <a:avLst/>
              <a:gdLst/>
              <a:ahLst/>
              <a:cxnLst/>
              <a:rect l="l" t="t" r="r" b="b"/>
              <a:pathLst>
                <a:path w="1493" h="1599" extrusionOk="0">
                  <a:moveTo>
                    <a:pt x="533" y="0"/>
                  </a:moveTo>
                  <a:lnTo>
                    <a:pt x="1" y="1172"/>
                  </a:lnTo>
                  <a:lnTo>
                    <a:pt x="533" y="1598"/>
                  </a:lnTo>
                  <a:lnTo>
                    <a:pt x="1492" y="320"/>
                  </a:lnTo>
                  <a:lnTo>
                    <a:pt x="5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6"/>
            <p:cNvSpPr/>
            <p:nvPr/>
          </p:nvSpPr>
          <p:spPr>
            <a:xfrm>
              <a:off x="3547914" y="1079200"/>
              <a:ext cx="150491" cy="228973"/>
            </a:xfrm>
            <a:custGeom>
              <a:avLst/>
              <a:gdLst/>
              <a:ahLst/>
              <a:cxnLst/>
              <a:rect l="l" t="t" r="r" b="b"/>
              <a:pathLst>
                <a:path w="4902" h="7459" extrusionOk="0">
                  <a:moveTo>
                    <a:pt x="3197" y="0"/>
                  </a:moveTo>
                  <a:lnTo>
                    <a:pt x="0" y="6926"/>
                  </a:lnTo>
                  <a:lnTo>
                    <a:pt x="4582" y="7458"/>
                  </a:lnTo>
                  <a:lnTo>
                    <a:pt x="4901" y="4688"/>
                  </a:lnTo>
                  <a:lnTo>
                    <a:pt x="319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1" name="Google Shape;561;p6"/>
          <p:cNvGrpSpPr/>
          <p:nvPr/>
        </p:nvGrpSpPr>
        <p:grpSpPr>
          <a:xfrm>
            <a:off x="-303274" y="2819889"/>
            <a:ext cx="984524" cy="2106122"/>
            <a:chOff x="-2306975" y="-1486200"/>
            <a:chExt cx="1429125" cy="3057225"/>
          </a:xfrm>
        </p:grpSpPr>
        <p:sp>
          <p:nvSpPr>
            <p:cNvPr id="562" name="Google Shape;562;p6"/>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3" name="Google Shape;563;p6"/>
            <p:cNvGrpSpPr/>
            <p:nvPr/>
          </p:nvGrpSpPr>
          <p:grpSpPr>
            <a:xfrm>
              <a:off x="-2306975" y="-1486200"/>
              <a:ext cx="1429125" cy="3004725"/>
              <a:chOff x="-2306975" y="-1486200"/>
              <a:chExt cx="1429125" cy="3004725"/>
            </a:xfrm>
          </p:grpSpPr>
          <p:sp>
            <p:nvSpPr>
              <p:cNvPr id="564" name="Google Shape;564;p6"/>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6"/>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6"/>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6"/>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6"/>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6"/>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6"/>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6"/>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6"/>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6"/>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6"/>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6"/>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6"/>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6"/>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6"/>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6"/>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6"/>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6"/>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6"/>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6"/>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6"/>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6"/>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6"/>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6"/>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6"/>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6"/>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6"/>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6"/>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6"/>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6"/>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6"/>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6"/>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6"/>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6"/>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6"/>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6"/>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6"/>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6"/>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6"/>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6"/>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6"/>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6"/>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6"/>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6"/>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6"/>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6"/>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6"/>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6"/>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6"/>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6"/>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137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BLANK_1_1_1_1_1_1">
    <p:bg>
      <p:bgPr>
        <a:blipFill>
          <a:blip r:embed="rId2">
            <a:alphaModFix/>
          </a:blip>
          <a:stretch>
            <a:fillRect/>
          </a:stretch>
        </a:blipFill>
        <a:effectLst/>
      </p:bgPr>
    </p:bg>
    <p:spTree>
      <p:nvGrpSpPr>
        <p:cNvPr id="1" name="Shape 1375"/>
        <p:cNvGrpSpPr/>
        <p:nvPr/>
      </p:nvGrpSpPr>
      <p:grpSpPr>
        <a:xfrm>
          <a:off x="0" y="0"/>
          <a:ext cx="0" cy="0"/>
          <a:chOff x="0" y="0"/>
          <a:chExt cx="0" cy="0"/>
        </a:xfrm>
      </p:grpSpPr>
      <p:sp>
        <p:nvSpPr>
          <p:cNvPr id="1376" name="Google Shape;1376;p13"/>
          <p:cNvSpPr txBox="1">
            <a:spLocks noGrp="1"/>
          </p:cNvSpPr>
          <p:nvPr>
            <p:ph type="title"/>
          </p:nvPr>
        </p:nvSpPr>
        <p:spPr>
          <a:xfrm>
            <a:off x="1845775" y="1584112"/>
            <a:ext cx="23055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000">
                <a:latin typeface="Nunito"/>
                <a:ea typeface="Nunito"/>
                <a:cs typeface="Nunito"/>
                <a:sym typeface="Nunito"/>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77" name="Google Shape;1377;p13"/>
          <p:cNvSpPr txBox="1">
            <a:spLocks noGrp="1"/>
          </p:cNvSpPr>
          <p:nvPr>
            <p:ph type="subTitle" idx="1"/>
          </p:nvPr>
        </p:nvSpPr>
        <p:spPr>
          <a:xfrm>
            <a:off x="1845775" y="1942698"/>
            <a:ext cx="2487300" cy="548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78" name="Google Shape;1378;p13"/>
          <p:cNvSpPr txBox="1">
            <a:spLocks noGrp="1"/>
          </p:cNvSpPr>
          <p:nvPr>
            <p:ph type="title" idx="2"/>
          </p:nvPr>
        </p:nvSpPr>
        <p:spPr>
          <a:xfrm>
            <a:off x="5716369" y="1584112"/>
            <a:ext cx="23055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000">
                <a:latin typeface="Nunito"/>
                <a:ea typeface="Nunito"/>
                <a:cs typeface="Nunito"/>
                <a:sym typeface="Nunito"/>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79" name="Google Shape;1379;p13"/>
          <p:cNvSpPr txBox="1">
            <a:spLocks noGrp="1"/>
          </p:cNvSpPr>
          <p:nvPr>
            <p:ph type="subTitle" idx="3"/>
          </p:nvPr>
        </p:nvSpPr>
        <p:spPr>
          <a:xfrm>
            <a:off x="5716369" y="1942698"/>
            <a:ext cx="2487300" cy="548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80" name="Google Shape;1380;p13"/>
          <p:cNvSpPr txBox="1">
            <a:spLocks noGrp="1"/>
          </p:cNvSpPr>
          <p:nvPr>
            <p:ph type="title" idx="4"/>
          </p:nvPr>
        </p:nvSpPr>
        <p:spPr>
          <a:xfrm>
            <a:off x="1845775" y="3262737"/>
            <a:ext cx="23055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000">
                <a:latin typeface="Nunito"/>
                <a:ea typeface="Nunito"/>
                <a:cs typeface="Nunito"/>
                <a:sym typeface="Nunito"/>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81" name="Google Shape;1381;p13"/>
          <p:cNvSpPr txBox="1">
            <a:spLocks noGrp="1"/>
          </p:cNvSpPr>
          <p:nvPr>
            <p:ph type="subTitle" idx="5"/>
          </p:nvPr>
        </p:nvSpPr>
        <p:spPr>
          <a:xfrm>
            <a:off x="1845775" y="3616885"/>
            <a:ext cx="2487300" cy="548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82" name="Google Shape;1382;p13"/>
          <p:cNvSpPr txBox="1">
            <a:spLocks noGrp="1"/>
          </p:cNvSpPr>
          <p:nvPr>
            <p:ph type="title" idx="6"/>
          </p:nvPr>
        </p:nvSpPr>
        <p:spPr>
          <a:xfrm>
            <a:off x="5716369" y="3262737"/>
            <a:ext cx="23055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000">
                <a:latin typeface="Nunito"/>
                <a:ea typeface="Nunito"/>
                <a:cs typeface="Nunito"/>
                <a:sym typeface="Nunito"/>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83" name="Google Shape;1383;p13"/>
          <p:cNvSpPr txBox="1">
            <a:spLocks noGrp="1"/>
          </p:cNvSpPr>
          <p:nvPr>
            <p:ph type="subTitle" idx="7"/>
          </p:nvPr>
        </p:nvSpPr>
        <p:spPr>
          <a:xfrm>
            <a:off x="5716369" y="3616885"/>
            <a:ext cx="2487300" cy="548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84" name="Google Shape;1384;p13"/>
          <p:cNvSpPr txBox="1">
            <a:spLocks noGrp="1"/>
          </p:cNvSpPr>
          <p:nvPr>
            <p:ph type="title" idx="8" hasCustomPrompt="1"/>
          </p:nvPr>
        </p:nvSpPr>
        <p:spPr>
          <a:xfrm>
            <a:off x="975320" y="1854904"/>
            <a:ext cx="734700" cy="365700"/>
          </a:xfrm>
          <a:prstGeom prst="rect">
            <a:avLst/>
          </a:prstGeom>
          <a:effectLst>
            <a:outerShdw dist="47625" dir="4200000" algn="bl" rotWithShape="0">
              <a:srgbClr val="000000">
                <a:alpha val="40000"/>
              </a:srgbClr>
            </a:outerShdw>
          </a:effectLst>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85" name="Google Shape;1385;p13"/>
          <p:cNvSpPr txBox="1">
            <a:spLocks noGrp="1"/>
          </p:cNvSpPr>
          <p:nvPr>
            <p:ph type="title" idx="9" hasCustomPrompt="1"/>
          </p:nvPr>
        </p:nvSpPr>
        <p:spPr>
          <a:xfrm>
            <a:off x="975320" y="3531315"/>
            <a:ext cx="734700" cy="365700"/>
          </a:xfrm>
          <a:prstGeom prst="rect">
            <a:avLst/>
          </a:prstGeom>
          <a:effectLst>
            <a:outerShdw dist="47625" dir="4200000" algn="bl" rotWithShape="0">
              <a:srgbClr val="000000">
                <a:alpha val="40000"/>
              </a:srgbClr>
            </a:outerShdw>
          </a:effectLst>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86" name="Google Shape;1386;p13"/>
          <p:cNvSpPr txBox="1">
            <a:spLocks noGrp="1"/>
          </p:cNvSpPr>
          <p:nvPr>
            <p:ph type="title" idx="13" hasCustomPrompt="1"/>
          </p:nvPr>
        </p:nvSpPr>
        <p:spPr>
          <a:xfrm>
            <a:off x="4861520" y="1854904"/>
            <a:ext cx="734700" cy="365700"/>
          </a:xfrm>
          <a:prstGeom prst="rect">
            <a:avLst/>
          </a:prstGeom>
          <a:effectLst>
            <a:outerShdw dist="47625" dir="4200000" algn="bl" rotWithShape="0">
              <a:srgbClr val="000000">
                <a:alpha val="40000"/>
              </a:srgbClr>
            </a:outerShdw>
          </a:effectLst>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87" name="Google Shape;1387;p13"/>
          <p:cNvSpPr txBox="1">
            <a:spLocks noGrp="1"/>
          </p:cNvSpPr>
          <p:nvPr>
            <p:ph type="title" idx="14" hasCustomPrompt="1"/>
          </p:nvPr>
        </p:nvSpPr>
        <p:spPr>
          <a:xfrm>
            <a:off x="4861520" y="3531315"/>
            <a:ext cx="734700" cy="365700"/>
          </a:xfrm>
          <a:prstGeom prst="rect">
            <a:avLst/>
          </a:prstGeom>
          <a:effectLst>
            <a:outerShdw dist="47625" dir="4200000" algn="bl" rotWithShape="0">
              <a:srgbClr val="000000">
                <a:alpha val="40000"/>
              </a:srgbClr>
            </a:outerShdw>
          </a:effectLst>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88" name="Google Shape;1388;p13"/>
          <p:cNvSpPr txBox="1">
            <a:spLocks noGrp="1"/>
          </p:cNvSpPr>
          <p:nvPr>
            <p:ph type="title" idx="15"/>
          </p:nvPr>
        </p:nvSpPr>
        <p:spPr>
          <a:xfrm>
            <a:off x="720000" y="457200"/>
            <a:ext cx="7704000" cy="457200"/>
          </a:xfrm>
          <a:prstGeom prst="rect">
            <a:avLst/>
          </a:prstGeom>
          <a:effectLst>
            <a:outerShdw dist="47625"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2800"/>
              <a:buNone/>
              <a:defRPr sz="2800">
                <a:solidFill>
                  <a:schemeClr val="accent3"/>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grpSp>
        <p:nvGrpSpPr>
          <p:cNvPr id="1389" name="Google Shape;1389;p13"/>
          <p:cNvGrpSpPr/>
          <p:nvPr/>
        </p:nvGrpSpPr>
        <p:grpSpPr>
          <a:xfrm>
            <a:off x="7634840" y="651546"/>
            <a:ext cx="1591871" cy="525727"/>
            <a:chOff x="583503" y="585996"/>
            <a:chExt cx="1591871" cy="525727"/>
          </a:xfrm>
        </p:grpSpPr>
        <p:sp>
          <p:nvSpPr>
            <p:cNvPr id="1390" name="Google Shape;1390;p13"/>
            <p:cNvSpPr/>
            <p:nvPr/>
          </p:nvSpPr>
          <p:spPr>
            <a:xfrm>
              <a:off x="583503" y="854351"/>
              <a:ext cx="1246286" cy="257373"/>
            </a:xfrm>
            <a:custGeom>
              <a:avLst/>
              <a:gdLst/>
              <a:ahLst/>
              <a:cxnLst/>
              <a:rect l="l" t="t" r="r" b="b"/>
              <a:pathLst>
                <a:path w="36119" h="7459" extrusionOk="0">
                  <a:moveTo>
                    <a:pt x="1385" y="1"/>
                  </a:moveTo>
                  <a:lnTo>
                    <a:pt x="0" y="5221"/>
                  </a:lnTo>
                  <a:lnTo>
                    <a:pt x="0" y="7139"/>
                  </a:lnTo>
                  <a:lnTo>
                    <a:pt x="33881" y="7459"/>
                  </a:lnTo>
                  <a:lnTo>
                    <a:pt x="36118" y="1066"/>
                  </a:lnTo>
                  <a:lnTo>
                    <a:pt x="1385"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13"/>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13"/>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FFE8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13"/>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3"/>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13"/>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3"/>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3"/>
            <p:cNvSpPr/>
            <p:nvPr/>
          </p:nvSpPr>
          <p:spPr>
            <a:xfrm>
              <a:off x="583503" y="854351"/>
              <a:ext cx="1246286" cy="257373"/>
            </a:xfrm>
            <a:custGeom>
              <a:avLst/>
              <a:gdLst/>
              <a:ahLst/>
              <a:cxnLst/>
              <a:rect l="l" t="t" r="r" b="b"/>
              <a:pathLst>
                <a:path w="36119" h="7459" fill="none" extrusionOk="0">
                  <a:moveTo>
                    <a:pt x="1385" y="1"/>
                  </a:moveTo>
                  <a:lnTo>
                    <a:pt x="0" y="5221"/>
                  </a:lnTo>
                  <a:lnTo>
                    <a:pt x="0" y="7139"/>
                  </a:lnTo>
                  <a:lnTo>
                    <a:pt x="33881" y="7459"/>
                  </a:lnTo>
                  <a:lnTo>
                    <a:pt x="36118" y="1066"/>
                  </a:lnTo>
                  <a:lnTo>
                    <a:pt x="13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3"/>
            <p:cNvSpPr/>
            <p:nvPr/>
          </p:nvSpPr>
          <p:spPr>
            <a:xfrm>
              <a:off x="1043059" y="681578"/>
              <a:ext cx="371308" cy="158102"/>
            </a:xfrm>
            <a:custGeom>
              <a:avLst/>
              <a:gdLst/>
              <a:ahLst/>
              <a:cxnLst/>
              <a:rect l="l" t="t" r="r" b="b"/>
              <a:pathLst>
                <a:path w="10761" h="4582" extrusionOk="0">
                  <a:moveTo>
                    <a:pt x="10761" y="4582"/>
                  </a:moveTo>
                  <a:lnTo>
                    <a:pt x="10122" y="0"/>
                  </a:lnTo>
                  <a:lnTo>
                    <a:pt x="0" y="2344"/>
                  </a:lnTo>
                  <a:lnTo>
                    <a:pt x="0" y="2664"/>
                  </a:lnTo>
                  <a:lnTo>
                    <a:pt x="1065" y="2557"/>
                  </a:lnTo>
                  <a:lnTo>
                    <a:pt x="1172" y="4155"/>
                  </a:lnTo>
                  <a:lnTo>
                    <a:pt x="0" y="4155"/>
                  </a:lnTo>
                  <a:lnTo>
                    <a:pt x="0" y="4582"/>
                  </a:lnTo>
                  <a:lnTo>
                    <a:pt x="10761" y="458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3"/>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3"/>
            <p:cNvSpPr/>
            <p:nvPr/>
          </p:nvSpPr>
          <p:spPr>
            <a:xfrm>
              <a:off x="1079808" y="710978"/>
              <a:ext cx="312512" cy="114005"/>
            </a:xfrm>
            <a:custGeom>
              <a:avLst/>
              <a:gdLst/>
              <a:ahLst/>
              <a:cxnLst/>
              <a:rect l="l" t="t" r="r" b="b"/>
              <a:pathLst>
                <a:path w="9057" h="3304" extrusionOk="0">
                  <a:moveTo>
                    <a:pt x="0" y="1705"/>
                  </a:moveTo>
                  <a:lnTo>
                    <a:pt x="8311" y="1"/>
                  </a:lnTo>
                  <a:lnTo>
                    <a:pt x="9057" y="3197"/>
                  </a:lnTo>
                  <a:lnTo>
                    <a:pt x="107" y="3303"/>
                  </a:lnTo>
                  <a:lnTo>
                    <a:pt x="0" y="170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3"/>
            <p:cNvSpPr/>
            <p:nvPr/>
          </p:nvSpPr>
          <p:spPr>
            <a:xfrm>
              <a:off x="1054066" y="585996"/>
              <a:ext cx="628681" cy="176493"/>
            </a:xfrm>
            <a:custGeom>
              <a:avLst/>
              <a:gdLst/>
              <a:ahLst/>
              <a:cxnLst/>
              <a:rect l="l" t="t" r="r" b="b"/>
              <a:pathLst>
                <a:path w="18220" h="5115" extrusionOk="0">
                  <a:moveTo>
                    <a:pt x="18220" y="2664"/>
                  </a:moveTo>
                  <a:lnTo>
                    <a:pt x="18220" y="2344"/>
                  </a:lnTo>
                  <a:lnTo>
                    <a:pt x="17580" y="2344"/>
                  </a:lnTo>
                  <a:lnTo>
                    <a:pt x="17580" y="1066"/>
                  </a:lnTo>
                  <a:lnTo>
                    <a:pt x="18220" y="1066"/>
                  </a:lnTo>
                  <a:lnTo>
                    <a:pt x="18220" y="746"/>
                  </a:lnTo>
                  <a:lnTo>
                    <a:pt x="9377" y="0"/>
                  </a:lnTo>
                  <a:lnTo>
                    <a:pt x="1" y="0"/>
                  </a:lnTo>
                  <a:lnTo>
                    <a:pt x="214" y="5114"/>
                  </a:lnTo>
                  <a:lnTo>
                    <a:pt x="9803" y="2770"/>
                  </a:lnTo>
                  <a:lnTo>
                    <a:pt x="18220" y="2664"/>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3"/>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3"/>
            <p:cNvSpPr/>
            <p:nvPr/>
          </p:nvSpPr>
          <p:spPr>
            <a:xfrm>
              <a:off x="1072458" y="604354"/>
              <a:ext cx="312512" cy="128704"/>
            </a:xfrm>
            <a:custGeom>
              <a:avLst/>
              <a:gdLst/>
              <a:ahLst/>
              <a:cxnLst/>
              <a:rect l="l" t="t" r="r" b="b"/>
              <a:pathLst>
                <a:path w="9057" h="3730" extrusionOk="0">
                  <a:moveTo>
                    <a:pt x="8844" y="1"/>
                  </a:moveTo>
                  <a:lnTo>
                    <a:pt x="0" y="1"/>
                  </a:lnTo>
                  <a:lnTo>
                    <a:pt x="213" y="3730"/>
                  </a:lnTo>
                  <a:lnTo>
                    <a:pt x="9057" y="2025"/>
                  </a:lnTo>
                  <a:lnTo>
                    <a:pt x="88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3"/>
            <p:cNvSpPr/>
            <p:nvPr/>
          </p:nvSpPr>
          <p:spPr>
            <a:xfrm>
              <a:off x="1377598" y="604354"/>
              <a:ext cx="283114" cy="69907"/>
            </a:xfrm>
            <a:custGeom>
              <a:avLst/>
              <a:gdLst/>
              <a:ahLst/>
              <a:cxnLst/>
              <a:rect l="l" t="t" r="r" b="b"/>
              <a:pathLst>
                <a:path w="8205" h="2026" extrusionOk="0">
                  <a:moveTo>
                    <a:pt x="1" y="1"/>
                  </a:moveTo>
                  <a:lnTo>
                    <a:pt x="8204" y="534"/>
                  </a:lnTo>
                  <a:lnTo>
                    <a:pt x="8204" y="1812"/>
                  </a:lnTo>
                  <a:lnTo>
                    <a:pt x="214" y="2025"/>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3"/>
            <p:cNvSpPr/>
            <p:nvPr/>
          </p:nvSpPr>
          <p:spPr>
            <a:xfrm>
              <a:off x="631294" y="839651"/>
              <a:ext cx="389699" cy="58866"/>
            </a:xfrm>
            <a:custGeom>
              <a:avLst/>
              <a:gdLst/>
              <a:ahLst/>
              <a:cxnLst/>
              <a:rect l="l" t="t" r="r" b="b"/>
              <a:pathLst>
                <a:path w="11294" h="1706" extrusionOk="0">
                  <a:moveTo>
                    <a:pt x="11294" y="1"/>
                  </a:moveTo>
                  <a:lnTo>
                    <a:pt x="0" y="427"/>
                  </a:lnTo>
                  <a:lnTo>
                    <a:pt x="0" y="1705"/>
                  </a:lnTo>
                  <a:lnTo>
                    <a:pt x="11294" y="1386"/>
                  </a:lnTo>
                  <a:lnTo>
                    <a:pt x="1129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3"/>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3"/>
            <p:cNvSpPr/>
            <p:nvPr/>
          </p:nvSpPr>
          <p:spPr>
            <a:xfrm>
              <a:off x="1921695" y="600696"/>
              <a:ext cx="194884" cy="227975"/>
            </a:xfrm>
            <a:custGeom>
              <a:avLst/>
              <a:gdLst/>
              <a:ahLst/>
              <a:cxnLst/>
              <a:rect l="l" t="t" r="r" b="b"/>
              <a:pathLst>
                <a:path w="5648" h="6607" extrusionOk="0">
                  <a:moveTo>
                    <a:pt x="5648" y="0"/>
                  </a:moveTo>
                  <a:lnTo>
                    <a:pt x="1" y="107"/>
                  </a:lnTo>
                  <a:lnTo>
                    <a:pt x="321" y="6606"/>
                  </a:lnTo>
                  <a:lnTo>
                    <a:pt x="5328" y="6499"/>
                  </a:lnTo>
                  <a:lnTo>
                    <a:pt x="56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3"/>
            <p:cNvSpPr/>
            <p:nvPr/>
          </p:nvSpPr>
          <p:spPr>
            <a:xfrm>
              <a:off x="1921695" y="600696"/>
              <a:ext cx="194884" cy="227975"/>
            </a:xfrm>
            <a:custGeom>
              <a:avLst/>
              <a:gdLst/>
              <a:ahLst/>
              <a:cxnLst/>
              <a:rect l="l" t="t" r="r" b="b"/>
              <a:pathLst>
                <a:path w="5648" h="6607" fill="none" extrusionOk="0">
                  <a:moveTo>
                    <a:pt x="321" y="6606"/>
                  </a:moveTo>
                  <a:lnTo>
                    <a:pt x="1" y="107"/>
                  </a:lnTo>
                  <a:lnTo>
                    <a:pt x="5648" y="0"/>
                  </a:lnTo>
                  <a:lnTo>
                    <a:pt x="5328" y="6499"/>
                  </a:lnTo>
                  <a:lnTo>
                    <a:pt x="321" y="66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3"/>
            <p:cNvSpPr/>
            <p:nvPr/>
          </p:nvSpPr>
          <p:spPr>
            <a:xfrm>
              <a:off x="1932737" y="810252"/>
              <a:ext cx="172836" cy="29433"/>
            </a:xfrm>
            <a:custGeom>
              <a:avLst/>
              <a:gdLst/>
              <a:ahLst/>
              <a:cxnLst/>
              <a:rect l="l" t="t" r="r" b="b"/>
              <a:pathLst>
                <a:path w="5009" h="853" extrusionOk="0">
                  <a:moveTo>
                    <a:pt x="5008" y="0"/>
                  </a:moveTo>
                  <a:lnTo>
                    <a:pt x="1" y="213"/>
                  </a:lnTo>
                  <a:lnTo>
                    <a:pt x="1" y="746"/>
                  </a:lnTo>
                  <a:lnTo>
                    <a:pt x="640" y="746"/>
                  </a:lnTo>
                  <a:lnTo>
                    <a:pt x="853" y="533"/>
                  </a:lnTo>
                  <a:lnTo>
                    <a:pt x="1812" y="533"/>
                  </a:lnTo>
                  <a:lnTo>
                    <a:pt x="2025" y="746"/>
                  </a:lnTo>
                  <a:lnTo>
                    <a:pt x="2771" y="746"/>
                  </a:lnTo>
                  <a:lnTo>
                    <a:pt x="2877" y="533"/>
                  </a:lnTo>
                  <a:lnTo>
                    <a:pt x="4262" y="533"/>
                  </a:lnTo>
                  <a:lnTo>
                    <a:pt x="4582" y="853"/>
                  </a:lnTo>
                  <a:lnTo>
                    <a:pt x="5008" y="853"/>
                  </a:lnTo>
                  <a:lnTo>
                    <a:pt x="50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3"/>
            <p:cNvSpPr/>
            <p:nvPr/>
          </p:nvSpPr>
          <p:spPr>
            <a:xfrm>
              <a:off x="1998920" y="608046"/>
              <a:ext cx="77222" cy="191192"/>
            </a:xfrm>
            <a:custGeom>
              <a:avLst/>
              <a:gdLst/>
              <a:ahLst/>
              <a:cxnLst/>
              <a:rect l="l" t="t" r="r" b="b"/>
              <a:pathLst>
                <a:path w="2238" h="5541" fill="none" extrusionOk="0">
                  <a:moveTo>
                    <a:pt x="1066" y="0"/>
                  </a:moveTo>
                  <a:lnTo>
                    <a:pt x="1066" y="0"/>
                  </a:lnTo>
                  <a:lnTo>
                    <a:pt x="533" y="0"/>
                  </a:lnTo>
                  <a:lnTo>
                    <a:pt x="107" y="214"/>
                  </a:lnTo>
                  <a:lnTo>
                    <a:pt x="107" y="214"/>
                  </a:lnTo>
                  <a:lnTo>
                    <a:pt x="0" y="427"/>
                  </a:lnTo>
                  <a:lnTo>
                    <a:pt x="0" y="1066"/>
                  </a:lnTo>
                  <a:lnTo>
                    <a:pt x="0" y="2771"/>
                  </a:lnTo>
                  <a:lnTo>
                    <a:pt x="320" y="4475"/>
                  </a:lnTo>
                  <a:lnTo>
                    <a:pt x="427" y="5114"/>
                  </a:lnTo>
                  <a:lnTo>
                    <a:pt x="640" y="5434"/>
                  </a:lnTo>
                  <a:lnTo>
                    <a:pt x="640" y="5434"/>
                  </a:lnTo>
                  <a:lnTo>
                    <a:pt x="959" y="5541"/>
                  </a:lnTo>
                  <a:lnTo>
                    <a:pt x="1172" y="5541"/>
                  </a:lnTo>
                  <a:lnTo>
                    <a:pt x="1172" y="5541"/>
                  </a:lnTo>
                  <a:lnTo>
                    <a:pt x="1492" y="5541"/>
                  </a:lnTo>
                  <a:lnTo>
                    <a:pt x="1812" y="5434"/>
                  </a:lnTo>
                  <a:lnTo>
                    <a:pt x="2025" y="5221"/>
                  </a:lnTo>
                  <a:lnTo>
                    <a:pt x="2131" y="5114"/>
                  </a:lnTo>
                  <a:lnTo>
                    <a:pt x="2131" y="5114"/>
                  </a:lnTo>
                  <a:lnTo>
                    <a:pt x="2238" y="2771"/>
                  </a:lnTo>
                  <a:lnTo>
                    <a:pt x="2238" y="1172"/>
                  </a:lnTo>
                  <a:lnTo>
                    <a:pt x="2131" y="320"/>
                  </a:lnTo>
                  <a:lnTo>
                    <a:pt x="2131" y="320"/>
                  </a:lnTo>
                  <a:lnTo>
                    <a:pt x="1918" y="107"/>
                  </a:lnTo>
                  <a:lnTo>
                    <a:pt x="1705" y="0"/>
                  </a:lnTo>
                  <a:lnTo>
                    <a:pt x="10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3"/>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3"/>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3"/>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3"/>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3"/>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6" name="Google Shape;1416;p13"/>
          <p:cNvGrpSpPr/>
          <p:nvPr/>
        </p:nvGrpSpPr>
        <p:grpSpPr>
          <a:xfrm flipH="1">
            <a:off x="8583175" y="2282756"/>
            <a:ext cx="783125" cy="1182650"/>
            <a:chOff x="11447475" y="-511450"/>
            <a:chExt cx="783125" cy="1182650"/>
          </a:xfrm>
        </p:grpSpPr>
        <p:sp>
          <p:nvSpPr>
            <p:cNvPr id="1417" name="Google Shape;1417;p13"/>
            <p:cNvSpPr/>
            <p:nvPr/>
          </p:nvSpPr>
          <p:spPr>
            <a:xfrm>
              <a:off x="11716500" y="-511450"/>
              <a:ext cx="127875" cy="117200"/>
            </a:xfrm>
            <a:custGeom>
              <a:avLst/>
              <a:gdLst/>
              <a:ahLst/>
              <a:cxnLst/>
              <a:rect l="l" t="t" r="r" b="b"/>
              <a:pathLst>
                <a:path w="5115" h="4688" extrusionOk="0">
                  <a:moveTo>
                    <a:pt x="2451" y="0"/>
                  </a:moveTo>
                  <a:lnTo>
                    <a:pt x="1599" y="107"/>
                  </a:lnTo>
                  <a:lnTo>
                    <a:pt x="960" y="320"/>
                  </a:lnTo>
                  <a:lnTo>
                    <a:pt x="640" y="533"/>
                  </a:lnTo>
                  <a:lnTo>
                    <a:pt x="320" y="852"/>
                  </a:lnTo>
                  <a:lnTo>
                    <a:pt x="214" y="1172"/>
                  </a:lnTo>
                  <a:lnTo>
                    <a:pt x="1" y="1492"/>
                  </a:lnTo>
                  <a:lnTo>
                    <a:pt x="1" y="2131"/>
                  </a:lnTo>
                  <a:lnTo>
                    <a:pt x="1" y="2770"/>
                  </a:lnTo>
                  <a:lnTo>
                    <a:pt x="214" y="3303"/>
                  </a:lnTo>
                  <a:lnTo>
                    <a:pt x="746" y="4262"/>
                  </a:lnTo>
                  <a:lnTo>
                    <a:pt x="1066" y="4688"/>
                  </a:lnTo>
                  <a:lnTo>
                    <a:pt x="3517" y="2024"/>
                  </a:lnTo>
                  <a:lnTo>
                    <a:pt x="5115" y="426"/>
                  </a:lnTo>
                  <a:lnTo>
                    <a:pt x="4582" y="213"/>
                  </a:lnTo>
                  <a:lnTo>
                    <a:pt x="3197" y="0"/>
                  </a:lnTo>
                  <a:close/>
                </a:path>
              </a:pathLst>
            </a:custGeom>
            <a:solidFill>
              <a:srgbClr val="8E23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3"/>
            <p:cNvSpPr/>
            <p:nvPr/>
          </p:nvSpPr>
          <p:spPr>
            <a:xfrm>
              <a:off x="11735150" y="-508800"/>
              <a:ext cx="495450" cy="471475"/>
            </a:xfrm>
            <a:custGeom>
              <a:avLst/>
              <a:gdLst/>
              <a:ahLst/>
              <a:cxnLst/>
              <a:rect l="l" t="t" r="r" b="b"/>
              <a:pathLst>
                <a:path w="19818" h="18859" extrusionOk="0">
                  <a:moveTo>
                    <a:pt x="6180" y="1"/>
                  </a:moveTo>
                  <a:lnTo>
                    <a:pt x="5541" y="107"/>
                  </a:lnTo>
                  <a:lnTo>
                    <a:pt x="4795" y="214"/>
                  </a:lnTo>
                  <a:lnTo>
                    <a:pt x="4049" y="427"/>
                  </a:lnTo>
                  <a:lnTo>
                    <a:pt x="3410" y="746"/>
                  </a:lnTo>
                  <a:lnTo>
                    <a:pt x="2771" y="1173"/>
                  </a:lnTo>
                  <a:lnTo>
                    <a:pt x="2131" y="1599"/>
                  </a:lnTo>
                  <a:lnTo>
                    <a:pt x="1599" y="2238"/>
                  </a:lnTo>
                  <a:lnTo>
                    <a:pt x="1066" y="2877"/>
                  </a:lnTo>
                  <a:lnTo>
                    <a:pt x="640" y="3623"/>
                  </a:lnTo>
                  <a:lnTo>
                    <a:pt x="427" y="4262"/>
                  </a:lnTo>
                  <a:lnTo>
                    <a:pt x="214" y="4902"/>
                  </a:lnTo>
                  <a:lnTo>
                    <a:pt x="107" y="5647"/>
                  </a:lnTo>
                  <a:lnTo>
                    <a:pt x="0" y="6393"/>
                  </a:lnTo>
                  <a:lnTo>
                    <a:pt x="107" y="7032"/>
                  </a:lnTo>
                  <a:lnTo>
                    <a:pt x="214" y="7778"/>
                  </a:lnTo>
                  <a:lnTo>
                    <a:pt x="640" y="9163"/>
                  </a:lnTo>
                  <a:lnTo>
                    <a:pt x="1279" y="10548"/>
                  </a:lnTo>
                  <a:lnTo>
                    <a:pt x="2131" y="11933"/>
                  </a:lnTo>
                  <a:lnTo>
                    <a:pt x="3090" y="13105"/>
                  </a:lnTo>
                  <a:lnTo>
                    <a:pt x="4049" y="14384"/>
                  </a:lnTo>
                  <a:lnTo>
                    <a:pt x="5115" y="15449"/>
                  </a:lnTo>
                  <a:lnTo>
                    <a:pt x="7032" y="17261"/>
                  </a:lnTo>
                  <a:lnTo>
                    <a:pt x="8524" y="18433"/>
                  </a:lnTo>
                  <a:lnTo>
                    <a:pt x="9057" y="18859"/>
                  </a:lnTo>
                  <a:lnTo>
                    <a:pt x="11294" y="15769"/>
                  </a:lnTo>
                  <a:lnTo>
                    <a:pt x="13425" y="13212"/>
                  </a:lnTo>
                  <a:lnTo>
                    <a:pt x="15236" y="11188"/>
                  </a:lnTo>
                  <a:lnTo>
                    <a:pt x="16728" y="9483"/>
                  </a:lnTo>
                  <a:lnTo>
                    <a:pt x="18006" y="8311"/>
                  </a:lnTo>
                  <a:lnTo>
                    <a:pt x="18965" y="7565"/>
                  </a:lnTo>
                  <a:lnTo>
                    <a:pt x="19818" y="6926"/>
                  </a:lnTo>
                  <a:lnTo>
                    <a:pt x="19178" y="6500"/>
                  </a:lnTo>
                  <a:lnTo>
                    <a:pt x="17793" y="5221"/>
                  </a:lnTo>
                  <a:lnTo>
                    <a:pt x="15556" y="3623"/>
                  </a:lnTo>
                  <a:lnTo>
                    <a:pt x="14277" y="2771"/>
                  </a:lnTo>
                  <a:lnTo>
                    <a:pt x="12892" y="1918"/>
                  </a:lnTo>
                  <a:lnTo>
                    <a:pt x="11507" y="1279"/>
                  </a:lnTo>
                  <a:lnTo>
                    <a:pt x="10016" y="640"/>
                  </a:lnTo>
                  <a:lnTo>
                    <a:pt x="8417" y="214"/>
                  </a:lnTo>
                  <a:lnTo>
                    <a:pt x="692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3"/>
            <p:cNvSpPr/>
            <p:nvPr/>
          </p:nvSpPr>
          <p:spPr>
            <a:xfrm>
              <a:off x="11913600" y="-495475"/>
              <a:ext cx="133225" cy="53300"/>
            </a:xfrm>
            <a:custGeom>
              <a:avLst/>
              <a:gdLst/>
              <a:ahLst/>
              <a:cxnLst/>
              <a:rect l="l" t="t" r="r" b="b"/>
              <a:pathLst>
                <a:path w="5329" h="2132" extrusionOk="0">
                  <a:moveTo>
                    <a:pt x="1" y="0"/>
                  </a:moveTo>
                  <a:lnTo>
                    <a:pt x="427" y="427"/>
                  </a:lnTo>
                  <a:lnTo>
                    <a:pt x="1066" y="746"/>
                  </a:lnTo>
                  <a:lnTo>
                    <a:pt x="1706" y="1279"/>
                  </a:lnTo>
                  <a:lnTo>
                    <a:pt x="2558" y="1705"/>
                  </a:lnTo>
                  <a:lnTo>
                    <a:pt x="3410" y="2025"/>
                  </a:lnTo>
                  <a:lnTo>
                    <a:pt x="4369" y="2131"/>
                  </a:lnTo>
                  <a:lnTo>
                    <a:pt x="4902" y="2131"/>
                  </a:lnTo>
                  <a:lnTo>
                    <a:pt x="5328" y="2025"/>
                  </a:lnTo>
                  <a:lnTo>
                    <a:pt x="4902" y="1705"/>
                  </a:lnTo>
                  <a:lnTo>
                    <a:pt x="3730" y="1066"/>
                  </a:lnTo>
                  <a:lnTo>
                    <a:pt x="2984" y="640"/>
                  </a:lnTo>
                  <a:lnTo>
                    <a:pt x="2025" y="320"/>
                  </a:lnTo>
                  <a:lnTo>
                    <a:pt x="1066" y="107"/>
                  </a:lnTo>
                  <a:lnTo>
                    <a:pt x="1"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3"/>
            <p:cNvSpPr/>
            <p:nvPr/>
          </p:nvSpPr>
          <p:spPr>
            <a:xfrm>
              <a:off x="11519400" y="-452850"/>
              <a:ext cx="253075" cy="285025"/>
            </a:xfrm>
            <a:custGeom>
              <a:avLst/>
              <a:gdLst/>
              <a:ahLst/>
              <a:cxnLst/>
              <a:rect l="l" t="t" r="r" b="b"/>
              <a:pathLst>
                <a:path w="10123" h="11401" extrusionOk="0">
                  <a:moveTo>
                    <a:pt x="8630" y="0"/>
                  </a:moveTo>
                  <a:lnTo>
                    <a:pt x="0" y="9482"/>
                  </a:lnTo>
                  <a:lnTo>
                    <a:pt x="533" y="11400"/>
                  </a:lnTo>
                  <a:lnTo>
                    <a:pt x="10122" y="1385"/>
                  </a:lnTo>
                  <a:lnTo>
                    <a:pt x="863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3"/>
            <p:cNvSpPr/>
            <p:nvPr/>
          </p:nvSpPr>
          <p:spPr>
            <a:xfrm>
              <a:off x="11532725" y="-418225"/>
              <a:ext cx="263700" cy="250400"/>
            </a:xfrm>
            <a:custGeom>
              <a:avLst/>
              <a:gdLst/>
              <a:ahLst/>
              <a:cxnLst/>
              <a:rect l="l" t="t" r="r" b="b"/>
              <a:pathLst>
                <a:path w="10548" h="10016" extrusionOk="0">
                  <a:moveTo>
                    <a:pt x="9269" y="0"/>
                  </a:moveTo>
                  <a:lnTo>
                    <a:pt x="0" y="10015"/>
                  </a:lnTo>
                  <a:lnTo>
                    <a:pt x="426" y="10015"/>
                  </a:lnTo>
                  <a:lnTo>
                    <a:pt x="10548" y="0"/>
                  </a:lnTo>
                  <a:close/>
                </a:path>
              </a:pathLst>
            </a:custGeom>
            <a:solidFill>
              <a:srgbClr val="8E23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3"/>
            <p:cNvSpPr/>
            <p:nvPr/>
          </p:nvSpPr>
          <p:spPr>
            <a:xfrm>
              <a:off x="11961550" y="-325007"/>
              <a:ext cx="253071" cy="285036"/>
            </a:xfrm>
            <a:custGeom>
              <a:avLst/>
              <a:gdLst/>
              <a:ahLst/>
              <a:cxnLst/>
              <a:rect l="l" t="t" r="r" b="b"/>
              <a:pathLst>
                <a:path w="8844" h="10122" extrusionOk="0">
                  <a:moveTo>
                    <a:pt x="8843" y="0"/>
                  </a:moveTo>
                  <a:lnTo>
                    <a:pt x="7991" y="746"/>
                  </a:lnTo>
                  <a:lnTo>
                    <a:pt x="7032" y="1492"/>
                  </a:lnTo>
                  <a:lnTo>
                    <a:pt x="5434" y="3090"/>
                  </a:lnTo>
                  <a:lnTo>
                    <a:pt x="3836" y="4688"/>
                  </a:lnTo>
                  <a:lnTo>
                    <a:pt x="2557" y="6393"/>
                  </a:lnTo>
                  <a:lnTo>
                    <a:pt x="1492" y="7778"/>
                  </a:lnTo>
                  <a:lnTo>
                    <a:pt x="639" y="9056"/>
                  </a:lnTo>
                  <a:lnTo>
                    <a:pt x="0" y="10122"/>
                  </a:lnTo>
                  <a:lnTo>
                    <a:pt x="1705" y="8630"/>
                  </a:lnTo>
                  <a:lnTo>
                    <a:pt x="3303" y="7032"/>
                  </a:lnTo>
                  <a:lnTo>
                    <a:pt x="4901" y="5327"/>
                  </a:lnTo>
                  <a:lnTo>
                    <a:pt x="6180" y="3729"/>
                  </a:lnTo>
                  <a:lnTo>
                    <a:pt x="8098" y="1066"/>
                  </a:lnTo>
                  <a:lnTo>
                    <a:pt x="884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3"/>
            <p:cNvSpPr/>
            <p:nvPr/>
          </p:nvSpPr>
          <p:spPr>
            <a:xfrm>
              <a:off x="11498100" y="-223800"/>
              <a:ext cx="207775" cy="785800"/>
            </a:xfrm>
            <a:custGeom>
              <a:avLst/>
              <a:gdLst/>
              <a:ahLst/>
              <a:cxnLst/>
              <a:rect l="l" t="t" r="r" b="b"/>
              <a:pathLst>
                <a:path w="8311" h="31432" extrusionOk="0">
                  <a:moveTo>
                    <a:pt x="0" y="1"/>
                  </a:moveTo>
                  <a:lnTo>
                    <a:pt x="7565" y="31431"/>
                  </a:lnTo>
                  <a:lnTo>
                    <a:pt x="8311" y="31325"/>
                  </a:lnTo>
                  <a:lnTo>
                    <a:pt x="1385" y="533"/>
                  </a:lnTo>
                  <a:lnTo>
                    <a:pt x="0" y="1"/>
                  </a:lnTo>
                  <a:close/>
                </a:path>
              </a:pathLst>
            </a:custGeom>
            <a:solidFill>
              <a:srgbClr val="8E23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3"/>
            <p:cNvSpPr/>
            <p:nvPr/>
          </p:nvSpPr>
          <p:spPr>
            <a:xfrm>
              <a:off x="11447475" y="-223800"/>
              <a:ext cx="239750" cy="788450"/>
            </a:xfrm>
            <a:custGeom>
              <a:avLst/>
              <a:gdLst/>
              <a:ahLst/>
              <a:cxnLst/>
              <a:rect l="l" t="t" r="r" b="b"/>
              <a:pathLst>
                <a:path w="9590" h="31538" extrusionOk="0">
                  <a:moveTo>
                    <a:pt x="2025" y="1"/>
                  </a:moveTo>
                  <a:lnTo>
                    <a:pt x="1" y="1705"/>
                  </a:lnTo>
                  <a:lnTo>
                    <a:pt x="8631" y="31538"/>
                  </a:lnTo>
                  <a:lnTo>
                    <a:pt x="9590" y="31431"/>
                  </a:lnTo>
                  <a:lnTo>
                    <a:pt x="202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3"/>
            <p:cNvSpPr/>
            <p:nvPr/>
          </p:nvSpPr>
          <p:spPr>
            <a:xfrm>
              <a:off x="11471450" y="-178500"/>
              <a:ext cx="29325" cy="63950"/>
            </a:xfrm>
            <a:custGeom>
              <a:avLst/>
              <a:gdLst/>
              <a:ahLst/>
              <a:cxnLst/>
              <a:rect l="l" t="t" r="r" b="b"/>
              <a:pathLst>
                <a:path w="1173" h="2558" extrusionOk="0">
                  <a:moveTo>
                    <a:pt x="320" y="0"/>
                  </a:moveTo>
                  <a:lnTo>
                    <a:pt x="214" y="320"/>
                  </a:lnTo>
                  <a:lnTo>
                    <a:pt x="107" y="639"/>
                  </a:lnTo>
                  <a:lnTo>
                    <a:pt x="1" y="959"/>
                  </a:lnTo>
                  <a:lnTo>
                    <a:pt x="1" y="1385"/>
                  </a:lnTo>
                  <a:lnTo>
                    <a:pt x="107" y="1811"/>
                  </a:lnTo>
                  <a:lnTo>
                    <a:pt x="533" y="2237"/>
                  </a:lnTo>
                  <a:lnTo>
                    <a:pt x="1066" y="2557"/>
                  </a:lnTo>
                  <a:lnTo>
                    <a:pt x="1173" y="2237"/>
                  </a:lnTo>
                  <a:lnTo>
                    <a:pt x="1173" y="1492"/>
                  </a:lnTo>
                  <a:lnTo>
                    <a:pt x="1173" y="1065"/>
                  </a:lnTo>
                  <a:lnTo>
                    <a:pt x="1066" y="639"/>
                  </a:lnTo>
                  <a:lnTo>
                    <a:pt x="746" y="320"/>
                  </a:lnTo>
                  <a:lnTo>
                    <a:pt x="320"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3"/>
            <p:cNvSpPr/>
            <p:nvPr/>
          </p:nvSpPr>
          <p:spPr>
            <a:xfrm>
              <a:off x="11871000" y="-135900"/>
              <a:ext cx="87925" cy="69275"/>
            </a:xfrm>
            <a:custGeom>
              <a:avLst/>
              <a:gdLst/>
              <a:ahLst/>
              <a:cxnLst/>
              <a:rect l="l" t="t" r="r" b="b"/>
              <a:pathLst>
                <a:path w="3517" h="2771" extrusionOk="0">
                  <a:moveTo>
                    <a:pt x="0" y="1"/>
                  </a:moveTo>
                  <a:lnTo>
                    <a:pt x="320" y="427"/>
                  </a:lnTo>
                  <a:lnTo>
                    <a:pt x="1066" y="1386"/>
                  </a:lnTo>
                  <a:lnTo>
                    <a:pt x="1598" y="1918"/>
                  </a:lnTo>
                  <a:lnTo>
                    <a:pt x="2131" y="2345"/>
                  </a:lnTo>
                  <a:lnTo>
                    <a:pt x="2877" y="2664"/>
                  </a:lnTo>
                  <a:lnTo>
                    <a:pt x="3516" y="2771"/>
                  </a:lnTo>
                  <a:lnTo>
                    <a:pt x="3303" y="2451"/>
                  </a:lnTo>
                  <a:lnTo>
                    <a:pt x="2557" y="1705"/>
                  </a:lnTo>
                  <a:lnTo>
                    <a:pt x="2025" y="1279"/>
                  </a:lnTo>
                  <a:lnTo>
                    <a:pt x="1492" y="747"/>
                  </a:lnTo>
                  <a:lnTo>
                    <a:pt x="746" y="320"/>
                  </a:lnTo>
                  <a:lnTo>
                    <a:pt x="0"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3"/>
            <p:cNvSpPr/>
            <p:nvPr/>
          </p:nvSpPr>
          <p:spPr>
            <a:xfrm>
              <a:off x="11447475" y="561975"/>
              <a:ext cx="495450" cy="109225"/>
            </a:xfrm>
            <a:custGeom>
              <a:avLst/>
              <a:gdLst/>
              <a:ahLst/>
              <a:cxnLst/>
              <a:rect l="l" t="t" r="r" b="b"/>
              <a:pathLst>
                <a:path w="19818" h="4369" extrusionOk="0">
                  <a:moveTo>
                    <a:pt x="10549" y="0"/>
                  </a:moveTo>
                  <a:lnTo>
                    <a:pt x="8950" y="107"/>
                  </a:lnTo>
                  <a:lnTo>
                    <a:pt x="7459" y="320"/>
                  </a:lnTo>
                  <a:lnTo>
                    <a:pt x="5967" y="746"/>
                  </a:lnTo>
                  <a:lnTo>
                    <a:pt x="4689" y="1279"/>
                  </a:lnTo>
                  <a:lnTo>
                    <a:pt x="3517" y="1811"/>
                  </a:lnTo>
                  <a:lnTo>
                    <a:pt x="2558" y="2451"/>
                  </a:lnTo>
                  <a:lnTo>
                    <a:pt x="1705" y="2983"/>
                  </a:lnTo>
                  <a:lnTo>
                    <a:pt x="427" y="3942"/>
                  </a:lnTo>
                  <a:lnTo>
                    <a:pt x="1" y="4368"/>
                  </a:lnTo>
                  <a:lnTo>
                    <a:pt x="19818" y="3942"/>
                  </a:lnTo>
                  <a:lnTo>
                    <a:pt x="18859" y="3090"/>
                  </a:lnTo>
                  <a:lnTo>
                    <a:pt x="17900" y="2451"/>
                  </a:lnTo>
                  <a:lnTo>
                    <a:pt x="16941" y="1811"/>
                  </a:lnTo>
                  <a:lnTo>
                    <a:pt x="15982" y="1385"/>
                  </a:lnTo>
                  <a:lnTo>
                    <a:pt x="15023" y="959"/>
                  </a:lnTo>
                  <a:lnTo>
                    <a:pt x="14065" y="639"/>
                  </a:lnTo>
                  <a:lnTo>
                    <a:pt x="13212" y="320"/>
                  </a:lnTo>
                  <a:lnTo>
                    <a:pt x="12253" y="107"/>
                  </a:lnTo>
                  <a:lnTo>
                    <a:pt x="10549" y="0"/>
                  </a:lnTo>
                  <a:close/>
                </a:path>
              </a:pathLst>
            </a:custGeom>
            <a:solidFill>
              <a:srgbClr val="CC4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8" name="Google Shape;1428;p13"/>
          <p:cNvGrpSpPr/>
          <p:nvPr/>
        </p:nvGrpSpPr>
        <p:grpSpPr>
          <a:xfrm>
            <a:off x="8060675" y="3455700"/>
            <a:ext cx="3558975" cy="1562645"/>
            <a:chOff x="431150" y="3157950"/>
            <a:chExt cx="3558975" cy="1562645"/>
          </a:xfrm>
        </p:grpSpPr>
        <p:sp>
          <p:nvSpPr>
            <p:cNvPr id="1429" name="Google Shape;1429;p13"/>
            <p:cNvSpPr/>
            <p:nvPr/>
          </p:nvSpPr>
          <p:spPr>
            <a:xfrm flipH="1">
              <a:off x="1225275" y="3157950"/>
              <a:ext cx="711225" cy="111900"/>
            </a:xfrm>
            <a:custGeom>
              <a:avLst/>
              <a:gdLst/>
              <a:ahLst/>
              <a:cxnLst/>
              <a:rect l="l" t="t" r="r" b="b"/>
              <a:pathLst>
                <a:path w="28449" h="4476" extrusionOk="0">
                  <a:moveTo>
                    <a:pt x="1" y="1"/>
                  </a:moveTo>
                  <a:lnTo>
                    <a:pt x="1" y="4475"/>
                  </a:lnTo>
                  <a:lnTo>
                    <a:pt x="28448" y="4475"/>
                  </a:lnTo>
                  <a:lnTo>
                    <a:pt x="28448" y="21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3"/>
            <p:cNvSpPr/>
            <p:nvPr/>
          </p:nvSpPr>
          <p:spPr>
            <a:xfrm flipH="1">
              <a:off x="1225275" y="3157950"/>
              <a:ext cx="711225" cy="111900"/>
            </a:xfrm>
            <a:custGeom>
              <a:avLst/>
              <a:gdLst/>
              <a:ahLst/>
              <a:cxnLst/>
              <a:rect l="l" t="t" r="r" b="b"/>
              <a:pathLst>
                <a:path w="28449" h="4476" extrusionOk="0">
                  <a:moveTo>
                    <a:pt x="1" y="1"/>
                  </a:moveTo>
                  <a:lnTo>
                    <a:pt x="1" y="4475"/>
                  </a:lnTo>
                  <a:lnTo>
                    <a:pt x="28448" y="4475"/>
                  </a:lnTo>
                  <a:lnTo>
                    <a:pt x="28448" y="214"/>
                  </a:lnTo>
                  <a:lnTo>
                    <a:pt x="1" y="1"/>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3"/>
            <p:cNvSpPr/>
            <p:nvPr/>
          </p:nvSpPr>
          <p:spPr>
            <a:xfrm flipH="1">
              <a:off x="1936475" y="3157950"/>
              <a:ext cx="2053650" cy="111900"/>
            </a:xfrm>
            <a:custGeom>
              <a:avLst/>
              <a:gdLst/>
              <a:ahLst/>
              <a:cxnLst/>
              <a:rect l="l" t="t" r="r" b="b"/>
              <a:pathLst>
                <a:path w="82146" h="4476" extrusionOk="0">
                  <a:moveTo>
                    <a:pt x="82146" y="1"/>
                  </a:moveTo>
                  <a:lnTo>
                    <a:pt x="1" y="1492"/>
                  </a:lnTo>
                  <a:lnTo>
                    <a:pt x="1" y="4475"/>
                  </a:lnTo>
                  <a:lnTo>
                    <a:pt x="82146" y="4475"/>
                  </a:lnTo>
                  <a:lnTo>
                    <a:pt x="8214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3"/>
            <p:cNvSpPr/>
            <p:nvPr/>
          </p:nvSpPr>
          <p:spPr>
            <a:xfrm flipH="1">
              <a:off x="1936475" y="3157950"/>
              <a:ext cx="2053650" cy="111900"/>
            </a:xfrm>
            <a:custGeom>
              <a:avLst/>
              <a:gdLst/>
              <a:ahLst/>
              <a:cxnLst/>
              <a:rect l="l" t="t" r="r" b="b"/>
              <a:pathLst>
                <a:path w="82146" h="4476" fill="none" extrusionOk="0">
                  <a:moveTo>
                    <a:pt x="1" y="1492"/>
                  </a:moveTo>
                  <a:lnTo>
                    <a:pt x="82146" y="1"/>
                  </a:lnTo>
                  <a:lnTo>
                    <a:pt x="82146" y="4475"/>
                  </a:lnTo>
                  <a:lnTo>
                    <a:pt x="1" y="4475"/>
                  </a:lnTo>
                  <a:lnTo>
                    <a:pt x="1" y="149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3"/>
            <p:cNvSpPr/>
            <p:nvPr/>
          </p:nvSpPr>
          <p:spPr>
            <a:xfrm flipH="1">
              <a:off x="1387775" y="3269825"/>
              <a:ext cx="5350" cy="146525"/>
            </a:xfrm>
            <a:custGeom>
              <a:avLst/>
              <a:gdLst/>
              <a:ahLst/>
              <a:cxnLst/>
              <a:rect l="l" t="t" r="r" b="b"/>
              <a:pathLst>
                <a:path w="214" h="5861" extrusionOk="0">
                  <a:moveTo>
                    <a:pt x="214" y="0"/>
                  </a:moveTo>
                  <a:lnTo>
                    <a:pt x="1" y="5860"/>
                  </a:lnTo>
                  <a:lnTo>
                    <a:pt x="1" y="5860"/>
                  </a:lnTo>
                  <a:lnTo>
                    <a:pt x="21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3"/>
            <p:cNvSpPr/>
            <p:nvPr/>
          </p:nvSpPr>
          <p:spPr>
            <a:xfrm flipH="1">
              <a:off x="1387775" y="3269825"/>
              <a:ext cx="5350" cy="146525"/>
            </a:xfrm>
            <a:custGeom>
              <a:avLst/>
              <a:gdLst/>
              <a:ahLst/>
              <a:cxnLst/>
              <a:rect l="l" t="t" r="r" b="b"/>
              <a:pathLst>
                <a:path w="214" h="5861" fill="none" extrusionOk="0">
                  <a:moveTo>
                    <a:pt x="214" y="0"/>
                  </a:moveTo>
                  <a:lnTo>
                    <a:pt x="1" y="5860"/>
                  </a:lnTo>
                  <a:lnTo>
                    <a:pt x="1" y="5860"/>
                  </a:lnTo>
                  <a:lnTo>
                    <a:pt x="21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13"/>
            <p:cNvSpPr/>
            <p:nvPr/>
          </p:nvSpPr>
          <p:spPr>
            <a:xfrm flipH="1">
              <a:off x="1318500"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13"/>
            <p:cNvSpPr/>
            <p:nvPr/>
          </p:nvSpPr>
          <p:spPr>
            <a:xfrm flipH="1">
              <a:off x="1318500"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3"/>
            <p:cNvSpPr/>
            <p:nvPr/>
          </p:nvSpPr>
          <p:spPr>
            <a:xfrm flipH="1">
              <a:off x="1387775" y="3269825"/>
              <a:ext cx="609975" cy="412875"/>
            </a:xfrm>
            <a:custGeom>
              <a:avLst/>
              <a:gdLst/>
              <a:ahLst/>
              <a:cxnLst/>
              <a:rect l="l" t="t" r="r" b="b"/>
              <a:pathLst>
                <a:path w="24399" h="16515" extrusionOk="0">
                  <a:moveTo>
                    <a:pt x="746" y="0"/>
                  </a:moveTo>
                  <a:lnTo>
                    <a:pt x="0" y="13425"/>
                  </a:lnTo>
                  <a:lnTo>
                    <a:pt x="23760" y="16515"/>
                  </a:lnTo>
                  <a:lnTo>
                    <a:pt x="24186" y="5860"/>
                  </a:lnTo>
                  <a:lnTo>
                    <a:pt x="24399"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3"/>
            <p:cNvSpPr/>
            <p:nvPr/>
          </p:nvSpPr>
          <p:spPr>
            <a:xfrm flipH="1">
              <a:off x="1387775" y="3269825"/>
              <a:ext cx="609975" cy="412875"/>
            </a:xfrm>
            <a:custGeom>
              <a:avLst/>
              <a:gdLst/>
              <a:ahLst/>
              <a:cxnLst/>
              <a:rect l="l" t="t" r="r" b="b"/>
              <a:pathLst>
                <a:path w="24399" h="16515" fill="none" extrusionOk="0">
                  <a:moveTo>
                    <a:pt x="24399" y="0"/>
                  </a:moveTo>
                  <a:lnTo>
                    <a:pt x="746" y="0"/>
                  </a:lnTo>
                  <a:lnTo>
                    <a:pt x="0" y="13425"/>
                  </a:lnTo>
                  <a:lnTo>
                    <a:pt x="23760" y="16515"/>
                  </a:lnTo>
                  <a:lnTo>
                    <a:pt x="24186" y="5860"/>
                  </a:lnTo>
                  <a:lnTo>
                    <a:pt x="2439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13"/>
            <p:cNvSpPr/>
            <p:nvPr/>
          </p:nvSpPr>
          <p:spPr>
            <a:xfrm flipH="1">
              <a:off x="1979075"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13"/>
            <p:cNvSpPr/>
            <p:nvPr/>
          </p:nvSpPr>
          <p:spPr>
            <a:xfrm flipH="1">
              <a:off x="1979075" y="3269825"/>
              <a:ext cx="122550" cy="1377100"/>
            </a:xfrm>
            <a:custGeom>
              <a:avLst/>
              <a:gdLst/>
              <a:ahLst/>
              <a:cxnLst/>
              <a:rect l="l" t="t" r="r" b="b"/>
              <a:pathLst>
                <a:path w="4902" h="55084" fill="none" extrusionOk="0">
                  <a:moveTo>
                    <a:pt x="2131" y="0"/>
                  </a:moveTo>
                  <a:lnTo>
                    <a:pt x="4901" y="0"/>
                  </a:lnTo>
                  <a:lnTo>
                    <a:pt x="2131" y="55083"/>
                  </a:lnTo>
                  <a:lnTo>
                    <a:pt x="0" y="55083"/>
                  </a:lnTo>
                  <a:lnTo>
                    <a:pt x="21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13"/>
            <p:cNvSpPr/>
            <p:nvPr/>
          </p:nvSpPr>
          <p:spPr>
            <a:xfrm flipH="1">
              <a:off x="1979075"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3"/>
            <p:cNvSpPr/>
            <p:nvPr/>
          </p:nvSpPr>
          <p:spPr>
            <a:xfrm flipH="1">
              <a:off x="1387775" y="3269825"/>
              <a:ext cx="1829900" cy="1377100"/>
            </a:xfrm>
            <a:custGeom>
              <a:avLst/>
              <a:gdLst/>
              <a:ahLst/>
              <a:cxnLst/>
              <a:rect l="l" t="t" r="r" b="b"/>
              <a:pathLst>
                <a:path w="73196" h="55084" extrusionOk="0">
                  <a:moveTo>
                    <a:pt x="0" y="0"/>
                  </a:moveTo>
                  <a:lnTo>
                    <a:pt x="3516" y="55083"/>
                  </a:lnTo>
                  <a:lnTo>
                    <a:pt x="71065" y="55083"/>
                  </a:lnTo>
                  <a:lnTo>
                    <a:pt x="731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3"/>
            <p:cNvSpPr/>
            <p:nvPr/>
          </p:nvSpPr>
          <p:spPr>
            <a:xfrm flipH="1">
              <a:off x="1387775" y="3269825"/>
              <a:ext cx="1829900" cy="1377100"/>
            </a:xfrm>
            <a:custGeom>
              <a:avLst/>
              <a:gdLst/>
              <a:ahLst/>
              <a:cxnLst/>
              <a:rect l="l" t="t" r="r" b="b"/>
              <a:pathLst>
                <a:path w="73196" h="55084" fill="none" extrusionOk="0">
                  <a:moveTo>
                    <a:pt x="0" y="0"/>
                  </a:moveTo>
                  <a:lnTo>
                    <a:pt x="3516" y="55083"/>
                  </a:lnTo>
                  <a:lnTo>
                    <a:pt x="71065" y="55083"/>
                  </a:lnTo>
                  <a:lnTo>
                    <a:pt x="73196"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3"/>
            <p:cNvSpPr/>
            <p:nvPr/>
          </p:nvSpPr>
          <p:spPr>
            <a:xfrm flipH="1">
              <a:off x="2048325" y="3269825"/>
              <a:ext cx="1829925" cy="1377100"/>
            </a:xfrm>
            <a:custGeom>
              <a:avLst/>
              <a:gdLst/>
              <a:ahLst/>
              <a:cxnLst/>
              <a:rect l="l" t="t" r="r" b="b"/>
              <a:pathLst>
                <a:path w="73197" h="55084" extrusionOk="0">
                  <a:moveTo>
                    <a:pt x="1" y="0"/>
                  </a:moveTo>
                  <a:lnTo>
                    <a:pt x="3410" y="55083"/>
                  </a:lnTo>
                  <a:lnTo>
                    <a:pt x="71065" y="55083"/>
                  </a:lnTo>
                  <a:lnTo>
                    <a:pt x="73196"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13"/>
            <p:cNvSpPr/>
            <p:nvPr/>
          </p:nvSpPr>
          <p:spPr>
            <a:xfrm flipH="1">
              <a:off x="2048325" y="3269825"/>
              <a:ext cx="1829925" cy="1377100"/>
            </a:xfrm>
            <a:custGeom>
              <a:avLst/>
              <a:gdLst/>
              <a:ahLst/>
              <a:cxnLst/>
              <a:rect l="l" t="t" r="r" b="b"/>
              <a:pathLst>
                <a:path w="73197" h="55084" fill="none" extrusionOk="0">
                  <a:moveTo>
                    <a:pt x="1" y="0"/>
                  </a:moveTo>
                  <a:lnTo>
                    <a:pt x="3410" y="55083"/>
                  </a:lnTo>
                  <a:lnTo>
                    <a:pt x="71065" y="55083"/>
                  </a:lnTo>
                  <a:lnTo>
                    <a:pt x="73196"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13"/>
            <p:cNvSpPr/>
            <p:nvPr/>
          </p:nvSpPr>
          <p:spPr>
            <a:xfrm flipH="1">
              <a:off x="3875550" y="3269825"/>
              <a:ext cx="2700" cy="50625"/>
            </a:xfrm>
            <a:custGeom>
              <a:avLst/>
              <a:gdLst/>
              <a:ahLst/>
              <a:cxnLst/>
              <a:rect l="l" t="t" r="r" b="b"/>
              <a:pathLst>
                <a:path w="108" h="2025" extrusionOk="0">
                  <a:moveTo>
                    <a:pt x="1" y="0"/>
                  </a:moveTo>
                  <a:lnTo>
                    <a:pt x="1" y="2025"/>
                  </a:lnTo>
                  <a:lnTo>
                    <a:pt x="107" y="2025"/>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13"/>
            <p:cNvSpPr/>
            <p:nvPr/>
          </p:nvSpPr>
          <p:spPr>
            <a:xfrm flipH="1">
              <a:off x="3875550" y="3269825"/>
              <a:ext cx="2700" cy="50625"/>
            </a:xfrm>
            <a:custGeom>
              <a:avLst/>
              <a:gdLst/>
              <a:ahLst/>
              <a:cxnLst/>
              <a:rect l="l" t="t" r="r" b="b"/>
              <a:pathLst>
                <a:path w="108" h="2025" fill="none" extrusionOk="0">
                  <a:moveTo>
                    <a:pt x="1" y="0"/>
                  </a:moveTo>
                  <a:lnTo>
                    <a:pt x="1" y="0"/>
                  </a:lnTo>
                  <a:lnTo>
                    <a:pt x="1" y="2025"/>
                  </a:lnTo>
                  <a:lnTo>
                    <a:pt x="107" y="2025"/>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13"/>
            <p:cNvSpPr/>
            <p:nvPr/>
          </p:nvSpPr>
          <p:spPr>
            <a:xfrm flipH="1">
              <a:off x="2048325" y="3269825"/>
              <a:ext cx="1829925" cy="101225"/>
            </a:xfrm>
            <a:custGeom>
              <a:avLst/>
              <a:gdLst/>
              <a:ahLst/>
              <a:cxnLst/>
              <a:rect l="l" t="t" r="r" b="b"/>
              <a:pathLst>
                <a:path w="73197" h="4049" extrusionOk="0">
                  <a:moveTo>
                    <a:pt x="1" y="0"/>
                  </a:moveTo>
                  <a:lnTo>
                    <a:pt x="107" y="2025"/>
                  </a:lnTo>
                  <a:lnTo>
                    <a:pt x="72983" y="4049"/>
                  </a:lnTo>
                  <a:lnTo>
                    <a:pt x="73196"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13"/>
            <p:cNvSpPr/>
            <p:nvPr/>
          </p:nvSpPr>
          <p:spPr>
            <a:xfrm flipH="1">
              <a:off x="610000" y="3405675"/>
              <a:ext cx="386250" cy="1241250"/>
            </a:xfrm>
            <a:custGeom>
              <a:avLst/>
              <a:gdLst/>
              <a:ahLst/>
              <a:cxnLst/>
              <a:rect l="l" t="t" r="r" b="b"/>
              <a:pathLst>
                <a:path w="15450" h="49650" extrusionOk="0">
                  <a:moveTo>
                    <a:pt x="1" y="0"/>
                  </a:moveTo>
                  <a:lnTo>
                    <a:pt x="1" y="49649"/>
                  </a:lnTo>
                  <a:lnTo>
                    <a:pt x="14704" y="49543"/>
                  </a:lnTo>
                  <a:lnTo>
                    <a:pt x="15450"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13"/>
            <p:cNvSpPr/>
            <p:nvPr/>
          </p:nvSpPr>
          <p:spPr>
            <a:xfrm flipH="1">
              <a:off x="996225" y="3405675"/>
              <a:ext cx="884325" cy="1241250"/>
            </a:xfrm>
            <a:custGeom>
              <a:avLst/>
              <a:gdLst/>
              <a:ahLst/>
              <a:cxnLst/>
              <a:rect l="l" t="t" r="r" b="b"/>
              <a:pathLst>
                <a:path w="35373" h="49650" extrusionOk="0">
                  <a:moveTo>
                    <a:pt x="35373" y="0"/>
                  </a:moveTo>
                  <a:lnTo>
                    <a:pt x="0" y="852"/>
                  </a:lnTo>
                  <a:lnTo>
                    <a:pt x="2557" y="49649"/>
                  </a:lnTo>
                  <a:lnTo>
                    <a:pt x="35373" y="49649"/>
                  </a:lnTo>
                  <a:lnTo>
                    <a:pt x="353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3"/>
            <p:cNvSpPr/>
            <p:nvPr/>
          </p:nvSpPr>
          <p:spPr>
            <a:xfrm flipH="1">
              <a:off x="996225" y="3405675"/>
              <a:ext cx="884325" cy="1241250"/>
            </a:xfrm>
            <a:custGeom>
              <a:avLst/>
              <a:gdLst/>
              <a:ahLst/>
              <a:cxnLst/>
              <a:rect l="l" t="t" r="r" b="b"/>
              <a:pathLst>
                <a:path w="35373" h="49650" fill="none" extrusionOk="0">
                  <a:moveTo>
                    <a:pt x="0" y="852"/>
                  </a:moveTo>
                  <a:lnTo>
                    <a:pt x="35373" y="0"/>
                  </a:lnTo>
                  <a:lnTo>
                    <a:pt x="35373" y="49649"/>
                  </a:lnTo>
                  <a:lnTo>
                    <a:pt x="2557" y="49649"/>
                  </a:lnTo>
                  <a:lnTo>
                    <a:pt x="0" y="8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3"/>
            <p:cNvSpPr/>
            <p:nvPr/>
          </p:nvSpPr>
          <p:spPr>
            <a:xfrm flipH="1">
              <a:off x="1126725" y="3411000"/>
              <a:ext cx="199800" cy="2675"/>
            </a:xfrm>
            <a:custGeom>
              <a:avLst/>
              <a:gdLst/>
              <a:ahLst/>
              <a:cxnLst/>
              <a:rect l="l" t="t" r="r" b="b"/>
              <a:pathLst>
                <a:path w="7992" h="107" extrusionOk="0">
                  <a:moveTo>
                    <a:pt x="7991" y="0"/>
                  </a:moveTo>
                  <a:lnTo>
                    <a:pt x="0" y="107"/>
                  </a:lnTo>
                  <a:lnTo>
                    <a:pt x="0" y="107"/>
                  </a:lnTo>
                  <a:lnTo>
                    <a:pt x="7991" y="0"/>
                  </a:lnTo>
                  <a:lnTo>
                    <a:pt x="799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3"/>
            <p:cNvSpPr/>
            <p:nvPr/>
          </p:nvSpPr>
          <p:spPr>
            <a:xfrm flipH="1">
              <a:off x="1126725" y="3411000"/>
              <a:ext cx="199800" cy="2675"/>
            </a:xfrm>
            <a:custGeom>
              <a:avLst/>
              <a:gdLst/>
              <a:ahLst/>
              <a:cxnLst/>
              <a:rect l="l" t="t" r="r" b="b"/>
              <a:pathLst>
                <a:path w="7992" h="107" fill="none" extrusionOk="0">
                  <a:moveTo>
                    <a:pt x="7991" y="0"/>
                  </a:moveTo>
                  <a:lnTo>
                    <a:pt x="0" y="107"/>
                  </a:lnTo>
                  <a:lnTo>
                    <a:pt x="0" y="107"/>
                  </a:lnTo>
                  <a:lnTo>
                    <a:pt x="7991" y="0"/>
                  </a:lnTo>
                  <a:lnTo>
                    <a:pt x="799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3"/>
            <p:cNvSpPr/>
            <p:nvPr/>
          </p:nvSpPr>
          <p:spPr>
            <a:xfrm flipH="1">
              <a:off x="1126725" y="3411000"/>
              <a:ext cx="261075" cy="1235925"/>
            </a:xfrm>
            <a:custGeom>
              <a:avLst/>
              <a:gdLst/>
              <a:ahLst/>
              <a:cxnLst/>
              <a:rect l="l" t="t" r="r" b="b"/>
              <a:pathLst>
                <a:path w="10443" h="49437" extrusionOk="0">
                  <a:moveTo>
                    <a:pt x="10442" y="0"/>
                  </a:moveTo>
                  <a:lnTo>
                    <a:pt x="2451" y="107"/>
                  </a:lnTo>
                  <a:lnTo>
                    <a:pt x="1" y="49436"/>
                  </a:lnTo>
                  <a:lnTo>
                    <a:pt x="3517" y="49436"/>
                  </a:lnTo>
                  <a:lnTo>
                    <a:pt x="10442"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3"/>
            <p:cNvSpPr/>
            <p:nvPr/>
          </p:nvSpPr>
          <p:spPr>
            <a:xfrm flipH="1">
              <a:off x="1126725" y="3411000"/>
              <a:ext cx="261075" cy="1235925"/>
            </a:xfrm>
            <a:custGeom>
              <a:avLst/>
              <a:gdLst/>
              <a:ahLst/>
              <a:cxnLst/>
              <a:rect l="l" t="t" r="r" b="b"/>
              <a:pathLst>
                <a:path w="10443" h="49437" fill="none" extrusionOk="0">
                  <a:moveTo>
                    <a:pt x="10442" y="0"/>
                  </a:moveTo>
                  <a:lnTo>
                    <a:pt x="2451" y="107"/>
                  </a:lnTo>
                  <a:lnTo>
                    <a:pt x="1" y="49436"/>
                  </a:lnTo>
                  <a:lnTo>
                    <a:pt x="3517" y="49436"/>
                  </a:lnTo>
                  <a:lnTo>
                    <a:pt x="1044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3"/>
            <p:cNvSpPr/>
            <p:nvPr/>
          </p:nvSpPr>
          <p:spPr>
            <a:xfrm flipH="1">
              <a:off x="2871375" y="3413650"/>
              <a:ext cx="998875" cy="508775"/>
            </a:xfrm>
            <a:custGeom>
              <a:avLst/>
              <a:gdLst/>
              <a:ahLst/>
              <a:cxnLst/>
              <a:rect l="l" t="t" r="r" b="b"/>
              <a:pathLst>
                <a:path w="39955" h="20351" extrusionOk="0">
                  <a:moveTo>
                    <a:pt x="0" y="1"/>
                  </a:moveTo>
                  <a:lnTo>
                    <a:pt x="0" y="214"/>
                  </a:lnTo>
                  <a:lnTo>
                    <a:pt x="0" y="320"/>
                  </a:lnTo>
                  <a:lnTo>
                    <a:pt x="16408" y="533"/>
                  </a:lnTo>
                  <a:lnTo>
                    <a:pt x="22694" y="640"/>
                  </a:lnTo>
                  <a:lnTo>
                    <a:pt x="27808" y="960"/>
                  </a:lnTo>
                  <a:lnTo>
                    <a:pt x="31857" y="1386"/>
                  </a:lnTo>
                  <a:lnTo>
                    <a:pt x="34840" y="1812"/>
                  </a:lnTo>
                  <a:lnTo>
                    <a:pt x="36012" y="2132"/>
                  </a:lnTo>
                  <a:lnTo>
                    <a:pt x="37077" y="2451"/>
                  </a:lnTo>
                  <a:lnTo>
                    <a:pt x="37823" y="2664"/>
                  </a:lnTo>
                  <a:lnTo>
                    <a:pt x="38463" y="2984"/>
                  </a:lnTo>
                  <a:lnTo>
                    <a:pt x="38995" y="3304"/>
                  </a:lnTo>
                  <a:lnTo>
                    <a:pt x="39315" y="3623"/>
                  </a:lnTo>
                  <a:lnTo>
                    <a:pt x="39528" y="3943"/>
                  </a:lnTo>
                  <a:lnTo>
                    <a:pt x="39635" y="4262"/>
                  </a:lnTo>
                  <a:lnTo>
                    <a:pt x="39635" y="4689"/>
                  </a:lnTo>
                  <a:lnTo>
                    <a:pt x="39528" y="5221"/>
                  </a:lnTo>
                  <a:lnTo>
                    <a:pt x="39102" y="5754"/>
                  </a:lnTo>
                  <a:lnTo>
                    <a:pt x="38569" y="6287"/>
                  </a:lnTo>
                  <a:lnTo>
                    <a:pt x="37823" y="6926"/>
                  </a:lnTo>
                  <a:lnTo>
                    <a:pt x="36864" y="7459"/>
                  </a:lnTo>
                  <a:lnTo>
                    <a:pt x="34414" y="8844"/>
                  </a:lnTo>
                  <a:lnTo>
                    <a:pt x="31857" y="10016"/>
                  </a:lnTo>
                  <a:lnTo>
                    <a:pt x="29193" y="11188"/>
                  </a:lnTo>
                  <a:lnTo>
                    <a:pt x="26530" y="12253"/>
                  </a:lnTo>
                  <a:lnTo>
                    <a:pt x="23760" y="13319"/>
                  </a:lnTo>
                  <a:lnTo>
                    <a:pt x="18326" y="15236"/>
                  </a:lnTo>
                  <a:lnTo>
                    <a:pt x="13105" y="16835"/>
                  </a:lnTo>
                  <a:lnTo>
                    <a:pt x="8630" y="18113"/>
                  </a:lnTo>
                  <a:lnTo>
                    <a:pt x="4901" y="19179"/>
                  </a:lnTo>
                  <a:lnTo>
                    <a:pt x="1279" y="20031"/>
                  </a:lnTo>
                  <a:lnTo>
                    <a:pt x="1279" y="20244"/>
                  </a:lnTo>
                  <a:lnTo>
                    <a:pt x="1279" y="20350"/>
                  </a:lnTo>
                  <a:lnTo>
                    <a:pt x="4688" y="19498"/>
                  </a:lnTo>
                  <a:lnTo>
                    <a:pt x="8311" y="18539"/>
                  </a:lnTo>
                  <a:lnTo>
                    <a:pt x="12892" y="17261"/>
                  </a:lnTo>
                  <a:lnTo>
                    <a:pt x="18113" y="15556"/>
                  </a:lnTo>
                  <a:lnTo>
                    <a:pt x="23653" y="13638"/>
                  </a:lnTo>
                  <a:lnTo>
                    <a:pt x="26423" y="12573"/>
                  </a:lnTo>
                  <a:lnTo>
                    <a:pt x="29300" y="11507"/>
                  </a:lnTo>
                  <a:lnTo>
                    <a:pt x="31963" y="10335"/>
                  </a:lnTo>
                  <a:lnTo>
                    <a:pt x="34627" y="9057"/>
                  </a:lnTo>
                  <a:lnTo>
                    <a:pt x="36012" y="8418"/>
                  </a:lnTo>
                  <a:lnTo>
                    <a:pt x="37184" y="7672"/>
                  </a:lnTo>
                  <a:lnTo>
                    <a:pt x="38143" y="7033"/>
                  </a:lnTo>
                  <a:lnTo>
                    <a:pt x="38889" y="6393"/>
                  </a:lnTo>
                  <a:lnTo>
                    <a:pt x="39421" y="5861"/>
                  </a:lnTo>
                  <a:lnTo>
                    <a:pt x="39848" y="5221"/>
                  </a:lnTo>
                  <a:lnTo>
                    <a:pt x="39954" y="4689"/>
                  </a:lnTo>
                  <a:lnTo>
                    <a:pt x="39954" y="4156"/>
                  </a:lnTo>
                  <a:lnTo>
                    <a:pt x="39741" y="3730"/>
                  </a:lnTo>
                  <a:lnTo>
                    <a:pt x="39421" y="3304"/>
                  </a:lnTo>
                  <a:lnTo>
                    <a:pt x="38889" y="2877"/>
                  </a:lnTo>
                  <a:lnTo>
                    <a:pt x="38143" y="2558"/>
                  </a:lnTo>
                  <a:lnTo>
                    <a:pt x="37291" y="2132"/>
                  </a:lnTo>
                  <a:lnTo>
                    <a:pt x="36225" y="1812"/>
                  </a:lnTo>
                  <a:lnTo>
                    <a:pt x="33668" y="1279"/>
                  </a:lnTo>
                  <a:lnTo>
                    <a:pt x="30365" y="853"/>
                  </a:lnTo>
                  <a:lnTo>
                    <a:pt x="26423" y="533"/>
                  </a:lnTo>
                  <a:lnTo>
                    <a:pt x="21735" y="320"/>
                  </a:lnTo>
                  <a:lnTo>
                    <a:pt x="16408" y="214"/>
                  </a:lnTo>
                  <a:lnTo>
                    <a:pt x="0"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3"/>
            <p:cNvSpPr/>
            <p:nvPr/>
          </p:nvSpPr>
          <p:spPr>
            <a:xfrm flipH="1">
              <a:off x="2871375" y="3413650"/>
              <a:ext cx="998875" cy="508775"/>
            </a:xfrm>
            <a:custGeom>
              <a:avLst/>
              <a:gdLst/>
              <a:ahLst/>
              <a:cxnLst/>
              <a:rect l="l" t="t" r="r" b="b"/>
              <a:pathLst>
                <a:path w="39955" h="20351" fill="none" extrusionOk="0">
                  <a:moveTo>
                    <a:pt x="0" y="1"/>
                  </a:moveTo>
                  <a:lnTo>
                    <a:pt x="0" y="214"/>
                  </a:lnTo>
                  <a:lnTo>
                    <a:pt x="0" y="320"/>
                  </a:lnTo>
                  <a:lnTo>
                    <a:pt x="16408" y="533"/>
                  </a:lnTo>
                  <a:lnTo>
                    <a:pt x="16408" y="533"/>
                  </a:lnTo>
                  <a:lnTo>
                    <a:pt x="22694" y="640"/>
                  </a:lnTo>
                  <a:lnTo>
                    <a:pt x="27808" y="960"/>
                  </a:lnTo>
                  <a:lnTo>
                    <a:pt x="31857" y="1386"/>
                  </a:lnTo>
                  <a:lnTo>
                    <a:pt x="34840" y="1812"/>
                  </a:lnTo>
                  <a:lnTo>
                    <a:pt x="36012" y="2132"/>
                  </a:lnTo>
                  <a:lnTo>
                    <a:pt x="37077" y="2451"/>
                  </a:lnTo>
                  <a:lnTo>
                    <a:pt x="37823" y="2664"/>
                  </a:lnTo>
                  <a:lnTo>
                    <a:pt x="38463" y="2984"/>
                  </a:lnTo>
                  <a:lnTo>
                    <a:pt x="38995" y="3304"/>
                  </a:lnTo>
                  <a:lnTo>
                    <a:pt x="39315" y="3623"/>
                  </a:lnTo>
                  <a:lnTo>
                    <a:pt x="39528" y="3943"/>
                  </a:lnTo>
                  <a:lnTo>
                    <a:pt x="39635" y="4262"/>
                  </a:lnTo>
                  <a:lnTo>
                    <a:pt x="39635" y="4262"/>
                  </a:lnTo>
                  <a:lnTo>
                    <a:pt x="39635" y="4689"/>
                  </a:lnTo>
                  <a:lnTo>
                    <a:pt x="39528" y="5221"/>
                  </a:lnTo>
                  <a:lnTo>
                    <a:pt x="39102" y="5754"/>
                  </a:lnTo>
                  <a:lnTo>
                    <a:pt x="38569" y="6287"/>
                  </a:lnTo>
                  <a:lnTo>
                    <a:pt x="37823" y="6926"/>
                  </a:lnTo>
                  <a:lnTo>
                    <a:pt x="36864" y="7459"/>
                  </a:lnTo>
                  <a:lnTo>
                    <a:pt x="34414" y="8844"/>
                  </a:lnTo>
                  <a:lnTo>
                    <a:pt x="34414" y="8844"/>
                  </a:lnTo>
                  <a:lnTo>
                    <a:pt x="31857" y="10016"/>
                  </a:lnTo>
                  <a:lnTo>
                    <a:pt x="29193" y="11188"/>
                  </a:lnTo>
                  <a:lnTo>
                    <a:pt x="26530" y="12253"/>
                  </a:lnTo>
                  <a:lnTo>
                    <a:pt x="23760" y="13319"/>
                  </a:lnTo>
                  <a:lnTo>
                    <a:pt x="18326" y="15236"/>
                  </a:lnTo>
                  <a:lnTo>
                    <a:pt x="13105" y="16835"/>
                  </a:lnTo>
                  <a:lnTo>
                    <a:pt x="8630" y="18113"/>
                  </a:lnTo>
                  <a:lnTo>
                    <a:pt x="4901" y="19179"/>
                  </a:lnTo>
                  <a:lnTo>
                    <a:pt x="1279" y="20031"/>
                  </a:lnTo>
                  <a:lnTo>
                    <a:pt x="1279" y="20244"/>
                  </a:lnTo>
                  <a:lnTo>
                    <a:pt x="1279" y="20350"/>
                  </a:lnTo>
                  <a:lnTo>
                    <a:pt x="1279" y="20350"/>
                  </a:lnTo>
                  <a:lnTo>
                    <a:pt x="4688" y="19498"/>
                  </a:lnTo>
                  <a:lnTo>
                    <a:pt x="8311" y="18539"/>
                  </a:lnTo>
                  <a:lnTo>
                    <a:pt x="12892" y="17261"/>
                  </a:lnTo>
                  <a:lnTo>
                    <a:pt x="18113" y="15556"/>
                  </a:lnTo>
                  <a:lnTo>
                    <a:pt x="23653" y="13638"/>
                  </a:lnTo>
                  <a:lnTo>
                    <a:pt x="26423" y="12573"/>
                  </a:lnTo>
                  <a:lnTo>
                    <a:pt x="29300" y="11507"/>
                  </a:lnTo>
                  <a:lnTo>
                    <a:pt x="31963" y="10335"/>
                  </a:lnTo>
                  <a:lnTo>
                    <a:pt x="34627" y="9057"/>
                  </a:lnTo>
                  <a:lnTo>
                    <a:pt x="34627" y="9057"/>
                  </a:lnTo>
                  <a:lnTo>
                    <a:pt x="36012" y="8418"/>
                  </a:lnTo>
                  <a:lnTo>
                    <a:pt x="37184" y="7672"/>
                  </a:lnTo>
                  <a:lnTo>
                    <a:pt x="38143" y="7033"/>
                  </a:lnTo>
                  <a:lnTo>
                    <a:pt x="38889" y="6393"/>
                  </a:lnTo>
                  <a:lnTo>
                    <a:pt x="39421" y="5861"/>
                  </a:lnTo>
                  <a:lnTo>
                    <a:pt x="39848" y="5221"/>
                  </a:lnTo>
                  <a:lnTo>
                    <a:pt x="39954" y="4689"/>
                  </a:lnTo>
                  <a:lnTo>
                    <a:pt x="39954" y="4156"/>
                  </a:lnTo>
                  <a:lnTo>
                    <a:pt x="39954" y="4156"/>
                  </a:lnTo>
                  <a:lnTo>
                    <a:pt x="39741" y="3730"/>
                  </a:lnTo>
                  <a:lnTo>
                    <a:pt x="39421" y="3304"/>
                  </a:lnTo>
                  <a:lnTo>
                    <a:pt x="38889" y="2877"/>
                  </a:lnTo>
                  <a:lnTo>
                    <a:pt x="38143" y="2558"/>
                  </a:lnTo>
                  <a:lnTo>
                    <a:pt x="37291" y="2132"/>
                  </a:lnTo>
                  <a:lnTo>
                    <a:pt x="36225" y="1812"/>
                  </a:lnTo>
                  <a:lnTo>
                    <a:pt x="33668" y="1279"/>
                  </a:lnTo>
                  <a:lnTo>
                    <a:pt x="30365" y="853"/>
                  </a:lnTo>
                  <a:lnTo>
                    <a:pt x="26423" y="533"/>
                  </a:lnTo>
                  <a:lnTo>
                    <a:pt x="21735" y="320"/>
                  </a:lnTo>
                  <a:lnTo>
                    <a:pt x="16408" y="214"/>
                  </a:lnTo>
                  <a:lnTo>
                    <a:pt x="0"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3"/>
            <p:cNvSpPr/>
            <p:nvPr/>
          </p:nvSpPr>
          <p:spPr>
            <a:xfrm flipH="1">
              <a:off x="1393100" y="3416325"/>
              <a:ext cx="10675" cy="266375"/>
            </a:xfrm>
            <a:custGeom>
              <a:avLst/>
              <a:gdLst/>
              <a:ahLst/>
              <a:cxnLst/>
              <a:rect l="l" t="t" r="r" b="b"/>
              <a:pathLst>
                <a:path w="427" h="10655" extrusionOk="0">
                  <a:moveTo>
                    <a:pt x="427" y="0"/>
                  </a:moveTo>
                  <a:lnTo>
                    <a:pt x="427" y="0"/>
                  </a:lnTo>
                  <a:lnTo>
                    <a:pt x="1" y="10655"/>
                  </a:lnTo>
                  <a:lnTo>
                    <a:pt x="1" y="10655"/>
                  </a:lnTo>
                  <a:lnTo>
                    <a:pt x="427"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3"/>
            <p:cNvSpPr/>
            <p:nvPr/>
          </p:nvSpPr>
          <p:spPr>
            <a:xfrm flipH="1">
              <a:off x="1393100" y="3416325"/>
              <a:ext cx="10675" cy="266375"/>
            </a:xfrm>
            <a:custGeom>
              <a:avLst/>
              <a:gdLst/>
              <a:ahLst/>
              <a:cxnLst/>
              <a:rect l="l" t="t" r="r" b="b"/>
              <a:pathLst>
                <a:path w="427" h="10655" fill="none" extrusionOk="0">
                  <a:moveTo>
                    <a:pt x="427" y="0"/>
                  </a:moveTo>
                  <a:lnTo>
                    <a:pt x="427" y="0"/>
                  </a:lnTo>
                  <a:lnTo>
                    <a:pt x="1" y="10655"/>
                  </a:lnTo>
                  <a:lnTo>
                    <a:pt x="1" y="10655"/>
                  </a:lnTo>
                  <a:lnTo>
                    <a:pt x="42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13"/>
            <p:cNvSpPr/>
            <p:nvPr/>
          </p:nvSpPr>
          <p:spPr>
            <a:xfrm flipH="1">
              <a:off x="3838275" y="3418975"/>
              <a:ext cx="31975" cy="500775"/>
            </a:xfrm>
            <a:custGeom>
              <a:avLst/>
              <a:gdLst/>
              <a:ahLst/>
              <a:cxnLst/>
              <a:rect l="l" t="t" r="r" b="b"/>
              <a:pathLst>
                <a:path w="1279" h="20031" extrusionOk="0">
                  <a:moveTo>
                    <a:pt x="1279" y="19818"/>
                  </a:moveTo>
                  <a:lnTo>
                    <a:pt x="1279" y="19818"/>
                  </a:lnTo>
                  <a:lnTo>
                    <a:pt x="1279" y="19818"/>
                  </a:lnTo>
                  <a:lnTo>
                    <a:pt x="1279" y="20031"/>
                  </a:lnTo>
                  <a:lnTo>
                    <a:pt x="1279" y="19818"/>
                  </a:lnTo>
                  <a:close/>
                  <a:moveTo>
                    <a:pt x="0" y="1"/>
                  </a:moveTo>
                  <a:lnTo>
                    <a:pt x="0" y="107"/>
                  </a:lnTo>
                  <a:lnTo>
                    <a:pt x="0" y="107"/>
                  </a:lnTo>
                  <a:lnTo>
                    <a:pt x="0" y="1"/>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13"/>
            <p:cNvSpPr/>
            <p:nvPr/>
          </p:nvSpPr>
          <p:spPr>
            <a:xfrm flipH="1">
              <a:off x="3870225" y="3418975"/>
              <a:ext cx="25" cy="2700"/>
            </a:xfrm>
            <a:custGeom>
              <a:avLst/>
              <a:gdLst/>
              <a:ahLst/>
              <a:cxnLst/>
              <a:rect l="l" t="t" r="r" b="b"/>
              <a:pathLst>
                <a:path w="1" h="108" fill="none" extrusionOk="0">
                  <a:moveTo>
                    <a:pt x="0" y="1"/>
                  </a:moveTo>
                  <a:lnTo>
                    <a:pt x="0" y="107"/>
                  </a:lnTo>
                  <a:lnTo>
                    <a:pt x="0" y="10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3"/>
            <p:cNvSpPr/>
            <p:nvPr/>
          </p:nvSpPr>
          <p:spPr>
            <a:xfrm flipH="1">
              <a:off x="570050" y="3421650"/>
              <a:ext cx="364925" cy="1012175"/>
            </a:xfrm>
            <a:custGeom>
              <a:avLst/>
              <a:gdLst/>
              <a:ahLst/>
              <a:cxnLst/>
              <a:rect l="l" t="t" r="r" b="b"/>
              <a:pathLst>
                <a:path w="14597" h="40487" extrusionOk="0">
                  <a:moveTo>
                    <a:pt x="1279" y="0"/>
                  </a:moveTo>
                  <a:lnTo>
                    <a:pt x="0" y="40487"/>
                  </a:lnTo>
                  <a:lnTo>
                    <a:pt x="12999" y="40487"/>
                  </a:lnTo>
                  <a:lnTo>
                    <a:pt x="14597" y="213"/>
                  </a:lnTo>
                  <a:lnTo>
                    <a:pt x="1279" y="0"/>
                  </a:lnTo>
                  <a:close/>
                </a:path>
              </a:pathLst>
            </a:custGeom>
            <a:solidFill>
              <a:srgbClr val="E4CA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13"/>
            <p:cNvSpPr/>
            <p:nvPr/>
          </p:nvSpPr>
          <p:spPr>
            <a:xfrm flipH="1">
              <a:off x="570050" y="3421650"/>
              <a:ext cx="364925" cy="1012175"/>
            </a:xfrm>
            <a:custGeom>
              <a:avLst/>
              <a:gdLst/>
              <a:ahLst/>
              <a:cxnLst/>
              <a:rect l="l" t="t" r="r" b="b"/>
              <a:pathLst>
                <a:path w="14597" h="40487" fill="none" extrusionOk="0">
                  <a:moveTo>
                    <a:pt x="0" y="40487"/>
                  </a:moveTo>
                  <a:lnTo>
                    <a:pt x="12999" y="40487"/>
                  </a:lnTo>
                  <a:lnTo>
                    <a:pt x="14597" y="213"/>
                  </a:lnTo>
                  <a:lnTo>
                    <a:pt x="1279" y="0"/>
                  </a:lnTo>
                  <a:lnTo>
                    <a:pt x="0" y="4048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3"/>
            <p:cNvSpPr/>
            <p:nvPr/>
          </p:nvSpPr>
          <p:spPr>
            <a:xfrm flipH="1">
              <a:off x="903000" y="3421650"/>
              <a:ext cx="61275" cy="1012175"/>
            </a:xfrm>
            <a:custGeom>
              <a:avLst/>
              <a:gdLst/>
              <a:ahLst/>
              <a:cxnLst/>
              <a:rect l="l" t="t" r="r" b="b"/>
              <a:pathLst>
                <a:path w="2451" h="40487" extrusionOk="0">
                  <a:moveTo>
                    <a:pt x="2451" y="0"/>
                  </a:moveTo>
                  <a:lnTo>
                    <a:pt x="640" y="213"/>
                  </a:lnTo>
                  <a:lnTo>
                    <a:pt x="0" y="40487"/>
                  </a:lnTo>
                  <a:lnTo>
                    <a:pt x="1172" y="40487"/>
                  </a:lnTo>
                  <a:lnTo>
                    <a:pt x="245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13"/>
            <p:cNvSpPr/>
            <p:nvPr/>
          </p:nvSpPr>
          <p:spPr>
            <a:xfrm flipH="1">
              <a:off x="903000" y="3421650"/>
              <a:ext cx="61275" cy="1012175"/>
            </a:xfrm>
            <a:custGeom>
              <a:avLst/>
              <a:gdLst/>
              <a:ahLst/>
              <a:cxnLst/>
              <a:rect l="l" t="t" r="r" b="b"/>
              <a:pathLst>
                <a:path w="2451" h="40487" fill="none" extrusionOk="0">
                  <a:moveTo>
                    <a:pt x="0" y="40487"/>
                  </a:moveTo>
                  <a:lnTo>
                    <a:pt x="640" y="213"/>
                  </a:lnTo>
                  <a:lnTo>
                    <a:pt x="2451" y="0"/>
                  </a:lnTo>
                  <a:lnTo>
                    <a:pt x="1172" y="40487"/>
                  </a:lnTo>
                  <a:lnTo>
                    <a:pt x="0" y="4048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13"/>
            <p:cNvSpPr/>
            <p:nvPr/>
          </p:nvSpPr>
          <p:spPr>
            <a:xfrm flipH="1">
              <a:off x="2056325" y="3466925"/>
              <a:ext cx="1582200" cy="1180000"/>
            </a:xfrm>
            <a:custGeom>
              <a:avLst/>
              <a:gdLst/>
              <a:ahLst/>
              <a:cxnLst/>
              <a:rect l="l" t="t" r="r" b="b"/>
              <a:pathLst>
                <a:path w="63288" h="47200" extrusionOk="0">
                  <a:moveTo>
                    <a:pt x="63287" y="1"/>
                  </a:moveTo>
                  <a:lnTo>
                    <a:pt x="61796" y="107"/>
                  </a:lnTo>
                  <a:lnTo>
                    <a:pt x="60304" y="214"/>
                  </a:lnTo>
                  <a:lnTo>
                    <a:pt x="58813" y="427"/>
                  </a:lnTo>
                  <a:lnTo>
                    <a:pt x="57321" y="640"/>
                  </a:lnTo>
                  <a:lnTo>
                    <a:pt x="54444" y="1386"/>
                  </a:lnTo>
                  <a:lnTo>
                    <a:pt x="51461" y="2345"/>
                  </a:lnTo>
                  <a:lnTo>
                    <a:pt x="48584" y="3410"/>
                  </a:lnTo>
                  <a:lnTo>
                    <a:pt x="45708" y="4795"/>
                  </a:lnTo>
                  <a:lnTo>
                    <a:pt x="42831" y="6287"/>
                  </a:lnTo>
                  <a:lnTo>
                    <a:pt x="39954" y="7991"/>
                  </a:lnTo>
                  <a:lnTo>
                    <a:pt x="37291" y="9696"/>
                  </a:lnTo>
                  <a:lnTo>
                    <a:pt x="34521" y="11614"/>
                  </a:lnTo>
                  <a:lnTo>
                    <a:pt x="31964" y="13532"/>
                  </a:lnTo>
                  <a:lnTo>
                    <a:pt x="29407" y="15556"/>
                  </a:lnTo>
                  <a:lnTo>
                    <a:pt x="26956" y="17580"/>
                  </a:lnTo>
                  <a:lnTo>
                    <a:pt x="24612" y="19605"/>
                  </a:lnTo>
                  <a:lnTo>
                    <a:pt x="20244" y="23760"/>
                  </a:lnTo>
                  <a:lnTo>
                    <a:pt x="15982" y="28021"/>
                  </a:lnTo>
                  <a:lnTo>
                    <a:pt x="12147" y="32283"/>
                  </a:lnTo>
                  <a:lnTo>
                    <a:pt x="8631" y="36225"/>
                  </a:lnTo>
                  <a:lnTo>
                    <a:pt x="5754" y="39741"/>
                  </a:lnTo>
                  <a:lnTo>
                    <a:pt x="3410" y="42724"/>
                  </a:lnTo>
                  <a:lnTo>
                    <a:pt x="1599" y="45068"/>
                  </a:lnTo>
                  <a:lnTo>
                    <a:pt x="1" y="47093"/>
                  </a:lnTo>
                  <a:lnTo>
                    <a:pt x="214" y="47199"/>
                  </a:lnTo>
                  <a:lnTo>
                    <a:pt x="427" y="47199"/>
                  </a:lnTo>
                  <a:lnTo>
                    <a:pt x="2238" y="44642"/>
                  </a:lnTo>
                  <a:lnTo>
                    <a:pt x="4156" y="42298"/>
                  </a:lnTo>
                  <a:lnTo>
                    <a:pt x="6500" y="39315"/>
                  </a:lnTo>
                  <a:lnTo>
                    <a:pt x="9376" y="35906"/>
                  </a:lnTo>
                  <a:lnTo>
                    <a:pt x="12679" y="32070"/>
                  </a:lnTo>
                  <a:lnTo>
                    <a:pt x="16408" y="28021"/>
                  </a:lnTo>
                  <a:lnTo>
                    <a:pt x="20457" y="23973"/>
                  </a:lnTo>
                  <a:lnTo>
                    <a:pt x="24825" y="19924"/>
                  </a:lnTo>
                  <a:lnTo>
                    <a:pt x="27169" y="17793"/>
                  </a:lnTo>
                  <a:lnTo>
                    <a:pt x="29620" y="15769"/>
                  </a:lnTo>
                  <a:lnTo>
                    <a:pt x="32070" y="13745"/>
                  </a:lnTo>
                  <a:lnTo>
                    <a:pt x="34734" y="11827"/>
                  </a:lnTo>
                  <a:lnTo>
                    <a:pt x="37397" y="10016"/>
                  </a:lnTo>
                  <a:lnTo>
                    <a:pt x="40168" y="8204"/>
                  </a:lnTo>
                  <a:lnTo>
                    <a:pt x="42938" y="6606"/>
                  </a:lnTo>
                  <a:lnTo>
                    <a:pt x="45814" y="5115"/>
                  </a:lnTo>
                  <a:lnTo>
                    <a:pt x="48691" y="3730"/>
                  </a:lnTo>
                  <a:lnTo>
                    <a:pt x="51568" y="2664"/>
                  </a:lnTo>
                  <a:lnTo>
                    <a:pt x="54444" y="1705"/>
                  </a:lnTo>
                  <a:lnTo>
                    <a:pt x="57428" y="959"/>
                  </a:lnTo>
                  <a:lnTo>
                    <a:pt x="58919" y="746"/>
                  </a:lnTo>
                  <a:lnTo>
                    <a:pt x="60304" y="533"/>
                  </a:lnTo>
                  <a:lnTo>
                    <a:pt x="61796" y="427"/>
                  </a:lnTo>
                  <a:lnTo>
                    <a:pt x="63287" y="320"/>
                  </a:lnTo>
                  <a:lnTo>
                    <a:pt x="63287" y="214"/>
                  </a:lnTo>
                  <a:lnTo>
                    <a:pt x="63287"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13"/>
            <p:cNvSpPr/>
            <p:nvPr/>
          </p:nvSpPr>
          <p:spPr>
            <a:xfrm flipH="1">
              <a:off x="2056325" y="3466925"/>
              <a:ext cx="1582200" cy="1180000"/>
            </a:xfrm>
            <a:custGeom>
              <a:avLst/>
              <a:gdLst/>
              <a:ahLst/>
              <a:cxnLst/>
              <a:rect l="l" t="t" r="r" b="b"/>
              <a:pathLst>
                <a:path w="63288" h="47200" fill="none" extrusionOk="0">
                  <a:moveTo>
                    <a:pt x="63287" y="1"/>
                  </a:moveTo>
                  <a:lnTo>
                    <a:pt x="63287" y="1"/>
                  </a:lnTo>
                  <a:lnTo>
                    <a:pt x="61796" y="107"/>
                  </a:lnTo>
                  <a:lnTo>
                    <a:pt x="60304" y="214"/>
                  </a:lnTo>
                  <a:lnTo>
                    <a:pt x="58813" y="427"/>
                  </a:lnTo>
                  <a:lnTo>
                    <a:pt x="57321" y="640"/>
                  </a:lnTo>
                  <a:lnTo>
                    <a:pt x="54444" y="1386"/>
                  </a:lnTo>
                  <a:lnTo>
                    <a:pt x="51461" y="2345"/>
                  </a:lnTo>
                  <a:lnTo>
                    <a:pt x="48584" y="3410"/>
                  </a:lnTo>
                  <a:lnTo>
                    <a:pt x="45708" y="4795"/>
                  </a:lnTo>
                  <a:lnTo>
                    <a:pt x="42831" y="6287"/>
                  </a:lnTo>
                  <a:lnTo>
                    <a:pt x="39954" y="7991"/>
                  </a:lnTo>
                  <a:lnTo>
                    <a:pt x="37291" y="9696"/>
                  </a:lnTo>
                  <a:lnTo>
                    <a:pt x="34521" y="11614"/>
                  </a:lnTo>
                  <a:lnTo>
                    <a:pt x="31964" y="13532"/>
                  </a:lnTo>
                  <a:lnTo>
                    <a:pt x="29407" y="15556"/>
                  </a:lnTo>
                  <a:lnTo>
                    <a:pt x="26956" y="17580"/>
                  </a:lnTo>
                  <a:lnTo>
                    <a:pt x="24612" y="19605"/>
                  </a:lnTo>
                  <a:lnTo>
                    <a:pt x="20244" y="23760"/>
                  </a:lnTo>
                  <a:lnTo>
                    <a:pt x="20244" y="23760"/>
                  </a:lnTo>
                  <a:lnTo>
                    <a:pt x="15982" y="28021"/>
                  </a:lnTo>
                  <a:lnTo>
                    <a:pt x="12147" y="32283"/>
                  </a:lnTo>
                  <a:lnTo>
                    <a:pt x="8631" y="36225"/>
                  </a:lnTo>
                  <a:lnTo>
                    <a:pt x="5754" y="39741"/>
                  </a:lnTo>
                  <a:lnTo>
                    <a:pt x="3410" y="42724"/>
                  </a:lnTo>
                  <a:lnTo>
                    <a:pt x="1599" y="45068"/>
                  </a:lnTo>
                  <a:lnTo>
                    <a:pt x="1" y="47093"/>
                  </a:lnTo>
                  <a:lnTo>
                    <a:pt x="214" y="47199"/>
                  </a:lnTo>
                  <a:lnTo>
                    <a:pt x="427" y="47199"/>
                  </a:lnTo>
                  <a:lnTo>
                    <a:pt x="427" y="47199"/>
                  </a:lnTo>
                  <a:lnTo>
                    <a:pt x="2238" y="44642"/>
                  </a:lnTo>
                  <a:lnTo>
                    <a:pt x="4156" y="42298"/>
                  </a:lnTo>
                  <a:lnTo>
                    <a:pt x="6500" y="39315"/>
                  </a:lnTo>
                  <a:lnTo>
                    <a:pt x="9376" y="35906"/>
                  </a:lnTo>
                  <a:lnTo>
                    <a:pt x="12679" y="32070"/>
                  </a:lnTo>
                  <a:lnTo>
                    <a:pt x="16408" y="28021"/>
                  </a:lnTo>
                  <a:lnTo>
                    <a:pt x="20457" y="23973"/>
                  </a:lnTo>
                  <a:lnTo>
                    <a:pt x="20457" y="23973"/>
                  </a:lnTo>
                  <a:lnTo>
                    <a:pt x="24825" y="19924"/>
                  </a:lnTo>
                  <a:lnTo>
                    <a:pt x="27169" y="17793"/>
                  </a:lnTo>
                  <a:lnTo>
                    <a:pt x="29620" y="15769"/>
                  </a:lnTo>
                  <a:lnTo>
                    <a:pt x="32070" y="13745"/>
                  </a:lnTo>
                  <a:lnTo>
                    <a:pt x="34734" y="11827"/>
                  </a:lnTo>
                  <a:lnTo>
                    <a:pt x="37397" y="10016"/>
                  </a:lnTo>
                  <a:lnTo>
                    <a:pt x="40168" y="8204"/>
                  </a:lnTo>
                  <a:lnTo>
                    <a:pt x="42938" y="6606"/>
                  </a:lnTo>
                  <a:lnTo>
                    <a:pt x="45814" y="5115"/>
                  </a:lnTo>
                  <a:lnTo>
                    <a:pt x="48691" y="3730"/>
                  </a:lnTo>
                  <a:lnTo>
                    <a:pt x="51568" y="2664"/>
                  </a:lnTo>
                  <a:lnTo>
                    <a:pt x="54444" y="1705"/>
                  </a:lnTo>
                  <a:lnTo>
                    <a:pt x="57428" y="959"/>
                  </a:lnTo>
                  <a:lnTo>
                    <a:pt x="58919" y="746"/>
                  </a:lnTo>
                  <a:lnTo>
                    <a:pt x="60304" y="533"/>
                  </a:lnTo>
                  <a:lnTo>
                    <a:pt x="61796" y="427"/>
                  </a:lnTo>
                  <a:lnTo>
                    <a:pt x="63287" y="320"/>
                  </a:lnTo>
                  <a:lnTo>
                    <a:pt x="63287" y="214"/>
                  </a:lnTo>
                  <a:lnTo>
                    <a:pt x="63287"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13"/>
            <p:cNvSpPr/>
            <p:nvPr/>
          </p:nvSpPr>
          <p:spPr>
            <a:xfrm flipH="1">
              <a:off x="2056325" y="3472250"/>
              <a:ext cx="25" cy="2700"/>
            </a:xfrm>
            <a:custGeom>
              <a:avLst/>
              <a:gdLst/>
              <a:ahLst/>
              <a:cxnLst/>
              <a:rect l="l" t="t" r="r" b="b"/>
              <a:pathLst>
                <a:path w="1" h="108" extrusionOk="0">
                  <a:moveTo>
                    <a:pt x="0" y="1"/>
                  </a:moveTo>
                  <a:lnTo>
                    <a:pt x="0" y="107"/>
                  </a:lnTo>
                  <a:lnTo>
                    <a:pt x="0" y="107"/>
                  </a:lnTo>
                  <a:lnTo>
                    <a:pt x="0" y="107"/>
                  </a:lnTo>
                  <a:lnTo>
                    <a:pt x="0" y="1"/>
                  </a:lnTo>
                  <a:close/>
                </a:path>
              </a:pathLst>
            </a:custGeom>
            <a:solidFill>
              <a:srgbClr val="D6B8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13"/>
            <p:cNvSpPr/>
            <p:nvPr/>
          </p:nvSpPr>
          <p:spPr>
            <a:xfrm flipH="1">
              <a:off x="2056325" y="3472250"/>
              <a:ext cx="25" cy="2700"/>
            </a:xfrm>
            <a:custGeom>
              <a:avLst/>
              <a:gdLst/>
              <a:ahLst/>
              <a:cxnLst/>
              <a:rect l="l" t="t" r="r" b="b"/>
              <a:pathLst>
                <a:path w="1" h="108" fill="none" extrusionOk="0">
                  <a:moveTo>
                    <a:pt x="0" y="1"/>
                  </a:moveTo>
                  <a:lnTo>
                    <a:pt x="0" y="107"/>
                  </a:lnTo>
                  <a:lnTo>
                    <a:pt x="0" y="107"/>
                  </a:lnTo>
                  <a:lnTo>
                    <a:pt x="0" y="10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3"/>
            <p:cNvSpPr/>
            <p:nvPr/>
          </p:nvSpPr>
          <p:spPr>
            <a:xfrm flipH="1">
              <a:off x="3382800" y="3544175"/>
              <a:ext cx="476800" cy="295675"/>
            </a:xfrm>
            <a:custGeom>
              <a:avLst/>
              <a:gdLst/>
              <a:ahLst/>
              <a:cxnLst/>
              <a:rect l="l" t="t" r="r" b="b"/>
              <a:pathLst>
                <a:path w="19072" h="11827" extrusionOk="0">
                  <a:moveTo>
                    <a:pt x="13638" y="0"/>
                  </a:moveTo>
                  <a:lnTo>
                    <a:pt x="11507" y="107"/>
                  </a:lnTo>
                  <a:lnTo>
                    <a:pt x="9270" y="320"/>
                  </a:lnTo>
                  <a:lnTo>
                    <a:pt x="7139" y="640"/>
                  </a:lnTo>
                  <a:lnTo>
                    <a:pt x="5008" y="959"/>
                  </a:lnTo>
                  <a:lnTo>
                    <a:pt x="1705" y="1598"/>
                  </a:lnTo>
                  <a:lnTo>
                    <a:pt x="0" y="1918"/>
                  </a:lnTo>
                  <a:lnTo>
                    <a:pt x="0" y="2131"/>
                  </a:lnTo>
                  <a:lnTo>
                    <a:pt x="107" y="2238"/>
                  </a:lnTo>
                  <a:lnTo>
                    <a:pt x="1492" y="1918"/>
                  </a:lnTo>
                  <a:lnTo>
                    <a:pt x="4901" y="1279"/>
                  </a:lnTo>
                  <a:lnTo>
                    <a:pt x="7032" y="959"/>
                  </a:lnTo>
                  <a:lnTo>
                    <a:pt x="9270" y="640"/>
                  </a:lnTo>
                  <a:lnTo>
                    <a:pt x="11507" y="426"/>
                  </a:lnTo>
                  <a:lnTo>
                    <a:pt x="13638" y="320"/>
                  </a:lnTo>
                  <a:lnTo>
                    <a:pt x="15236" y="426"/>
                  </a:lnTo>
                  <a:lnTo>
                    <a:pt x="16621" y="640"/>
                  </a:lnTo>
                  <a:lnTo>
                    <a:pt x="17261" y="746"/>
                  </a:lnTo>
                  <a:lnTo>
                    <a:pt x="17793" y="959"/>
                  </a:lnTo>
                  <a:lnTo>
                    <a:pt x="18219" y="1279"/>
                  </a:lnTo>
                  <a:lnTo>
                    <a:pt x="18539" y="1598"/>
                  </a:lnTo>
                  <a:lnTo>
                    <a:pt x="18646" y="1918"/>
                  </a:lnTo>
                  <a:lnTo>
                    <a:pt x="18646" y="2344"/>
                  </a:lnTo>
                  <a:lnTo>
                    <a:pt x="18539" y="2664"/>
                  </a:lnTo>
                  <a:lnTo>
                    <a:pt x="18326" y="2984"/>
                  </a:lnTo>
                  <a:lnTo>
                    <a:pt x="17687" y="3623"/>
                  </a:lnTo>
                  <a:lnTo>
                    <a:pt x="16728" y="4369"/>
                  </a:lnTo>
                  <a:lnTo>
                    <a:pt x="15556" y="5114"/>
                  </a:lnTo>
                  <a:lnTo>
                    <a:pt x="14277" y="5860"/>
                  </a:lnTo>
                  <a:lnTo>
                    <a:pt x="12786" y="6499"/>
                  </a:lnTo>
                  <a:lnTo>
                    <a:pt x="9696" y="7991"/>
                  </a:lnTo>
                  <a:lnTo>
                    <a:pt x="6500" y="9270"/>
                  </a:lnTo>
                  <a:lnTo>
                    <a:pt x="3729" y="10335"/>
                  </a:lnTo>
                  <a:lnTo>
                    <a:pt x="640" y="11507"/>
                  </a:lnTo>
                  <a:lnTo>
                    <a:pt x="640" y="11614"/>
                  </a:lnTo>
                  <a:lnTo>
                    <a:pt x="640" y="11827"/>
                  </a:lnTo>
                  <a:lnTo>
                    <a:pt x="3729" y="10761"/>
                  </a:lnTo>
                  <a:lnTo>
                    <a:pt x="6500" y="9589"/>
                  </a:lnTo>
                  <a:lnTo>
                    <a:pt x="9696" y="8311"/>
                  </a:lnTo>
                  <a:lnTo>
                    <a:pt x="12892" y="6819"/>
                  </a:lnTo>
                  <a:lnTo>
                    <a:pt x="14384" y="6073"/>
                  </a:lnTo>
                  <a:lnTo>
                    <a:pt x="15769" y="5327"/>
                  </a:lnTo>
                  <a:lnTo>
                    <a:pt x="16941" y="4582"/>
                  </a:lnTo>
                  <a:lnTo>
                    <a:pt x="17900" y="3836"/>
                  </a:lnTo>
                  <a:lnTo>
                    <a:pt x="18646" y="3090"/>
                  </a:lnTo>
                  <a:lnTo>
                    <a:pt x="18859" y="2770"/>
                  </a:lnTo>
                  <a:lnTo>
                    <a:pt x="18965" y="2451"/>
                  </a:lnTo>
                  <a:lnTo>
                    <a:pt x="19072" y="2131"/>
                  </a:lnTo>
                  <a:lnTo>
                    <a:pt x="18965" y="1812"/>
                  </a:lnTo>
                  <a:lnTo>
                    <a:pt x="18965" y="1598"/>
                  </a:lnTo>
                  <a:lnTo>
                    <a:pt x="18752" y="1385"/>
                  </a:lnTo>
                  <a:lnTo>
                    <a:pt x="18433" y="959"/>
                  </a:lnTo>
                  <a:lnTo>
                    <a:pt x="17900" y="746"/>
                  </a:lnTo>
                  <a:lnTo>
                    <a:pt x="17367" y="533"/>
                  </a:lnTo>
                  <a:lnTo>
                    <a:pt x="16728" y="320"/>
                  </a:lnTo>
                  <a:lnTo>
                    <a:pt x="15343" y="107"/>
                  </a:lnTo>
                  <a:lnTo>
                    <a:pt x="13638" y="0"/>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13"/>
            <p:cNvSpPr/>
            <p:nvPr/>
          </p:nvSpPr>
          <p:spPr>
            <a:xfrm flipH="1">
              <a:off x="3382800" y="3544175"/>
              <a:ext cx="476800" cy="295675"/>
            </a:xfrm>
            <a:custGeom>
              <a:avLst/>
              <a:gdLst/>
              <a:ahLst/>
              <a:cxnLst/>
              <a:rect l="l" t="t" r="r" b="b"/>
              <a:pathLst>
                <a:path w="19072" h="11827" fill="none" extrusionOk="0">
                  <a:moveTo>
                    <a:pt x="13638" y="0"/>
                  </a:moveTo>
                  <a:lnTo>
                    <a:pt x="13638" y="0"/>
                  </a:lnTo>
                  <a:lnTo>
                    <a:pt x="11507" y="107"/>
                  </a:lnTo>
                  <a:lnTo>
                    <a:pt x="9270" y="320"/>
                  </a:lnTo>
                  <a:lnTo>
                    <a:pt x="7139" y="640"/>
                  </a:lnTo>
                  <a:lnTo>
                    <a:pt x="5008" y="959"/>
                  </a:lnTo>
                  <a:lnTo>
                    <a:pt x="1705" y="1598"/>
                  </a:lnTo>
                  <a:lnTo>
                    <a:pt x="0" y="1918"/>
                  </a:lnTo>
                  <a:lnTo>
                    <a:pt x="0" y="2131"/>
                  </a:lnTo>
                  <a:lnTo>
                    <a:pt x="107" y="2238"/>
                  </a:lnTo>
                  <a:lnTo>
                    <a:pt x="107" y="2238"/>
                  </a:lnTo>
                  <a:lnTo>
                    <a:pt x="1492" y="1918"/>
                  </a:lnTo>
                  <a:lnTo>
                    <a:pt x="4901" y="1279"/>
                  </a:lnTo>
                  <a:lnTo>
                    <a:pt x="7032" y="959"/>
                  </a:lnTo>
                  <a:lnTo>
                    <a:pt x="9270" y="640"/>
                  </a:lnTo>
                  <a:lnTo>
                    <a:pt x="11507" y="426"/>
                  </a:lnTo>
                  <a:lnTo>
                    <a:pt x="13638" y="320"/>
                  </a:lnTo>
                  <a:lnTo>
                    <a:pt x="13638" y="320"/>
                  </a:lnTo>
                  <a:lnTo>
                    <a:pt x="15236" y="426"/>
                  </a:lnTo>
                  <a:lnTo>
                    <a:pt x="16621" y="640"/>
                  </a:lnTo>
                  <a:lnTo>
                    <a:pt x="17261" y="746"/>
                  </a:lnTo>
                  <a:lnTo>
                    <a:pt x="17793" y="959"/>
                  </a:lnTo>
                  <a:lnTo>
                    <a:pt x="18219" y="1279"/>
                  </a:lnTo>
                  <a:lnTo>
                    <a:pt x="18539" y="1598"/>
                  </a:lnTo>
                  <a:lnTo>
                    <a:pt x="18539" y="1598"/>
                  </a:lnTo>
                  <a:lnTo>
                    <a:pt x="18646" y="1918"/>
                  </a:lnTo>
                  <a:lnTo>
                    <a:pt x="18646" y="2344"/>
                  </a:lnTo>
                  <a:lnTo>
                    <a:pt x="18646" y="2344"/>
                  </a:lnTo>
                  <a:lnTo>
                    <a:pt x="18539" y="2664"/>
                  </a:lnTo>
                  <a:lnTo>
                    <a:pt x="18326" y="2984"/>
                  </a:lnTo>
                  <a:lnTo>
                    <a:pt x="17687" y="3623"/>
                  </a:lnTo>
                  <a:lnTo>
                    <a:pt x="16728" y="4369"/>
                  </a:lnTo>
                  <a:lnTo>
                    <a:pt x="15556" y="5114"/>
                  </a:lnTo>
                  <a:lnTo>
                    <a:pt x="14277" y="5860"/>
                  </a:lnTo>
                  <a:lnTo>
                    <a:pt x="12786" y="6499"/>
                  </a:lnTo>
                  <a:lnTo>
                    <a:pt x="9696" y="7991"/>
                  </a:lnTo>
                  <a:lnTo>
                    <a:pt x="6500" y="9270"/>
                  </a:lnTo>
                  <a:lnTo>
                    <a:pt x="3729" y="10335"/>
                  </a:lnTo>
                  <a:lnTo>
                    <a:pt x="640" y="11507"/>
                  </a:lnTo>
                  <a:lnTo>
                    <a:pt x="640" y="11614"/>
                  </a:lnTo>
                  <a:lnTo>
                    <a:pt x="640" y="11827"/>
                  </a:lnTo>
                  <a:lnTo>
                    <a:pt x="640" y="11827"/>
                  </a:lnTo>
                  <a:lnTo>
                    <a:pt x="3729" y="10761"/>
                  </a:lnTo>
                  <a:lnTo>
                    <a:pt x="6500" y="9589"/>
                  </a:lnTo>
                  <a:lnTo>
                    <a:pt x="9696" y="8311"/>
                  </a:lnTo>
                  <a:lnTo>
                    <a:pt x="12892" y="6819"/>
                  </a:lnTo>
                  <a:lnTo>
                    <a:pt x="14384" y="6073"/>
                  </a:lnTo>
                  <a:lnTo>
                    <a:pt x="15769" y="5327"/>
                  </a:lnTo>
                  <a:lnTo>
                    <a:pt x="16941" y="4582"/>
                  </a:lnTo>
                  <a:lnTo>
                    <a:pt x="17900" y="3836"/>
                  </a:lnTo>
                  <a:lnTo>
                    <a:pt x="18646" y="3090"/>
                  </a:lnTo>
                  <a:lnTo>
                    <a:pt x="18859" y="2770"/>
                  </a:lnTo>
                  <a:lnTo>
                    <a:pt x="18965" y="2451"/>
                  </a:lnTo>
                  <a:lnTo>
                    <a:pt x="18965" y="2451"/>
                  </a:lnTo>
                  <a:lnTo>
                    <a:pt x="19072" y="2131"/>
                  </a:lnTo>
                  <a:lnTo>
                    <a:pt x="18965" y="1812"/>
                  </a:lnTo>
                  <a:lnTo>
                    <a:pt x="18965" y="1598"/>
                  </a:lnTo>
                  <a:lnTo>
                    <a:pt x="18752" y="1385"/>
                  </a:lnTo>
                  <a:lnTo>
                    <a:pt x="18752" y="1385"/>
                  </a:lnTo>
                  <a:lnTo>
                    <a:pt x="18433" y="959"/>
                  </a:lnTo>
                  <a:lnTo>
                    <a:pt x="17900" y="746"/>
                  </a:lnTo>
                  <a:lnTo>
                    <a:pt x="17367" y="533"/>
                  </a:lnTo>
                  <a:lnTo>
                    <a:pt x="16728" y="320"/>
                  </a:lnTo>
                  <a:lnTo>
                    <a:pt x="15343" y="107"/>
                  </a:lnTo>
                  <a:lnTo>
                    <a:pt x="13638" y="0"/>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13"/>
            <p:cNvSpPr/>
            <p:nvPr/>
          </p:nvSpPr>
          <p:spPr>
            <a:xfrm flipH="1">
              <a:off x="3859575" y="3592125"/>
              <a:ext cx="25" cy="5350"/>
            </a:xfrm>
            <a:custGeom>
              <a:avLst/>
              <a:gdLst/>
              <a:ahLst/>
              <a:cxnLst/>
              <a:rect l="l" t="t" r="r" b="b"/>
              <a:pathLst>
                <a:path w="1" h="214" fill="none" extrusionOk="0">
                  <a:moveTo>
                    <a:pt x="0" y="0"/>
                  </a:moveTo>
                  <a:lnTo>
                    <a:pt x="0" y="0"/>
                  </a:lnTo>
                  <a:lnTo>
                    <a:pt x="0" y="0"/>
                  </a:lnTo>
                  <a:lnTo>
                    <a:pt x="0" y="21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13"/>
            <p:cNvSpPr/>
            <p:nvPr/>
          </p:nvSpPr>
          <p:spPr>
            <a:xfrm flipH="1">
              <a:off x="625975" y="3618750"/>
              <a:ext cx="82600" cy="37325"/>
            </a:xfrm>
            <a:custGeom>
              <a:avLst/>
              <a:gdLst/>
              <a:ahLst/>
              <a:cxnLst/>
              <a:rect l="l" t="t" r="r" b="b"/>
              <a:pathLst>
                <a:path w="3304" h="1493" extrusionOk="0">
                  <a:moveTo>
                    <a:pt x="1" y="1"/>
                  </a:moveTo>
                  <a:lnTo>
                    <a:pt x="1" y="1492"/>
                  </a:lnTo>
                  <a:lnTo>
                    <a:pt x="3197" y="1492"/>
                  </a:lnTo>
                  <a:lnTo>
                    <a:pt x="3303" y="214"/>
                  </a:lnTo>
                  <a:lnTo>
                    <a:pt x="1" y="1"/>
                  </a:lnTo>
                  <a:close/>
                </a:path>
              </a:pathLst>
            </a:custGeom>
            <a:solidFill>
              <a:srgbClr val="630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3"/>
            <p:cNvSpPr/>
            <p:nvPr/>
          </p:nvSpPr>
          <p:spPr>
            <a:xfrm flipH="1">
              <a:off x="668600" y="3618750"/>
              <a:ext cx="125200" cy="125225"/>
            </a:xfrm>
            <a:custGeom>
              <a:avLst/>
              <a:gdLst/>
              <a:ahLst/>
              <a:cxnLst/>
              <a:rect l="l" t="t" r="r" b="b"/>
              <a:pathLst>
                <a:path w="5008" h="5009" extrusionOk="0">
                  <a:moveTo>
                    <a:pt x="0" y="1"/>
                  </a:moveTo>
                  <a:lnTo>
                    <a:pt x="959" y="4795"/>
                  </a:lnTo>
                  <a:lnTo>
                    <a:pt x="5008" y="5008"/>
                  </a:lnTo>
                  <a:lnTo>
                    <a:pt x="4688" y="1492"/>
                  </a:lnTo>
                  <a:lnTo>
                    <a:pt x="3729" y="1492"/>
                  </a:lnTo>
                  <a:lnTo>
                    <a:pt x="4688" y="4582"/>
                  </a:lnTo>
                  <a:lnTo>
                    <a:pt x="1598" y="4262"/>
                  </a:lnTo>
                  <a:lnTo>
                    <a:pt x="127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13"/>
            <p:cNvSpPr/>
            <p:nvPr/>
          </p:nvSpPr>
          <p:spPr>
            <a:xfrm flipH="1">
              <a:off x="708550" y="3618750"/>
              <a:ext cx="85250" cy="37325"/>
            </a:xfrm>
            <a:custGeom>
              <a:avLst/>
              <a:gdLst/>
              <a:ahLst/>
              <a:cxnLst/>
              <a:rect l="l" t="t" r="r" b="b"/>
              <a:pathLst>
                <a:path w="3410" h="1493" extrusionOk="0">
                  <a:moveTo>
                    <a:pt x="0" y="1"/>
                  </a:moveTo>
                  <a:lnTo>
                    <a:pt x="213" y="1492"/>
                  </a:lnTo>
                  <a:lnTo>
                    <a:pt x="3410" y="1492"/>
                  </a:lnTo>
                  <a:lnTo>
                    <a:pt x="3410" y="1"/>
                  </a:lnTo>
                  <a:close/>
                </a:path>
              </a:pathLst>
            </a:custGeom>
            <a:solidFill>
              <a:srgbClr val="894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13"/>
            <p:cNvSpPr/>
            <p:nvPr/>
          </p:nvSpPr>
          <p:spPr>
            <a:xfrm flipH="1">
              <a:off x="2866050" y="3648050"/>
              <a:ext cx="964250" cy="998875"/>
            </a:xfrm>
            <a:custGeom>
              <a:avLst/>
              <a:gdLst/>
              <a:ahLst/>
              <a:cxnLst/>
              <a:rect l="l" t="t" r="r" b="b"/>
              <a:pathLst>
                <a:path w="38570" h="39955" extrusionOk="0">
                  <a:moveTo>
                    <a:pt x="37823" y="1"/>
                  </a:moveTo>
                  <a:lnTo>
                    <a:pt x="37291" y="107"/>
                  </a:lnTo>
                  <a:lnTo>
                    <a:pt x="36651" y="214"/>
                  </a:lnTo>
                  <a:lnTo>
                    <a:pt x="34840" y="746"/>
                  </a:lnTo>
                  <a:lnTo>
                    <a:pt x="32709" y="1492"/>
                  </a:lnTo>
                  <a:lnTo>
                    <a:pt x="30152" y="2451"/>
                  </a:lnTo>
                  <a:lnTo>
                    <a:pt x="24292" y="5008"/>
                  </a:lnTo>
                  <a:lnTo>
                    <a:pt x="17900" y="7991"/>
                  </a:lnTo>
                  <a:lnTo>
                    <a:pt x="11614" y="10974"/>
                  </a:lnTo>
                  <a:lnTo>
                    <a:pt x="6073" y="13638"/>
                  </a:lnTo>
                  <a:lnTo>
                    <a:pt x="0" y="16621"/>
                  </a:lnTo>
                  <a:lnTo>
                    <a:pt x="0" y="16834"/>
                  </a:lnTo>
                  <a:lnTo>
                    <a:pt x="107" y="16941"/>
                  </a:lnTo>
                  <a:lnTo>
                    <a:pt x="10335" y="11933"/>
                  </a:lnTo>
                  <a:lnTo>
                    <a:pt x="16089" y="9163"/>
                  </a:lnTo>
                  <a:lnTo>
                    <a:pt x="21842" y="6393"/>
                  </a:lnTo>
                  <a:lnTo>
                    <a:pt x="27276" y="4049"/>
                  </a:lnTo>
                  <a:lnTo>
                    <a:pt x="31857" y="2131"/>
                  </a:lnTo>
                  <a:lnTo>
                    <a:pt x="33881" y="1386"/>
                  </a:lnTo>
                  <a:lnTo>
                    <a:pt x="35479" y="853"/>
                  </a:lnTo>
                  <a:lnTo>
                    <a:pt x="36865" y="427"/>
                  </a:lnTo>
                  <a:lnTo>
                    <a:pt x="37823" y="320"/>
                  </a:lnTo>
                  <a:lnTo>
                    <a:pt x="38143" y="427"/>
                  </a:lnTo>
                  <a:lnTo>
                    <a:pt x="38250" y="533"/>
                  </a:lnTo>
                  <a:lnTo>
                    <a:pt x="38250" y="853"/>
                  </a:lnTo>
                  <a:lnTo>
                    <a:pt x="38143" y="1279"/>
                  </a:lnTo>
                  <a:lnTo>
                    <a:pt x="37397" y="2451"/>
                  </a:lnTo>
                  <a:lnTo>
                    <a:pt x="36119" y="4049"/>
                  </a:lnTo>
                  <a:lnTo>
                    <a:pt x="34627" y="5967"/>
                  </a:lnTo>
                  <a:lnTo>
                    <a:pt x="30472" y="10442"/>
                  </a:lnTo>
                  <a:lnTo>
                    <a:pt x="25677" y="15662"/>
                  </a:lnTo>
                  <a:lnTo>
                    <a:pt x="19818" y="21948"/>
                  </a:lnTo>
                  <a:lnTo>
                    <a:pt x="13958" y="28341"/>
                  </a:lnTo>
                  <a:lnTo>
                    <a:pt x="11294" y="31537"/>
                  </a:lnTo>
                  <a:lnTo>
                    <a:pt x="8844" y="34521"/>
                  </a:lnTo>
                  <a:lnTo>
                    <a:pt x="6713" y="37291"/>
                  </a:lnTo>
                  <a:lnTo>
                    <a:pt x="5008" y="39848"/>
                  </a:lnTo>
                  <a:lnTo>
                    <a:pt x="5115" y="39954"/>
                  </a:lnTo>
                  <a:lnTo>
                    <a:pt x="5328" y="39954"/>
                  </a:lnTo>
                  <a:lnTo>
                    <a:pt x="7032" y="37397"/>
                  </a:lnTo>
                  <a:lnTo>
                    <a:pt x="9163" y="34627"/>
                  </a:lnTo>
                  <a:lnTo>
                    <a:pt x="11614" y="31644"/>
                  </a:lnTo>
                  <a:lnTo>
                    <a:pt x="14277" y="28554"/>
                  </a:lnTo>
                  <a:lnTo>
                    <a:pt x="20031" y="22162"/>
                  </a:lnTo>
                  <a:lnTo>
                    <a:pt x="25997" y="15875"/>
                  </a:lnTo>
                  <a:lnTo>
                    <a:pt x="31324" y="10016"/>
                  </a:lnTo>
                  <a:lnTo>
                    <a:pt x="35373" y="5541"/>
                  </a:lnTo>
                  <a:lnTo>
                    <a:pt x="36865" y="3730"/>
                  </a:lnTo>
                  <a:lnTo>
                    <a:pt x="37823" y="2344"/>
                  </a:lnTo>
                  <a:lnTo>
                    <a:pt x="38463" y="1279"/>
                  </a:lnTo>
                  <a:lnTo>
                    <a:pt x="38569" y="853"/>
                  </a:lnTo>
                  <a:lnTo>
                    <a:pt x="38569" y="533"/>
                  </a:lnTo>
                  <a:lnTo>
                    <a:pt x="38463" y="320"/>
                  </a:lnTo>
                  <a:lnTo>
                    <a:pt x="38356" y="107"/>
                  </a:lnTo>
                  <a:lnTo>
                    <a:pt x="37823"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3"/>
            <p:cNvSpPr/>
            <p:nvPr/>
          </p:nvSpPr>
          <p:spPr>
            <a:xfrm flipH="1">
              <a:off x="2866050" y="3648050"/>
              <a:ext cx="964250" cy="998875"/>
            </a:xfrm>
            <a:custGeom>
              <a:avLst/>
              <a:gdLst/>
              <a:ahLst/>
              <a:cxnLst/>
              <a:rect l="l" t="t" r="r" b="b"/>
              <a:pathLst>
                <a:path w="38570" h="39955" fill="none" extrusionOk="0">
                  <a:moveTo>
                    <a:pt x="37823" y="1"/>
                  </a:moveTo>
                  <a:lnTo>
                    <a:pt x="37823" y="1"/>
                  </a:lnTo>
                  <a:lnTo>
                    <a:pt x="37291" y="107"/>
                  </a:lnTo>
                  <a:lnTo>
                    <a:pt x="36651" y="214"/>
                  </a:lnTo>
                  <a:lnTo>
                    <a:pt x="34840" y="746"/>
                  </a:lnTo>
                  <a:lnTo>
                    <a:pt x="32709" y="1492"/>
                  </a:lnTo>
                  <a:lnTo>
                    <a:pt x="30152" y="2451"/>
                  </a:lnTo>
                  <a:lnTo>
                    <a:pt x="24292" y="5008"/>
                  </a:lnTo>
                  <a:lnTo>
                    <a:pt x="17900" y="7991"/>
                  </a:lnTo>
                  <a:lnTo>
                    <a:pt x="11614" y="10974"/>
                  </a:lnTo>
                  <a:lnTo>
                    <a:pt x="6073" y="13638"/>
                  </a:lnTo>
                  <a:lnTo>
                    <a:pt x="0" y="16621"/>
                  </a:lnTo>
                  <a:lnTo>
                    <a:pt x="0" y="16834"/>
                  </a:lnTo>
                  <a:lnTo>
                    <a:pt x="107" y="16941"/>
                  </a:lnTo>
                  <a:lnTo>
                    <a:pt x="107" y="16941"/>
                  </a:lnTo>
                  <a:lnTo>
                    <a:pt x="10335" y="11933"/>
                  </a:lnTo>
                  <a:lnTo>
                    <a:pt x="16089" y="9163"/>
                  </a:lnTo>
                  <a:lnTo>
                    <a:pt x="21842" y="6393"/>
                  </a:lnTo>
                  <a:lnTo>
                    <a:pt x="27276" y="4049"/>
                  </a:lnTo>
                  <a:lnTo>
                    <a:pt x="31857" y="2131"/>
                  </a:lnTo>
                  <a:lnTo>
                    <a:pt x="33881" y="1386"/>
                  </a:lnTo>
                  <a:lnTo>
                    <a:pt x="35479" y="853"/>
                  </a:lnTo>
                  <a:lnTo>
                    <a:pt x="36865" y="427"/>
                  </a:lnTo>
                  <a:lnTo>
                    <a:pt x="37823" y="320"/>
                  </a:lnTo>
                  <a:lnTo>
                    <a:pt x="37823" y="320"/>
                  </a:lnTo>
                  <a:lnTo>
                    <a:pt x="38143" y="427"/>
                  </a:lnTo>
                  <a:lnTo>
                    <a:pt x="38143" y="427"/>
                  </a:lnTo>
                  <a:lnTo>
                    <a:pt x="38250" y="533"/>
                  </a:lnTo>
                  <a:lnTo>
                    <a:pt x="38250" y="533"/>
                  </a:lnTo>
                  <a:lnTo>
                    <a:pt x="38250" y="853"/>
                  </a:lnTo>
                  <a:lnTo>
                    <a:pt x="38143" y="1279"/>
                  </a:lnTo>
                  <a:lnTo>
                    <a:pt x="37397" y="2451"/>
                  </a:lnTo>
                  <a:lnTo>
                    <a:pt x="36119" y="4049"/>
                  </a:lnTo>
                  <a:lnTo>
                    <a:pt x="34627" y="5967"/>
                  </a:lnTo>
                  <a:lnTo>
                    <a:pt x="30472" y="10442"/>
                  </a:lnTo>
                  <a:lnTo>
                    <a:pt x="25677" y="15662"/>
                  </a:lnTo>
                  <a:lnTo>
                    <a:pt x="25677" y="15662"/>
                  </a:lnTo>
                  <a:lnTo>
                    <a:pt x="19818" y="21948"/>
                  </a:lnTo>
                  <a:lnTo>
                    <a:pt x="13958" y="28341"/>
                  </a:lnTo>
                  <a:lnTo>
                    <a:pt x="11294" y="31537"/>
                  </a:lnTo>
                  <a:lnTo>
                    <a:pt x="8844" y="34521"/>
                  </a:lnTo>
                  <a:lnTo>
                    <a:pt x="6713" y="37291"/>
                  </a:lnTo>
                  <a:lnTo>
                    <a:pt x="5008" y="39848"/>
                  </a:lnTo>
                  <a:lnTo>
                    <a:pt x="5115" y="39954"/>
                  </a:lnTo>
                  <a:lnTo>
                    <a:pt x="5328" y="39954"/>
                  </a:lnTo>
                  <a:lnTo>
                    <a:pt x="5328" y="39954"/>
                  </a:lnTo>
                  <a:lnTo>
                    <a:pt x="7032" y="37397"/>
                  </a:lnTo>
                  <a:lnTo>
                    <a:pt x="9163" y="34627"/>
                  </a:lnTo>
                  <a:lnTo>
                    <a:pt x="11614" y="31644"/>
                  </a:lnTo>
                  <a:lnTo>
                    <a:pt x="14277" y="28554"/>
                  </a:lnTo>
                  <a:lnTo>
                    <a:pt x="20031" y="22162"/>
                  </a:lnTo>
                  <a:lnTo>
                    <a:pt x="25997" y="15875"/>
                  </a:lnTo>
                  <a:lnTo>
                    <a:pt x="25997" y="15875"/>
                  </a:lnTo>
                  <a:lnTo>
                    <a:pt x="31324" y="10016"/>
                  </a:lnTo>
                  <a:lnTo>
                    <a:pt x="35373" y="5541"/>
                  </a:lnTo>
                  <a:lnTo>
                    <a:pt x="36865" y="3730"/>
                  </a:lnTo>
                  <a:lnTo>
                    <a:pt x="37823" y="2344"/>
                  </a:lnTo>
                  <a:lnTo>
                    <a:pt x="38463" y="1279"/>
                  </a:lnTo>
                  <a:lnTo>
                    <a:pt x="38569" y="853"/>
                  </a:lnTo>
                  <a:lnTo>
                    <a:pt x="38569" y="533"/>
                  </a:lnTo>
                  <a:lnTo>
                    <a:pt x="38569" y="533"/>
                  </a:lnTo>
                  <a:lnTo>
                    <a:pt x="38463" y="320"/>
                  </a:lnTo>
                  <a:lnTo>
                    <a:pt x="38356" y="107"/>
                  </a:lnTo>
                  <a:lnTo>
                    <a:pt x="38356" y="107"/>
                  </a:lnTo>
                  <a:lnTo>
                    <a:pt x="37823"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13"/>
            <p:cNvSpPr/>
            <p:nvPr/>
          </p:nvSpPr>
          <p:spPr>
            <a:xfrm flipH="1">
              <a:off x="586025" y="3807875"/>
              <a:ext cx="330300" cy="18650"/>
            </a:xfrm>
            <a:custGeom>
              <a:avLst/>
              <a:gdLst/>
              <a:ahLst/>
              <a:cxnLst/>
              <a:rect l="l" t="t" r="r" b="b"/>
              <a:pathLst>
                <a:path w="13212" h="746" extrusionOk="0">
                  <a:moveTo>
                    <a:pt x="0" y="0"/>
                  </a:moveTo>
                  <a:lnTo>
                    <a:pt x="0" y="426"/>
                  </a:lnTo>
                  <a:lnTo>
                    <a:pt x="13212" y="746"/>
                  </a:lnTo>
                  <a:lnTo>
                    <a:pt x="13212" y="533"/>
                  </a:lnTo>
                  <a:lnTo>
                    <a:pt x="0" y="0"/>
                  </a:lnTo>
                  <a:close/>
                </a:path>
              </a:pathLst>
            </a:custGeom>
            <a:solidFill>
              <a:srgbClr val="D88B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13"/>
            <p:cNvSpPr/>
            <p:nvPr/>
          </p:nvSpPr>
          <p:spPr>
            <a:xfrm flipH="1">
              <a:off x="586025" y="3807875"/>
              <a:ext cx="330300" cy="18650"/>
            </a:xfrm>
            <a:custGeom>
              <a:avLst/>
              <a:gdLst/>
              <a:ahLst/>
              <a:cxnLst/>
              <a:rect l="l" t="t" r="r" b="b"/>
              <a:pathLst>
                <a:path w="13212" h="746" fill="none" extrusionOk="0">
                  <a:moveTo>
                    <a:pt x="0" y="0"/>
                  </a:moveTo>
                  <a:lnTo>
                    <a:pt x="0" y="0"/>
                  </a:lnTo>
                  <a:lnTo>
                    <a:pt x="0" y="426"/>
                  </a:lnTo>
                  <a:lnTo>
                    <a:pt x="0" y="426"/>
                  </a:lnTo>
                  <a:lnTo>
                    <a:pt x="13212" y="746"/>
                  </a:lnTo>
                  <a:lnTo>
                    <a:pt x="13212" y="53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3"/>
            <p:cNvSpPr/>
            <p:nvPr/>
          </p:nvSpPr>
          <p:spPr>
            <a:xfrm flipH="1">
              <a:off x="916300" y="3807875"/>
              <a:ext cx="37325" cy="13325"/>
            </a:xfrm>
            <a:custGeom>
              <a:avLst/>
              <a:gdLst/>
              <a:ahLst/>
              <a:cxnLst/>
              <a:rect l="l" t="t" r="r" b="b"/>
              <a:pathLst>
                <a:path w="1493" h="533" extrusionOk="0">
                  <a:moveTo>
                    <a:pt x="1" y="0"/>
                  </a:moveTo>
                  <a:lnTo>
                    <a:pt x="1" y="533"/>
                  </a:lnTo>
                  <a:lnTo>
                    <a:pt x="1492" y="426"/>
                  </a:lnTo>
                  <a:lnTo>
                    <a:pt x="1492" y="0"/>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13"/>
            <p:cNvSpPr/>
            <p:nvPr/>
          </p:nvSpPr>
          <p:spPr>
            <a:xfrm flipH="1">
              <a:off x="916300" y="3807875"/>
              <a:ext cx="37325" cy="13325"/>
            </a:xfrm>
            <a:custGeom>
              <a:avLst/>
              <a:gdLst/>
              <a:ahLst/>
              <a:cxnLst/>
              <a:rect l="l" t="t" r="r" b="b"/>
              <a:pathLst>
                <a:path w="1493" h="533" fill="none" extrusionOk="0">
                  <a:moveTo>
                    <a:pt x="1492" y="0"/>
                  </a:moveTo>
                  <a:lnTo>
                    <a:pt x="1" y="0"/>
                  </a:lnTo>
                  <a:lnTo>
                    <a:pt x="1" y="0"/>
                  </a:lnTo>
                  <a:lnTo>
                    <a:pt x="1" y="533"/>
                  </a:lnTo>
                  <a:lnTo>
                    <a:pt x="1492" y="426"/>
                  </a:lnTo>
                  <a:lnTo>
                    <a:pt x="14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13"/>
            <p:cNvSpPr/>
            <p:nvPr/>
          </p:nvSpPr>
          <p:spPr>
            <a:xfrm flipH="1">
              <a:off x="3843600" y="3831850"/>
              <a:ext cx="2675" cy="2675"/>
            </a:xfrm>
            <a:custGeom>
              <a:avLst/>
              <a:gdLst/>
              <a:ahLst/>
              <a:cxnLst/>
              <a:rect l="l" t="t" r="r" b="b"/>
              <a:pathLst>
                <a:path w="107" h="107" extrusionOk="0">
                  <a:moveTo>
                    <a:pt x="0" y="0"/>
                  </a:moveTo>
                  <a:lnTo>
                    <a:pt x="107" y="107"/>
                  </a:lnTo>
                  <a:lnTo>
                    <a:pt x="107" y="0"/>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3"/>
            <p:cNvSpPr/>
            <p:nvPr/>
          </p:nvSpPr>
          <p:spPr>
            <a:xfrm flipH="1">
              <a:off x="3843600" y="3831850"/>
              <a:ext cx="2675" cy="2675"/>
            </a:xfrm>
            <a:custGeom>
              <a:avLst/>
              <a:gdLst/>
              <a:ahLst/>
              <a:cxnLst/>
              <a:rect l="l" t="t" r="r" b="b"/>
              <a:pathLst>
                <a:path w="107" h="107" fill="none" extrusionOk="0">
                  <a:moveTo>
                    <a:pt x="107" y="0"/>
                  </a:moveTo>
                  <a:lnTo>
                    <a:pt x="107" y="0"/>
                  </a:lnTo>
                  <a:lnTo>
                    <a:pt x="0" y="0"/>
                  </a:lnTo>
                  <a:lnTo>
                    <a:pt x="107" y="107"/>
                  </a:lnTo>
                  <a:lnTo>
                    <a:pt x="10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13"/>
            <p:cNvSpPr/>
            <p:nvPr/>
          </p:nvSpPr>
          <p:spPr>
            <a:xfrm flipH="1">
              <a:off x="3838275" y="3914400"/>
              <a:ext cx="25" cy="5350"/>
            </a:xfrm>
            <a:custGeom>
              <a:avLst/>
              <a:gdLst/>
              <a:ahLst/>
              <a:cxnLst/>
              <a:rect l="l" t="t" r="r" b="b"/>
              <a:pathLst>
                <a:path w="1" h="214" fill="none" extrusionOk="0">
                  <a:moveTo>
                    <a:pt x="1" y="1"/>
                  </a:moveTo>
                  <a:lnTo>
                    <a:pt x="1" y="1"/>
                  </a:lnTo>
                  <a:lnTo>
                    <a:pt x="1" y="1"/>
                  </a:lnTo>
                  <a:lnTo>
                    <a:pt x="1" y="21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13"/>
            <p:cNvSpPr/>
            <p:nvPr/>
          </p:nvSpPr>
          <p:spPr>
            <a:xfrm flipH="1">
              <a:off x="2074975" y="3941050"/>
              <a:ext cx="1281200" cy="705875"/>
            </a:xfrm>
            <a:custGeom>
              <a:avLst/>
              <a:gdLst/>
              <a:ahLst/>
              <a:cxnLst/>
              <a:rect l="l" t="t" r="r" b="b"/>
              <a:pathLst>
                <a:path w="51248" h="28235" extrusionOk="0">
                  <a:moveTo>
                    <a:pt x="51248" y="0"/>
                  </a:moveTo>
                  <a:lnTo>
                    <a:pt x="49117" y="213"/>
                  </a:lnTo>
                  <a:lnTo>
                    <a:pt x="47092" y="640"/>
                  </a:lnTo>
                  <a:lnTo>
                    <a:pt x="44962" y="1172"/>
                  </a:lnTo>
                  <a:lnTo>
                    <a:pt x="42831" y="1705"/>
                  </a:lnTo>
                  <a:lnTo>
                    <a:pt x="40593" y="2451"/>
                  </a:lnTo>
                  <a:lnTo>
                    <a:pt x="38462" y="3303"/>
                  </a:lnTo>
                  <a:lnTo>
                    <a:pt x="36225" y="4155"/>
                  </a:lnTo>
                  <a:lnTo>
                    <a:pt x="34094" y="5221"/>
                  </a:lnTo>
                  <a:lnTo>
                    <a:pt x="29726" y="7352"/>
                  </a:lnTo>
                  <a:lnTo>
                    <a:pt x="25571" y="9696"/>
                  </a:lnTo>
                  <a:lnTo>
                    <a:pt x="21522" y="12146"/>
                  </a:lnTo>
                  <a:lnTo>
                    <a:pt x="17580" y="14597"/>
                  </a:lnTo>
                  <a:lnTo>
                    <a:pt x="13957" y="17154"/>
                  </a:lnTo>
                  <a:lnTo>
                    <a:pt x="10655" y="19604"/>
                  </a:lnTo>
                  <a:lnTo>
                    <a:pt x="7671" y="21842"/>
                  </a:lnTo>
                  <a:lnTo>
                    <a:pt x="5114" y="23759"/>
                  </a:lnTo>
                  <a:lnTo>
                    <a:pt x="1385" y="26849"/>
                  </a:lnTo>
                  <a:lnTo>
                    <a:pt x="0" y="28021"/>
                  </a:lnTo>
                  <a:lnTo>
                    <a:pt x="213" y="28234"/>
                  </a:lnTo>
                  <a:lnTo>
                    <a:pt x="1598" y="27062"/>
                  </a:lnTo>
                  <a:lnTo>
                    <a:pt x="5327" y="24079"/>
                  </a:lnTo>
                  <a:lnTo>
                    <a:pt x="7884" y="22055"/>
                  </a:lnTo>
                  <a:lnTo>
                    <a:pt x="10761" y="19817"/>
                  </a:lnTo>
                  <a:lnTo>
                    <a:pt x="14171" y="17473"/>
                  </a:lnTo>
                  <a:lnTo>
                    <a:pt x="17793" y="14916"/>
                  </a:lnTo>
                  <a:lnTo>
                    <a:pt x="21629" y="12466"/>
                  </a:lnTo>
                  <a:lnTo>
                    <a:pt x="25677" y="9909"/>
                  </a:lnTo>
                  <a:lnTo>
                    <a:pt x="29832" y="7671"/>
                  </a:lnTo>
                  <a:lnTo>
                    <a:pt x="34201" y="5434"/>
                  </a:lnTo>
                  <a:lnTo>
                    <a:pt x="36332" y="4475"/>
                  </a:lnTo>
                  <a:lnTo>
                    <a:pt x="38569" y="3623"/>
                  </a:lnTo>
                  <a:lnTo>
                    <a:pt x="40700" y="2770"/>
                  </a:lnTo>
                  <a:lnTo>
                    <a:pt x="42831" y="2025"/>
                  </a:lnTo>
                  <a:lnTo>
                    <a:pt x="44962" y="1492"/>
                  </a:lnTo>
                  <a:lnTo>
                    <a:pt x="47092" y="959"/>
                  </a:lnTo>
                  <a:lnTo>
                    <a:pt x="49223" y="533"/>
                  </a:lnTo>
                  <a:lnTo>
                    <a:pt x="51248" y="320"/>
                  </a:lnTo>
                  <a:lnTo>
                    <a:pt x="51248" y="107"/>
                  </a:lnTo>
                  <a:lnTo>
                    <a:pt x="51248" y="0"/>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3"/>
            <p:cNvSpPr/>
            <p:nvPr/>
          </p:nvSpPr>
          <p:spPr>
            <a:xfrm flipH="1">
              <a:off x="2074975" y="3941050"/>
              <a:ext cx="1281200" cy="705875"/>
            </a:xfrm>
            <a:custGeom>
              <a:avLst/>
              <a:gdLst/>
              <a:ahLst/>
              <a:cxnLst/>
              <a:rect l="l" t="t" r="r" b="b"/>
              <a:pathLst>
                <a:path w="51248" h="28235" fill="none" extrusionOk="0">
                  <a:moveTo>
                    <a:pt x="51248" y="0"/>
                  </a:moveTo>
                  <a:lnTo>
                    <a:pt x="51248" y="0"/>
                  </a:lnTo>
                  <a:lnTo>
                    <a:pt x="49117" y="213"/>
                  </a:lnTo>
                  <a:lnTo>
                    <a:pt x="47092" y="640"/>
                  </a:lnTo>
                  <a:lnTo>
                    <a:pt x="44962" y="1172"/>
                  </a:lnTo>
                  <a:lnTo>
                    <a:pt x="42831" y="1705"/>
                  </a:lnTo>
                  <a:lnTo>
                    <a:pt x="40593" y="2451"/>
                  </a:lnTo>
                  <a:lnTo>
                    <a:pt x="38462" y="3303"/>
                  </a:lnTo>
                  <a:lnTo>
                    <a:pt x="36225" y="4155"/>
                  </a:lnTo>
                  <a:lnTo>
                    <a:pt x="34094" y="5221"/>
                  </a:lnTo>
                  <a:lnTo>
                    <a:pt x="29726" y="7352"/>
                  </a:lnTo>
                  <a:lnTo>
                    <a:pt x="25571" y="9696"/>
                  </a:lnTo>
                  <a:lnTo>
                    <a:pt x="21522" y="12146"/>
                  </a:lnTo>
                  <a:lnTo>
                    <a:pt x="17580" y="14597"/>
                  </a:lnTo>
                  <a:lnTo>
                    <a:pt x="13957" y="17154"/>
                  </a:lnTo>
                  <a:lnTo>
                    <a:pt x="10655" y="19604"/>
                  </a:lnTo>
                  <a:lnTo>
                    <a:pt x="7671" y="21842"/>
                  </a:lnTo>
                  <a:lnTo>
                    <a:pt x="5114" y="23759"/>
                  </a:lnTo>
                  <a:lnTo>
                    <a:pt x="1385" y="26849"/>
                  </a:lnTo>
                  <a:lnTo>
                    <a:pt x="0" y="28021"/>
                  </a:lnTo>
                  <a:lnTo>
                    <a:pt x="213" y="28234"/>
                  </a:lnTo>
                  <a:lnTo>
                    <a:pt x="213" y="28234"/>
                  </a:lnTo>
                  <a:lnTo>
                    <a:pt x="1598" y="27062"/>
                  </a:lnTo>
                  <a:lnTo>
                    <a:pt x="5327" y="24079"/>
                  </a:lnTo>
                  <a:lnTo>
                    <a:pt x="7884" y="22055"/>
                  </a:lnTo>
                  <a:lnTo>
                    <a:pt x="10761" y="19817"/>
                  </a:lnTo>
                  <a:lnTo>
                    <a:pt x="14171" y="17473"/>
                  </a:lnTo>
                  <a:lnTo>
                    <a:pt x="17793" y="14916"/>
                  </a:lnTo>
                  <a:lnTo>
                    <a:pt x="21629" y="12466"/>
                  </a:lnTo>
                  <a:lnTo>
                    <a:pt x="25677" y="9909"/>
                  </a:lnTo>
                  <a:lnTo>
                    <a:pt x="29832" y="7671"/>
                  </a:lnTo>
                  <a:lnTo>
                    <a:pt x="34201" y="5434"/>
                  </a:lnTo>
                  <a:lnTo>
                    <a:pt x="36332" y="4475"/>
                  </a:lnTo>
                  <a:lnTo>
                    <a:pt x="38569" y="3623"/>
                  </a:lnTo>
                  <a:lnTo>
                    <a:pt x="40700" y="2770"/>
                  </a:lnTo>
                  <a:lnTo>
                    <a:pt x="42831" y="2025"/>
                  </a:lnTo>
                  <a:lnTo>
                    <a:pt x="44962" y="1492"/>
                  </a:lnTo>
                  <a:lnTo>
                    <a:pt x="47092" y="959"/>
                  </a:lnTo>
                  <a:lnTo>
                    <a:pt x="49223" y="533"/>
                  </a:lnTo>
                  <a:lnTo>
                    <a:pt x="51248" y="320"/>
                  </a:lnTo>
                  <a:lnTo>
                    <a:pt x="51248" y="107"/>
                  </a:lnTo>
                  <a:lnTo>
                    <a:pt x="51248" y="0"/>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13"/>
            <p:cNvSpPr/>
            <p:nvPr/>
          </p:nvSpPr>
          <p:spPr>
            <a:xfrm flipH="1">
              <a:off x="633975" y="3943700"/>
              <a:ext cx="82600" cy="34650"/>
            </a:xfrm>
            <a:custGeom>
              <a:avLst/>
              <a:gdLst/>
              <a:ahLst/>
              <a:cxnLst/>
              <a:rect l="l" t="t" r="r" b="b"/>
              <a:pathLst>
                <a:path w="3304" h="1386" extrusionOk="0">
                  <a:moveTo>
                    <a:pt x="1" y="1"/>
                  </a:moveTo>
                  <a:lnTo>
                    <a:pt x="1" y="1386"/>
                  </a:lnTo>
                  <a:lnTo>
                    <a:pt x="3197" y="1386"/>
                  </a:lnTo>
                  <a:lnTo>
                    <a:pt x="3304" y="214"/>
                  </a:lnTo>
                  <a:lnTo>
                    <a:pt x="1" y="1"/>
                  </a:lnTo>
                  <a:close/>
                </a:path>
              </a:pathLst>
            </a:custGeom>
            <a:solidFill>
              <a:srgbClr val="630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3"/>
            <p:cNvSpPr/>
            <p:nvPr/>
          </p:nvSpPr>
          <p:spPr>
            <a:xfrm flipH="1">
              <a:off x="676575" y="3943700"/>
              <a:ext cx="125225" cy="125225"/>
            </a:xfrm>
            <a:custGeom>
              <a:avLst/>
              <a:gdLst/>
              <a:ahLst/>
              <a:cxnLst/>
              <a:rect l="l" t="t" r="r" b="b"/>
              <a:pathLst>
                <a:path w="5009" h="5009" extrusionOk="0">
                  <a:moveTo>
                    <a:pt x="1" y="1"/>
                  </a:moveTo>
                  <a:lnTo>
                    <a:pt x="959" y="4795"/>
                  </a:lnTo>
                  <a:lnTo>
                    <a:pt x="5008" y="5008"/>
                  </a:lnTo>
                  <a:lnTo>
                    <a:pt x="4688" y="1386"/>
                  </a:lnTo>
                  <a:lnTo>
                    <a:pt x="3730" y="1386"/>
                  </a:lnTo>
                  <a:lnTo>
                    <a:pt x="4688" y="4582"/>
                  </a:lnTo>
                  <a:lnTo>
                    <a:pt x="1705" y="4263"/>
                  </a:lnTo>
                  <a:lnTo>
                    <a:pt x="127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13"/>
            <p:cNvSpPr/>
            <p:nvPr/>
          </p:nvSpPr>
          <p:spPr>
            <a:xfrm flipH="1">
              <a:off x="716550" y="3943700"/>
              <a:ext cx="85250" cy="34650"/>
            </a:xfrm>
            <a:custGeom>
              <a:avLst/>
              <a:gdLst/>
              <a:ahLst/>
              <a:cxnLst/>
              <a:rect l="l" t="t" r="r" b="b"/>
              <a:pathLst>
                <a:path w="3410" h="1386" extrusionOk="0">
                  <a:moveTo>
                    <a:pt x="1" y="1"/>
                  </a:moveTo>
                  <a:lnTo>
                    <a:pt x="214" y="1386"/>
                  </a:lnTo>
                  <a:lnTo>
                    <a:pt x="3410" y="1386"/>
                  </a:lnTo>
                  <a:lnTo>
                    <a:pt x="3410" y="1"/>
                  </a:lnTo>
                  <a:close/>
                </a:path>
              </a:pathLst>
            </a:custGeom>
            <a:solidFill>
              <a:srgbClr val="894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3"/>
            <p:cNvSpPr/>
            <p:nvPr/>
          </p:nvSpPr>
          <p:spPr>
            <a:xfrm flipH="1">
              <a:off x="2074975" y="3943700"/>
              <a:ext cx="25" cy="5350"/>
            </a:xfrm>
            <a:custGeom>
              <a:avLst/>
              <a:gdLst/>
              <a:ahLst/>
              <a:cxnLst/>
              <a:rect l="l" t="t" r="r" b="b"/>
              <a:pathLst>
                <a:path w="1" h="214" extrusionOk="0">
                  <a:moveTo>
                    <a:pt x="1" y="1"/>
                  </a:moveTo>
                  <a:lnTo>
                    <a:pt x="1" y="214"/>
                  </a:lnTo>
                  <a:lnTo>
                    <a:pt x="1" y="214"/>
                  </a:lnTo>
                  <a:lnTo>
                    <a:pt x="1" y="214"/>
                  </a:lnTo>
                  <a:lnTo>
                    <a:pt x="1" y="1"/>
                  </a:lnTo>
                  <a:close/>
                </a:path>
              </a:pathLst>
            </a:custGeom>
            <a:solidFill>
              <a:srgbClr val="D6B8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3"/>
            <p:cNvSpPr/>
            <p:nvPr/>
          </p:nvSpPr>
          <p:spPr>
            <a:xfrm flipH="1">
              <a:off x="2074975" y="3943700"/>
              <a:ext cx="25" cy="5350"/>
            </a:xfrm>
            <a:custGeom>
              <a:avLst/>
              <a:gdLst/>
              <a:ahLst/>
              <a:cxnLst/>
              <a:rect l="l" t="t" r="r" b="b"/>
              <a:pathLst>
                <a:path w="1" h="214" fill="none" extrusionOk="0">
                  <a:moveTo>
                    <a:pt x="1" y="1"/>
                  </a:moveTo>
                  <a:lnTo>
                    <a:pt x="1" y="214"/>
                  </a:lnTo>
                  <a:lnTo>
                    <a:pt x="1" y="214"/>
                  </a:lnTo>
                  <a:lnTo>
                    <a:pt x="1" y="21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3"/>
            <p:cNvSpPr/>
            <p:nvPr/>
          </p:nvSpPr>
          <p:spPr>
            <a:xfrm flipH="1">
              <a:off x="2077625" y="4002300"/>
              <a:ext cx="25" cy="5350"/>
            </a:xfrm>
            <a:custGeom>
              <a:avLst/>
              <a:gdLst/>
              <a:ahLst/>
              <a:cxnLst/>
              <a:rect l="l" t="t" r="r" b="b"/>
              <a:pathLst>
                <a:path w="1" h="214" extrusionOk="0">
                  <a:moveTo>
                    <a:pt x="0" y="1"/>
                  </a:moveTo>
                  <a:lnTo>
                    <a:pt x="0" y="214"/>
                  </a:lnTo>
                  <a:lnTo>
                    <a:pt x="0" y="1"/>
                  </a:lnTo>
                  <a:lnTo>
                    <a:pt x="0" y="1"/>
                  </a:lnTo>
                  <a:lnTo>
                    <a:pt x="0" y="1"/>
                  </a:lnTo>
                  <a:close/>
                </a:path>
              </a:pathLst>
            </a:custGeom>
            <a:solidFill>
              <a:srgbClr val="D6B8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3"/>
            <p:cNvSpPr/>
            <p:nvPr/>
          </p:nvSpPr>
          <p:spPr>
            <a:xfrm flipH="1">
              <a:off x="2077625" y="4002300"/>
              <a:ext cx="25" cy="5350"/>
            </a:xfrm>
            <a:custGeom>
              <a:avLst/>
              <a:gdLst/>
              <a:ahLst/>
              <a:cxnLst/>
              <a:rect l="l" t="t" r="r" b="b"/>
              <a:pathLst>
                <a:path w="1" h="214" fill="none" extrusionOk="0">
                  <a:moveTo>
                    <a:pt x="0" y="1"/>
                  </a:moveTo>
                  <a:lnTo>
                    <a:pt x="0" y="214"/>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3"/>
            <p:cNvSpPr/>
            <p:nvPr/>
          </p:nvSpPr>
          <p:spPr>
            <a:xfrm flipH="1">
              <a:off x="2077625" y="4002300"/>
              <a:ext cx="889675" cy="644625"/>
            </a:xfrm>
            <a:custGeom>
              <a:avLst/>
              <a:gdLst/>
              <a:ahLst/>
              <a:cxnLst/>
              <a:rect l="l" t="t" r="r" b="b"/>
              <a:pathLst>
                <a:path w="35587" h="25785" extrusionOk="0">
                  <a:moveTo>
                    <a:pt x="34521" y="1"/>
                  </a:moveTo>
                  <a:lnTo>
                    <a:pt x="32923" y="107"/>
                  </a:lnTo>
                  <a:lnTo>
                    <a:pt x="31324" y="320"/>
                  </a:lnTo>
                  <a:lnTo>
                    <a:pt x="29726" y="640"/>
                  </a:lnTo>
                  <a:lnTo>
                    <a:pt x="28128" y="1066"/>
                  </a:lnTo>
                  <a:lnTo>
                    <a:pt x="26530" y="1599"/>
                  </a:lnTo>
                  <a:lnTo>
                    <a:pt x="24932" y="2345"/>
                  </a:lnTo>
                  <a:lnTo>
                    <a:pt x="23440" y="3091"/>
                  </a:lnTo>
                  <a:lnTo>
                    <a:pt x="21842" y="3943"/>
                  </a:lnTo>
                  <a:lnTo>
                    <a:pt x="20350" y="4902"/>
                  </a:lnTo>
                  <a:lnTo>
                    <a:pt x="18859" y="5861"/>
                  </a:lnTo>
                  <a:lnTo>
                    <a:pt x="16089" y="7992"/>
                  </a:lnTo>
                  <a:lnTo>
                    <a:pt x="13319" y="10336"/>
                  </a:lnTo>
                  <a:lnTo>
                    <a:pt x="10868" y="12679"/>
                  </a:lnTo>
                  <a:lnTo>
                    <a:pt x="8524" y="15023"/>
                  </a:lnTo>
                  <a:lnTo>
                    <a:pt x="6393" y="17367"/>
                  </a:lnTo>
                  <a:lnTo>
                    <a:pt x="4582" y="19498"/>
                  </a:lnTo>
                  <a:lnTo>
                    <a:pt x="2984" y="21523"/>
                  </a:lnTo>
                  <a:lnTo>
                    <a:pt x="853" y="24399"/>
                  </a:lnTo>
                  <a:lnTo>
                    <a:pt x="1" y="25571"/>
                  </a:lnTo>
                  <a:lnTo>
                    <a:pt x="214" y="25784"/>
                  </a:lnTo>
                  <a:lnTo>
                    <a:pt x="1066" y="24612"/>
                  </a:lnTo>
                  <a:lnTo>
                    <a:pt x="3303" y="21629"/>
                  </a:lnTo>
                  <a:lnTo>
                    <a:pt x="4795" y="19711"/>
                  </a:lnTo>
                  <a:lnTo>
                    <a:pt x="6713" y="17580"/>
                  </a:lnTo>
                  <a:lnTo>
                    <a:pt x="8737" y="15343"/>
                  </a:lnTo>
                  <a:lnTo>
                    <a:pt x="11081" y="12893"/>
                  </a:lnTo>
                  <a:lnTo>
                    <a:pt x="13532" y="10549"/>
                  </a:lnTo>
                  <a:lnTo>
                    <a:pt x="16195" y="8311"/>
                  </a:lnTo>
                  <a:lnTo>
                    <a:pt x="19072" y="6180"/>
                  </a:lnTo>
                  <a:lnTo>
                    <a:pt x="20457" y="5221"/>
                  </a:lnTo>
                  <a:lnTo>
                    <a:pt x="21949" y="4263"/>
                  </a:lnTo>
                  <a:lnTo>
                    <a:pt x="23547" y="3410"/>
                  </a:lnTo>
                  <a:lnTo>
                    <a:pt x="25038" y="2664"/>
                  </a:lnTo>
                  <a:lnTo>
                    <a:pt x="26636" y="1919"/>
                  </a:lnTo>
                  <a:lnTo>
                    <a:pt x="28128" y="1386"/>
                  </a:lnTo>
                  <a:lnTo>
                    <a:pt x="29726" y="960"/>
                  </a:lnTo>
                  <a:lnTo>
                    <a:pt x="31324" y="640"/>
                  </a:lnTo>
                  <a:lnTo>
                    <a:pt x="32923" y="427"/>
                  </a:lnTo>
                  <a:lnTo>
                    <a:pt x="34521" y="320"/>
                  </a:lnTo>
                  <a:lnTo>
                    <a:pt x="35586" y="320"/>
                  </a:lnTo>
                  <a:lnTo>
                    <a:pt x="35586" y="214"/>
                  </a:lnTo>
                  <a:lnTo>
                    <a:pt x="35586"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3"/>
            <p:cNvSpPr/>
            <p:nvPr/>
          </p:nvSpPr>
          <p:spPr>
            <a:xfrm flipH="1">
              <a:off x="2077625" y="4002300"/>
              <a:ext cx="889675" cy="644625"/>
            </a:xfrm>
            <a:custGeom>
              <a:avLst/>
              <a:gdLst/>
              <a:ahLst/>
              <a:cxnLst/>
              <a:rect l="l" t="t" r="r" b="b"/>
              <a:pathLst>
                <a:path w="35587" h="25785" fill="none" extrusionOk="0">
                  <a:moveTo>
                    <a:pt x="34521" y="1"/>
                  </a:moveTo>
                  <a:lnTo>
                    <a:pt x="34521" y="1"/>
                  </a:lnTo>
                  <a:lnTo>
                    <a:pt x="32923" y="107"/>
                  </a:lnTo>
                  <a:lnTo>
                    <a:pt x="31324" y="320"/>
                  </a:lnTo>
                  <a:lnTo>
                    <a:pt x="29726" y="640"/>
                  </a:lnTo>
                  <a:lnTo>
                    <a:pt x="28128" y="1066"/>
                  </a:lnTo>
                  <a:lnTo>
                    <a:pt x="26530" y="1599"/>
                  </a:lnTo>
                  <a:lnTo>
                    <a:pt x="24932" y="2345"/>
                  </a:lnTo>
                  <a:lnTo>
                    <a:pt x="23440" y="3091"/>
                  </a:lnTo>
                  <a:lnTo>
                    <a:pt x="21842" y="3943"/>
                  </a:lnTo>
                  <a:lnTo>
                    <a:pt x="20350" y="4902"/>
                  </a:lnTo>
                  <a:lnTo>
                    <a:pt x="18859" y="5861"/>
                  </a:lnTo>
                  <a:lnTo>
                    <a:pt x="16089" y="7992"/>
                  </a:lnTo>
                  <a:lnTo>
                    <a:pt x="13319" y="10336"/>
                  </a:lnTo>
                  <a:lnTo>
                    <a:pt x="10868" y="12679"/>
                  </a:lnTo>
                  <a:lnTo>
                    <a:pt x="8524" y="15023"/>
                  </a:lnTo>
                  <a:lnTo>
                    <a:pt x="6393" y="17367"/>
                  </a:lnTo>
                  <a:lnTo>
                    <a:pt x="4582" y="19498"/>
                  </a:lnTo>
                  <a:lnTo>
                    <a:pt x="2984" y="21523"/>
                  </a:lnTo>
                  <a:lnTo>
                    <a:pt x="853" y="24399"/>
                  </a:lnTo>
                  <a:lnTo>
                    <a:pt x="1" y="25571"/>
                  </a:lnTo>
                  <a:lnTo>
                    <a:pt x="214" y="25784"/>
                  </a:lnTo>
                  <a:lnTo>
                    <a:pt x="214" y="25784"/>
                  </a:lnTo>
                  <a:lnTo>
                    <a:pt x="1066" y="24612"/>
                  </a:lnTo>
                  <a:lnTo>
                    <a:pt x="3303" y="21629"/>
                  </a:lnTo>
                  <a:lnTo>
                    <a:pt x="4795" y="19711"/>
                  </a:lnTo>
                  <a:lnTo>
                    <a:pt x="6713" y="17580"/>
                  </a:lnTo>
                  <a:lnTo>
                    <a:pt x="8737" y="15343"/>
                  </a:lnTo>
                  <a:lnTo>
                    <a:pt x="11081" y="12893"/>
                  </a:lnTo>
                  <a:lnTo>
                    <a:pt x="13532" y="10549"/>
                  </a:lnTo>
                  <a:lnTo>
                    <a:pt x="16195" y="8311"/>
                  </a:lnTo>
                  <a:lnTo>
                    <a:pt x="19072" y="6180"/>
                  </a:lnTo>
                  <a:lnTo>
                    <a:pt x="20457" y="5221"/>
                  </a:lnTo>
                  <a:lnTo>
                    <a:pt x="21949" y="4263"/>
                  </a:lnTo>
                  <a:lnTo>
                    <a:pt x="23547" y="3410"/>
                  </a:lnTo>
                  <a:lnTo>
                    <a:pt x="25038" y="2664"/>
                  </a:lnTo>
                  <a:lnTo>
                    <a:pt x="26636" y="1919"/>
                  </a:lnTo>
                  <a:lnTo>
                    <a:pt x="28128" y="1386"/>
                  </a:lnTo>
                  <a:lnTo>
                    <a:pt x="29726" y="960"/>
                  </a:lnTo>
                  <a:lnTo>
                    <a:pt x="31324" y="640"/>
                  </a:lnTo>
                  <a:lnTo>
                    <a:pt x="32923" y="427"/>
                  </a:lnTo>
                  <a:lnTo>
                    <a:pt x="34521" y="320"/>
                  </a:lnTo>
                  <a:lnTo>
                    <a:pt x="34521" y="320"/>
                  </a:lnTo>
                  <a:lnTo>
                    <a:pt x="35586" y="320"/>
                  </a:lnTo>
                  <a:lnTo>
                    <a:pt x="35586" y="214"/>
                  </a:lnTo>
                  <a:lnTo>
                    <a:pt x="35586" y="1"/>
                  </a:lnTo>
                  <a:lnTo>
                    <a:pt x="35586" y="1"/>
                  </a:lnTo>
                  <a:lnTo>
                    <a:pt x="34521"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3"/>
            <p:cNvSpPr/>
            <p:nvPr/>
          </p:nvSpPr>
          <p:spPr>
            <a:xfrm flipH="1">
              <a:off x="3830275" y="4063575"/>
              <a:ext cx="25" cy="5350"/>
            </a:xfrm>
            <a:custGeom>
              <a:avLst/>
              <a:gdLst/>
              <a:ahLst/>
              <a:cxnLst/>
              <a:rect l="l" t="t" r="r" b="b"/>
              <a:pathLst>
                <a:path w="1" h="214" fill="none" extrusionOk="0">
                  <a:moveTo>
                    <a:pt x="0" y="0"/>
                  </a:moveTo>
                  <a:lnTo>
                    <a:pt x="0" y="0"/>
                  </a:lnTo>
                  <a:lnTo>
                    <a:pt x="0" y="107"/>
                  </a:lnTo>
                  <a:lnTo>
                    <a:pt x="0" y="21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3"/>
            <p:cNvSpPr/>
            <p:nvPr/>
          </p:nvSpPr>
          <p:spPr>
            <a:xfrm flipH="1">
              <a:off x="602000" y="4218050"/>
              <a:ext cx="25" cy="10675"/>
            </a:xfrm>
            <a:custGeom>
              <a:avLst/>
              <a:gdLst/>
              <a:ahLst/>
              <a:cxnLst/>
              <a:rect l="l" t="t" r="r" b="b"/>
              <a:pathLst>
                <a:path w="1" h="427" extrusionOk="0">
                  <a:moveTo>
                    <a:pt x="0" y="1"/>
                  </a:moveTo>
                  <a:lnTo>
                    <a:pt x="0" y="1"/>
                  </a:lnTo>
                  <a:lnTo>
                    <a:pt x="0" y="427"/>
                  </a:lnTo>
                  <a:lnTo>
                    <a:pt x="0" y="427"/>
                  </a:lnTo>
                  <a:lnTo>
                    <a:pt x="0"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3"/>
            <p:cNvSpPr/>
            <p:nvPr/>
          </p:nvSpPr>
          <p:spPr>
            <a:xfrm flipH="1">
              <a:off x="602000" y="4218050"/>
              <a:ext cx="25" cy="10675"/>
            </a:xfrm>
            <a:custGeom>
              <a:avLst/>
              <a:gdLst/>
              <a:ahLst/>
              <a:cxnLst/>
              <a:rect l="l" t="t" r="r" b="b"/>
              <a:pathLst>
                <a:path w="1" h="427" fill="none" extrusionOk="0">
                  <a:moveTo>
                    <a:pt x="0" y="1"/>
                  </a:moveTo>
                  <a:lnTo>
                    <a:pt x="0" y="1"/>
                  </a:lnTo>
                  <a:lnTo>
                    <a:pt x="0" y="427"/>
                  </a:lnTo>
                  <a:lnTo>
                    <a:pt x="0" y="42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3"/>
            <p:cNvSpPr/>
            <p:nvPr/>
          </p:nvSpPr>
          <p:spPr>
            <a:xfrm flipH="1">
              <a:off x="602000" y="4218050"/>
              <a:ext cx="327650" cy="18675"/>
            </a:xfrm>
            <a:custGeom>
              <a:avLst/>
              <a:gdLst/>
              <a:ahLst/>
              <a:cxnLst/>
              <a:rect l="l" t="t" r="r" b="b"/>
              <a:pathLst>
                <a:path w="13106" h="747" extrusionOk="0">
                  <a:moveTo>
                    <a:pt x="13105" y="1"/>
                  </a:moveTo>
                  <a:lnTo>
                    <a:pt x="0" y="427"/>
                  </a:lnTo>
                  <a:lnTo>
                    <a:pt x="0" y="747"/>
                  </a:lnTo>
                  <a:lnTo>
                    <a:pt x="13105" y="427"/>
                  </a:lnTo>
                  <a:lnTo>
                    <a:pt x="13105" y="1"/>
                  </a:lnTo>
                  <a:close/>
                </a:path>
              </a:pathLst>
            </a:custGeom>
            <a:solidFill>
              <a:srgbClr val="D88B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3"/>
            <p:cNvSpPr/>
            <p:nvPr/>
          </p:nvSpPr>
          <p:spPr>
            <a:xfrm flipH="1">
              <a:off x="602000" y="4218050"/>
              <a:ext cx="327650" cy="18675"/>
            </a:xfrm>
            <a:custGeom>
              <a:avLst/>
              <a:gdLst/>
              <a:ahLst/>
              <a:cxnLst/>
              <a:rect l="l" t="t" r="r" b="b"/>
              <a:pathLst>
                <a:path w="13106" h="747" fill="none" extrusionOk="0">
                  <a:moveTo>
                    <a:pt x="13105" y="1"/>
                  </a:moveTo>
                  <a:lnTo>
                    <a:pt x="0" y="427"/>
                  </a:lnTo>
                  <a:lnTo>
                    <a:pt x="0" y="747"/>
                  </a:lnTo>
                  <a:lnTo>
                    <a:pt x="0" y="747"/>
                  </a:lnTo>
                  <a:lnTo>
                    <a:pt x="13105" y="427"/>
                  </a:lnTo>
                  <a:lnTo>
                    <a:pt x="131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3"/>
            <p:cNvSpPr/>
            <p:nvPr/>
          </p:nvSpPr>
          <p:spPr>
            <a:xfrm flipH="1">
              <a:off x="961600" y="4226050"/>
              <a:ext cx="25" cy="10675"/>
            </a:xfrm>
            <a:custGeom>
              <a:avLst/>
              <a:gdLst/>
              <a:ahLst/>
              <a:cxnLst/>
              <a:rect l="l" t="t" r="r" b="b"/>
              <a:pathLst>
                <a:path w="1" h="427" extrusionOk="0">
                  <a:moveTo>
                    <a:pt x="1" y="0"/>
                  </a:moveTo>
                  <a:lnTo>
                    <a:pt x="1" y="427"/>
                  </a:lnTo>
                  <a:lnTo>
                    <a:pt x="1" y="427"/>
                  </a:lnTo>
                  <a:lnTo>
                    <a:pt x="1" y="0"/>
                  </a:lnTo>
                  <a:lnTo>
                    <a:pt x="1" y="0"/>
                  </a:lnTo>
                  <a:close/>
                </a:path>
              </a:pathLst>
            </a:custGeom>
            <a:solidFill>
              <a:srgbClr val="BE74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3"/>
            <p:cNvSpPr/>
            <p:nvPr/>
          </p:nvSpPr>
          <p:spPr>
            <a:xfrm flipH="1">
              <a:off x="961600" y="4226050"/>
              <a:ext cx="25" cy="10675"/>
            </a:xfrm>
            <a:custGeom>
              <a:avLst/>
              <a:gdLst/>
              <a:ahLst/>
              <a:cxnLst/>
              <a:rect l="l" t="t" r="r" b="b"/>
              <a:pathLst>
                <a:path w="1" h="427" fill="none" extrusionOk="0">
                  <a:moveTo>
                    <a:pt x="1" y="0"/>
                  </a:moveTo>
                  <a:lnTo>
                    <a:pt x="1" y="427"/>
                  </a:lnTo>
                  <a:lnTo>
                    <a:pt x="1" y="427"/>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3"/>
            <p:cNvSpPr/>
            <p:nvPr/>
          </p:nvSpPr>
          <p:spPr>
            <a:xfrm flipH="1">
              <a:off x="929625" y="4226050"/>
              <a:ext cx="32000" cy="10675"/>
            </a:xfrm>
            <a:custGeom>
              <a:avLst/>
              <a:gdLst/>
              <a:ahLst/>
              <a:cxnLst/>
              <a:rect l="l" t="t" r="r" b="b"/>
              <a:pathLst>
                <a:path w="1280" h="427" extrusionOk="0">
                  <a:moveTo>
                    <a:pt x="1" y="0"/>
                  </a:moveTo>
                  <a:lnTo>
                    <a:pt x="1" y="427"/>
                  </a:lnTo>
                  <a:lnTo>
                    <a:pt x="1279" y="427"/>
                  </a:lnTo>
                  <a:lnTo>
                    <a:pt x="1279" y="107"/>
                  </a:lnTo>
                  <a:lnTo>
                    <a:pt x="1" y="0"/>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3"/>
            <p:cNvSpPr/>
            <p:nvPr/>
          </p:nvSpPr>
          <p:spPr>
            <a:xfrm flipH="1">
              <a:off x="929625" y="4226050"/>
              <a:ext cx="32000" cy="10675"/>
            </a:xfrm>
            <a:custGeom>
              <a:avLst/>
              <a:gdLst/>
              <a:ahLst/>
              <a:cxnLst/>
              <a:rect l="l" t="t" r="r" b="b"/>
              <a:pathLst>
                <a:path w="1280" h="427" fill="none" extrusionOk="0">
                  <a:moveTo>
                    <a:pt x="1" y="0"/>
                  </a:moveTo>
                  <a:lnTo>
                    <a:pt x="1" y="427"/>
                  </a:lnTo>
                  <a:lnTo>
                    <a:pt x="1279" y="427"/>
                  </a:lnTo>
                  <a:lnTo>
                    <a:pt x="1279" y="107"/>
                  </a:lnTo>
                  <a:lnTo>
                    <a:pt x="1279" y="107"/>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3"/>
            <p:cNvSpPr/>
            <p:nvPr/>
          </p:nvSpPr>
          <p:spPr>
            <a:xfrm flipH="1">
              <a:off x="625975" y="4266000"/>
              <a:ext cx="82600" cy="34650"/>
            </a:xfrm>
            <a:custGeom>
              <a:avLst/>
              <a:gdLst/>
              <a:ahLst/>
              <a:cxnLst/>
              <a:rect l="l" t="t" r="r" b="b"/>
              <a:pathLst>
                <a:path w="3304" h="1386" extrusionOk="0">
                  <a:moveTo>
                    <a:pt x="1" y="1"/>
                  </a:moveTo>
                  <a:lnTo>
                    <a:pt x="1" y="1386"/>
                  </a:lnTo>
                  <a:lnTo>
                    <a:pt x="3197" y="1386"/>
                  </a:lnTo>
                  <a:lnTo>
                    <a:pt x="3303" y="107"/>
                  </a:lnTo>
                  <a:lnTo>
                    <a:pt x="1" y="1"/>
                  </a:lnTo>
                  <a:close/>
                </a:path>
              </a:pathLst>
            </a:custGeom>
            <a:solidFill>
              <a:srgbClr val="630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3"/>
            <p:cNvSpPr/>
            <p:nvPr/>
          </p:nvSpPr>
          <p:spPr>
            <a:xfrm flipH="1">
              <a:off x="668600" y="4266000"/>
              <a:ext cx="125200" cy="111900"/>
            </a:xfrm>
            <a:custGeom>
              <a:avLst/>
              <a:gdLst/>
              <a:ahLst/>
              <a:cxnLst/>
              <a:rect l="l" t="t" r="r" b="b"/>
              <a:pathLst>
                <a:path w="5008" h="4476" extrusionOk="0">
                  <a:moveTo>
                    <a:pt x="0" y="1"/>
                  </a:moveTo>
                  <a:lnTo>
                    <a:pt x="959" y="4262"/>
                  </a:lnTo>
                  <a:lnTo>
                    <a:pt x="5008" y="4475"/>
                  </a:lnTo>
                  <a:lnTo>
                    <a:pt x="4688" y="1386"/>
                  </a:lnTo>
                  <a:lnTo>
                    <a:pt x="3729" y="1386"/>
                  </a:lnTo>
                  <a:lnTo>
                    <a:pt x="4688" y="4049"/>
                  </a:lnTo>
                  <a:lnTo>
                    <a:pt x="1598" y="3730"/>
                  </a:lnTo>
                  <a:lnTo>
                    <a:pt x="127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3"/>
            <p:cNvSpPr/>
            <p:nvPr/>
          </p:nvSpPr>
          <p:spPr>
            <a:xfrm flipH="1">
              <a:off x="708550" y="4266000"/>
              <a:ext cx="85250" cy="34650"/>
            </a:xfrm>
            <a:custGeom>
              <a:avLst/>
              <a:gdLst/>
              <a:ahLst/>
              <a:cxnLst/>
              <a:rect l="l" t="t" r="r" b="b"/>
              <a:pathLst>
                <a:path w="3410" h="1386" extrusionOk="0">
                  <a:moveTo>
                    <a:pt x="0" y="1"/>
                  </a:moveTo>
                  <a:lnTo>
                    <a:pt x="213" y="1386"/>
                  </a:lnTo>
                  <a:lnTo>
                    <a:pt x="3410" y="1386"/>
                  </a:lnTo>
                  <a:lnTo>
                    <a:pt x="3410" y="1"/>
                  </a:lnTo>
                  <a:close/>
                </a:path>
              </a:pathLst>
            </a:custGeom>
            <a:solidFill>
              <a:srgbClr val="894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3"/>
            <p:cNvSpPr/>
            <p:nvPr/>
          </p:nvSpPr>
          <p:spPr>
            <a:xfrm flipH="1">
              <a:off x="687250" y="4484425"/>
              <a:ext cx="271700" cy="125200"/>
            </a:xfrm>
            <a:custGeom>
              <a:avLst/>
              <a:gdLst/>
              <a:ahLst/>
              <a:cxnLst/>
              <a:rect l="l" t="t" r="r" b="b"/>
              <a:pathLst>
                <a:path w="10868" h="5008" extrusionOk="0">
                  <a:moveTo>
                    <a:pt x="746" y="0"/>
                  </a:moveTo>
                  <a:lnTo>
                    <a:pt x="0" y="5008"/>
                  </a:lnTo>
                  <a:lnTo>
                    <a:pt x="0" y="5008"/>
                  </a:lnTo>
                  <a:lnTo>
                    <a:pt x="10868" y="1811"/>
                  </a:lnTo>
                  <a:lnTo>
                    <a:pt x="1086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3"/>
            <p:cNvSpPr/>
            <p:nvPr/>
          </p:nvSpPr>
          <p:spPr>
            <a:xfrm flipH="1">
              <a:off x="671250" y="4484425"/>
              <a:ext cx="293025" cy="162500"/>
            </a:xfrm>
            <a:custGeom>
              <a:avLst/>
              <a:gdLst/>
              <a:ahLst/>
              <a:cxnLst/>
              <a:rect l="l" t="t" r="r" b="b"/>
              <a:pathLst>
                <a:path w="11721" h="6500" extrusionOk="0">
                  <a:moveTo>
                    <a:pt x="959" y="0"/>
                  </a:moveTo>
                  <a:lnTo>
                    <a:pt x="0" y="6499"/>
                  </a:lnTo>
                  <a:lnTo>
                    <a:pt x="11720" y="6393"/>
                  </a:lnTo>
                  <a:lnTo>
                    <a:pt x="1108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13"/>
            <p:cNvSpPr/>
            <p:nvPr/>
          </p:nvSpPr>
          <p:spPr>
            <a:xfrm flipH="1">
              <a:off x="671250" y="4484425"/>
              <a:ext cx="293025" cy="162500"/>
            </a:xfrm>
            <a:custGeom>
              <a:avLst/>
              <a:gdLst/>
              <a:ahLst/>
              <a:cxnLst/>
              <a:rect l="l" t="t" r="r" b="b"/>
              <a:pathLst>
                <a:path w="11721" h="6500" fill="none" extrusionOk="0">
                  <a:moveTo>
                    <a:pt x="0" y="6499"/>
                  </a:moveTo>
                  <a:lnTo>
                    <a:pt x="959" y="0"/>
                  </a:lnTo>
                  <a:lnTo>
                    <a:pt x="11081" y="0"/>
                  </a:lnTo>
                  <a:lnTo>
                    <a:pt x="11720" y="6393"/>
                  </a:lnTo>
                  <a:lnTo>
                    <a:pt x="0" y="649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3"/>
            <p:cNvSpPr/>
            <p:nvPr/>
          </p:nvSpPr>
          <p:spPr>
            <a:xfrm>
              <a:off x="431150" y="4591895"/>
              <a:ext cx="35274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3"/>
            <p:cNvSpPr/>
            <p:nvPr/>
          </p:nvSpPr>
          <p:spPr>
            <a:xfrm flipH="1">
              <a:off x="3627850" y="4646900"/>
              <a:ext cx="5350" cy="2675"/>
            </a:xfrm>
            <a:custGeom>
              <a:avLst/>
              <a:gdLst/>
              <a:ahLst/>
              <a:cxnLst/>
              <a:rect l="l" t="t" r="r" b="b"/>
              <a:pathLst>
                <a:path w="214" h="107" extrusionOk="0">
                  <a:moveTo>
                    <a:pt x="1" y="0"/>
                  </a:moveTo>
                  <a:lnTo>
                    <a:pt x="107" y="107"/>
                  </a:lnTo>
                  <a:lnTo>
                    <a:pt x="214" y="0"/>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3"/>
            <p:cNvSpPr/>
            <p:nvPr/>
          </p:nvSpPr>
          <p:spPr>
            <a:xfrm flipH="1">
              <a:off x="3627850" y="4646900"/>
              <a:ext cx="5350" cy="2675"/>
            </a:xfrm>
            <a:custGeom>
              <a:avLst/>
              <a:gdLst/>
              <a:ahLst/>
              <a:cxnLst/>
              <a:rect l="l" t="t" r="r" b="b"/>
              <a:pathLst>
                <a:path w="214" h="107" fill="none" extrusionOk="0">
                  <a:moveTo>
                    <a:pt x="214" y="0"/>
                  </a:moveTo>
                  <a:lnTo>
                    <a:pt x="1" y="0"/>
                  </a:lnTo>
                  <a:lnTo>
                    <a:pt x="107" y="107"/>
                  </a:lnTo>
                  <a:lnTo>
                    <a:pt x="107" y="107"/>
                  </a:lnTo>
                  <a:lnTo>
                    <a:pt x="21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3"/>
            <p:cNvSpPr/>
            <p:nvPr/>
          </p:nvSpPr>
          <p:spPr>
            <a:xfrm flipH="1">
              <a:off x="3697100" y="4646900"/>
              <a:ext cx="5350" cy="2675"/>
            </a:xfrm>
            <a:custGeom>
              <a:avLst/>
              <a:gdLst/>
              <a:ahLst/>
              <a:cxnLst/>
              <a:rect l="l" t="t" r="r" b="b"/>
              <a:pathLst>
                <a:path w="214" h="107" extrusionOk="0">
                  <a:moveTo>
                    <a:pt x="1" y="0"/>
                  </a:moveTo>
                  <a:lnTo>
                    <a:pt x="214" y="107"/>
                  </a:lnTo>
                  <a:lnTo>
                    <a:pt x="214" y="0"/>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3"/>
            <p:cNvSpPr/>
            <p:nvPr/>
          </p:nvSpPr>
          <p:spPr>
            <a:xfrm flipH="1">
              <a:off x="3697100" y="4646900"/>
              <a:ext cx="5350" cy="2675"/>
            </a:xfrm>
            <a:custGeom>
              <a:avLst/>
              <a:gdLst/>
              <a:ahLst/>
              <a:cxnLst/>
              <a:rect l="l" t="t" r="r" b="b"/>
              <a:pathLst>
                <a:path w="214" h="107" fill="none" extrusionOk="0">
                  <a:moveTo>
                    <a:pt x="214" y="0"/>
                  </a:moveTo>
                  <a:lnTo>
                    <a:pt x="1" y="0"/>
                  </a:lnTo>
                  <a:lnTo>
                    <a:pt x="214" y="107"/>
                  </a:lnTo>
                  <a:lnTo>
                    <a:pt x="214" y="107"/>
                  </a:lnTo>
                  <a:lnTo>
                    <a:pt x="21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6" name="Google Shape;1516;p13"/>
          <p:cNvGrpSpPr/>
          <p:nvPr/>
        </p:nvGrpSpPr>
        <p:grpSpPr>
          <a:xfrm>
            <a:off x="80325" y="0"/>
            <a:ext cx="689309" cy="773883"/>
            <a:chOff x="289713" y="0"/>
            <a:chExt cx="847025" cy="950950"/>
          </a:xfrm>
        </p:grpSpPr>
        <p:sp>
          <p:nvSpPr>
            <p:cNvPr id="1517" name="Google Shape;1517;p1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3"/>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3"/>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1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3"/>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3"/>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3"/>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6" name="Google Shape;1526;p13"/>
          <p:cNvGrpSpPr/>
          <p:nvPr/>
        </p:nvGrpSpPr>
        <p:grpSpPr>
          <a:xfrm>
            <a:off x="962719" y="0"/>
            <a:ext cx="689309" cy="773883"/>
            <a:chOff x="289713" y="0"/>
            <a:chExt cx="847025" cy="950950"/>
          </a:xfrm>
        </p:grpSpPr>
        <p:sp>
          <p:nvSpPr>
            <p:cNvPr id="1527" name="Google Shape;1527;p1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3"/>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3"/>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3"/>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3"/>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13"/>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13"/>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3"/>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1">
  <p:cSld name="CUSTOM_16">
    <p:bg>
      <p:bgPr>
        <a:blipFill>
          <a:blip r:embed="rId2">
            <a:alphaModFix/>
          </a:blip>
          <a:stretch>
            <a:fillRect/>
          </a:stretch>
        </a:blipFill>
        <a:effectLst/>
      </p:bgPr>
    </p:bg>
    <p:spTree>
      <p:nvGrpSpPr>
        <p:cNvPr id="1" name="Shape 1611"/>
        <p:cNvGrpSpPr/>
        <p:nvPr/>
      </p:nvGrpSpPr>
      <p:grpSpPr>
        <a:xfrm>
          <a:off x="0" y="0"/>
          <a:ext cx="0" cy="0"/>
          <a:chOff x="0" y="0"/>
          <a:chExt cx="0" cy="0"/>
        </a:xfrm>
      </p:grpSpPr>
      <p:sp>
        <p:nvSpPr>
          <p:cNvPr id="1612" name="Google Shape;1612;p15"/>
          <p:cNvSpPr txBox="1">
            <a:spLocks noGrp="1"/>
          </p:cNvSpPr>
          <p:nvPr>
            <p:ph type="title"/>
          </p:nvPr>
        </p:nvSpPr>
        <p:spPr>
          <a:xfrm>
            <a:off x="720000" y="457200"/>
            <a:ext cx="7704000" cy="457200"/>
          </a:xfrm>
          <a:prstGeom prst="rect">
            <a:avLst/>
          </a:prstGeom>
          <a:effectLst>
            <a:outerShdw dist="47625"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2800"/>
              <a:buNone/>
              <a:defRPr sz="2800">
                <a:solidFill>
                  <a:schemeClr val="accent3"/>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grpSp>
        <p:nvGrpSpPr>
          <p:cNvPr id="1613" name="Google Shape;1613;p15"/>
          <p:cNvGrpSpPr/>
          <p:nvPr/>
        </p:nvGrpSpPr>
        <p:grpSpPr>
          <a:xfrm>
            <a:off x="8238513" y="2"/>
            <a:ext cx="689309" cy="1465781"/>
            <a:chOff x="289713" y="-850207"/>
            <a:chExt cx="847025" cy="1801157"/>
          </a:xfrm>
        </p:grpSpPr>
        <p:sp>
          <p:nvSpPr>
            <p:cNvPr id="1614" name="Google Shape;1614;p15"/>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5"/>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5"/>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5"/>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5"/>
            <p:cNvSpPr/>
            <p:nvPr/>
          </p:nvSpPr>
          <p:spPr>
            <a:xfrm>
              <a:off x="713203" y="-850207"/>
              <a:ext cx="21321" cy="1329728"/>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5"/>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5"/>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5"/>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5"/>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3" name="Google Shape;1623;p15"/>
          <p:cNvGrpSpPr/>
          <p:nvPr/>
        </p:nvGrpSpPr>
        <p:grpSpPr>
          <a:xfrm>
            <a:off x="-264222" y="470021"/>
            <a:ext cx="1591871" cy="525727"/>
            <a:chOff x="583503" y="585996"/>
            <a:chExt cx="1591871" cy="525727"/>
          </a:xfrm>
        </p:grpSpPr>
        <p:sp>
          <p:nvSpPr>
            <p:cNvPr id="1624" name="Google Shape;1624;p15"/>
            <p:cNvSpPr/>
            <p:nvPr/>
          </p:nvSpPr>
          <p:spPr>
            <a:xfrm>
              <a:off x="583503" y="854351"/>
              <a:ext cx="1246286" cy="257373"/>
            </a:xfrm>
            <a:custGeom>
              <a:avLst/>
              <a:gdLst/>
              <a:ahLst/>
              <a:cxnLst/>
              <a:rect l="l" t="t" r="r" b="b"/>
              <a:pathLst>
                <a:path w="36119" h="7459" extrusionOk="0">
                  <a:moveTo>
                    <a:pt x="1385" y="1"/>
                  </a:moveTo>
                  <a:lnTo>
                    <a:pt x="0" y="5221"/>
                  </a:lnTo>
                  <a:lnTo>
                    <a:pt x="0" y="7139"/>
                  </a:lnTo>
                  <a:lnTo>
                    <a:pt x="33881" y="7459"/>
                  </a:lnTo>
                  <a:lnTo>
                    <a:pt x="36118" y="1066"/>
                  </a:lnTo>
                  <a:lnTo>
                    <a:pt x="1385"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5"/>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5"/>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FFE8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5"/>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5"/>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5"/>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5"/>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5"/>
            <p:cNvSpPr/>
            <p:nvPr/>
          </p:nvSpPr>
          <p:spPr>
            <a:xfrm>
              <a:off x="583503" y="854351"/>
              <a:ext cx="1246286" cy="257373"/>
            </a:xfrm>
            <a:custGeom>
              <a:avLst/>
              <a:gdLst/>
              <a:ahLst/>
              <a:cxnLst/>
              <a:rect l="l" t="t" r="r" b="b"/>
              <a:pathLst>
                <a:path w="36119" h="7459" fill="none" extrusionOk="0">
                  <a:moveTo>
                    <a:pt x="1385" y="1"/>
                  </a:moveTo>
                  <a:lnTo>
                    <a:pt x="0" y="5221"/>
                  </a:lnTo>
                  <a:lnTo>
                    <a:pt x="0" y="7139"/>
                  </a:lnTo>
                  <a:lnTo>
                    <a:pt x="33881" y="7459"/>
                  </a:lnTo>
                  <a:lnTo>
                    <a:pt x="36118" y="1066"/>
                  </a:lnTo>
                  <a:lnTo>
                    <a:pt x="13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5"/>
            <p:cNvSpPr/>
            <p:nvPr/>
          </p:nvSpPr>
          <p:spPr>
            <a:xfrm>
              <a:off x="1043059" y="681578"/>
              <a:ext cx="371308" cy="158102"/>
            </a:xfrm>
            <a:custGeom>
              <a:avLst/>
              <a:gdLst/>
              <a:ahLst/>
              <a:cxnLst/>
              <a:rect l="l" t="t" r="r" b="b"/>
              <a:pathLst>
                <a:path w="10761" h="4582" extrusionOk="0">
                  <a:moveTo>
                    <a:pt x="10761" y="4582"/>
                  </a:moveTo>
                  <a:lnTo>
                    <a:pt x="10122" y="0"/>
                  </a:lnTo>
                  <a:lnTo>
                    <a:pt x="0" y="2344"/>
                  </a:lnTo>
                  <a:lnTo>
                    <a:pt x="0" y="2664"/>
                  </a:lnTo>
                  <a:lnTo>
                    <a:pt x="1065" y="2557"/>
                  </a:lnTo>
                  <a:lnTo>
                    <a:pt x="1172" y="4155"/>
                  </a:lnTo>
                  <a:lnTo>
                    <a:pt x="0" y="4155"/>
                  </a:lnTo>
                  <a:lnTo>
                    <a:pt x="0" y="4582"/>
                  </a:lnTo>
                  <a:lnTo>
                    <a:pt x="10761" y="458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5"/>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5"/>
            <p:cNvSpPr/>
            <p:nvPr/>
          </p:nvSpPr>
          <p:spPr>
            <a:xfrm>
              <a:off x="1079808" y="710978"/>
              <a:ext cx="312512" cy="114005"/>
            </a:xfrm>
            <a:custGeom>
              <a:avLst/>
              <a:gdLst/>
              <a:ahLst/>
              <a:cxnLst/>
              <a:rect l="l" t="t" r="r" b="b"/>
              <a:pathLst>
                <a:path w="9057" h="3304" extrusionOk="0">
                  <a:moveTo>
                    <a:pt x="0" y="1705"/>
                  </a:moveTo>
                  <a:lnTo>
                    <a:pt x="8311" y="1"/>
                  </a:lnTo>
                  <a:lnTo>
                    <a:pt x="9057" y="3197"/>
                  </a:lnTo>
                  <a:lnTo>
                    <a:pt x="107" y="3303"/>
                  </a:lnTo>
                  <a:lnTo>
                    <a:pt x="0" y="170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5"/>
            <p:cNvSpPr/>
            <p:nvPr/>
          </p:nvSpPr>
          <p:spPr>
            <a:xfrm>
              <a:off x="1054066" y="585996"/>
              <a:ext cx="628681" cy="176493"/>
            </a:xfrm>
            <a:custGeom>
              <a:avLst/>
              <a:gdLst/>
              <a:ahLst/>
              <a:cxnLst/>
              <a:rect l="l" t="t" r="r" b="b"/>
              <a:pathLst>
                <a:path w="18220" h="5115" extrusionOk="0">
                  <a:moveTo>
                    <a:pt x="18220" y="2664"/>
                  </a:moveTo>
                  <a:lnTo>
                    <a:pt x="18220" y="2344"/>
                  </a:lnTo>
                  <a:lnTo>
                    <a:pt x="17580" y="2344"/>
                  </a:lnTo>
                  <a:lnTo>
                    <a:pt x="17580" y="1066"/>
                  </a:lnTo>
                  <a:lnTo>
                    <a:pt x="18220" y="1066"/>
                  </a:lnTo>
                  <a:lnTo>
                    <a:pt x="18220" y="746"/>
                  </a:lnTo>
                  <a:lnTo>
                    <a:pt x="9377" y="0"/>
                  </a:lnTo>
                  <a:lnTo>
                    <a:pt x="1" y="0"/>
                  </a:lnTo>
                  <a:lnTo>
                    <a:pt x="214" y="5114"/>
                  </a:lnTo>
                  <a:lnTo>
                    <a:pt x="9803" y="2770"/>
                  </a:lnTo>
                  <a:lnTo>
                    <a:pt x="18220" y="2664"/>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5"/>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5"/>
            <p:cNvSpPr/>
            <p:nvPr/>
          </p:nvSpPr>
          <p:spPr>
            <a:xfrm>
              <a:off x="1072458" y="604354"/>
              <a:ext cx="312512" cy="128704"/>
            </a:xfrm>
            <a:custGeom>
              <a:avLst/>
              <a:gdLst/>
              <a:ahLst/>
              <a:cxnLst/>
              <a:rect l="l" t="t" r="r" b="b"/>
              <a:pathLst>
                <a:path w="9057" h="3730" extrusionOk="0">
                  <a:moveTo>
                    <a:pt x="8844" y="1"/>
                  </a:moveTo>
                  <a:lnTo>
                    <a:pt x="0" y="1"/>
                  </a:lnTo>
                  <a:lnTo>
                    <a:pt x="213" y="3730"/>
                  </a:lnTo>
                  <a:lnTo>
                    <a:pt x="9057" y="2025"/>
                  </a:lnTo>
                  <a:lnTo>
                    <a:pt x="88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5"/>
            <p:cNvSpPr/>
            <p:nvPr/>
          </p:nvSpPr>
          <p:spPr>
            <a:xfrm>
              <a:off x="1377598" y="604354"/>
              <a:ext cx="283114" cy="69907"/>
            </a:xfrm>
            <a:custGeom>
              <a:avLst/>
              <a:gdLst/>
              <a:ahLst/>
              <a:cxnLst/>
              <a:rect l="l" t="t" r="r" b="b"/>
              <a:pathLst>
                <a:path w="8205" h="2026" extrusionOk="0">
                  <a:moveTo>
                    <a:pt x="1" y="1"/>
                  </a:moveTo>
                  <a:lnTo>
                    <a:pt x="8204" y="534"/>
                  </a:lnTo>
                  <a:lnTo>
                    <a:pt x="8204" y="1812"/>
                  </a:lnTo>
                  <a:lnTo>
                    <a:pt x="214" y="2025"/>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5"/>
            <p:cNvSpPr/>
            <p:nvPr/>
          </p:nvSpPr>
          <p:spPr>
            <a:xfrm>
              <a:off x="631294" y="839651"/>
              <a:ext cx="389699" cy="58866"/>
            </a:xfrm>
            <a:custGeom>
              <a:avLst/>
              <a:gdLst/>
              <a:ahLst/>
              <a:cxnLst/>
              <a:rect l="l" t="t" r="r" b="b"/>
              <a:pathLst>
                <a:path w="11294" h="1706" extrusionOk="0">
                  <a:moveTo>
                    <a:pt x="11294" y="1"/>
                  </a:moveTo>
                  <a:lnTo>
                    <a:pt x="0" y="427"/>
                  </a:lnTo>
                  <a:lnTo>
                    <a:pt x="0" y="1705"/>
                  </a:lnTo>
                  <a:lnTo>
                    <a:pt x="11294" y="1386"/>
                  </a:lnTo>
                  <a:lnTo>
                    <a:pt x="1129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5"/>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5"/>
            <p:cNvSpPr/>
            <p:nvPr/>
          </p:nvSpPr>
          <p:spPr>
            <a:xfrm>
              <a:off x="1921695" y="600696"/>
              <a:ext cx="194884" cy="227975"/>
            </a:xfrm>
            <a:custGeom>
              <a:avLst/>
              <a:gdLst/>
              <a:ahLst/>
              <a:cxnLst/>
              <a:rect l="l" t="t" r="r" b="b"/>
              <a:pathLst>
                <a:path w="5648" h="6607" extrusionOk="0">
                  <a:moveTo>
                    <a:pt x="5648" y="0"/>
                  </a:moveTo>
                  <a:lnTo>
                    <a:pt x="1" y="107"/>
                  </a:lnTo>
                  <a:lnTo>
                    <a:pt x="321" y="6606"/>
                  </a:lnTo>
                  <a:lnTo>
                    <a:pt x="5328" y="6499"/>
                  </a:lnTo>
                  <a:lnTo>
                    <a:pt x="56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5"/>
            <p:cNvSpPr/>
            <p:nvPr/>
          </p:nvSpPr>
          <p:spPr>
            <a:xfrm>
              <a:off x="1921695" y="600696"/>
              <a:ext cx="194884" cy="227975"/>
            </a:xfrm>
            <a:custGeom>
              <a:avLst/>
              <a:gdLst/>
              <a:ahLst/>
              <a:cxnLst/>
              <a:rect l="l" t="t" r="r" b="b"/>
              <a:pathLst>
                <a:path w="5648" h="6607" fill="none" extrusionOk="0">
                  <a:moveTo>
                    <a:pt x="321" y="6606"/>
                  </a:moveTo>
                  <a:lnTo>
                    <a:pt x="1" y="107"/>
                  </a:lnTo>
                  <a:lnTo>
                    <a:pt x="5648" y="0"/>
                  </a:lnTo>
                  <a:lnTo>
                    <a:pt x="5328" y="6499"/>
                  </a:lnTo>
                  <a:lnTo>
                    <a:pt x="321" y="66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5"/>
            <p:cNvSpPr/>
            <p:nvPr/>
          </p:nvSpPr>
          <p:spPr>
            <a:xfrm>
              <a:off x="1932737" y="810252"/>
              <a:ext cx="172836" cy="29433"/>
            </a:xfrm>
            <a:custGeom>
              <a:avLst/>
              <a:gdLst/>
              <a:ahLst/>
              <a:cxnLst/>
              <a:rect l="l" t="t" r="r" b="b"/>
              <a:pathLst>
                <a:path w="5009" h="853" extrusionOk="0">
                  <a:moveTo>
                    <a:pt x="5008" y="0"/>
                  </a:moveTo>
                  <a:lnTo>
                    <a:pt x="1" y="213"/>
                  </a:lnTo>
                  <a:lnTo>
                    <a:pt x="1" y="746"/>
                  </a:lnTo>
                  <a:lnTo>
                    <a:pt x="640" y="746"/>
                  </a:lnTo>
                  <a:lnTo>
                    <a:pt x="853" y="533"/>
                  </a:lnTo>
                  <a:lnTo>
                    <a:pt x="1812" y="533"/>
                  </a:lnTo>
                  <a:lnTo>
                    <a:pt x="2025" y="746"/>
                  </a:lnTo>
                  <a:lnTo>
                    <a:pt x="2771" y="746"/>
                  </a:lnTo>
                  <a:lnTo>
                    <a:pt x="2877" y="533"/>
                  </a:lnTo>
                  <a:lnTo>
                    <a:pt x="4262" y="533"/>
                  </a:lnTo>
                  <a:lnTo>
                    <a:pt x="4582" y="853"/>
                  </a:lnTo>
                  <a:lnTo>
                    <a:pt x="5008" y="853"/>
                  </a:lnTo>
                  <a:lnTo>
                    <a:pt x="50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5"/>
            <p:cNvSpPr/>
            <p:nvPr/>
          </p:nvSpPr>
          <p:spPr>
            <a:xfrm>
              <a:off x="1998920" y="608046"/>
              <a:ext cx="77222" cy="191192"/>
            </a:xfrm>
            <a:custGeom>
              <a:avLst/>
              <a:gdLst/>
              <a:ahLst/>
              <a:cxnLst/>
              <a:rect l="l" t="t" r="r" b="b"/>
              <a:pathLst>
                <a:path w="2238" h="5541" fill="none" extrusionOk="0">
                  <a:moveTo>
                    <a:pt x="1066" y="0"/>
                  </a:moveTo>
                  <a:lnTo>
                    <a:pt x="1066" y="0"/>
                  </a:lnTo>
                  <a:lnTo>
                    <a:pt x="533" y="0"/>
                  </a:lnTo>
                  <a:lnTo>
                    <a:pt x="107" y="214"/>
                  </a:lnTo>
                  <a:lnTo>
                    <a:pt x="107" y="214"/>
                  </a:lnTo>
                  <a:lnTo>
                    <a:pt x="0" y="427"/>
                  </a:lnTo>
                  <a:lnTo>
                    <a:pt x="0" y="1066"/>
                  </a:lnTo>
                  <a:lnTo>
                    <a:pt x="0" y="2771"/>
                  </a:lnTo>
                  <a:lnTo>
                    <a:pt x="320" y="4475"/>
                  </a:lnTo>
                  <a:lnTo>
                    <a:pt x="427" y="5114"/>
                  </a:lnTo>
                  <a:lnTo>
                    <a:pt x="640" y="5434"/>
                  </a:lnTo>
                  <a:lnTo>
                    <a:pt x="640" y="5434"/>
                  </a:lnTo>
                  <a:lnTo>
                    <a:pt x="959" y="5541"/>
                  </a:lnTo>
                  <a:lnTo>
                    <a:pt x="1172" y="5541"/>
                  </a:lnTo>
                  <a:lnTo>
                    <a:pt x="1172" y="5541"/>
                  </a:lnTo>
                  <a:lnTo>
                    <a:pt x="1492" y="5541"/>
                  </a:lnTo>
                  <a:lnTo>
                    <a:pt x="1812" y="5434"/>
                  </a:lnTo>
                  <a:lnTo>
                    <a:pt x="2025" y="5221"/>
                  </a:lnTo>
                  <a:lnTo>
                    <a:pt x="2131" y="5114"/>
                  </a:lnTo>
                  <a:lnTo>
                    <a:pt x="2131" y="5114"/>
                  </a:lnTo>
                  <a:lnTo>
                    <a:pt x="2238" y="2771"/>
                  </a:lnTo>
                  <a:lnTo>
                    <a:pt x="2238" y="1172"/>
                  </a:lnTo>
                  <a:lnTo>
                    <a:pt x="2131" y="320"/>
                  </a:lnTo>
                  <a:lnTo>
                    <a:pt x="2131" y="320"/>
                  </a:lnTo>
                  <a:lnTo>
                    <a:pt x="1918" y="107"/>
                  </a:lnTo>
                  <a:lnTo>
                    <a:pt x="1705" y="0"/>
                  </a:lnTo>
                  <a:lnTo>
                    <a:pt x="10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5"/>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5"/>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5"/>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5"/>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5"/>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0" name="Google Shape;1650;p15"/>
          <p:cNvGrpSpPr/>
          <p:nvPr/>
        </p:nvGrpSpPr>
        <p:grpSpPr>
          <a:xfrm>
            <a:off x="-179976" y="1259790"/>
            <a:ext cx="719608" cy="1180749"/>
            <a:chOff x="2458449" y="383490"/>
            <a:chExt cx="719608" cy="1180749"/>
          </a:xfrm>
        </p:grpSpPr>
        <p:sp>
          <p:nvSpPr>
            <p:cNvPr id="1651" name="Google Shape;1651;p15"/>
            <p:cNvSpPr/>
            <p:nvPr/>
          </p:nvSpPr>
          <p:spPr>
            <a:xfrm>
              <a:off x="2458449" y="383490"/>
              <a:ext cx="719608" cy="1180749"/>
            </a:xfrm>
            <a:custGeom>
              <a:avLst/>
              <a:gdLst/>
              <a:ahLst/>
              <a:cxnLst/>
              <a:rect l="l" t="t" r="r" b="b"/>
              <a:pathLst>
                <a:path w="23440" h="38464" extrusionOk="0">
                  <a:moveTo>
                    <a:pt x="0" y="1"/>
                  </a:moveTo>
                  <a:lnTo>
                    <a:pt x="1598" y="38463"/>
                  </a:lnTo>
                  <a:lnTo>
                    <a:pt x="21948" y="38463"/>
                  </a:lnTo>
                  <a:lnTo>
                    <a:pt x="23440" y="1"/>
                  </a:lnTo>
                  <a:close/>
                </a:path>
              </a:pathLst>
            </a:custGeom>
            <a:solidFill>
              <a:schemeClr val="accent2"/>
            </a:solidFill>
            <a:ln>
              <a:noFill/>
            </a:ln>
            <a:effectLst>
              <a:outerShdw dist="47625" dir="3000000" algn="bl" rotWithShape="0">
                <a:srgbClr val="000000">
                  <a:alpha val="3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5"/>
            <p:cNvSpPr/>
            <p:nvPr/>
          </p:nvSpPr>
          <p:spPr>
            <a:xfrm>
              <a:off x="2491144" y="409675"/>
              <a:ext cx="657471" cy="1121840"/>
            </a:xfrm>
            <a:custGeom>
              <a:avLst/>
              <a:gdLst/>
              <a:ahLst/>
              <a:cxnLst/>
              <a:rect l="l" t="t" r="r" b="b"/>
              <a:pathLst>
                <a:path w="21416" h="36545" extrusionOk="0">
                  <a:moveTo>
                    <a:pt x="1" y="0"/>
                  </a:moveTo>
                  <a:lnTo>
                    <a:pt x="1919" y="36545"/>
                  </a:lnTo>
                  <a:lnTo>
                    <a:pt x="19924" y="36118"/>
                  </a:lnTo>
                  <a:lnTo>
                    <a:pt x="21416" y="320"/>
                  </a:lnTo>
                  <a:lnTo>
                    <a:pt x="1"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5"/>
            <p:cNvSpPr/>
            <p:nvPr/>
          </p:nvSpPr>
          <p:spPr>
            <a:xfrm>
              <a:off x="2491144" y="409675"/>
              <a:ext cx="657471" cy="1121840"/>
            </a:xfrm>
            <a:custGeom>
              <a:avLst/>
              <a:gdLst/>
              <a:ahLst/>
              <a:cxnLst/>
              <a:rect l="l" t="t" r="r" b="b"/>
              <a:pathLst>
                <a:path w="21416" h="36545" fill="none" extrusionOk="0">
                  <a:moveTo>
                    <a:pt x="1919" y="36545"/>
                  </a:moveTo>
                  <a:lnTo>
                    <a:pt x="19924" y="36118"/>
                  </a:lnTo>
                  <a:lnTo>
                    <a:pt x="21416" y="320"/>
                  </a:lnTo>
                  <a:lnTo>
                    <a:pt x="1" y="0"/>
                  </a:lnTo>
                  <a:lnTo>
                    <a:pt x="1919" y="365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5"/>
            <p:cNvSpPr/>
            <p:nvPr/>
          </p:nvSpPr>
          <p:spPr>
            <a:xfrm>
              <a:off x="2523870" y="1518407"/>
              <a:ext cx="592049" cy="36008"/>
            </a:xfrm>
            <a:custGeom>
              <a:avLst/>
              <a:gdLst/>
              <a:ahLst/>
              <a:cxnLst/>
              <a:rect l="l" t="t" r="r" b="b"/>
              <a:pathLst>
                <a:path w="19285" h="1173" extrusionOk="0">
                  <a:moveTo>
                    <a:pt x="18858" y="0"/>
                  </a:moveTo>
                  <a:lnTo>
                    <a:pt x="853" y="427"/>
                  </a:lnTo>
                  <a:lnTo>
                    <a:pt x="0" y="1172"/>
                  </a:lnTo>
                  <a:lnTo>
                    <a:pt x="19285" y="1172"/>
                  </a:lnTo>
                  <a:lnTo>
                    <a:pt x="18858" y="0"/>
                  </a:lnTo>
                  <a:close/>
                </a:path>
              </a:pathLst>
            </a:custGeom>
            <a:solidFill>
              <a:srgbClr val="614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5"/>
            <p:cNvSpPr/>
            <p:nvPr/>
          </p:nvSpPr>
          <p:spPr>
            <a:xfrm>
              <a:off x="2523870" y="1518407"/>
              <a:ext cx="592049" cy="36008"/>
            </a:xfrm>
            <a:custGeom>
              <a:avLst/>
              <a:gdLst/>
              <a:ahLst/>
              <a:cxnLst/>
              <a:rect l="l" t="t" r="r" b="b"/>
              <a:pathLst>
                <a:path w="19285" h="1173" fill="none" extrusionOk="0">
                  <a:moveTo>
                    <a:pt x="18858" y="0"/>
                  </a:moveTo>
                  <a:lnTo>
                    <a:pt x="18858" y="0"/>
                  </a:lnTo>
                  <a:lnTo>
                    <a:pt x="853" y="427"/>
                  </a:lnTo>
                  <a:lnTo>
                    <a:pt x="0" y="1172"/>
                  </a:lnTo>
                  <a:lnTo>
                    <a:pt x="19285" y="1172"/>
                  </a:lnTo>
                  <a:lnTo>
                    <a:pt x="1885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5"/>
            <p:cNvSpPr/>
            <p:nvPr/>
          </p:nvSpPr>
          <p:spPr>
            <a:xfrm>
              <a:off x="2464988" y="393313"/>
              <a:ext cx="696737" cy="49085"/>
            </a:xfrm>
            <a:custGeom>
              <a:avLst/>
              <a:gdLst/>
              <a:ahLst/>
              <a:cxnLst/>
              <a:rect l="l" t="t" r="r" b="b"/>
              <a:pathLst>
                <a:path w="22695" h="1599" extrusionOk="0">
                  <a:moveTo>
                    <a:pt x="0" y="1"/>
                  </a:moveTo>
                  <a:lnTo>
                    <a:pt x="853" y="1492"/>
                  </a:lnTo>
                  <a:lnTo>
                    <a:pt x="853" y="533"/>
                  </a:lnTo>
                  <a:lnTo>
                    <a:pt x="22268" y="853"/>
                  </a:lnTo>
                  <a:lnTo>
                    <a:pt x="22161" y="1599"/>
                  </a:lnTo>
                  <a:lnTo>
                    <a:pt x="22694"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5"/>
            <p:cNvSpPr/>
            <p:nvPr/>
          </p:nvSpPr>
          <p:spPr>
            <a:xfrm>
              <a:off x="2464988" y="393313"/>
              <a:ext cx="696737" cy="49085"/>
            </a:xfrm>
            <a:custGeom>
              <a:avLst/>
              <a:gdLst/>
              <a:ahLst/>
              <a:cxnLst/>
              <a:rect l="l" t="t" r="r" b="b"/>
              <a:pathLst>
                <a:path w="22695" h="1599" fill="none" extrusionOk="0">
                  <a:moveTo>
                    <a:pt x="22694" y="1"/>
                  </a:moveTo>
                  <a:lnTo>
                    <a:pt x="0" y="1"/>
                  </a:lnTo>
                  <a:lnTo>
                    <a:pt x="853" y="1492"/>
                  </a:lnTo>
                  <a:lnTo>
                    <a:pt x="853" y="1492"/>
                  </a:lnTo>
                  <a:lnTo>
                    <a:pt x="853" y="533"/>
                  </a:lnTo>
                  <a:lnTo>
                    <a:pt x="22268" y="853"/>
                  </a:lnTo>
                  <a:lnTo>
                    <a:pt x="22161" y="1599"/>
                  </a:lnTo>
                  <a:lnTo>
                    <a:pt x="2269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5"/>
            <p:cNvSpPr/>
            <p:nvPr/>
          </p:nvSpPr>
          <p:spPr>
            <a:xfrm>
              <a:off x="2491144" y="409675"/>
              <a:ext cx="657471" cy="49085"/>
            </a:xfrm>
            <a:custGeom>
              <a:avLst/>
              <a:gdLst/>
              <a:ahLst/>
              <a:cxnLst/>
              <a:rect l="l" t="t" r="r" b="b"/>
              <a:pathLst>
                <a:path w="21416" h="1599" extrusionOk="0">
                  <a:moveTo>
                    <a:pt x="1" y="0"/>
                  </a:moveTo>
                  <a:lnTo>
                    <a:pt x="1" y="959"/>
                  </a:lnTo>
                  <a:lnTo>
                    <a:pt x="21203" y="1598"/>
                  </a:lnTo>
                  <a:lnTo>
                    <a:pt x="21309" y="1066"/>
                  </a:lnTo>
                  <a:lnTo>
                    <a:pt x="21416" y="320"/>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5"/>
            <p:cNvSpPr/>
            <p:nvPr/>
          </p:nvSpPr>
          <p:spPr>
            <a:xfrm>
              <a:off x="2491144" y="409675"/>
              <a:ext cx="657471" cy="49085"/>
            </a:xfrm>
            <a:custGeom>
              <a:avLst/>
              <a:gdLst/>
              <a:ahLst/>
              <a:cxnLst/>
              <a:rect l="l" t="t" r="r" b="b"/>
              <a:pathLst>
                <a:path w="21416" h="1599" fill="none" extrusionOk="0">
                  <a:moveTo>
                    <a:pt x="1" y="0"/>
                  </a:moveTo>
                  <a:lnTo>
                    <a:pt x="1" y="959"/>
                  </a:lnTo>
                  <a:lnTo>
                    <a:pt x="21203" y="1598"/>
                  </a:lnTo>
                  <a:lnTo>
                    <a:pt x="21309" y="1066"/>
                  </a:lnTo>
                  <a:lnTo>
                    <a:pt x="21416" y="32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5"/>
            <p:cNvSpPr/>
            <p:nvPr/>
          </p:nvSpPr>
          <p:spPr>
            <a:xfrm>
              <a:off x="2595831" y="550300"/>
              <a:ext cx="448128" cy="847128"/>
            </a:xfrm>
            <a:custGeom>
              <a:avLst/>
              <a:gdLst/>
              <a:ahLst/>
              <a:cxnLst/>
              <a:rect l="l" t="t" r="r" b="b"/>
              <a:pathLst>
                <a:path w="14597" h="27596" extrusionOk="0">
                  <a:moveTo>
                    <a:pt x="0" y="1"/>
                  </a:moveTo>
                  <a:lnTo>
                    <a:pt x="1172" y="27595"/>
                  </a:lnTo>
                  <a:lnTo>
                    <a:pt x="13851" y="27595"/>
                  </a:lnTo>
                  <a:lnTo>
                    <a:pt x="14597" y="1"/>
                  </a:lnTo>
                  <a:close/>
                </a:path>
              </a:pathLst>
            </a:custGeom>
            <a:solidFill>
              <a:srgbClr val="FFC9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5"/>
            <p:cNvSpPr/>
            <p:nvPr/>
          </p:nvSpPr>
          <p:spPr>
            <a:xfrm>
              <a:off x="2595831" y="550300"/>
              <a:ext cx="448128" cy="847128"/>
            </a:xfrm>
            <a:custGeom>
              <a:avLst/>
              <a:gdLst/>
              <a:ahLst/>
              <a:cxnLst/>
              <a:rect l="l" t="t" r="r" b="b"/>
              <a:pathLst>
                <a:path w="14597" h="27596" fill="none" extrusionOk="0">
                  <a:moveTo>
                    <a:pt x="1172" y="27595"/>
                  </a:moveTo>
                  <a:lnTo>
                    <a:pt x="0" y="1"/>
                  </a:lnTo>
                  <a:lnTo>
                    <a:pt x="14597" y="1"/>
                  </a:lnTo>
                  <a:lnTo>
                    <a:pt x="13851" y="27595"/>
                  </a:lnTo>
                  <a:lnTo>
                    <a:pt x="1172" y="2759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5"/>
            <p:cNvSpPr/>
            <p:nvPr/>
          </p:nvSpPr>
          <p:spPr>
            <a:xfrm>
              <a:off x="2641605" y="821758"/>
              <a:ext cx="206089" cy="366344"/>
            </a:xfrm>
            <a:custGeom>
              <a:avLst/>
              <a:gdLst/>
              <a:ahLst/>
              <a:cxnLst/>
              <a:rect l="l" t="t" r="r" b="b"/>
              <a:pathLst>
                <a:path w="6713" h="11934" extrusionOk="0">
                  <a:moveTo>
                    <a:pt x="1" y="1"/>
                  </a:moveTo>
                  <a:lnTo>
                    <a:pt x="1066" y="11507"/>
                  </a:lnTo>
                  <a:lnTo>
                    <a:pt x="5115" y="11934"/>
                  </a:lnTo>
                  <a:lnTo>
                    <a:pt x="6713" y="6713"/>
                  </a:lnTo>
                  <a:lnTo>
                    <a:pt x="1" y="1"/>
                  </a:lnTo>
                  <a:close/>
                </a:path>
              </a:pathLst>
            </a:custGeom>
            <a:solidFill>
              <a:srgbClr val="FF54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5"/>
            <p:cNvSpPr/>
            <p:nvPr/>
          </p:nvSpPr>
          <p:spPr>
            <a:xfrm>
              <a:off x="2641605" y="821758"/>
              <a:ext cx="206089" cy="366344"/>
            </a:xfrm>
            <a:custGeom>
              <a:avLst/>
              <a:gdLst/>
              <a:ahLst/>
              <a:cxnLst/>
              <a:rect l="l" t="t" r="r" b="b"/>
              <a:pathLst>
                <a:path w="6713" h="11934" fill="none" extrusionOk="0">
                  <a:moveTo>
                    <a:pt x="1" y="1"/>
                  </a:moveTo>
                  <a:lnTo>
                    <a:pt x="6713" y="6713"/>
                  </a:lnTo>
                  <a:lnTo>
                    <a:pt x="5115" y="11934"/>
                  </a:lnTo>
                  <a:lnTo>
                    <a:pt x="1066" y="11507"/>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5"/>
            <p:cNvSpPr/>
            <p:nvPr/>
          </p:nvSpPr>
          <p:spPr>
            <a:xfrm>
              <a:off x="2814968" y="1132478"/>
              <a:ext cx="45835" cy="143941"/>
            </a:xfrm>
            <a:custGeom>
              <a:avLst/>
              <a:gdLst/>
              <a:ahLst/>
              <a:cxnLst/>
              <a:rect l="l" t="t" r="r" b="b"/>
              <a:pathLst>
                <a:path w="1493" h="4689" extrusionOk="0">
                  <a:moveTo>
                    <a:pt x="214" y="0"/>
                  </a:moveTo>
                  <a:lnTo>
                    <a:pt x="1" y="4688"/>
                  </a:lnTo>
                  <a:lnTo>
                    <a:pt x="1492" y="4369"/>
                  </a:lnTo>
                  <a:lnTo>
                    <a:pt x="1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5"/>
            <p:cNvSpPr/>
            <p:nvPr/>
          </p:nvSpPr>
          <p:spPr>
            <a:xfrm>
              <a:off x="2814968" y="1132478"/>
              <a:ext cx="45835" cy="143941"/>
            </a:xfrm>
            <a:custGeom>
              <a:avLst/>
              <a:gdLst/>
              <a:ahLst/>
              <a:cxnLst/>
              <a:rect l="l" t="t" r="r" b="b"/>
              <a:pathLst>
                <a:path w="1493" h="4689" fill="none" extrusionOk="0">
                  <a:moveTo>
                    <a:pt x="1" y="4688"/>
                  </a:moveTo>
                  <a:lnTo>
                    <a:pt x="214" y="0"/>
                  </a:lnTo>
                  <a:lnTo>
                    <a:pt x="1492" y="0"/>
                  </a:lnTo>
                  <a:lnTo>
                    <a:pt x="1492" y="4369"/>
                  </a:lnTo>
                  <a:lnTo>
                    <a:pt x="1" y="468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5"/>
            <p:cNvSpPr/>
            <p:nvPr/>
          </p:nvSpPr>
          <p:spPr>
            <a:xfrm>
              <a:off x="2821507" y="579739"/>
              <a:ext cx="179933" cy="425222"/>
            </a:xfrm>
            <a:custGeom>
              <a:avLst/>
              <a:gdLst/>
              <a:ahLst/>
              <a:cxnLst/>
              <a:rect l="l" t="t" r="r" b="b"/>
              <a:pathLst>
                <a:path w="5861" h="13852" extrusionOk="0">
                  <a:moveTo>
                    <a:pt x="5861" y="0"/>
                  </a:moveTo>
                  <a:lnTo>
                    <a:pt x="1918" y="533"/>
                  </a:lnTo>
                  <a:lnTo>
                    <a:pt x="1" y="10442"/>
                  </a:lnTo>
                  <a:lnTo>
                    <a:pt x="1279" y="13851"/>
                  </a:lnTo>
                  <a:lnTo>
                    <a:pt x="3836" y="12892"/>
                  </a:lnTo>
                  <a:lnTo>
                    <a:pt x="586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5"/>
            <p:cNvSpPr/>
            <p:nvPr/>
          </p:nvSpPr>
          <p:spPr>
            <a:xfrm>
              <a:off x="2821507" y="579739"/>
              <a:ext cx="179933" cy="425222"/>
            </a:xfrm>
            <a:custGeom>
              <a:avLst/>
              <a:gdLst/>
              <a:ahLst/>
              <a:cxnLst/>
              <a:rect l="l" t="t" r="r" b="b"/>
              <a:pathLst>
                <a:path w="5861" h="13852" fill="none" extrusionOk="0">
                  <a:moveTo>
                    <a:pt x="1279" y="13851"/>
                  </a:moveTo>
                  <a:lnTo>
                    <a:pt x="1" y="10442"/>
                  </a:lnTo>
                  <a:lnTo>
                    <a:pt x="1918" y="533"/>
                  </a:lnTo>
                  <a:lnTo>
                    <a:pt x="5861" y="0"/>
                  </a:lnTo>
                  <a:lnTo>
                    <a:pt x="3836" y="12892"/>
                  </a:lnTo>
                  <a:lnTo>
                    <a:pt x="1279" y="138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5"/>
            <p:cNvSpPr/>
            <p:nvPr/>
          </p:nvSpPr>
          <p:spPr>
            <a:xfrm>
              <a:off x="2847663" y="972206"/>
              <a:ext cx="124335" cy="137402"/>
            </a:xfrm>
            <a:custGeom>
              <a:avLst/>
              <a:gdLst/>
              <a:ahLst/>
              <a:cxnLst/>
              <a:rect l="l" t="t" r="r" b="b"/>
              <a:pathLst>
                <a:path w="4050" h="4476" extrusionOk="0">
                  <a:moveTo>
                    <a:pt x="4050" y="1"/>
                  </a:moveTo>
                  <a:lnTo>
                    <a:pt x="427" y="1279"/>
                  </a:lnTo>
                  <a:lnTo>
                    <a:pt x="1" y="4156"/>
                  </a:lnTo>
                  <a:lnTo>
                    <a:pt x="427" y="4476"/>
                  </a:lnTo>
                  <a:lnTo>
                    <a:pt x="3517" y="4156"/>
                  </a:lnTo>
                  <a:lnTo>
                    <a:pt x="40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5"/>
            <p:cNvSpPr/>
            <p:nvPr/>
          </p:nvSpPr>
          <p:spPr>
            <a:xfrm>
              <a:off x="2847663" y="972206"/>
              <a:ext cx="124335" cy="137402"/>
            </a:xfrm>
            <a:custGeom>
              <a:avLst/>
              <a:gdLst/>
              <a:ahLst/>
              <a:cxnLst/>
              <a:rect l="l" t="t" r="r" b="b"/>
              <a:pathLst>
                <a:path w="4050" h="4476" fill="none" extrusionOk="0">
                  <a:moveTo>
                    <a:pt x="1" y="4156"/>
                  </a:moveTo>
                  <a:lnTo>
                    <a:pt x="427" y="1279"/>
                  </a:lnTo>
                  <a:lnTo>
                    <a:pt x="4050" y="1"/>
                  </a:lnTo>
                  <a:lnTo>
                    <a:pt x="3517" y="4156"/>
                  </a:lnTo>
                  <a:lnTo>
                    <a:pt x="427" y="4476"/>
                  </a:lnTo>
                  <a:lnTo>
                    <a:pt x="1" y="415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5"/>
            <p:cNvSpPr/>
            <p:nvPr/>
          </p:nvSpPr>
          <p:spPr>
            <a:xfrm>
              <a:off x="2743007" y="883920"/>
              <a:ext cx="94894" cy="107932"/>
            </a:xfrm>
            <a:custGeom>
              <a:avLst/>
              <a:gdLst/>
              <a:ahLst/>
              <a:cxnLst/>
              <a:rect l="l" t="t" r="r" b="b"/>
              <a:pathLst>
                <a:path w="3091" h="3516" extrusionOk="0">
                  <a:moveTo>
                    <a:pt x="1386" y="0"/>
                  </a:moveTo>
                  <a:lnTo>
                    <a:pt x="1" y="213"/>
                  </a:lnTo>
                  <a:lnTo>
                    <a:pt x="2771" y="3516"/>
                  </a:lnTo>
                  <a:lnTo>
                    <a:pt x="3090" y="2983"/>
                  </a:lnTo>
                  <a:lnTo>
                    <a:pt x="1386" y="0"/>
                  </a:lnTo>
                  <a:close/>
                </a:path>
              </a:pathLst>
            </a:custGeom>
            <a:solidFill>
              <a:srgbClr val="FF98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5"/>
            <p:cNvSpPr/>
            <p:nvPr/>
          </p:nvSpPr>
          <p:spPr>
            <a:xfrm>
              <a:off x="2743007" y="883920"/>
              <a:ext cx="94894" cy="107932"/>
            </a:xfrm>
            <a:custGeom>
              <a:avLst/>
              <a:gdLst/>
              <a:ahLst/>
              <a:cxnLst/>
              <a:rect l="l" t="t" r="r" b="b"/>
              <a:pathLst>
                <a:path w="3091" h="3516" fill="none" extrusionOk="0">
                  <a:moveTo>
                    <a:pt x="2771" y="3516"/>
                  </a:moveTo>
                  <a:lnTo>
                    <a:pt x="1" y="213"/>
                  </a:lnTo>
                  <a:lnTo>
                    <a:pt x="1386" y="0"/>
                  </a:lnTo>
                  <a:lnTo>
                    <a:pt x="3090" y="2983"/>
                  </a:lnTo>
                  <a:lnTo>
                    <a:pt x="2771" y="35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5"/>
            <p:cNvSpPr/>
            <p:nvPr/>
          </p:nvSpPr>
          <p:spPr>
            <a:xfrm>
              <a:off x="2723390" y="681133"/>
              <a:ext cx="206089" cy="493892"/>
            </a:xfrm>
            <a:custGeom>
              <a:avLst/>
              <a:gdLst/>
              <a:ahLst/>
              <a:cxnLst/>
              <a:rect l="l" t="t" r="r" b="b"/>
              <a:pathLst>
                <a:path w="6713" h="16089" extrusionOk="0">
                  <a:moveTo>
                    <a:pt x="2025" y="6606"/>
                  </a:moveTo>
                  <a:lnTo>
                    <a:pt x="3729" y="9589"/>
                  </a:lnTo>
                  <a:lnTo>
                    <a:pt x="3410" y="10122"/>
                  </a:lnTo>
                  <a:lnTo>
                    <a:pt x="640" y="6819"/>
                  </a:lnTo>
                  <a:lnTo>
                    <a:pt x="2025" y="6606"/>
                  </a:lnTo>
                  <a:close/>
                  <a:moveTo>
                    <a:pt x="4582" y="0"/>
                  </a:moveTo>
                  <a:lnTo>
                    <a:pt x="1066" y="107"/>
                  </a:lnTo>
                  <a:lnTo>
                    <a:pt x="0" y="7245"/>
                  </a:lnTo>
                  <a:lnTo>
                    <a:pt x="4049" y="11294"/>
                  </a:lnTo>
                  <a:lnTo>
                    <a:pt x="2770" y="15343"/>
                  </a:lnTo>
                  <a:lnTo>
                    <a:pt x="3090" y="15769"/>
                  </a:lnTo>
                  <a:lnTo>
                    <a:pt x="3197" y="14703"/>
                  </a:lnTo>
                  <a:lnTo>
                    <a:pt x="4475" y="14703"/>
                  </a:lnTo>
                  <a:lnTo>
                    <a:pt x="4475" y="16088"/>
                  </a:lnTo>
                  <a:lnTo>
                    <a:pt x="6713" y="15130"/>
                  </a:lnTo>
                  <a:lnTo>
                    <a:pt x="6713" y="13744"/>
                  </a:lnTo>
                  <a:lnTo>
                    <a:pt x="4475" y="13958"/>
                  </a:lnTo>
                  <a:lnTo>
                    <a:pt x="4049" y="13638"/>
                  </a:lnTo>
                  <a:lnTo>
                    <a:pt x="4475" y="10761"/>
                  </a:lnTo>
                  <a:lnTo>
                    <a:pt x="6499" y="10015"/>
                  </a:lnTo>
                  <a:lnTo>
                    <a:pt x="6499" y="9802"/>
                  </a:lnTo>
                  <a:lnTo>
                    <a:pt x="4475" y="10548"/>
                  </a:lnTo>
                  <a:lnTo>
                    <a:pt x="3197" y="7139"/>
                  </a:lnTo>
                  <a:lnTo>
                    <a:pt x="4582" y="0"/>
                  </a:lnTo>
                  <a:close/>
                </a:path>
              </a:pathLst>
            </a:custGeom>
            <a:solidFill>
              <a:srgbClr val="FF78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5"/>
            <p:cNvSpPr/>
            <p:nvPr/>
          </p:nvSpPr>
          <p:spPr>
            <a:xfrm>
              <a:off x="2743007" y="883920"/>
              <a:ext cx="94894" cy="107932"/>
            </a:xfrm>
            <a:custGeom>
              <a:avLst/>
              <a:gdLst/>
              <a:ahLst/>
              <a:cxnLst/>
              <a:rect l="l" t="t" r="r" b="b"/>
              <a:pathLst>
                <a:path w="3091" h="3516" fill="none" extrusionOk="0">
                  <a:moveTo>
                    <a:pt x="2771" y="3516"/>
                  </a:moveTo>
                  <a:lnTo>
                    <a:pt x="1" y="213"/>
                  </a:lnTo>
                  <a:lnTo>
                    <a:pt x="1386" y="0"/>
                  </a:lnTo>
                  <a:lnTo>
                    <a:pt x="3090" y="2983"/>
                  </a:lnTo>
                  <a:lnTo>
                    <a:pt x="2771" y="35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5"/>
            <p:cNvSpPr/>
            <p:nvPr/>
          </p:nvSpPr>
          <p:spPr>
            <a:xfrm>
              <a:off x="2723390" y="681133"/>
              <a:ext cx="206089" cy="493892"/>
            </a:xfrm>
            <a:custGeom>
              <a:avLst/>
              <a:gdLst/>
              <a:ahLst/>
              <a:cxnLst/>
              <a:rect l="l" t="t" r="r" b="b"/>
              <a:pathLst>
                <a:path w="6713" h="16089" fill="none" extrusionOk="0">
                  <a:moveTo>
                    <a:pt x="4582" y="0"/>
                  </a:moveTo>
                  <a:lnTo>
                    <a:pt x="1066" y="107"/>
                  </a:lnTo>
                  <a:lnTo>
                    <a:pt x="0" y="7245"/>
                  </a:lnTo>
                  <a:lnTo>
                    <a:pt x="4049" y="11294"/>
                  </a:lnTo>
                  <a:lnTo>
                    <a:pt x="2770" y="15343"/>
                  </a:lnTo>
                  <a:lnTo>
                    <a:pt x="3090" y="15769"/>
                  </a:lnTo>
                  <a:lnTo>
                    <a:pt x="3197" y="14703"/>
                  </a:lnTo>
                  <a:lnTo>
                    <a:pt x="4475" y="14703"/>
                  </a:lnTo>
                  <a:lnTo>
                    <a:pt x="4475" y="16088"/>
                  </a:lnTo>
                  <a:lnTo>
                    <a:pt x="6713" y="15130"/>
                  </a:lnTo>
                  <a:lnTo>
                    <a:pt x="6713" y="13744"/>
                  </a:lnTo>
                  <a:lnTo>
                    <a:pt x="4475" y="13958"/>
                  </a:lnTo>
                  <a:lnTo>
                    <a:pt x="4049" y="13638"/>
                  </a:lnTo>
                  <a:lnTo>
                    <a:pt x="4475" y="10761"/>
                  </a:lnTo>
                  <a:lnTo>
                    <a:pt x="6499" y="10015"/>
                  </a:lnTo>
                  <a:lnTo>
                    <a:pt x="6499" y="9802"/>
                  </a:lnTo>
                  <a:lnTo>
                    <a:pt x="4475" y="10548"/>
                  </a:lnTo>
                  <a:lnTo>
                    <a:pt x="3197" y="7139"/>
                  </a:lnTo>
                  <a:lnTo>
                    <a:pt x="45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5"/>
            <p:cNvSpPr/>
            <p:nvPr/>
          </p:nvSpPr>
          <p:spPr>
            <a:xfrm>
              <a:off x="2707027" y="903536"/>
              <a:ext cx="140667" cy="248588"/>
            </a:xfrm>
            <a:custGeom>
              <a:avLst/>
              <a:gdLst/>
              <a:ahLst/>
              <a:cxnLst/>
              <a:rect l="l" t="t" r="r" b="b"/>
              <a:pathLst>
                <a:path w="4582" h="8098" extrusionOk="0">
                  <a:moveTo>
                    <a:pt x="533" y="0"/>
                  </a:moveTo>
                  <a:lnTo>
                    <a:pt x="1" y="4049"/>
                  </a:lnTo>
                  <a:lnTo>
                    <a:pt x="3303" y="8098"/>
                  </a:lnTo>
                  <a:lnTo>
                    <a:pt x="4582" y="4049"/>
                  </a:lnTo>
                  <a:lnTo>
                    <a:pt x="5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5"/>
            <p:cNvSpPr/>
            <p:nvPr/>
          </p:nvSpPr>
          <p:spPr>
            <a:xfrm>
              <a:off x="2707027" y="903536"/>
              <a:ext cx="140667" cy="248588"/>
            </a:xfrm>
            <a:custGeom>
              <a:avLst/>
              <a:gdLst/>
              <a:ahLst/>
              <a:cxnLst/>
              <a:rect l="l" t="t" r="r" b="b"/>
              <a:pathLst>
                <a:path w="4582" h="8098" fill="none" extrusionOk="0">
                  <a:moveTo>
                    <a:pt x="533" y="0"/>
                  </a:moveTo>
                  <a:lnTo>
                    <a:pt x="1" y="4049"/>
                  </a:lnTo>
                  <a:lnTo>
                    <a:pt x="3303" y="8098"/>
                  </a:lnTo>
                  <a:lnTo>
                    <a:pt x="4582" y="4049"/>
                  </a:lnTo>
                  <a:lnTo>
                    <a:pt x="5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5"/>
            <p:cNvSpPr/>
            <p:nvPr/>
          </p:nvSpPr>
          <p:spPr>
            <a:xfrm>
              <a:off x="2818253" y="1132478"/>
              <a:ext cx="42550" cy="55624"/>
            </a:xfrm>
            <a:custGeom>
              <a:avLst/>
              <a:gdLst/>
              <a:ahLst/>
              <a:cxnLst/>
              <a:rect l="l" t="t" r="r" b="b"/>
              <a:pathLst>
                <a:path w="1386" h="1812" extrusionOk="0">
                  <a:moveTo>
                    <a:pt x="107" y="0"/>
                  </a:moveTo>
                  <a:lnTo>
                    <a:pt x="0" y="1066"/>
                  </a:lnTo>
                  <a:lnTo>
                    <a:pt x="639" y="1812"/>
                  </a:lnTo>
                  <a:lnTo>
                    <a:pt x="1385" y="1385"/>
                  </a:lnTo>
                  <a:lnTo>
                    <a:pt x="1385" y="0"/>
                  </a:lnTo>
                  <a:close/>
                </a:path>
              </a:pathLst>
            </a:custGeom>
            <a:solidFill>
              <a:srgbClr val="9F2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5"/>
            <p:cNvSpPr/>
            <p:nvPr/>
          </p:nvSpPr>
          <p:spPr>
            <a:xfrm>
              <a:off x="2818253" y="1132478"/>
              <a:ext cx="42550" cy="55624"/>
            </a:xfrm>
            <a:custGeom>
              <a:avLst/>
              <a:gdLst/>
              <a:ahLst/>
              <a:cxnLst/>
              <a:rect l="l" t="t" r="r" b="b"/>
              <a:pathLst>
                <a:path w="1386" h="1812" fill="none" extrusionOk="0">
                  <a:moveTo>
                    <a:pt x="1385" y="0"/>
                  </a:moveTo>
                  <a:lnTo>
                    <a:pt x="107" y="0"/>
                  </a:lnTo>
                  <a:lnTo>
                    <a:pt x="0" y="1066"/>
                  </a:lnTo>
                  <a:lnTo>
                    <a:pt x="639" y="1812"/>
                  </a:lnTo>
                  <a:lnTo>
                    <a:pt x="1385" y="1385"/>
                  </a:lnTo>
                  <a:lnTo>
                    <a:pt x="138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5"/>
            <p:cNvSpPr/>
            <p:nvPr/>
          </p:nvSpPr>
          <p:spPr>
            <a:xfrm>
              <a:off x="2821507" y="677848"/>
              <a:ext cx="101433" cy="327113"/>
            </a:xfrm>
            <a:custGeom>
              <a:avLst/>
              <a:gdLst/>
              <a:ahLst/>
              <a:cxnLst/>
              <a:rect l="l" t="t" r="r" b="b"/>
              <a:pathLst>
                <a:path w="3304" h="10656" extrusionOk="0">
                  <a:moveTo>
                    <a:pt x="2877" y="1"/>
                  </a:moveTo>
                  <a:lnTo>
                    <a:pt x="1386" y="107"/>
                  </a:lnTo>
                  <a:lnTo>
                    <a:pt x="1" y="7246"/>
                  </a:lnTo>
                  <a:lnTo>
                    <a:pt x="1279" y="10655"/>
                  </a:lnTo>
                  <a:lnTo>
                    <a:pt x="3303" y="9909"/>
                  </a:lnTo>
                  <a:lnTo>
                    <a:pt x="2877" y="1"/>
                  </a:lnTo>
                  <a:close/>
                </a:path>
              </a:pathLst>
            </a:custGeom>
            <a:solidFill>
              <a:srgbClr val="6B12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5"/>
            <p:cNvSpPr/>
            <p:nvPr/>
          </p:nvSpPr>
          <p:spPr>
            <a:xfrm>
              <a:off x="2821507" y="677848"/>
              <a:ext cx="101433" cy="327113"/>
            </a:xfrm>
            <a:custGeom>
              <a:avLst/>
              <a:gdLst/>
              <a:ahLst/>
              <a:cxnLst/>
              <a:rect l="l" t="t" r="r" b="b"/>
              <a:pathLst>
                <a:path w="3304" h="10656" fill="none" extrusionOk="0">
                  <a:moveTo>
                    <a:pt x="2877" y="1"/>
                  </a:moveTo>
                  <a:lnTo>
                    <a:pt x="1386" y="107"/>
                  </a:lnTo>
                  <a:lnTo>
                    <a:pt x="1" y="7246"/>
                  </a:lnTo>
                  <a:lnTo>
                    <a:pt x="1279" y="10655"/>
                  </a:lnTo>
                  <a:lnTo>
                    <a:pt x="3303" y="9909"/>
                  </a:lnTo>
                  <a:lnTo>
                    <a:pt x="28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15"/>
            <p:cNvSpPr/>
            <p:nvPr/>
          </p:nvSpPr>
          <p:spPr>
            <a:xfrm>
              <a:off x="2847663" y="988568"/>
              <a:ext cx="81815" cy="121040"/>
            </a:xfrm>
            <a:custGeom>
              <a:avLst/>
              <a:gdLst/>
              <a:ahLst/>
              <a:cxnLst/>
              <a:rect l="l" t="t" r="r" b="b"/>
              <a:pathLst>
                <a:path w="2665" h="3943" extrusionOk="0">
                  <a:moveTo>
                    <a:pt x="2451" y="0"/>
                  </a:moveTo>
                  <a:lnTo>
                    <a:pt x="427" y="746"/>
                  </a:lnTo>
                  <a:lnTo>
                    <a:pt x="1" y="3623"/>
                  </a:lnTo>
                  <a:lnTo>
                    <a:pt x="427" y="3943"/>
                  </a:lnTo>
                  <a:lnTo>
                    <a:pt x="2665" y="3729"/>
                  </a:lnTo>
                  <a:lnTo>
                    <a:pt x="24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15"/>
            <p:cNvSpPr/>
            <p:nvPr/>
          </p:nvSpPr>
          <p:spPr>
            <a:xfrm>
              <a:off x="2847663" y="988568"/>
              <a:ext cx="81815" cy="121040"/>
            </a:xfrm>
            <a:custGeom>
              <a:avLst/>
              <a:gdLst/>
              <a:ahLst/>
              <a:cxnLst/>
              <a:rect l="l" t="t" r="r" b="b"/>
              <a:pathLst>
                <a:path w="2665" h="3943" fill="none" extrusionOk="0">
                  <a:moveTo>
                    <a:pt x="2451" y="0"/>
                  </a:moveTo>
                  <a:lnTo>
                    <a:pt x="427" y="746"/>
                  </a:lnTo>
                  <a:lnTo>
                    <a:pt x="1" y="3623"/>
                  </a:lnTo>
                  <a:lnTo>
                    <a:pt x="427" y="3943"/>
                  </a:lnTo>
                  <a:lnTo>
                    <a:pt x="2665" y="3729"/>
                  </a:lnTo>
                  <a:lnTo>
                    <a:pt x="245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15"/>
            <p:cNvSpPr/>
            <p:nvPr/>
          </p:nvSpPr>
          <p:spPr>
            <a:xfrm>
              <a:off x="2743007" y="883920"/>
              <a:ext cx="94894" cy="107932"/>
            </a:xfrm>
            <a:custGeom>
              <a:avLst/>
              <a:gdLst/>
              <a:ahLst/>
              <a:cxnLst/>
              <a:rect l="l" t="t" r="r" b="b"/>
              <a:pathLst>
                <a:path w="3091" h="3516" extrusionOk="0">
                  <a:moveTo>
                    <a:pt x="1386" y="0"/>
                  </a:moveTo>
                  <a:lnTo>
                    <a:pt x="1" y="213"/>
                  </a:lnTo>
                  <a:lnTo>
                    <a:pt x="2771" y="3516"/>
                  </a:lnTo>
                  <a:lnTo>
                    <a:pt x="3090" y="2983"/>
                  </a:lnTo>
                  <a:lnTo>
                    <a:pt x="13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15"/>
            <p:cNvSpPr/>
            <p:nvPr/>
          </p:nvSpPr>
          <p:spPr>
            <a:xfrm>
              <a:off x="2743007" y="883920"/>
              <a:ext cx="94894" cy="107932"/>
            </a:xfrm>
            <a:custGeom>
              <a:avLst/>
              <a:gdLst/>
              <a:ahLst/>
              <a:cxnLst/>
              <a:rect l="l" t="t" r="r" b="b"/>
              <a:pathLst>
                <a:path w="3091" h="3516" fill="none" extrusionOk="0">
                  <a:moveTo>
                    <a:pt x="1386" y="0"/>
                  </a:moveTo>
                  <a:lnTo>
                    <a:pt x="1" y="213"/>
                  </a:lnTo>
                  <a:lnTo>
                    <a:pt x="2771" y="3516"/>
                  </a:lnTo>
                  <a:lnTo>
                    <a:pt x="3090" y="2983"/>
                  </a:lnTo>
                  <a:lnTo>
                    <a:pt x="13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9">
    <p:bg>
      <p:bgPr>
        <a:blipFill>
          <a:blip r:embed="rId2">
            <a:alphaModFix/>
          </a:blip>
          <a:stretch>
            <a:fillRect/>
          </a:stretch>
        </a:blipFill>
        <a:effectLst/>
      </p:bgPr>
    </p:bg>
    <p:spTree>
      <p:nvGrpSpPr>
        <p:cNvPr id="1" name="Shape 2689"/>
        <p:cNvGrpSpPr/>
        <p:nvPr/>
      </p:nvGrpSpPr>
      <p:grpSpPr>
        <a:xfrm>
          <a:off x="0" y="0"/>
          <a:ext cx="0" cy="0"/>
          <a:chOff x="0" y="0"/>
          <a:chExt cx="0" cy="0"/>
        </a:xfrm>
      </p:grpSpPr>
      <p:grpSp>
        <p:nvGrpSpPr>
          <p:cNvPr id="2690" name="Google Shape;2690;p27"/>
          <p:cNvGrpSpPr/>
          <p:nvPr/>
        </p:nvGrpSpPr>
        <p:grpSpPr>
          <a:xfrm>
            <a:off x="3736808" y="2"/>
            <a:ext cx="689309" cy="1465781"/>
            <a:chOff x="289713" y="-850207"/>
            <a:chExt cx="847025" cy="1801157"/>
          </a:xfrm>
        </p:grpSpPr>
        <p:sp>
          <p:nvSpPr>
            <p:cNvPr id="2691" name="Google Shape;2691;p27"/>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27"/>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27"/>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27"/>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27"/>
            <p:cNvSpPr/>
            <p:nvPr/>
          </p:nvSpPr>
          <p:spPr>
            <a:xfrm>
              <a:off x="713203" y="-850207"/>
              <a:ext cx="21321" cy="1329728"/>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27"/>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27"/>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27"/>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27"/>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0" name="Google Shape;2700;p27"/>
          <p:cNvGrpSpPr/>
          <p:nvPr/>
        </p:nvGrpSpPr>
        <p:grpSpPr>
          <a:xfrm>
            <a:off x="4717883" y="2"/>
            <a:ext cx="689309" cy="1465781"/>
            <a:chOff x="289713" y="-850207"/>
            <a:chExt cx="847025" cy="1801157"/>
          </a:xfrm>
        </p:grpSpPr>
        <p:sp>
          <p:nvSpPr>
            <p:cNvPr id="2701" name="Google Shape;2701;p27"/>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27"/>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27"/>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27"/>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27"/>
            <p:cNvSpPr/>
            <p:nvPr/>
          </p:nvSpPr>
          <p:spPr>
            <a:xfrm>
              <a:off x="713203" y="-850207"/>
              <a:ext cx="21321" cy="1329728"/>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27"/>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27"/>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27"/>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27"/>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10" name="Google Shape;2710;p27"/>
          <p:cNvGrpSpPr/>
          <p:nvPr/>
        </p:nvGrpSpPr>
        <p:grpSpPr>
          <a:xfrm>
            <a:off x="7850126" y="2919239"/>
            <a:ext cx="984524" cy="2106122"/>
            <a:chOff x="-2306975" y="-1486200"/>
            <a:chExt cx="1429125" cy="3057225"/>
          </a:xfrm>
        </p:grpSpPr>
        <p:sp>
          <p:nvSpPr>
            <p:cNvPr id="2711" name="Google Shape;2711;p27"/>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12" name="Google Shape;2712;p27"/>
            <p:cNvGrpSpPr/>
            <p:nvPr/>
          </p:nvGrpSpPr>
          <p:grpSpPr>
            <a:xfrm>
              <a:off x="-2306975" y="-1486200"/>
              <a:ext cx="1429125" cy="3004725"/>
              <a:chOff x="-2306975" y="-1486200"/>
              <a:chExt cx="1429125" cy="3004725"/>
            </a:xfrm>
          </p:grpSpPr>
          <p:sp>
            <p:nvSpPr>
              <p:cNvPr id="2713" name="Google Shape;2713;p27"/>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27"/>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27"/>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27"/>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27"/>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27"/>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27"/>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27"/>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27"/>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2" name="Google Shape;2722;p27"/>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27"/>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27"/>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27"/>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27"/>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27"/>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27"/>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27"/>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27"/>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27"/>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27"/>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27"/>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27"/>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27"/>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27"/>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7" name="Google Shape;2737;p27"/>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8" name="Google Shape;2738;p27"/>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9" name="Google Shape;2739;p27"/>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0" name="Google Shape;2740;p27"/>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1" name="Google Shape;2741;p27"/>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2" name="Google Shape;2742;p27"/>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3" name="Google Shape;2743;p27"/>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4" name="Google Shape;2744;p27"/>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5" name="Google Shape;2745;p27"/>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6" name="Google Shape;2746;p27"/>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7" name="Google Shape;2747;p27"/>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8" name="Google Shape;2748;p27"/>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9" name="Google Shape;2749;p27"/>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0" name="Google Shape;2750;p27"/>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1" name="Google Shape;2751;p27"/>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2" name="Google Shape;2752;p27"/>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3" name="Google Shape;2753;p27"/>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4" name="Google Shape;2754;p27"/>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5" name="Google Shape;2755;p27"/>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6" name="Google Shape;2756;p27"/>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7" name="Google Shape;2757;p27"/>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8" name="Google Shape;2758;p27"/>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9" name="Google Shape;2759;p27"/>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0" name="Google Shape;2760;p27"/>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1" name="Google Shape;2761;p27"/>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2" name="Google Shape;2762;p27"/>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763" name="Google Shape;2763;p27"/>
          <p:cNvGrpSpPr/>
          <p:nvPr/>
        </p:nvGrpSpPr>
        <p:grpSpPr>
          <a:xfrm>
            <a:off x="1034247" y="3309769"/>
            <a:ext cx="389725" cy="458724"/>
            <a:chOff x="5591925" y="2896100"/>
            <a:chExt cx="511450" cy="602000"/>
          </a:xfrm>
        </p:grpSpPr>
        <p:sp>
          <p:nvSpPr>
            <p:cNvPr id="2764" name="Google Shape;2764;p27"/>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5" name="Google Shape;2765;p27"/>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6" name="Google Shape;2766;p27"/>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7" name="Google Shape;2767;p27"/>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8" name="Google Shape;2768;p27"/>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9" name="Google Shape;2769;p27"/>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0" name="Google Shape;2770;p27"/>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1" name="Google Shape;2771;p27"/>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2" name="Google Shape;2772;p27"/>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3" name="Google Shape;2773;p27"/>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4" name="Google Shape;2774;p27"/>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5" name="Google Shape;2775;p27"/>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6" name="Google Shape;2776;p27"/>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7" name="Google Shape;2777;p27"/>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78" name="Google Shape;2778;p27"/>
          <p:cNvGrpSpPr/>
          <p:nvPr/>
        </p:nvGrpSpPr>
        <p:grpSpPr>
          <a:xfrm flipH="1">
            <a:off x="152400" y="3758975"/>
            <a:ext cx="1641025" cy="1309900"/>
            <a:chOff x="8060675" y="3682775"/>
            <a:chExt cx="1641025" cy="1309900"/>
          </a:xfrm>
        </p:grpSpPr>
        <p:sp>
          <p:nvSpPr>
            <p:cNvPr id="2779" name="Google Shape;2779;p27"/>
            <p:cNvSpPr/>
            <p:nvPr/>
          </p:nvSpPr>
          <p:spPr>
            <a:xfrm>
              <a:off x="8060675" y="4816275"/>
              <a:ext cx="16410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80" name="Google Shape;2780;p27"/>
            <p:cNvGrpSpPr/>
            <p:nvPr/>
          </p:nvGrpSpPr>
          <p:grpSpPr>
            <a:xfrm flipH="1">
              <a:off x="8215400" y="3682775"/>
              <a:ext cx="1486300" cy="1222600"/>
              <a:chOff x="756775" y="2990550"/>
              <a:chExt cx="1486300" cy="1222600"/>
            </a:xfrm>
          </p:grpSpPr>
          <p:sp>
            <p:nvSpPr>
              <p:cNvPr id="2781" name="Google Shape;2781;p27"/>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2" name="Google Shape;2782;p27"/>
              <p:cNvSpPr/>
              <p:nvPr/>
            </p:nvSpPr>
            <p:spPr>
              <a:xfrm flipH="1">
                <a:off x="1505250" y="4103925"/>
                <a:ext cx="530075" cy="109225"/>
              </a:xfrm>
              <a:custGeom>
                <a:avLst/>
                <a:gdLst/>
                <a:ahLst/>
                <a:cxnLst/>
                <a:rect l="l" t="t" r="r" b="b"/>
                <a:pathLst>
                  <a:path w="21203" h="4369" extrusionOk="0">
                    <a:moveTo>
                      <a:pt x="533" y="0"/>
                    </a:moveTo>
                    <a:lnTo>
                      <a:pt x="1" y="1172"/>
                    </a:lnTo>
                    <a:lnTo>
                      <a:pt x="19179" y="4369"/>
                    </a:lnTo>
                    <a:lnTo>
                      <a:pt x="2120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3" name="Google Shape;2783;p27"/>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4" name="Google Shape;2784;p27"/>
              <p:cNvSpPr/>
              <p:nvPr/>
            </p:nvSpPr>
            <p:spPr>
              <a:xfrm flipH="1">
                <a:off x="1188275" y="2990550"/>
                <a:ext cx="1022850" cy="1222600"/>
              </a:xfrm>
              <a:custGeom>
                <a:avLst/>
                <a:gdLst/>
                <a:ahLst/>
                <a:cxnLst/>
                <a:rect l="l" t="t" r="r" b="b"/>
                <a:pathLst>
                  <a:path w="40914" h="48904" extrusionOk="0">
                    <a:moveTo>
                      <a:pt x="40914" y="0"/>
                    </a:moveTo>
                    <a:lnTo>
                      <a:pt x="1" y="533"/>
                    </a:lnTo>
                    <a:lnTo>
                      <a:pt x="3517" y="48904"/>
                    </a:lnTo>
                    <a:lnTo>
                      <a:pt x="5861" y="48904"/>
                    </a:lnTo>
                    <a:lnTo>
                      <a:pt x="7565" y="44535"/>
                    </a:lnTo>
                    <a:lnTo>
                      <a:pt x="36758" y="44535"/>
                    </a:lnTo>
                    <a:lnTo>
                      <a:pt x="38037" y="48904"/>
                    </a:lnTo>
                    <a:lnTo>
                      <a:pt x="40061" y="48904"/>
                    </a:lnTo>
                    <a:lnTo>
                      <a:pt x="40914"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5" name="Google Shape;2785;p27"/>
              <p:cNvSpPr/>
              <p:nvPr/>
            </p:nvSpPr>
            <p:spPr>
              <a:xfrm flipH="1">
                <a:off x="1188275" y="2990550"/>
                <a:ext cx="1022850" cy="1222600"/>
              </a:xfrm>
              <a:custGeom>
                <a:avLst/>
                <a:gdLst/>
                <a:ahLst/>
                <a:cxnLst/>
                <a:rect l="l" t="t" r="r" b="b"/>
                <a:pathLst>
                  <a:path w="40914" h="48904" fill="none" extrusionOk="0">
                    <a:moveTo>
                      <a:pt x="3517" y="48904"/>
                    </a:moveTo>
                    <a:lnTo>
                      <a:pt x="1" y="533"/>
                    </a:lnTo>
                    <a:lnTo>
                      <a:pt x="40914" y="0"/>
                    </a:lnTo>
                    <a:lnTo>
                      <a:pt x="40061" y="48904"/>
                    </a:lnTo>
                    <a:lnTo>
                      <a:pt x="38037" y="48904"/>
                    </a:lnTo>
                    <a:lnTo>
                      <a:pt x="36758" y="44535"/>
                    </a:lnTo>
                    <a:lnTo>
                      <a:pt x="7565" y="44535"/>
                    </a:lnTo>
                    <a:lnTo>
                      <a:pt x="5861" y="48904"/>
                    </a:lnTo>
                    <a:lnTo>
                      <a:pt x="3517" y="4890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6" name="Google Shape;2786;p27"/>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7" name="Google Shape;2787;p27"/>
              <p:cNvSpPr/>
              <p:nvPr/>
            </p:nvSpPr>
            <p:spPr>
              <a:xfrm flipH="1">
                <a:off x="1505250" y="4103925"/>
                <a:ext cx="559375" cy="109225"/>
              </a:xfrm>
              <a:custGeom>
                <a:avLst/>
                <a:gdLst/>
                <a:ahLst/>
                <a:cxnLst/>
                <a:rect l="l" t="t" r="r" b="b"/>
                <a:pathLst>
                  <a:path w="22375" h="4369" fill="none" extrusionOk="0">
                    <a:moveTo>
                      <a:pt x="1" y="4369"/>
                    </a:moveTo>
                    <a:lnTo>
                      <a:pt x="20351" y="4369"/>
                    </a:lnTo>
                    <a:lnTo>
                      <a:pt x="22375" y="0"/>
                    </a:lnTo>
                    <a:lnTo>
                      <a:pt x="1705" y="0"/>
                    </a:lnTo>
                    <a:lnTo>
                      <a:pt x="1" y="436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8" name="Google Shape;2788;p27"/>
              <p:cNvSpPr/>
              <p:nvPr/>
            </p:nvSpPr>
            <p:spPr>
              <a:xfrm flipH="1">
                <a:off x="1505250" y="4103925"/>
                <a:ext cx="530075" cy="109225"/>
              </a:xfrm>
              <a:custGeom>
                <a:avLst/>
                <a:gdLst/>
                <a:ahLst/>
                <a:cxnLst/>
                <a:rect l="l" t="t" r="r" b="b"/>
                <a:pathLst>
                  <a:path w="21203" h="4369" fill="none" extrusionOk="0">
                    <a:moveTo>
                      <a:pt x="21203" y="0"/>
                    </a:moveTo>
                    <a:lnTo>
                      <a:pt x="533" y="0"/>
                    </a:lnTo>
                    <a:lnTo>
                      <a:pt x="1" y="1172"/>
                    </a:lnTo>
                    <a:lnTo>
                      <a:pt x="19179" y="4369"/>
                    </a:lnTo>
                    <a:lnTo>
                      <a:pt x="2120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9" name="Google Shape;2789;p27"/>
              <p:cNvSpPr/>
              <p:nvPr/>
            </p:nvSpPr>
            <p:spPr>
              <a:xfrm flipH="1">
                <a:off x="1230900" y="3017175"/>
                <a:ext cx="58625" cy="1020175"/>
              </a:xfrm>
              <a:custGeom>
                <a:avLst/>
                <a:gdLst/>
                <a:ahLst/>
                <a:cxnLst/>
                <a:rect l="l" t="t" r="r" b="b"/>
                <a:pathLst>
                  <a:path w="2345" h="40807" extrusionOk="0">
                    <a:moveTo>
                      <a:pt x="534" y="1"/>
                    </a:moveTo>
                    <a:lnTo>
                      <a:pt x="1" y="40807"/>
                    </a:lnTo>
                    <a:lnTo>
                      <a:pt x="1066" y="40807"/>
                    </a:lnTo>
                    <a:lnTo>
                      <a:pt x="234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0" name="Google Shape;2790;p27"/>
              <p:cNvSpPr/>
              <p:nvPr/>
            </p:nvSpPr>
            <p:spPr>
              <a:xfrm flipH="1">
                <a:off x="1230900" y="3017175"/>
                <a:ext cx="58625" cy="1020175"/>
              </a:xfrm>
              <a:custGeom>
                <a:avLst/>
                <a:gdLst/>
                <a:ahLst/>
                <a:cxnLst/>
                <a:rect l="l" t="t" r="r" b="b"/>
                <a:pathLst>
                  <a:path w="2345" h="40807" fill="none" extrusionOk="0">
                    <a:moveTo>
                      <a:pt x="1" y="40807"/>
                    </a:moveTo>
                    <a:lnTo>
                      <a:pt x="534" y="1"/>
                    </a:lnTo>
                    <a:lnTo>
                      <a:pt x="2345" y="1"/>
                    </a:lnTo>
                    <a:lnTo>
                      <a:pt x="1066" y="40807"/>
                    </a:lnTo>
                    <a:lnTo>
                      <a:pt x="1" y="4080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1" name="Google Shape;2791;p27"/>
              <p:cNvSpPr/>
              <p:nvPr/>
            </p:nvSpPr>
            <p:spPr>
              <a:xfrm flipH="1">
                <a:off x="1276175" y="3017175"/>
                <a:ext cx="966900" cy="1020175"/>
              </a:xfrm>
              <a:custGeom>
                <a:avLst/>
                <a:gdLst/>
                <a:ahLst/>
                <a:cxnLst/>
                <a:rect l="l" t="t" r="r" b="b"/>
                <a:pathLst>
                  <a:path w="38676" h="40807" extrusionOk="0">
                    <a:moveTo>
                      <a:pt x="38676" y="1"/>
                    </a:moveTo>
                    <a:lnTo>
                      <a:pt x="0" y="960"/>
                    </a:lnTo>
                    <a:lnTo>
                      <a:pt x="2131" y="40807"/>
                    </a:lnTo>
                    <a:lnTo>
                      <a:pt x="38143" y="40807"/>
                    </a:lnTo>
                    <a:lnTo>
                      <a:pt x="386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2" name="Google Shape;2792;p27"/>
              <p:cNvSpPr/>
              <p:nvPr/>
            </p:nvSpPr>
            <p:spPr>
              <a:xfrm flipH="1">
                <a:off x="1276175" y="3017175"/>
                <a:ext cx="966900" cy="1020175"/>
              </a:xfrm>
              <a:custGeom>
                <a:avLst/>
                <a:gdLst/>
                <a:ahLst/>
                <a:cxnLst/>
                <a:rect l="l" t="t" r="r" b="b"/>
                <a:pathLst>
                  <a:path w="38676" h="40807" fill="none" extrusionOk="0">
                    <a:moveTo>
                      <a:pt x="38676" y="1"/>
                    </a:moveTo>
                    <a:lnTo>
                      <a:pt x="0" y="960"/>
                    </a:lnTo>
                    <a:lnTo>
                      <a:pt x="2131" y="40807"/>
                    </a:lnTo>
                    <a:lnTo>
                      <a:pt x="38143" y="40807"/>
                    </a:lnTo>
                    <a:lnTo>
                      <a:pt x="3867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3" name="Google Shape;2793;p27"/>
              <p:cNvSpPr/>
              <p:nvPr/>
            </p:nvSpPr>
            <p:spPr>
              <a:xfrm flipH="1">
                <a:off x="1284150" y="3747000"/>
                <a:ext cx="921650" cy="8025"/>
              </a:xfrm>
              <a:custGeom>
                <a:avLst/>
                <a:gdLst/>
                <a:ahLst/>
                <a:cxnLst/>
                <a:rect l="l" t="t" r="r" b="b"/>
                <a:pathLst>
                  <a:path w="36866" h="321" extrusionOk="0">
                    <a:moveTo>
                      <a:pt x="1" y="1"/>
                    </a:moveTo>
                    <a:lnTo>
                      <a:pt x="1" y="107"/>
                    </a:lnTo>
                    <a:lnTo>
                      <a:pt x="36758" y="320"/>
                    </a:lnTo>
                    <a:lnTo>
                      <a:pt x="36865" y="107"/>
                    </a:lnTo>
                    <a:lnTo>
                      <a:pt x="1"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4" name="Google Shape;2794;p27"/>
              <p:cNvSpPr/>
              <p:nvPr/>
            </p:nvSpPr>
            <p:spPr>
              <a:xfrm flipH="1">
                <a:off x="1278825" y="3320825"/>
                <a:ext cx="950925" cy="37325"/>
              </a:xfrm>
              <a:custGeom>
                <a:avLst/>
                <a:gdLst/>
                <a:ahLst/>
                <a:cxnLst/>
                <a:rect l="l" t="t" r="r" b="b"/>
                <a:pathLst>
                  <a:path w="38037" h="1493" extrusionOk="0">
                    <a:moveTo>
                      <a:pt x="38036" y="1"/>
                    </a:moveTo>
                    <a:lnTo>
                      <a:pt x="0" y="1279"/>
                    </a:lnTo>
                    <a:lnTo>
                      <a:pt x="0" y="1492"/>
                    </a:lnTo>
                    <a:lnTo>
                      <a:pt x="38036" y="533"/>
                    </a:lnTo>
                    <a:lnTo>
                      <a:pt x="38036"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5" name="Google Shape;2795;p27"/>
              <p:cNvSpPr/>
              <p:nvPr/>
            </p:nvSpPr>
            <p:spPr>
              <a:xfrm flipH="1">
                <a:off x="2133850" y="4037325"/>
                <a:ext cx="2675" cy="29325"/>
              </a:xfrm>
              <a:custGeom>
                <a:avLst/>
                <a:gdLst/>
                <a:ahLst/>
                <a:cxnLst/>
                <a:rect l="l" t="t" r="r" b="b"/>
                <a:pathLst>
                  <a:path w="107" h="1173" extrusionOk="0">
                    <a:moveTo>
                      <a:pt x="0" y="1"/>
                    </a:moveTo>
                    <a:lnTo>
                      <a:pt x="107" y="1173"/>
                    </a:lnTo>
                    <a:lnTo>
                      <a:pt x="107"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6" name="Google Shape;2796;p27"/>
              <p:cNvSpPr/>
              <p:nvPr/>
            </p:nvSpPr>
            <p:spPr>
              <a:xfrm flipH="1">
                <a:off x="2133850" y="4037325"/>
                <a:ext cx="2675" cy="29325"/>
              </a:xfrm>
              <a:custGeom>
                <a:avLst/>
                <a:gdLst/>
                <a:ahLst/>
                <a:cxnLst/>
                <a:rect l="l" t="t" r="r" b="b"/>
                <a:pathLst>
                  <a:path w="107" h="1173" fill="none" extrusionOk="0">
                    <a:moveTo>
                      <a:pt x="107" y="1"/>
                    </a:moveTo>
                    <a:lnTo>
                      <a:pt x="0" y="1"/>
                    </a:lnTo>
                    <a:lnTo>
                      <a:pt x="107" y="1173"/>
                    </a:lnTo>
                    <a:lnTo>
                      <a:pt x="107" y="1173"/>
                    </a:lnTo>
                    <a:lnTo>
                      <a:pt x="1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7" name="Google Shape;2797;p27"/>
              <p:cNvSpPr/>
              <p:nvPr/>
            </p:nvSpPr>
            <p:spPr>
              <a:xfrm flipH="1">
                <a:off x="1260200" y="4037325"/>
                <a:ext cx="873675" cy="45325"/>
              </a:xfrm>
              <a:custGeom>
                <a:avLst/>
                <a:gdLst/>
                <a:ahLst/>
                <a:cxnLst/>
                <a:rect l="l" t="t" r="r" b="b"/>
                <a:pathLst>
                  <a:path w="34947" h="1813" extrusionOk="0">
                    <a:moveTo>
                      <a:pt x="1" y="1"/>
                    </a:moveTo>
                    <a:lnTo>
                      <a:pt x="1" y="1173"/>
                    </a:lnTo>
                    <a:lnTo>
                      <a:pt x="34947" y="1812"/>
                    </a:lnTo>
                    <a:lnTo>
                      <a:pt x="3484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8" name="Google Shape;2798;p27"/>
              <p:cNvSpPr/>
              <p:nvPr/>
            </p:nvSpPr>
            <p:spPr>
              <a:xfrm flipH="1">
                <a:off x="1289500" y="4037325"/>
                <a:ext cx="847025" cy="25"/>
              </a:xfrm>
              <a:custGeom>
                <a:avLst/>
                <a:gdLst/>
                <a:ahLst/>
                <a:cxnLst/>
                <a:rect l="l" t="t" r="r" b="b"/>
                <a:pathLst>
                  <a:path w="33881" h="1" extrusionOk="0">
                    <a:moveTo>
                      <a:pt x="33881" y="1"/>
                    </a:moveTo>
                    <a:lnTo>
                      <a:pt x="0" y="1"/>
                    </a:lnTo>
                    <a:lnTo>
                      <a:pt x="107" y="1"/>
                    </a:lnTo>
                    <a:lnTo>
                      <a:pt x="33881" y="1"/>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9" name="Google Shape;2799;p27"/>
              <p:cNvSpPr/>
              <p:nvPr/>
            </p:nvSpPr>
            <p:spPr>
              <a:xfrm flipH="1">
                <a:off x="1289500" y="4037325"/>
                <a:ext cx="847025" cy="25"/>
              </a:xfrm>
              <a:custGeom>
                <a:avLst/>
                <a:gdLst/>
                <a:ahLst/>
                <a:cxnLst/>
                <a:rect l="l" t="t" r="r" b="b"/>
                <a:pathLst>
                  <a:path w="33881" h="1" fill="none" extrusionOk="0">
                    <a:moveTo>
                      <a:pt x="33881" y="1"/>
                    </a:moveTo>
                    <a:lnTo>
                      <a:pt x="0" y="1"/>
                    </a:lnTo>
                    <a:lnTo>
                      <a:pt x="107" y="1"/>
                    </a:lnTo>
                    <a:lnTo>
                      <a:pt x="338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0" name="Google Shape;2800;p27"/>
              <p:cNvSpPr/>
              <p:nvPr/>
            </p:nvSpPr>
            <p:spPr>
              <a:xfrm flipH="1">
                <a:off x="1601125" y="3438025"/>
                <a:ext cx="309000" cy="98575"/>
              </a:xfrm>
              <a:custGeom>
                <a:avLst/>
                <a:gdLst/>
                <a:ahLst/>
                <a:cxnLst/>
                <a:rect l="l" t="t" r="r" b="b"/>
                <a:pathLst>
                  <a:path w="12360" h="3943" extrusionOk="0">
                    <a:moveTo>
                      <a:pt x="11507" y="1"/>
                    </a:moveTo>
                    <a:lnTo>
                      <a:pt x="10974" y="427"/>
                    </a:lnTo>
                    <a:lnTo>
                      <a:pt x="11507" y="2558"/>
                    </a:lnTo>
                    <a:lnTo>
                      <a:pt x="2025" y="2558"/>
                    </a:lnTo>
                    <a:lnTo>
                      <a:pt x="1492" y="1386"/>
                    </a:lnTo>
                    <a:lnTo>
                      <a:pt x="0" y="1386"/>
                    </a:lnTo>
                    <a:lnTo>
                      <a:pt x="1066" y="3943"/>
                    </a:lnTo>
                    <a:lnTo>
                      <a:pt x="12359" y="3730"/>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1" name="Google Shape;2801;p27"/>
              <p:cNvSpPr/>
              <p:nvPr/>
            </p:nvSpPr>
            <p:spPr>
              <a:xfrm flipH="1">
                <a:off x="1601125" y="3438025"/>
                <a:ext cx="309000" cy="98575"/>
              </a:xfrm>
              <a:custGeom>
                <a:avLst/>
                <a:gdLst/>
                <a:ahLst/>
                <a:cxnLst/>
                <a:rect l="l" t="t" r="r" b="b"/>
                <a:pathLst>
                  <a:path w="12360" h="3943" fill="none" extrusionOk="0">
                    <a:moveTo>
                      <a:pt x="11507" y="1"/>
                    </a:moveTo>
                    <a:lnTo>
                      <a:pt x="10974" y="427"/>
                    </a:lnTo>
                    <a:lnTo>
                      <a:pt x="11507" y="2558"/>
                    </a:lnTo>
                    <a:lnTo>
                      <a:pt x="2025" y="2558"/>
                    </a:lnTo>
                    <a:lnTo>
                      <a:pt x="1492" y="1386"/>
                    </a:lnTo>
                    <a:lnTo>
                      <a:pt x="0" y="1386"/>
                    </a:lnTo>
                    <a:lnTo>
                      <a:pt x="1066" y="3943"/>
                    </a:lnTo>
                    <a:lnTo>
                      <a:pt x="12359" y="3730"/>
                    </a:lnTo>
                    <a:lnTo>
                      <a:pt x="11507" y="1"/>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2" name="Google Shape;2802;p27"/>
              <p:cNvSpPr/>
              <p:nvPr/>
            </p:nvSpPr>
            <p:spPr>
              <a:xfrm flipH="1">
                <a:off x="1651725" y="3438025"/>
                <a:ext cx="298350" cy="34650"/>
              </a:xfrm>
              <a:custGeom>
                <a:avLst/>
                <a:gdLst/>
                <a:ahLst/>
                <a:cxnLst/>
                <a:rect l="l" t="t" r="r" b="b"/>
                <a:pathLst>
                  <a:path w="11934" h="1386" extrusionOk="0">
                    <a:moveTo>
                      <a:pt x="11933" y="1"/>
                    </a:moveTo>
                    <a:lnTo>
                      <a:pt x="0" y="427"/>
                    </a:lnTo>
                    <a:lnTo>
                      <a:pt x="0" y="1386"/>
                    </a:lnTo>
                    <a:lnTo>
                      <a:pt x="11933" y="1386"/>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3" name="Google Shape;2803;p27"/>
              <p:cNvSpPr/>
              <p:nvPr/>
            </p:nvSpPr>
            <p:spPr>
              <a:xfrm flipH="1">
                <a:off x="1622450" y="3438025"/>
                <a:ext cx="29300" cy="34650"/>
              </a:xfrm>
              <a:custGeom>
                <a:avLst/>
                <a:gdLst/>
                <a:ahLst/>
                <a:cxnLst/>
                <a:rect l="l" t="t" r="r" b="b"/>
                <a:pathLst>
                  <a:path w="1172" h="1386" extrusionOk="0">
                    <a:moveTo>
                      <a:pt x="0" y="1"/>
                    </a:moveTo>
                    <a:lnTo>
                      <a:pt x="0" y="1386"/>
                    </a:lnTo>
                    <a:lnTo>
                      <a:pt x="959" y="1386"/>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4" name="Google Shape;2804;p27"/>
              <p:cNvSpPr/>
              <p:nvPr/>
            </p:nvSpPr>
            <p:spPr>
              <a:xfrm flipH="1">
                <a:off x="1601125" y="3131725"/>
                <a:ext cx="309000" cy="98575"/>
              </a:xfrm>
              <a:custGeom>
                <a:avLst/>
                <a:gdLst/>
                <a:ahLst/>
                <a:cxnLst/>
                <a:rect l="l" t="t" r="r" b="b"/>
                <a:pathLst>
                  <a:path w="12360" h="3943" extrusionOk="0">
                    <a:moveTo>
                      <a:pt x="11507" y="0"/>
                    </a:moveTo>
                    <a:lnTo>
                      <a:pt x="10974" y="320"/>
                    </a:lnTo>
                    <a:lnTo>
                      <a:pt x="11507" y="2557"/>
                    </a:lnTo>
                    <a:lnTo>
                      <a:pt x="2025" y="2557"/>
                    </a:lnTo>
                    <a:lnTo>
                      <a:pt x="1492" y="1385"/>
                    </a:lnTo>
                    <a:lnTo>
                      <a:pt x="0" y="1385"/>
                    </a:lnTo>
                    <a:lnTo>
                      <a:pt x="1066" y="3942"/>
                    </a:lnTo>
                    <a:lnTo>
                      <a:pt x="12359" y="3729"/>
                    </a:lnTo>
                    <a:lnTo>
                      <a:pt x="1150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5" name="Google Shape;2805;p27"/>
              <p:cNvSpPr/>
              <p:nvPr/>
            </p:nvSpPr>
            <p:spPr>
              <a:xfrm flipH="1">
                <a:off x="1601125" y="3131725"/>
                <a:ext cx="309000" cy="98575"/>
              </a:xfrm>
              <a:custGeom>
                <a:avLst/>
                <a:gdLst/>
                <a:ahLst/>
                <a:cxnLst/>
                <a:rect l="l" t="t" r="r" b="b"/>
                <a:pathLst>
                  <a:path w="12360" h="3943" fill="none" extrusionOk="0">
                    <a:moveTo>
                      <a:pt x="11507" y="0"/>
                    </a:moveTo>
                    <a:lnTo>
                      <a:pt x="10974" y="320"/>
                    </a:lnTo>
                    <a:lnTo>
                      <a:pt x="11507" y="2557"/>
                    </a:lnTo>
                    <a:lnTo>
                      <a:pt x="2025" y="2557"/>
                    </a:lnTo>
                    <a:lnTo>
                      <a:pt x="1492" y="1385"/>
                    </a:lnTo>
                    <a:lnTo>
                      <a:pt x="0" y="1385"/>
                    </a:lnTo>
                    <a:lnTo>
                      <a:pt x="1066" y="3942"/>
                    </a:lnTo>
                    <a:lnTo>
                      <a:pt x="12359" y="3729"/>
                    </a:lnTo>
                    <a:lnTo>
                      <a:pt x="11507"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6" name="Google Shape;2806;p27"/>
              <p:cNvSpPr/>
              <p:nvPr/>
            </p:nvSpPr>
            <p:spPr>
              <a:xfrm flipH="1">
                <a:off x="1651725" y="3131725"/>
                <a:ext cx="298350" cy="34650"/>
              </a:xfrm>
              <a:custGeom>
                <a:avLst/>
                <a:gdLst/>
                <a:ahLst/>
                <a:cxnLst/>
                <a:rect l="l" t="t" r="r" b="b"/>
                <a:pathLst>
                  <a:path w="11934" h="1386" extrusionOk="0">
                    <a:moveTo>
                      <a:pt x="11933" y="0"/>
                    </a:moveTo>
                    <a:lnTo>
                      <a:pt x="0" y="320"/>
                    </a:lnTo>
                    <a:lnTo>
                      <a:pt x="0" y="1385"/>
                    </a:lnTo>
                    <a:lnTo>
                      <a:pt x="11933" y="1385"/>
                    </a:lnTo>
                    <a:lnTo>
                      <a:pt x="11933"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7" name="Google Shape;2807;p27"/>
              <p:cNvSpPr/>
              <p:nvPr/>
            </p:nvSpPr>
            <p:spPr>
              <a:xfrm flipH="1">
                <a:off x="1622450" y="3131725"/>
                <a:ext cx="29300" cy="34650"/>
              </a:xfrm>
              <a:custGeom>
                <a:avLst/>
                <a:gdLst/>
                <a:ahLst/>
                <a:cxnLst/>
                <a:rect l="l" t="t" r="r" b="b"/>
                <a:pathLst>
                  <a:path w="1172" h="1386" extrusionOk="0">
                    <a:moveTo>
                      <a:pt x="0" y="0"/>
                    </a:moveTo>
                    <a:lnTo>
                      <a:pt x="0" y="1385"/>
                    </a:lnTo>
                    <a:lnTo>
                      <a:pt x="959" y="1385"/>
                    </a:lnTo>
                    <a:lnTo>
                      <a:pt x="1172"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8" name="Google Shape;2808;p27"/>
              <p:cNvSpPr/>
              <p:nvPr/>
            </p:nvSpPr>
            <p:spPr>
              <a:xfrm flipH="1">
                <a:off x="1579825" y="3826900"/>
                <a:ext cx="309000" cy="98600"/>
              </a:xfrm>
              <a:custGeom>
                <a:avLst/>
                <a:gdLst/>
                <a:ahLst/>
                <a:cxnLst/>
                <a:rect l="l" t="t" r="r" b="b"/>
                <a:pathLst>
                  <a:path w="12360" h="3944" extrusionOk="0">
                    <a:moveTo>
                      <a:pt x="11507" y="1"/>
                    </a:moveTo>
                    <a:lnTo>
                      <a:pt x="10975" y="321"/>
                    </a:lnTo>
                    <a:lnTo>
                      <a:pt x="11507" y="2451"/>
                    </a:lnTo>
                    <a:lnTo>
                      <a:pt x="2025" y="2558"/>
                    </a:lnTo>
                    <a:lnTo>
                      <a:pt x="1599" y="1279"/>
                    </a:lnTo>
                    <a:lnTo>
                      <a:pt x="1" y="1279"/>
                    </a:lnTo>
                    <a:lnTo>
                      <a:pt x="1066" y="3943"/>
                    </a:lnTo>
                    <a:lnTo>
                      <a:pt x="12360" y="3623"/>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9" name="Google Shape;2809;p27"/>
              <p:cNvSpPr/>
              <p:nvPr/>
            </p:nvSpPr>
            <p:spPr>
              <a:xfrm flipH="1">
                <a:off x="1579825" y="3826900"/>
                <a:ext cx="309000" cy="98600"/>
              </a:xfrm>
              <a:custGeom>
                <a:avLst/>
                <a:gdLst/>
                <a:ahLst/>
                <a:cxnLst/>
                <a:rect l="l" t="t" r="r" b="b"/>
                <a:pathLst>
                  <a:path w="12360" h="3944" fill="none" extrusionOk="0">
                    <a:moveTo>
                      <a:pt x="11507" y="1"/>
                    </a:moveTo>
                    <a:lnTo>
                      <a:pt x="10975" y="321"/>
                    </a:lnTo>
                    <a:lnTo>
                      <a:pt x="11507" y="2451"/>
                    </a:lnTo>
                    <a:lnTo>
                      <a:pt x="2025" y="2558"/>
                    </a:lnTo>
                    <a:lnTo>
                      <a:pt x="1599" y="1279"/>
                    </a:lnTo>
                    <a:lnTo>
                      <a:pt x="1" y="1279"/>
                    </a:lnTo>
                    <a:lnTo>
                      <a:pt x="1066" y="3943"/>
                    </a:lnTo>
                    <a:lnTo>
                      <a:pt x="12360" y="3623"/>
                    </a:lnTo>
                    <a:lnTo>
                      <a:pt x="115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0" name="Google Shape;2810;p27"/>
              <p:cNvSpPr/>
              <p:nvPr/>
            </p:nvSpPr>
            <p:spPr>
              <a:xfrm flipH="1">
                <a:off x="1630425" y="3826900"/>
                <a:ext cx="298350" cy="32000"/>
              </a:xfrm>
              <a:custGeom>
                <a:avLst/>
                <a:gdLst/>
                <a:ahLst/>
                <a:cxnLst/>
                <a:rect l="l" t="t" r="r" b="b"/>
                <a:pathLst>
                  <a:path w="11934" h="1280" extrusionOk="0">
                    <a:moveTo>
                      <a:pt x="11933" y="1"/>
                    </a:moveTo>
                    <a:lnTo>
                      <a:pt x="0" y="321"/>
                    </a:lnTo>
                    <a:lnTo>
                      <a:pt x="0" y="1279"/>
                    </a:lnTo>
                    <a:lnTo>
                      <a:pt x="11933" y="1279"/>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1" name="Google Shape;2811;p27"/>
              <p:cNvSpPr/>
              <p:nvPr/>
            </p:nvSpPr>
            <p:spPr>
              <a:xfrm flipH="1">
                <a:off x="1601125" y="3826900"/>
                <a:ext cx="29325" cy="32000"/>
              </a:xfrm>
              <a:custGeom>
                <a:avLst/>
                <a:gdLst/>
                <a:ahLst/>
                <a:cxnLst/>
                <a:rect l="l" t="t" r="r" b="b"/>
                <a:pathLst>
                  <a:path w="1173" h="1280" extrusionOk="0">
                    <a:moveTo>
                      <a:pt x="0" y="1"/>
                    </a:moveTo>
                    <a:lnTo>
                      <a:pt x="0" y="1279"/>
                    </a:lnTo>
                    <a:lnTo>
                      <a:pt x="959" y="1279"/>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2" name="Google Shape;2812;p27"/>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9_1">
    <p:bg>
      <p:bgPr>
        <a:blipFill>
          <a:blip r:embed="rId2">
            <a:alphaModFix/>
          </a:blip>
          <a:stretch>
            <a:fillRect/>
          </a:stretch>
        </a:blipFill>
        <a:effectLst/>
      </p:bgPr>
    </p:bg>
    <p:spTree>
      <p:nvGrpSpPr>
        <p:cNvPr id="1" name="Shape 2813"/>
        <p:cNvGrpSpPr/>
        <p:nvPr/>
      </p:nvGrpSpPr>
      <p:grpSpPr>
        <a:xfrm>
          <a:off x="0" y="0"/>
          <a:ext cx="0" cy="0"/>
          <a:chOff x="0" y="0"/>
          <a:chExt cx="0" cy="0"/>
        </a:xfrm>
      </p:grpSpPr>
      <p:grpSp>
        <p:nvGrpSpPr>
          <p:cNvPr id="2814" name="Google Shape;2814;p28"/>
          <p:cNvGrpSpPr/>
          <p:nvPr/>
        </p:nvGrpSpPr>
        <p:grpSpPr>
          <a:xfrm>
            <a:off x="7708203" y="433909"/>
            <a:ext cx="1591871" cy="525727"/>
            <a:chOff x="583503" y="585996"/>
            <a:chExt cx="1591871" cy="525727"/>
          </a:xfrm>
        </p:grpSpPr>
        <p:sp>
          <p:nvSpPr>
            <p:cNvPr id="2815" name="Google Shape;2815;p28"/>
            <p:cNvSpPr/>
            <p:nvPr/>
          </p:nvSpPr>
          <p:spPr>
            <a:xfrm>
              <a:off x="583503" y="854351"/>
              <a:ext cx="1246286" cy="257373"/>
            </a:xfrm>
            <a:custGeom>
              <a:avLst/>
              <a:gdLst/>
              <a:ahLst/>
              <a:cxnLst/>
              <a:rect l="l" t="t" r="r" b="b"/>
              <a:pathLst>
                <a:path w="36119" h="7459" extrusionOk="0">
                  <a:moveTo>
                    <a:pt x="1385" y="1"/>
                  </a:moveTo>
                  <a:lnTo>
                    <a:pt x="0" y="5221"/>
                  </a:lnTo>
                  <a:lnTo>
                    <a:pt x="0" y="7139"/>
                  </a:lnTo>
                  <a:lnTo>
                    <a:pt x="33881" y="7459"/>
                  </a:lnTo>
                  <a:lnTo>
                    <a:pt x="36118" y="1066"/>
                  </a:lnTo>
                  <a:lnTo>
                    <a:pt x="1385"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6" name="Google Shape;2816;p28"/>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7" name="Google Shape;2817;p28"/>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FFE8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8" name="Google Shape;2818;p28"/>
            <p:cNvSpPr/>
            <p:nvPr/>
          </p:nvSpPr>
          <p:spPr>
            <a:xfrm>
              <a:off x="1645989" y="891134"/>
              <a:ext cx="238982" cy="165451"/>
            </a:xfrm>
            <a:custGeom>
              <a:avLst/>
              <a:gdLst/>
              <a:ahLst/>
              <a:cxnLst/>
              <a:rect l="l" t="t" r="r" b="b"/>
              <a:pathLst>
                <a:path w="6926" h="4795" extrusionOk="0">
                  <a:moveTo>
                    <a:pt x="5327" y="0"/>
                  </a:moveTo>
                  <a:lnTo>
                    <a:pt x="0" y="4795"/>
                  </a:lnTo>
                  <a:lnTo>
                    <a:pt x="1492" y="4795"/>
                  </a:lnTo>
                  <a:lnTo>
                    <a:pt x="6926" y="107"/>
                  </a:lnTo>
                  <a:lnTo>
                    <a:pt x="532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9" name="Google Shape;2819;p28"/>
            <p:cNvSpPr/>
            <p:nvPr/>
          </p:nvSpPr>
          <p:spPr>
            <a:xfrm>
              <a:off x="1634947" y="891134"/>
              <a:ext cx="194884" cy="165451"/>
            </a:xfrm>
            <a:custGeom>
              <a:avLst/>
              <a:gdLst/>
              <a:ahLst/>
              <a:cxnLst/>
              <a:rect l="l" t="t" r="r" b="b"/>
              <a:pathLst>
                <a:path w="5648" h="4795" extrusionOk="0">
                  <a:moveTo>
                    <a:pt x="5647" y="0"/>
                  </a:moveTo>
                  <a:lnTo>
                    <a:pt x="1"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0" name="Google Shape;2820;p28"/>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1" name="Google Shape;2821;p28"/>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2" name="Google Shape;2822;p28"/>
            <p:cNvSpPr/>
            <p:nvPr/>
          </p:nvSpPr>
          <p:spPr>
            <a:xfrm>
              <a:off x="583503" y="854351"/>
              <a:ext cx="1246286" cy="257373"/>
            </a:xfrm>
            <a:custGeom>
              <a:avLst/>
              <a:gdLst/>
              <a:ahLst/>
              <a:cxnLst/>
              <a:rect l="l" t="t" r="r" b="b"/>
              <a:pathLst>
                <a:path w="36119" h="7459" fill="none" extrusionOk="0">
                  <a:moveTo>
                    <a:pt x="1385" y="1"/>
                  </a:moveTo>
                  <a:lnTo>
                    <a:pt x="0" y="5221"/>
                  </a:lnTo>
                  <a:lnTo>
                    <a:pt x="0" y="7139"/>
                  </a:lnTo>
                  <a:lnTo>
                    <a:pt x="33881" y="7459"/>
                  </a:lnTo>
                  <a:lnTo>
                    <a:pt x="36118" y="1066"/>
                  </a:lnTo>
                  <a:lnTo>
                    <a:pt x="13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28"/>
            <p:cNvSpPr/>
            <p:nvPr/>
          </p:nvSpPr>
          <p:spPr>
            <a:xfrm>
              <a:off x="1043059" y="681578"/>
              <a:ext cx="371308" cy="158102"/>
            </a:xfrm>
            <a:custGeom>
              <a:avLst/>
              <a:gdLst/>
              <a:ahLst/>
              <a:cxnLst/>
              <a:rect l="l" t="t" r="r" b="b"/>
              <a:pathLst>
                <a:path w="10761" h="4582" extrusionOk="0">
                  <a:moveTo>
                    <a:pt x="10761" y="4582"/>
                  </a:moveTo>
                  <a:lnTo>
                    <a:pt x="10122" y="0"/>
                  </a:lnTo>
                  <a:lnTo>
                    <a:pt x="0" y="2344"/>
                  </a:lnTo>
                  <a:lnTo>
                    <a:pt x="0" y="2664"/>
                  </a:lnTo>
                  <a:lnTo>
                    <a:pt x="1065" y="2557"/>
                  </a:lnTo>
                  <a:lnTo>
                    <a:pt x="1172" y="4155"/>
                  </a:lnTo>
                  <a:lnTo>
                    <a:pt x="0" y="4155"/>
                  </a:lnTo>
                  <a:lnTo>
                    <a:pt x="0" y="4582"/>
                  </a:lnTo>
                  <a:lnTo>
                    <a:pt x="10761" y="458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4" name="Google Shape;2824;p28"/>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5" name="Google Shape;2825;p28"/>
            <p:cNvSpPr/>
            <p:nvPr/>
          </p:nvSpPr>
          <p:spPr>
            <a:xfrm>
              <a:off x="1079808" y="710978"/>
              <a:ext cx="312512" cy="114005"/>
            </a:xfrm>
            <a:custGeom>
              <a:avLst/>
              <a:gdLst/>
              <a:ahLst/>
              <a:cxnLst/>
              <a:rect l="l" t="t" r="r" b="b"/>
              <a:pathLst>
                <a:path w="9057" h="3304" extrusionOk="0">
                  <a:moveTo>
                    <a:pt x="0" y="1705"/>
                  </a:moveTo>
                  <a:lnTo>
                    <a:pt x="8311" y="1"/>
                  </a:lnTo>
                  <a:lnTo>
                    <a:pt x="9057" y="3197"/>
                  </a:lnTo>
                  <a:lnTo>
                    <a:pt x="107" y="3303"/>
                  </a:lnTo>
                  <a:lnTo>
                    <a:pt x="0" y="170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6" name="Google Shape;2826;p28"/>
            <p:cNvSpPr/>
            <p:nvPr/>
          </p:nvSpPr>
          <p:spPr>
            <a:xfrm>
              <a:off x="1054066" y="585996"/>
              <a:ext cx="628681" cy="176493"/>
            </a:xfrm>
            <a:custGeom>
              <a:avLst/>
              <a:gdLst/>
              <a:ahLst/>
              <a:cxnLst/>
              <a:rect l="l" t="t" r="r" b="b"/>
              <a:pathLst>
                <a:path w="18220" h="5115" extrusionOk="0">
                  <a:moveTo>
                    <a:pt x="18220" y="2664"/>
                  </a:moveTo>
                  <a:lnTo>
                    <a:pt x="18220" y="2344"/>
                  </a:lnTo>
                  <a:lnTo>
                    <a:pt x="17580" y="2344"/>
                  </a:lnTo>
                  <a:lnTo>
                    <a:pt x="17580" y="1066"/>
                  </a:lnTo>
                  <a:lnTo>
                    <a:pt x="18220" y="1066"/>
                  </a:lnTo>
                  <a:lnTo>
                    <a:pt x="18220" y="746"/>
                  </a:lnTo>
                  <a:lnTo>
                    <a:pt x="9377" y="0"/>
                  </a:lnTo>
                  <a:lnTo>
                    <a:pt x="1" y="0"/>
                  </a:lnTo>
                  <a:lnTo>
                    <a:pt x="214" y="5114"/>
                  </a:lnTo>
                  <a:lnTo>
                    <a:pt x="9803" y="2770"/>
                  </a:lnTo>
                  <a:lnTo>
                    <a:pt x="18220" y="2664"/>
                  </a:lnTo>
                  <a:close/>
                </a:path>
              </a:pathLst>
            </a:custGeom>
            <a:solidFill>
              <a:srgbClr val="FFB3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7" name="Google Shape;2827;p28"/>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8" name="Google Shape;2828;p28"/>
            <p:cNvSpPr/>
            <p:nvPr/>
          </p:nvSpPr>
          <p:spPr>
            <a:xfrm>
              <a:off x="1072458" y="604354"/>
              <a:ext cx="312512" cy="128704"/>
            </a:xfrm>
            <a:custGeom>
              <a:avLst/>
              <a:gdLst/>
              <a:ahLst/>
              <a:cxnLst/>
              <a:rect l="l" t="t" r="r" b="b"/>
              <a:pathLst>
                <a:path w="9057" h="3730" extrusionOk="0">
                  <a:moveTo>
                    <a:pt x="8844" y="1"/>
                  </a:moveTo>
                  <a:lnTo>
                    <a:pt x="0" y="1"/>
                  </a:lnTo>
                  <a:lnTo>
                    <a:pt x="213" y="3730"/>
                  </a:lnTo>
                  <a:lnTo>
                    <a:pt x="9057" y="2025"/>
                  </a:lnTo>
                  <a:lnTo>
                    <a:pt x="88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9" name="Google Shape;2829;p28"/>
            <p:cNvSpPr/>
            <p:nvPr/>
          </p:nvSpPr>
          <p:spPr>
            <a:xfrm>
              <a:off x="1377598" y="604354"/>
              <a:ext cx="283114" cy="69907"/>
            </a:xfrm>
            <a:custGeom>
              <a:avLst/>
              <a:gdLst/>
              <a:ahLst/>
              <a:cxnLst/>
              <a:rect l="l" t="t" r="r" b="b"/>
              <a:pathLst>
                <a:path w="8205" h="2026" extrusionOk="0">
                  <a:moveTo>
                    <a:pt x="1" y="1"/>
                  </a:moveTo>
                  <a:lnTo>
                    <a:pt x="8204" y="534"/>
                  </a:lnTo>
                  <a:lnTo>
                    <a:pt x="8204" y="1812"/>
                  </a:lnTo>
                  <a:lnTo>
                    <a:pt x="214" y="2025"/>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28"/>
            <p:cNvSpPr/>
            <p:nvPr/>
          </p:nvSpPr>
          <p:spPr>
            <a:xfrm>
              <a:off x="631294" y="839651"/>
              <a:ext cx="389699" cy="58866"/>
            </a:xfrm>
            <a:custGeom>
              <a:avLst/>
              <a:gdLst/>
              <a:ahLst/>
              <a:cxnLst/>
              <a:rect l="l" t="t" r="r" b="b"/>
              <a:pathLst>
                <a:path w="11294" h="1706" extrusionOk="0">
                  <a:moveTo>
                    <a:pt x="11294" y="1"/>
                  </a:moveTo>
                  <a:lnTo>
                    <a:pt x="0" y="427"/>
                  </a:lnTo>
                  <a:lnTo>
                    <a:pt x="0" y="1705"/>
                  </a:lnTo>
                  <a:lnTo>
                    <a:pt x="11294" y="1386"/>
                  </a:lnTo>
                  <a:lnTo>
                    <a:pt x="1129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28"/>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28"/>
            <p:cNvSpPr/>
            <p:nvPr/>
          </p:nvSpPr>
          <p:spPr>
            <a:xfrm>
              <a:off x="1921695" y="600696"/>
              <a:ext cx="194884" cy="227975"/>
            </a:xfrm>
            <a:custGeom>
              <a:avLst/>
              <a:gdLst/>
              <a:ahLst/>
              <a:cxnLst/>
              <a:rect l="l" t="t" r="r" b="b"/>
              <a:pathLst>
                <a:path w="5648" h="6607" extrusionOk="0">
                  <a:moveTo>
                    <a:pt x="5648" y="0"/>
                  </a:moveTo>
                  <a:lnTo>
                    <a:pt x="1" y="107"/>
                  </a:lnTo>
                  <a:lnTo>
                    <a:pt x="321" y="6606"/>
                  </a:lnTo>
                  <a:lnTo>
                    <a:pt x="5328" y="6499"/>
                  </a:lnTo>
                  <a:lnTo>
                    <a:pt x="56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28"/>
            <p:cNvSpPr/>
            <p:nvPr/>
          </p:nvSpPr>
          <p:spPr>
            <a:xfrm>
              <a:off x="1921695" y="600696"/>
              <a:ext cx="194884" cy="227975"/>
            </a:xfrm>
            <a:custGeom>
              <a:avLst/>
              <a:gdLst/>
              <a:ahLst/>
              <a:cxnLst/>
              <a:rect l="l" t="t" r="r" b="b"/>
              <a:pathLst>
                <a:path w="5648" h="6607" fill="none" extrusionOk="0">
                  <a:moveTo>
                    <a:pt x="321" y="6606"/>
                  </a:moveTo>
                  <a:lnTo>
                    <a:pt x="1" y="107"/>
                  </a:lnTo>
                  <a:lnTo>
                    <a:pt x="5648" y="0"/>
                  </a:lnTo>
                  <a:lnTo>
                    <a:pt x="5328" y="6499"/>
                  </a:lnTo>
                  <a:lnTo>
                    <a:pt x="321" y="66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28"/>
            <p:cNvSpPr/>
            <p:nvPr/>
          </p:nvSpPr>
          <p:spPr>
            <a:xfrm>
              <a:off x="1932737" y="810252"/>
              <a:ext cx="172836" cy="29433"/>
            </a:xfrm>
            <a:custGeom>
              <a:avLst/>
              <a:gdLst/>
              <a:ahLst/>
              <a:cxnLst/>
              <a:rect l="l" t="t" r="r" b="b"/>
              <a:pathLst>
                <a:path w="5009" h="853" extrusionOk="0">
                  <a:moveTo>
                    <a:pt x="5008" y="0"/>
                  </a:moveTo>
                  <a:lnTo>
                    <a:pt x="1" y="213"/>
                  </a:lnTo>
                  <a:lnTo>
                    <a:pt x="1" y="746"/>
                  </a:lnTo>
                  <a:lnTo>
                    <a:pt x="640" y="746"/>
                  </a:lnTo>
                  <a:lnTo>
                    <a:pt x="853" y="533"/>
                  </a:lnTo>
                  <a:lnTo>
                    <a:pt x="1812" y="533"/>
                  </a:lnTo>
                  <a:lnTo>
                    <a:pt x="2025" y="746"/>
                  </a:lnTo>
                  <a:lnTo>
                    <a:pt x="2771" y="746"/>
                  </a:lnTo>
                  <a:lnTo>
                    <a:pt x="2877" y="533"/>
                  </a:lnTo>
                  <a:lnTo>
                    <a:pt x="4262" y="533"/>
                  </a:lnTo>
                  <a:lnTo>
                    <a:pt x="4582" y="853"/>
                  </a:lnTo>
                  <a:lnTo>
                    <a:pt x="5008" y="853"/>
                  </a:lnTo>
                  <a:lnTo>
                    <a:pt x="50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5" name="Google Shape;2835;p28"/>
            <p:cNvSpPr/>
            <p:nvPr/>
          </p:nvSpPr>
          <p:spPr>
            <a:xfrm>
              <a:off x="1998920" y="608046"/>
              <a:ext cx="77222" cy="191192"/>
            </a:xfrm>
            <a:custGeom>
              <a:avLst/>
              <a:gdLst/>
              <a:ahLst/>
              <a:cxnLst/>
              <a:rect l="l" t="t" r="r" b="b"/>
              <a:pathLst>
                <a:path w="2238" h="5541" fill="none" extrusionOk="0">
                  <a:moveTo>
                    <a:pt x="1066" y="0"/>
                  </a:moveTo>
                  <a:lnTo>
                    <a:pt x="1066" y="0"/>
                  </a:lnTo>
                  <a:lnTo>
                    <a:pt x="533" y="0"/>
                  </a:lnTo>
                  <a:lnTo>
                    <a:pt x="107" y="214"/>
                  </a:lnTo>
                  <a:lnTo>
                    <a:pt x="107" y="214"/>
                  </a:lnTo>
                  <a:lnTo>
                    <a:pt x="0" y="427"/>
                  </a:lnTo>
                  <a:lnTo>
                    <a:pt x="0" y="1066"/>
                  </a:lnTo>
                  <a:lnTo>
                    <a:pt x="0" y="2771"/>
                  </a:lnTo>
                  <a:lnTo>
                    <a:pt x="320" y="4475"/>
                  </a:lnTo>
                  <a:lnTo>
                    <a:pt x="427" y="5114"/>
                  </a:lnTo>
                  <a:lnTo>
                    <a:pt x="640" y="5434"/>
                  </a:lnTo>
                  <a:lnTo>
                    <a:pt x="640" y="5434"/>
                  </a:lnTo>
                  <a:lnTo>
                    <a:pt x="959" y="5541"/>
                  </a:lnTo>
                  <a:lnTo>
                    <a:pt x="1172" y="5541"/>
                  </a:lnTo>
                  <a:lnTo>
                    <a:pt x="1172" y="5541"/>
                  </a:lnTo>
                  <a:lnTo>
                    <a:pt x="1492" y="5541"/>
                  </a:lnTo>
                  <a:lnTo>
                    <a:pt x="1812" y="5434"/>
                  </a:lnTo>
                  <a:lnTo>
                    <a:pt x="2025" y="5221"/>
                  </a:lnTo>
                  <a:lnTo>
                    <a:pt x="2131" y="5114"/>
                  </a:lnTo>
                  <a:lnTo>
                    <a:pt x="2131" y="5114"/>
                  </a:lnTo>
                  <a:lnTo>
                    <a:pt x="2238" y="2771"/>
                  </a:lnTo>
                  <a:lnTo>
                    <a:pt x="2238" y="1172"/>
                  </a:lnTo>
                  <a:lnTo>
                    <a:pt x="2131" y="320"/>
                  </a:lnTo>
                  <a:lnTo>
                    <a:pt x="2131" y="320"/>
                  </a:lnTo>
                  <a:lnTo>
                    <a:pt x="1918" y="107"/>
                  </a:lnTo>
                  <a:lnTo>
                    <a:pt x="1705" y="0"/>
                  </a:lnTo>
                  <a:lnTo>
                    <a:pt x="10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6" name="Google Shape;2836;p28"/>
            <p:cNvSpPr/>
            <p:nvPr/>
          </p:nvSpPr>
          <p:spPr>
            <a:xfrm>
              <a:off x="712177" y="891134"/>
              <a:ext cx="194850" cy="165451"/>
            </a:xfrm>
            <a:custGeom>
              <a:avLst/>
              <a:gdLst/>
              <a:ahLst/>
              <a:cxnLst/>
              <a:rect l="l" t="t" r="r" b="b"/>
              <a:pathLst>
                <a:path w="5647" h="4795" extrusionOk="0">
                  <a:moveTo>
                    <a:pt x="5647" y="0"/>
                  </a:moveTo>
                  <a:lnTo>
                    <a:pt x="0" y="107"/>
                  </a:lnTo>
                  <a:lnTo>
                    <a:pt x="320" y="4795"/>
                  </a:lnTo>
                  <a:lnTo>
                    <a:pt x="564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7" name="Google Shape;2837;p28"/>
            <p:cNvSpPr/>
            <p:nvPr/>
          </p:nvSpPr>
          <p:spPr>
            <a:xfrm>
              <a:off x="1020975" y="839651"/>
              <a:ext cx="1154399" cy="66215"/>
            </a:xfrm>
            <a:custGeom>
              <a:avLst/>
              <a:gdLst/>
              <a:ahLst/>
              <a:cxnLst/>
              <a:rect l="l" t="t" r="r" b="b"/>
              <a:pathLst>
                <a:path w="33456" h="1919" extrusionOk="0">
                  <a:moveTo>
                    <a:pt x="1" y="1"/>
                  </a:moveTo>
                  <a:lnTo>
                    <a:pt x="1" y="1386"/>
                  </a:lnTo>
                  <a:lnTo>
                    <a:pt x="33455" y="1918"/>
                  </a:lnTo>
                  <a:lnTo>
                    <a:pt x="3345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8" name="Google Shape;2838;p28"/>
            <p:cNvSpPr/>
            <p:nvPr/>
          </p:nvSpPr>
          <p:spPr>
            <a:xfrm>
              <a:off x="723185" y="887442"/>
              <a:ext cx="246366" cy="169144"/>
            </a:xfrm>
            <a:custGeom>
              <a:avLst/>
              <a:gdLst/>
              <a:ahLst/>
              <a:cxnLst/>
              <a:rect l="l" t="t" r="r" b="b"/>
              <a:pathLst>
                <a:path w="7140" h="4902" extrusionOk="0">
                  <a:moveTo>
                    <a:pt x="7139" y="1"/>
                  </a:moveTo>
                  <a:lnTo>
                    <a:pt x="5328" y="107"/>
                  </a:lnTo>
                  <a:lnTo>
                    <a:pt x="1" y="4902"/>
                  </a:lnTo>
                  <a:lnTo>
                    <a:pt x="1492" y="4902"/>
                  </a:lnTo>
                  <a:lnTo>
                    <a:pt x="713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9" name="Google Shape;2839;p28"/>
            <p:cNvSpPr/>
            <p:nvPr/>
          </p:nvSpPr>
          <p:spPr>
            <a:xfrm>
              <a:off x="1392298" y="677886"/>
              <a:ext cx="352952" cy="169144"/>
            </a:xfrm>
            <a:custGeom>
              <a:avLst/>
              <a:gdLst/>
              <a:ahLst/>
              <a:cxnLst/>
              <a:rect l="l" t="t" r="r" b="b"/>
              <a:pathLst>
                <a:path w="10229" h="4902" extrusionOk="0">
                  <a:moveTo>
                    <a:pt x="10229" y="4902"/>
                  </a:moveTo>
                  <a:lnTo>
                    <a:pt x="8844" y="1"/>
                  </a:lnTo>
                  <a:lnTo>
                    <a:pt x="1" y="107"/>
                  </a:lnTo>
                  <a:lnTo>
                    <a:pt x="640" y="4689"/>
                  </a:lnTo>
                  <a:lnTo>
                    <a:pt x="10229" y="4902"/>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0" name="Google Shape;2840;p28"/>
            <p:cNvSpPr/>
            <p:nvPr/>
          </p:nvSpPr>
          <p:spPr>
            <a:xfrm>
              <a:off x="1054066" y="585996"/>
              <a:ext cx="330903" cy="176493"/>
            </a:xfrm>
            <a:custGeom>
              <a:avLst/>
              <a:gdLst/>
              <a:ahLst/>
              <a:cxnLst/>
              <a:rect l="l" t="t" r="r" b="b"/>
              <a:pathLst>
                <a:path w="9590" h="5115" extrusionOk="0">
                  <a:moveTo>
                    <a:pt x="9377" y="0"/>
                  </a:moveTo>
                  <a:lnTo>
                    <a:pt x="9590" y="2877"/>
                  </a:lnTo>
                  <a:lnTo>
                    <a:pt x="214" y="5114"/>
                  </a:lnTo>
                  <a:lnTo>
                    <a:pt x="1" y="0"/>
                  </a:lnTo>
                  <a:lnTo>
                    <a:pt x="937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41" name="Google Shape;2841;p28"/>
          <p:cNvGrpSpPr/>
          <p:nvPr/>
        </p:nvGrpSpPr>
        <p:grpSpPr>
          <a:xfrm>
            <a:off x="7946375" y="3692300"/>
            <a:ext cx="1641025" cy="1309900"/>
            <a:chOff x="8060675" y="3682775"/>
            <a:chExt cx="1641025" cy="1309900"/>
          </a:xfrm>
        </p:grpSpPr>
        <p:sp>
          <p:nvSpPr>
            <p:cNvPr id="2842" name="Google Shape;2842;p28"/>
            <p:cNvSpPr/>
            <p:nvPr/>
          </p:nvSpPr>
          <p:spPr>
            <a:xfrm>
              <a:off x="8060675" y="4816275"/>
              <a:ext cx="16410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43" name="Google Shape;2843;p28"/>
            <p:cNvGrpSpPr/>
            <p:nvPr/>
          </p:nvGrpSpPr>
          <p:grpSpPr>
            <a:xfrm flipH="1">
              <a:off x="8215400" y="3682775"/>
              <a:ext cx="1486300" cy="1222600"/>
              <a:chOff x="756775" y="2990550"/>
              <a:chExt cx="1486300" cy="1222600"/>
            </a:xfrm>
          </p:grpSpPr>
          <p:sp>
            <p:nvSpPr>
              <p:cNvPr id="2844" name="Google Shape;2844;p28"/>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5" name="Google Shape;2845;p28"/>
              <p:cNvSpPr/>
              <p:nvPr/>
            </p:nvSpPr>
            <p:spPr>
              <a:xfrm flipH="1">
                <a:off x="1505250" y="4103925"/>
                <a:ext cx="530075" cy="109225"/>
              </a:xfrm>
              <a:custGeom>
                <a:avLst/>
                <a:gdLst/>
                <a:ahLst/>
                <a:cxnLst/>
                <a:rect l="l" t="t" r="r" b="b"/>
                <a:pathLst>
                  <a:path w="21203" h="4369" extrusionOk="0">
                    <a:moveTo>
                      <a:pt x="533" y="0"/>
                    </a:moveTo>
                    <a:lnTo>
                      <a:pt x="1" y="1172"/>
                    </a:lnTo>
                    <a:lnTo>
                      <a:pt x="19179" y="4369"/>
                    </a:lnTo>
                    <a:lnTo>
                      <a:pt x="2120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28"/>
              <p:cNvSpPr/>
              <p:nvPr/>
            </p:nvSpPr>
            <p:spPr>
              <a:xfrm flipH="1">
                <a:off x="1505250" y="4103925"/>
                <a:ext cx="559375" cy="109225"/>
              </a:xfrm>
              <a:custGeom>
                <a:avLst/>
                <a:gdLst/>
                <a:ahLst/>
                <a:cxnLst/>
                <a:rect l="l" t="t" r="r" b="b"/>
                <a:pathLst>
                  <a:path w="22375" h="4369" extrusionOk="0">
                    <a:moveTo>
                      <a:pt x="1705" y="0"/>
                    </a:moveTo>
                    <a:lnTo>
                      <a:pt x="1" y="4369"/>
                    </a:lnTo>
                    <a:lnTo>
                      <a:pt x="20351" y="4369"/>
                    </a:lnTo>
                    <a:lnTo>
                      <a:pt x="22375"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28"/>
              <p:cNvSpPr/>
              <p:nvPr/>
            </p:nvSpPr>
            <p:spPr>
              <a:xfrm flipH="1">
                <a:off x="1188275" y="2990550"/>
                <a:ext cx="1022850" cy="1222600"/>
              </a:xfrm>
              <a:custGeom>
                <a:avLst/>
                <a:gdLst/>
                <a:ahLst/>
                <a:cxnLst/>
                <a:rect l="l" t="t" r="r" b="b"/>
                <a:pathLst>
                  <a:path w="40914" h="48904" extrusionOk="0">
                    <a:moveTo>
                      <a:pt x="40914" y="0"/>
                    </a:moveTo>
                    <a:lnTo>
                      <a:pt x="1" y="533"/>
                    </a:lnTo>
                    <a:lnTo>
                      <a:pt x="3517" y="48904"/>
                    </a:lnTo>
                    <a:lnTo>
                      <a:pt x="5861" y="48904"/>
                    </a:lnTo>
                    <a:lnTo>
                      <a:pt x="7565" y="44535"/>
                    </a:lnTo>
                    <a:lnTo>
                      <a:pt x="36758" y="44535"/>
                    </a:lnTo>
                    <a:lnTo>
                      <a:pt x="38037" y="48904"/>
                    </a:lnTo>
                    <a:lnTo>
                      <a:pt x="40061" y="48904"/>
                    </a:lnTo>
                    <a:lnTo>
                      <a:pt x="40914"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28"/>
              <p:cNvSpPr/>
              <p:nvPr/>
            </p:nvSpPr>
            <p:spPr>
              <a:xfrm flipH="1">
                <a:off x="1188275" y="2990550"/>
                <a:ext cx="1022850" cy="1222600"/>
              </a:xfrm>
              <a:custGeom>
                <a:avLst/>
                <a:gdLst/>
                <a:ahLst/>
                <a:cxnLst/>
                <a:rect l="l" t="t" r="r" b="b"/>
                <a:pathLst>
                  <a:path w="40914" h="48904" fill="none" extrusionOk="0">
                    <a:moveTo>
                      <a:pt x="3517" y="48904"/>
                    </a:moveTo>
                    <a:lnTo>
                      <a:pt x="1" y="533"/>
                    </a:lnTo>
                    <a:lnTo>
                      <a:pt x="40914" y="0"/>
                    </a:lnTo>
                    <a:lnTo>
                      <a:pt x="40061" y="48904"/>
                    </a:lnTo>
                    <a:lnTo>
                      <a:pt x="38037" y="48904"/>
                    </a:lnTo>
                    <a:lnTo>
                      <a:pt x="36758" y="44535"/>
                    </a:lnTo>
                    <a:lnTo>
                      <a:pt x="7565" y="44535"/>
                    </a:lnTo>
                    <a:lnTo>
                      <a:pt x="5861" y="48904"/>
                    </a:lnTo>
                    <a:lnTo>
                      <a:pt x="3517" y="4890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28"/>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0" name="Google Shape;2850;p28"/>
              <p:cNvSpPr/>
              <p:nvPr/>
            </p:nvSpPr>
            <p:spPr>
              <a:xfrm flipH="1">
                <a:off x="1505250" y="4103925"/>
                <a:ext cx="559375" cy="109225"/>
              </a:xfrm>
              <a:custGeom>
                <a:avLst/>
                <a:gdLst/>
                <a:ahLst/>
                <a:cxnLst/>
                <a:rect l="l" t="t" r="r" b="b"/>
                <a:pathLst>
                  <a:path w="22375" h="4369" fill="none" extrusionOk="0">
                    <a:moveTo>
                      <a:pt x="1" y="4369"/>
                    </a:moveTo>
                    <a:lnTo>
                      <a:pt x="20351" y="4369"/>
                    </a:lnTo>
                    <a:lnTo>
                      <a:pt x="22375" y="0"/>
                    </a:lnTo>
                    <a:lnTo>
                      <a:pt x="1705" y="0"/>
                    </a:lnTo>
                    <a:lnTo>
                      <a:pt x="1" y="436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1" name="Google Shape;2851;p28"/>
              <p:cNvSpPr/>
              <p:nvPr/>
            </p:nvSpPr>
            <p:spPr>
              <a:xfrm flipH="1">
                <a:off x="1505250" y="4103925"/>
                <a:ext cx="530075" cy="109225"/>
              </a:xfrm>
              <a:custGeom>
                <a:avLst/>
                <a:gdLst/>
                <a:ahLst/>
                <a:cxnLst/>
                <a:rect l="l" t="t" r="r" b="b"/>
                <a:pathLst>
                  <a:path w="21203" h="4369" fill="none" extrusionOk="0">
                    <a:moveTo>
                      <a:pt x="21203" y="0"/>
                    </a:moveTo>
                    <a:lnTo>
                      <a:pt x="533" y="0"/>
                    </a:lnTo>
                    <a:lnTo>
                      <a:pt x="1" y="1172"/>
                    </a:lnTo>
                    <a:lnTo>
                      <a:pt x="19179" y="4369"/>
                    </a:lnTo>
                    <a:lnTo>
                      <a:pt x="2120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2" name="Google Shape;2852;p28"/>
              <p:cNvSpPr/>
              <p:nvPr/>
            </p:nvSpPr>
            <p:spPr>
              <a:xfrm flipH="1">
                <a:off x="1230900" y="3017175"/>
                <a:ext cx="58625" cy="1020175"/>
              </a:xfrm>
              <a:custGeom>
                <a:avLst/>
                <a:gdLst/>
                <a:ahLst/>
                <a:cxnLst/>
                <a:rect l="l" t="t" r="r" b="b"/>
                <a:pathLst>
                  <a:path w="2345" h="40807" extrusionOk="0">
                    <a:moveTo>
                      <a:pt x="534" y="1"/>
                    </a:moveTo>
                    <a:lnTo>
                      <a:pt x="1" y="40807"/>
                    </a:lnTo>
                    <a:lnTo>
                      <a:pt x="1066" y="40807"/>
                    </a:lnTo>
                    <a:lnTo>
                      <a:pt x="234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3" name="Google Shape;2853;p28"/>
              <p:cNvSpPr/>
              <p:nvPr/>
            </p:nvSpPr>
            <p:spPr>
              <a:xfrm flipH="1">
                <a:off x="1230900" y="3017175"/>
                <a:ext cx="58625" cy="1020175"/>
              </a:xfrm>
              <a:custGeom>
                <a:avLst/>
                <a:gdLst/>
                <a:ahLst/>
                <a:cxnLst/>
                <a:rect l="l" t="t" r="r" b="b"/>
                <a:pathLst>
                  <a:path w="2345" h="40807" fill="none" extrusionOk="0">
                    <a:moveTo>
                      <a:pt x="1" y="40807"/>
                    </a:moveTo>
                    <a:lnTo>
                      <a:pt x="534" y="1"/>
                    </a:lnTo>
                    <a:lnTo>
                      <a:pt x="2345" y="1"/>
                    </a:lnTo>
                    <a:lnTo>
                      <a:pt x="1066" y="40807"/>
                    </a:lnTo>
                    <a:lnTo>
                      <a:pt x="1" y="4080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4" name="Google Shape;2854;p28"/>
              <p:cNvSpPr/>
              <p:nvPr/>
            </p:nvSpPr>
            <p:spPr>
              <a:xfrm flipH="1">
                <a:off x="1276175" y="3017175"/>
                <a:ext cx="966900" cy="1020175"/>
              </a:xfrm>
              <a:custGeom>
                <a:avLst/>
                <a:gdLst/>
                <a:ahLst/>
                <a:cxnLst/>
                <a:rect l="l" t="t" r="r" b="b"/>
                <a:pathLst>
                  <a:path w="38676" h="40807" extrusionOk="0">
                    <a:moveTo>
                      <a:pt x="38676" y="1"/>
                    </a:moveTo>
                    <a:lnTo>
                      <a:pt x="0" y="960"/>
                    </a:lnTo>
                    <a:lnTo>
                      <a:pt x="2131" y="40807"/>
                    </a:lnTo>
                    <a:lnTo>
                      <a:pt x="38143" y="40807"/>
                    </a:lnTo>
                    <a:lnTo>
                      <a:pt x="386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5" name="Google Shape;2855;p28"/>
              <p:cNvSpPr/>
              <p:nvPr/>
            </p:nvSpPr>
            <p:spPr>
              <a:xfrm flipH="1">
                <a:off x="1276175" y="3017175"/>
                <a:ext cx="966900" cy="1020175"/>
              </a:xfrm>
              <a:custGeom>
                <a:avLst/>
                <a:gdLst/>
                <a:ahLst/>
                <a:cxnLst/>
                <a:rect l="l" t="t" r="r" b="b"/>
                <a:pathLst>
                  <a:path w="38676" h="40807" fill="none" extrusionOk="0">
                    <a:moveTo>
                      <a:pt x="38676" y="1"/>
                    </a:moveTo>
                    <a:lnTo>
                      <a:pt x="0" y="960"/>
                    </a:lnTo>
                    <a:lnTo>
                      <a:pt x="2131" y="40807"/>
                    </a:lnTo>
                    <a:lnTo>
                      <a:pt x="38143" y="40807"/>
                    </a:lnTo>
                    <a:lnTo>
                      <a:pt x="3867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6" name="Google Shape;2856;p28"/>
              <p:cNvSpPr/>
              <p:nvPr/>
            </p:nvSpPr>
            <p:spPr>
              <a:xfrm flipH="1">
                <a:off x="1284150" y="3747000"/>
                <a:ext cx="921650" cy="8025"/>
              </a:xfrm>
              <a:custGeom>
                <a:avLst/>
                <a:gdLst/>
                <a:ahLst/>
                <a:cxnLst/>
                <a:rect l="l" t="t" r="r" b="b"/>
                <a:pathLst>
                  <a:path w="36866" h="321" extrusionOk="0">
                    <a:moveTo>
                      <a:pt x="1" y="1"/>
                    </a:moveTo>
                    <a:lnTo>
                      <a:pt x="1" y="107"/>
                    </a:lnTo>
                    <a:lnTo>
                      <a:pt x="36758" y="320"/>
                    </a:lnTo>
                    <a:lnTo>
                      <a:pt x="36865" y="107"/>
                    </a:lnTo>
                    <a:lnTo>
                      <a:pt x="1"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28"/>
              <p:cNvSpPr/>
              <p:nvPr/>
            </p:nvSpPr>
            <p:spPr>
              <a:xfrm flipH="1">
                <a:off x="1278825" y="3320825"/>
                <a:ext cx="950925" cy="37325"/>
              </a:xfrm>
              <a:custGeom>
                <a:avLst/>
                <a:gdLst/>
                <a:ahLst/>
                <a:cxnLst/>
                <a:rect l="l" t="t" r="r" b="b"/>
                <a:pathLst>
                  <a:path w="38037" h="1493" extrusionOk="0">
                    <a:moveTo>
                      <a:pt x="38036" y="1"/>
                    </a:moveTo>
                    <a:lnTo>
                      <a:pt x="0" y="1279"/>
                    </a:lnTo>
                    <a:lnTo>
                      <a:pt x="0" y="1492"/>
                    </a:lnTo>
                    <a:lnTo>
                      <a:pt x="38036" y="533"/>
                    </a:lnTo>
                    <a:lnTo>
                      <a:pt x="38036" y="1"/>
                    </a:lnTo>
                    <a:close/>
                  </a:path>
                </a:pathLst>
              </a:custGeom>
              <a:solidFill>
                <a:srgbClr val="EACF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8" name="Google Shape;2858;p28"/>
              <p:cNvSpPr/>
              <p:nvPr/>
            </p:nvSpPr>
            <p:spPr>
              <a:xfrm flipH="1">
                <a:off x="2133850" y="4037325"/>
                <a:ext cx="2675" cy="29325"/>
              </a:xfrm>
              <a:custGeom>
                <a:avLst/>
                <a:gdLst/>
                <a:ahLst/>
                <a:cxnLst/>
                <a:rect l="l" t="t" r="r" b="b"/>
                <a:pathLst>
                  <a:path w="107" h="1173" extrusionOk="0">
                    <a:moveTo>
                      <a:pt x="0" y="1"/>
                    </a:moveTo>
                    <a:lnTo>
                      <a:pt x="107" y="1173"/>
                    </a:lnTo>
                    <a:lnTo>
                      <a:pt x="107"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9" name="Google Shape;2859;p28"/>
              <p:cNvSpPr/>
              <p:nvPr/>
            </p:nvSpPr>
            <p:spPr>
              <a:xfrm flipH="1">
                <a:off x="2133850" y="4037325"/>
                <a:ext cx="2675" cy="29325"/>
              </a:xfrm>
              <a:custGeom>
                <a:avLst/>
                <a:gdLst/>
                <a:ahLst/>
                <a:cxnLst/>
                <a:rect l="l" t="t" r="r" b="b"/>
                <a:pathLst>
                  <a:path w="107" h="1173" fill="none" extrusionOk="0">
                    <a:moveTo>
                      <a:pt x="107" y="1"/>
                    </a:moveTo>
                    <a:lnTo>
                      <a:pt x="0" y="1"/>
                    </a:lnTo>
                    <a:lnTo>
                      <a:pt x="107" y="1173"/>
                    </a:lnTo>
                    <a:lnTo>
                      <a:pt x="107" y="1173"/>
                    </a:lnTo>
                    <a:lnTo>
                      <a:pt x="1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0" name="Google Shape;2860;p28"/>
              <p:cNvSpPr/>
              <p:nvPr/>
            </p:nvSpPr>
            <p:spPr>
              <a:xfrm flipH="1">
                <a:off x="1260200" y="4037325"/>
                <a:ext cx="873675" cy="45325"/>
              </a:xfrm>
              <a:custGeom>
                <a:avLst/>
                <a:gdLst/>
                <a:ahLst/>
                <a:cxnLst/>
                <a:rect l="l" t="t" r="r" b="b"/>
                <a:pathLst>
                  <a:path w="34947" h="1813" extrusionOk="0">
                    <a:moveTo>
                      <a:pt x="1" y="1"/>
                    </a:moveTo>
                    <a:lnTo>
                      <a:pt x="1" y="1173"/>
                    </a:lnTo>
                    <a:lnTo>
                      <a:pt x="34947" y="1812"/>
                    </a:lnTo>
                    <a:lnTo>
                      <a:pt x="3484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28"/>
              <p:cNvSpPr/>
              <p:nvPr/>
            </p:nvSpPr>
            <p:spPr>
              <a:xfrm flipH="1">
                <a:off x="1289500" y="4037325"/>
                <a:ext cx="847025" cy="25"/>
              </a:xfrm>
              <a:custGeom>
                <a:avLst/>
                <a:gdLst/>
                <a:ahLst/>
                <a:cxnLst/>
                <a:rect l="l" t="t" r="r" b="b"/>
                <a:pathLst>
                  <a:path w="33881" h="1" extrusionOk="0">
                    <a:moveTo>
                      <a:pt x="33881" y="1"/>
                    </a:moveTo>
                    <a:lnTo>
                      <a:pt x="0" y="1"/>
                    </a:lnTo>
                    <a:lnTo>
                      <a:pt x="107" y="1"/>
                    </a:lnTo>
                    <a:lnTo>
                      <a:pt x="33881" y="1"/>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28"/>
              <p:cNvSpPr/>
              <p:nvPr/>
            </p:nvSpPr>
            <p:spPr>
              <a:xfrm flipH="1">
                <a:off x="1289500" y="4037325"/>
                <a:ext cx="847025" cy="25"/>
              </a:xfrm>
              <a:custGeom>
                <a:avLst/>
                <a:gdLst/>
                <a:ahLst/>
                <a:cxnLst/>
                <a:rect l="l" t="t" r="r" b="b"/>
                <a:pathLst>
                  <a:path w="33881" h="1" fill="none" extrusionOk="0">
                    <a:moveTo>
                      <a:pt x="33881" y="1"/>
                    </a:moveTo>
                    <a:lnTo>
                      <a:pt x="0" y="1"/>
                    </a:lnTo>
                    <a:lnTo>
                      <a:pt x="107" y="1"/>
                    </a:lnTo>
                    <a:lnTo>
                      <a:pt x="338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28"/>
              <p:cNvSpPr/>
              <p:nvPr/>
            </p:nvSpPr>
            <p:spPr>
              <a:xfrm flipH="1">
                <a:off x="1601125" y="3438025"/>
                <a:ext cx="309000" cy="98575"/>
              </a:xfrm>
              <a:custGeom>
                <a:avLst/>
                <a:gdLst/>
                <a:ahLst/>
                <a:cxnLst/>
                <a:rect l="l" t="t" r="r" b="b"/>
                <a:pathLst>
                  <a:path w="12360" h="3943" extrusionOk="0">
                    <a:moveTo>
                      <a:pt x="11507" y="1"/>
                    </a:moveTo>
                    <a:lnTo>
                      <a:pt x="10974" y="427"/>
                    </a:lnTo>
                    <a:lnTo>
                      <a:pt x="11507" y="2558"/>
                    </a:lnTo>
                    <a:lnTo>
                      <a:pt x="2025" y="2558"/>
                    </a:lnTo>
                    <a:lnTo>
                      <a:pt x="1492" y="1386"/>
                    </a:lnTo>
                    <a:lnTo>
                      <a:pt x="0" y="1386"/>
                    </a:lnTo>
                    <a:lnTo>
                      <a:pt x="1066" y="3943"/>
                    </a:lnTo>
                    <a:lnTo>
                      <a:pt x="12359" y="3730"/>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28"/>
              <p:cNvSpPr/>
              <p:nvPr/>
            </p:nvSpPr>
            <p:spPr>
              <a:xfrm flipH="1">
                <a:off x="1601125" y="3438025"/>
                <a:ext cx="309000" cy="98575"/>
              </a:xfrm>
              <a:custGeom>
                <a:avLst/>
                <a:gdLst/>
                <a:ahLst/>
                <a:cxnLst/>
                <a:rect l="l" t="t" r="r" b="b"/>
                <a:pathLst>
                  <a:path w="12360" h="3943" fill="none" extrusionOk="0">
                    <a:moveTo>
                      <a:pt x="11507" y="1"/>
                    </a:moveTo>
                    <a:lnTo>
                      <a:pt x="10974" y="427"/>
                    </a:lnTo>
                    <a:lnTo>
                      <a:pt x="11507" y="2558"/>
                    </a:lnTo>
                    <a:lnTo>
                      <a:pt x="2025" y="2558"/>
                    </a:lnTo>
                    <a:lnTo>
                      <a:pt x="1492" y="1386"/>
                    </a:lnTo>
                    <a:lnTo>
                      <a:pt x="0" y="1386"/>
                    </a:lnTo>
                    <a:lnTo>
                      <a:pt x="1066" y="3943"/>
                    </a:lnTo>
                    <a:lnTo>
                      <a:pt x="12359" y="3730"/>
                    </a:lnTo>
                    <a:lnTo>
                      <a:pt x="11507" y="1"/>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28"/>
              <p:cNvSpPr/>
              <p:nvPr/>
            </p:nvSpPr>
            <p:spPr>
              <a:xfrm flipH="1">
                <a:off x="1651725" y="3438025"/>
                <a:ext cx="298350" cy="34650"/>
              </a:xfrm>
              <a:custGeom>
                <a:avLst/>
                <a:gdLst/>
                <a:ahLst/>
                <a:cxnLst/>
                <a:rect l="l" t="t" r="r" b="b"/>
                <a:pathLst>
                  <a:path w="11934" h="1386" extrusionOk="0">
                    <a:moveTo>
                      <a:pt x="11933" y="1"/>
                    </a:moveTo>
                    <a:lnTo>
                      <a:pt x="0" y="427"/>
                    </a:lnTo>
                    <a:lnTo>
                      <a:pt x="0" y="1386"/>
                    </a:lnTo>
                    <a:lnTo>
                      <a:pt x="11933" y="1386"/>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6" name="Google Shape;2866;p28"/>
              <p:cNvSpPr/>
              <p:nvPr/>
            </p:nvSpPr>
            <p:spPr>
              <a:xfrm flipH="1">
                <a:off x="1622450" y="3438025"/>
                <a:ext cx="29300" cy="34650"/>
              </a:xfrm>
              <a:custGeom>
                <a:avLst/>
                <a:gdLst/>
                <a:ahLst/>
                <a:cxnLst/>
                <a:rect l="l" t="t" r="r" b="b"/>
                <a:pathLst>
                  <a:path w="1172" h="1386" extrusionOk="0">
                    <a:moveTo>
                      <a:pt x="0" y="1"/>
                    </a:moveTo>
                    <a:lnTo>
                      <a:pt x="0" y="1386"/>
                    </a:lnTo>
                    <a:lnTo>
                      <a:pt x="959" y="1386"/>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7" name="Google Shape;2867;p28"/>
              <p:cNvSpPr/>
              <p:nvPr/>
            </p:nvSpPr>
            <p:spPr>
              <a:xfrm flipH="1">
                <a:off x="1601125" y="3131725"/>
                <a:ext cx="309000" cy="98575"/>
              </a:xfrm>
              <a:custGeom>
                <a:avLst/>
                <a:gdLst/>
                <a:ahLst/>
                <a:cxnLst/>
                <a:rect l="l" t="t" r="r" b="b"/>
                <a:pathLst>
                  <a:path w="12360" h="3943" extrusionOk="0">
                    <a:moveTo>
                      <a:pt x="11507" y="0"/>
                    </a:moveTo>
                    <a:lnTo>
                      <a:pt x="10974" y="320"/>
                    </a:lnTo>
                    <a:lnTo>
                      <a:pt x="11507" y="2557"/>
                    </a:lnTo>
                    <a:lnTo>
                      <a:pt x="2025" y="2557"/>
                    </a:lnTo>
                    <a:lnTo>
                      <a:pt x="1492" y="1385"/>
                    </a:lnTo>
                    <a:lnTo>
                      <a:pt x="0" y="1385"/>
                    </a:lnTo>
                    <a:lnTo>
                      <a:pt x="1066" y="3942"/>
                    </a:lnTo>
                    <a:lnTo>
                      <a:pt x="12359" y="3729"/>
                    </a:lnTo>
                    <a:lnTo>
                      <a:pt x="11507"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8" name="Google Shape;2868;p28"/>
              <p:cNvSpPr/>
              <p:nvPr/>
            </p:nvSpPr>
            <p:spPr>
              <a:xfrm flipH="1">
                <a:off x="1601125" y="3131725"/>
                <a:ext cx="309000" cy="98575"/>
              </a:xfrm>
              <a:custGeom>
                <a:avLst/>
                <a:gdLst/>
                <a:ahLst/>
                <a:cxnLst/>
                <a:rect l="l" t="t" r="r" b="b"/>
                <a:pathLst>
                  <a:path w="12360" h="3943" fill="none" extrusionOk="0">
                    <a:moveTo>
                      <a:pt x="11507" y="0"/>
                    </a:moveTo>
                    <a:lnTo>
                      <a:pt x="10974" y="320"/>
                    </a:lnTo>
                    <a:lnTo>
                      <a:pt x="11507" y="2557"/>
                    </a:lnTo>
                    <a:lnTo>
                      <a:pt x="2025" y="2557"/>
                    </a:lnTo>
                    <a:lnTo>
                      <a:pt x="1492" y="1385"/>
                    </a:lnTo>
                    <a:lnTo>
                      <a:pt x="0" y="1385"/>
                    </a:lnTo>
                    <a:lnTo>
                      <a:pt x="1066" y="3942"/>
                    </a:lnTo>
                    <a:lnTo>
                      <a:pt x="12359" y="3729"/>
                    </a:lnTo>
                    <a:lnTo>
                      <a:pt x="11507"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9" name="Google Shape;2869;p28"/>
              <p:cNvSpPr/>
              <p:nvPr/>
            </p:nvSpPr>
            <p:spPr>
              <a:xfrm flipH="1">
                <a:off x="1651725" y="3131725"/>
                <a:ext cx="298350" cy="34650"/>
              </a:xfrm>
              <a:custGeom>
                <a:avLst/>
                <a:gdLst/>
                <a:ahLst/>
                <a:cxnLst/>
                <a:rect l="l" t="t" r="r" b="b"/>
                <a:pathLst>
                  <a:path w="11934" h="1386" extrusionOk="0">
                    <a:moveTo>
                      <a:pt x="11933" y="0"/>
                    </a:moveTo>
                    <a:lnTo>
                      <a:pt x="0" y="320"/>
                    </a:lnTo>
                    <a:lnTo>
                      <a:pt x="0" y="1385"/>
                    </a:lnTo>
                    <a:lnTo>
                      <a:pt x="11933" y="1385"/>
                    </a:lnTo>
                    <a:lnTo>
                      <a:pt x="11933"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28"/>
              <p:cNvSpPr/>
              <p:nvPr/>
            </p:nvSpPr>
            <p:spPr>
              <a:xfrm flipH="1">
                <a:off x="1622450" y="3131725"/>
                <a:ext cx="29300" cy="34650"/>
              </a:xfrm>
              <a:custGeom>
                <a:avLst/>
                <a:gdLst/>
                <a:ahLst/>
                <a:cxnLst/>
                <a:rect l="l" t="t" r="r" b="b"/>
                <a:pathLst>
                  <a:path w="1172" h="1386" extrusionOk="0">
                    <a:moveTo>
                      <a:pt x="0" y="0"/>
                    </a:moveTo>
                    <a:lnTo>
                      <a:pt x="0" y="1385"/>
                    </a:lnTo>
                    <a:lnTo>
                      <a:pt x="959" y="1385"/>
                    </a:lnTo>
                    <a:lnTo>
                      <a:pt x="1172" y="0"/>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1" name="Google Shape;2871;p28"/>
              <p:cNvSpPr/>
              <p:nvPr/>
            </p:nvSpPr>
            <p:spPr>
              <a:xfrm flipH="1">
                <a:off x="1579825" y="3826900"/>
                <a:ext cx="309000" cy="98600"/>
              </a:xfrm>
              <a:custGeom>
                <a:avLst/>
                <a:gdLst/>
                <a:ahLst/>
                <a:cxnLst/>
                <a:rect l="l" t="t" r="r" b="b"/>
                <a:pathLst>
                  <a:path w="12360" h="3944" extrusionOk="0">
                    <a:moveTo>
                      <a:pt x="11507" y="1"/>
                    </a:moveTo>
                    <a:lnTo>
                      <a:pt x="10975" y="321"/>
                    </a:lnTo>
                    <a:lnTo>
                      <a:pt x="11507" y="2451"/>
                    </a:lnTo>
                    <a:lnTo>
                      <a:pt x="2025" y="2558"/>
                    </a:lnTo>
                    <a:lnTo>
                      <a:pt x="1599" y="1279"/>
                    </a:lnTo>
                    <a:lnTo>
                      <a:pt x="1" y="1279"/>
                    </a:lnTo>
                    <a:lnTo>
                      <a:pt x="1066" y="3943"/>
                    </a:lnTo>
                    <a:lnTo>
                      <a:pt x="12360" y="3623"/>
                    </a:lnTo>
                    <a:lnTo>
                      <a:pt x="1150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2" name="Google Shape;2872;p28"/>
              <p:cNvSpPr/>
              <p:nvPr/>
            </p:nvSpPr>
            <p:spPr>
              <a:xfrm flipH="1">
                <a:off x="1579825" y="3826900"/>
                <a:ext cx="309000" cy="98600"/>
              </a:xfrm>
              <a:custGeom>
                <a:avLst/>
                <a:gdLst/>
                <a:ahLst/>
                <a:cxnLst/>
                <a:rect l="l" t="t" r="r" b="b"/>
                <a:pathLst>
                  <a:path w="12360" h="3944" fill="none" extrusionOk="0">
                    <a:moveTo>
                      <a:pt x="11507" y="1"/>
                    </a:moveTo>
                    <a:lnTo>
                      <a:pt x="10975" y="321"/>
                    </a:lnTo>
                    <a:lnTo>
                      <a:pt x="11507" y="2451"/>
                    </a:lnTo>
                    <a:lnTo>
                      <a:pt x="2025" y="2558"/>
                    </a:lnTo>
                    <a:lnTo>
                      <a:pt x="1599" y="1279"/>
                    </a:lnTo>
                    <a:lnTo>
                      <a:pt x="1" y="1279"/>
                    </a:lnTo>
                    <a:lnTo>
                      <a:pt x="1066" y="3943"/>
                    </a:lnTo>
                    <a:lnTo>
                      <a:pt x="12360" y="3623"/>
                    </a:lnTo>
                    <a:lnTo>
                      <a:pt x="1150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3" name="Google Shape;2873;p28"/>
              <p:cNvSpPr/>
              <p:nvPr/>
            </p:nvSpPr>
            <p:spPr>
              <a:xfrm flipH="1">
                <a:off x="1630425" y="3826900"/>
                <a:ext cx="298350" cy="32000"/>
              </a:xfrm>
              <a:custGeom>
                <a:avLst/>
                <a:gdLst/>
                <a:ahLst/>
                <a:cxnLst/>
                <a:rect l="l" t="t" r="r" b="b"/>
                <a:pathLst>
                  <a:path w="11934" h="1280" extrusionOk="0">
                    <a:moveTo>
                      <a:pt x="11933" y="1"/>
                    </a:moveTo>
                    <a:lnTo>
                      <a:pt x="0" y="321"/>
                    </a:lnTo>
                    <a:lnTo>
                      <a:pt x="0" y="1279"/>
                    </a:lnTo>
                    <a:lnTo>
                      <a:pt x="11933" y="1279"/>
                    </a:lnTo>
                    <a:lnTo>
                      <a:pt x="11933"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4" name="Google Shape;2874;p28"/>
              <p:cNvSpPr/>
              <p:nvPr/>
            </p:nvSpPr>
            <p:spPr>
              <a:xfrm flipH="1">
                <a:off x="1601125" y="3826900"/>
                <a:ext cx="29325" cy="32000"/>
              </a:xfrm>
              <a:custGeom>
                <a:avLst/>
                <a:gdLst/>
                <a:ahLst/>
                <a:cxnLst/>
                <a:rect l="l" t="t" r="r" b="b"/>
                <a:pathLst>
                  <a:path w="1173" h="1280" extrusionOk="0">
                    <a:moveTo>
                      <a:pt x="0" y="1"/>
                    </a:moveTo>
                    <a:lnTo>
                      <a:pt x="0" y="1279"/>
                    </a:lnTo>
                    <a:lnTo>
                      <a:pt x="959" y="1279"/>
                    </a:lnTo>
                    <a:lnTo>
                      <a:pt x="1172"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5" name="Google Shape;2875;p28"/>
              <p:cNvSpPr/>
              <p:nvPr/>
            </p:nvSpPr>
            <p:spPr>
              <a:xfrm flipH="1">
                <a:off x="756775" y="2990550"/>
                <a:ext cx="452825" cy="1222600"/>
              </a:xfrm>
              <a:custGeom>
                <a:avLst/>
                <a:gdLst/>
                <a:ahLst/>
                <a:cxnLst/>
                <a:rect l="l" t="t" r="r" b="b"/>
                <a:pathLst>
                  <a:path w="18113" h="48904" extrusionOk="0">
                    <a:moveTo>
                      <a:pt x="853" y="0"/>
                    </a:moveTo>
                    <a:lnTo>
                      <a:pt x="0" y="48904"/>
                    </a:lnTo>
                    <a:lnTo>
                      <a:pt x="14703" y="48904"/>
                    </a:lnTo>
                    <a:lnTo>
                      <a:pt x="1811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876" name="Google Shape;2876;p28"/>
          <p:cNvGrpSpPr/>
          <p:nvPr/>
        </p:nvGrpSpPr>
        <p:grpSpPr>
          <a:xfrm flipH="1">
            <a:off x="8313250" y="2501831"/>
            <a:ext cx="783125" cy="1182650"/>
            <a:chOff x="11447475" y="-511450"/>
            <a:chExt cx="783125" cy="1182650"/>
          </a:xfrm>
        </p:grpSpPr>
        <p:sp>
          <p:nvSpPr>
            <p:cNvPr id="2877" name="Google Shape;2877;p28"/>
            <p:cNvSpPr/>
            <p:nvPr/>
          </p:nvSpPr>
          <p:spPr>
            <a:xfrm>
              <a:off x="11447475" y="561975"/>
              <a:ext cx="495450" cy="109225"/>
            </a:xfrm>
            <a:custGeom>
              <a:avLst/>
              <a:gdLst/>
              <a:ahLst/>
              <a:cxnLst/>
              <a:rect l="l" t="t" r="r" b="b"/>
              <a:pathLst>
                <a:path w="19818" h="4369" extrusionOk="0">
                  <a:moveTo>
                    <a:pt x="10549" y="0"/>
                  </a:moveTo>
                  <a:lnTo>
                    <a:pt x="8950" y="107"/>
                  </a:lnTo>
                  <a:lnTo>
                    <a:pt x="7459" y="320"/>
                  </a:lnTo>
                  <a:lnTo>
                    <a:pt x="5967" y="746"/>
                  </a:lnTo>
                  <a:lnTo>
                    <a:pt x="4689" y="1279"/>
                  </a:lnTo>
                  <a:lnTo>
                    <a:pt x="3517" y="1811"/>
                  </a:lnTo>
                  <a:lnTo>
                    <a:pt x="2558" y="2451"/>
                  </a:lnTo>
                  <a:lnTo>
                    <a:pt x="1705" y="2983"/>
                  </a:lnTo>
                  <a:lnTo>
                    <a:pt x="427" y="3942"/>
                  </a:lnTo>
                  <a:lnTo>
                    <a:pt x="1" y="4368"/>
                  </a:lnTo>
                  <a:lnTo>
                    <a:pt x="19818" y="3942"/>
                  </a:lnTo>
                  <a:lnTo>
                    <a:pt x="18859" y="3090"/>
                  </a:lnTo>
                  <a:lnTo>
                    <a:pt x="17900" y="2451"/>
                  </a:lnTo>
                  <a:lnTo>
                    <a:pt x="16941" y="1811"/>
                  </a:lnTo>
                  <a:lnTo>
                    <a:pt x="15982" y="1385"/>
                  </a:lnTo>
                  <a:lnTo>
                    <a:pt x="15023" y="959"/>
                  </a:lnTo>
                  <a:lnTo>
                    <a:pt x="14065" y="639"/>
                  </a:lnTo>
                  <a:lnTo>
                    <a:pt x="13212" y="320"/>
                  </a:lnTo>
                  <a:lnTo>
                    <a:pt x="12253" y="107"/>
                  </a:lnTo>
                  <a:lnTo>
                    <a:pt x="10549" y="0"/>
                  </a:lnTo>
                  <a:close/>
                </a:path>
              </a:pathLst>
            </a:custGeom>
            <a:solidFill>
              <a:srgbClr val="CC4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8" name="Google Shape;2878;p28"/>
            <p:cNvSpPr/>
            <p:nvPr/>
          </p:nvSpPr>
          <p:spPr>
            <a:xfrm>
              <a:off x="11447475" y="-223800"/>
              <a:ext cx="239750" cy="788450"/>
            </a:xfrm>
            <a:custGeom>
              <a:avLst/>
              <a:gdLst/>
              <a:ahLst/>
              <a:cxnLst/>
              <a:rect l="l" t="t" r="r" b="b"/>
              <a:pathLst>
                <a:path w="9590" h="31538" extrusionOk="0">
                  <a:moveTo>
                    <a:pt x="2025" y="1"/>
                  </a:moveTo>
                  <a:lnTo>
                    <a:pt x="1" y="1705"/>
                  </a:lnTo>
                  <a:lnTo>
                    <a:pt x="8631" y="31538"/>
                  </a:lnTo>
                  <a:lnTo>
                    <a:pt x="9590" y="31431"/>
                  </a:lnTo>
                  <a:lnTo>
                    <a:pt x="202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9" name="Google Shape;2879;p28"/>
            <p:cNvSpPr/>
            <p:nvPr/>
          </p:nvSpPr>
          <p:spPr>
            <a:xfrm>
              <a:off x="11498100" y="-223800"/>
              <a:ext cx="207775" cy="785800"/>
            </a:xfrm>
            <a:custGeom>
              <a:avLst/>
              <a:gdLst/>
              <a:ahLst/>
              <a:cxnLst/>
              <a:rect l="l" t="t" r="r" b="b"/>
              <a:pathLst>
                <a:path w="8311" h="31432" extrusionOk="0">
                  <a:moveTo>
                    <a:pt x="0" y="1"/>
                  </a:moveTo>
                  <a:lnTo>
                    <a:pt x="7565" y="31431"/>
                  </a:lnTo>
                  <a:lnTo>
                    <a:pt x="8311" y="31325"/>
                  </a:lnTo>
                  <a:lnTo>
                    <a:pt x="1385" y="533"/>
                  </a:lnTo>
                  <a:lnTo>
                    <a:pt x="0" y="1"/>
                  </a:lnTo>
                  <a:close/>
                </a:path>
              </a:pathLst>
            </a:custGeom>
            <a:solidFill>
              <a:srgbClr val="8E23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0" name="Google Shape;2880;p28"/>
            <p:cNvSpPr/>
            <p:nvPr/>
          </p:nvSpPr>
          <p:spPr>
            <a:xfrm>
              <a:off x="11519400" y="-452850"/>
              <a:ext cx="253075" cy="285025"/>
            </a:xfrm>
            <a:custGeom>
              <a:avLst/>
              <a:gdLst/>
              <a:ahLst/>
              <a:cxnLst/>
              <a:rect l="l" t="t" r="r" b="b"/>
              <a:pathLst>
                <a:path w="10123" h="11401" extrusionOk="0">
                  <a:moveTo>
                    <a:pt x="8630" y="0"/>
                  </a:moveTo>
                  <a:lnTo>
                    <a:pt x="0" y="9482"/>
                  </a:lnTo>
                  <a:lnTo>
                    <a:pt x="533" y="11400"/>
                  </a:lnTo>
                  <a:lnTo>
                    <a:pt x="10122" y="1385"/>
                  </a:lnTo>
                  <a:lnTo>
                    <a:pt x="863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1" name="Google Shape;2881;p28"/>
            <p:cNvSpPr/>
            <p:nvPr/>
          </p:nvSpPr>
          <p:spPr>
            <a:xfrm>
              <a:off x="11532725" y="-418225"/>
              <a:ext cx="263700" cy="250400"/>
            </a:xfrm>
            <a:custGeom>
              <a:avLst/>
              <a:gdLst/>
              <a:ahLst/>
              <a:cxnLst/>
              <a:rect l="l" t="t" r="r" b="b"/>
              <a:pathLst>
                <a:path w="10548" h="10016" extrusionOk="0">
                  <a:moveTo>
                    <a:pt x="9269" y="0"/>
                  </a:moveTo>
                  <a:lnTo>
                    <a:pt x="0" y="10015"/>
                  </a:lnTo>
                  <a:lnTo>
                    <a:pt x="426" y="10015"/>
                  </a:lnTo>
                  <a:lnTo>
                    <a:pt x="10548" y="0"/>
                  </a:lnTo>
                  <a:close/>
                </a:path>
              </a:pathLst>
            </a:custGeom>
            <a:solidFill>
              <a:srgbClr val="8E23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2" name="Google Shape;2882;p28"/>
            <p:cNvSpPr/>
            <p:nvPr/>
          </p:nvSpPr>
          <p:spPr>
            <a:xfrm>
              <a:off x="11735150" y="-508800"/>
              <a:ext cx="495450" cy="471475"/>
            </a:xfrm>
            <a:custGeom>
              <a:avLst/>
              <a:gdLst/>
              <a:ahLst/>
              <a:cxnLst/>
              <a:rect l="l" t="t" r="r" b="b"/>
              <a:pathLst>
                <a:path w="19818" h="18859" extrusionOk="0">
                  <a:moveTo>
                    <a:pt x="6180" y="1"/>
                  </a:moveTo>
                  <a:lnTo>
                    <a:pt x="5541" y="107"/>
                  </a:lnTo>
                  <a:lnTo>
                    <a:pt x="4795" y="214"/>
                  </a:lnTo>
                  <a:lnTo>
                    <a:pt x="4049" y="427"/>
                  </a:lnTo>
                  <a:lnTo>
                    <a:pt x="3410" y="746"/>
                  </a:lnTo>
                  <a:lnTo>
                    <a:pt x="2771" y="1173"/>
                  </a:lnTo>
                  <a:lnTo>
                    <a:pt x="2131" y="1599"/>
                  </a:lnTo>
                  <a:lnTo>
                    <a:pt x="1599" y="2238"/>
                  </a:lnTo>
                  <a:lnTo>
                    <a:pt x="1066" y="2877"/>
                  </a:lnTo>
                  <a:lnTo>
                    <a:pt x="640" y="3623"/>
                  </a:lnTo>
                  <a:lnTo>
                    <a:pt x="427" y="4262"/>
                  </a:lnTo>
                  <a:lnTo>
                    <a:pt x="214" y="4902"/>
                  </a:lnTo>
                  <a:lnTo>
                    <a:pt x="107" y="5647"/>
                  </a:lnTo>
                  <a:lnTo>
                    <a:pt x="0" y="6393"/>
                  </a:lnTo>
                  <a:lnTo>
                    <a:pt x="107" y="7032"/>
                  </a:lnTo>
                  <a:lnTo>
                    <a:pt x="214" y="7778"/>
                  </a:lnTo>
                  <a:lnTo>
                    <a:pt x="640" y="9163"/>
                  </a:lnTo>
                  <a:lnTo>
                    <a:pt x="1279" y="10548"/>
                  </a:lnTo>
                  <a:lnTo>
                    <a:pt x="2131" y="11933"/>
                  </a:lnTo>
                  <a:lnTo>
                    <a:pt x="3090" y="13105"/>
                  </a:lnTo>
                  <a:lnTo>
                    <a:pt x="4049" y="14384"/>
                  </a:lnTo>
                  <a:lnTo>
                    <a:pt x="5115" y="15449"/>
                  </a:lnTo>
                  <a:lnTo>
                    <a:pt x="7032" y="17261"/>
                  </a:lnTo>
                  <a:lnTo>
                    <a:pt x="8524" y="18433"/>
                  </a:lnTo>
                  <a:lnTo>
                    <a:pt x="9057" y="18859"/>
                  </a:lnTo>
                  <a:lnTo>
                    <a:pt x="11294" y="15769"/>
                  </a:lnTo>
                  <a:lnTo>
                    <a:pt x="13425" y="13212"/>
                  </a:lnTo>
                  <a:lnTo>
                    <a:pt x="15236" y="11188"/>
                  </a:lnTo>
                  <a:lnTo>
                    <a:pt x="16728" y="9483"/>
                  </a:lnTo>
                  <a:lnTo>
                    <a:pt x="18006" y="8311"/>
                  </a:lnTo>
                  <a:lnTo>
                    <a:pt x="18965" y="7565"/>
                  </a:lnTo>
                  <a:lnTo>
                    <a:pt x="19818" y="6926"/>
                  </a:lnTo>
                  <a:lnTo>
                    <a:pt x="19178" y="6500"/>
                  </a:lnTo>
                  <a:lnTo>
                    <a:pt x="17793" y="5221"/>
                  </a:lnTo>
                  <a:lnTo>
                    <a:pt x="15556" y="3623"/>
                  </a:lnTo>
                  <a:lnTo>
                    <a:pt x="14277" y="2771"/>
                  </a:lnTo>
                  <a:lnTo>
                    <a:pt x="12892" y="1918"/>
                  </a:lnTo>
                  <a:lnTo>
                    <a:pt x="11507" y="1279"/>
                  </a:lnTo>
                  <a:lnTo>
                    <a:pt x="10016" y="640"/>
                  </a:lnTo>
                  <a:lnTo>
                    <a:pt x="8417" y="214"/>
                  </a:lnTo>
                  <a:lnTo>
                    <a:pt x="692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3" name="Google Shape;2883;p28"/>
            <p:cNvSpPr/>
            <p:nvPr/>
          </p:nvSpPr>
          <p:spPr>
            <a:xfrm>
              <a:off x="11961550" y="-325007"/>
              <a:ext cx="253071" cy="285036"/>
            </a:xfrm>
            <a:custGeom>
              <a:avLst/>
              <a:gdLst/>
              <a:ahLst/>
              <a:cxnLst/>
              <a:rect l="l" t="t" r="r" b="b"/>
              <a:pathLst>
                <a:path w="8844" h="10122" extrusionOk="0">
                  <a:moveTo>
                    <a:pt x="8843" y="0"/>
                  </a:moveTo>
                  <a:lnTo>
                    <a:pt x="7991" y="746"/>
                  </a:lnTo>
                  <a:lnTo>
                    <a:pt x="7032" y="1492"/>
                  </a:lnTo>
                  <a:lnTo>
                    <a:pt x="5434" y="3090"/>
                  </a:lnTo>
                  <a:lnTo>
                    <a:pt x="3836" y="4688"/>
                  </a:lnTo>
                  <a:lnTo>
                    <a:pt x="2557" y="6393"/>
                  </a:lnTo>
                  <a:lnTo>
                    <a:pt x="1492" y="7778"/>
                  </a:lnTo>
                  <a:lnTo>
                    <a:pt x="639" y="9056"/>
                  </a:lnTo>
                  <a:lnTo>
                    <a:pt x="0" y="10122"/>
                  </a:lnTo>
                  <a:lnTo>
                    <a:pt x="1705" y="8630"/>
                  </a:lnTo>
                  <a:lnTo>
                    <a:pt x="3303" y="7032"/>
                  </a:lnTo>
                  <a:lnTo>
                    <a:pt x="4901" y="5327"/>
                  </a:lnTo>
                  <a:lnTo>
                    <a:pt x="6180" y="3729"/>
                  </a:lnTo>
                  <a:lnTo>
                    <a:pt x="8098" y="1066"/>
                  </a:lnTo>
                  <a:lnTo>
                    <a:pt x="884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4" name="Google Shape;2884;p28"/>
            <p:cNvSpPr/>
            <p:nvPr/>
          </p:nvSpPr>
          <p:spPr>
            <a:xfrm>
              <a:off x="11716500" y="-511450"/>
              <a:ext cx="127875" cy="117200"/>
            </a:xfrm>
            <a:custGeom>
              <a:avLst/>
              <a:gdLst/>
              <a:ahLst/>
              <a:cxnLst/>
              <a:rect l="l" t="t" r="r" b="b"/>
              <a:pathLst>
                <a:path w="5115" h="4688" extrusionOk="0">
                  <a:moveTo>
                    <a:pt x="2451" y="0"/>
                  </a:moveTo>
                  <a:lnTo>
                    <a:pt x="1599" y="107"/>
                  </a:lnTo>
                  <a:lnTo>
                    <a:pt x="960" y="320"/>
                  </a:lnTo>
                  <a:lnTo>
                    <a:pt x="640" y="533"/>
                  </a:lnTo>
                  <a:lnTo>
                    <a:pt x="320" y="852"/>
                  </a:lnTo>
                  <a:lnTo>
                    <a:pt x="214" y="1172"/>
                  </a:lnTo>
                  <a:lnTo>
                    <a:pt x="1" y="1492"/>
                  </a:lnTo>
                  <a:lnTo>
                    <a:pt x="1" y="2131"/>
                  </a:lnTo>
                  <a:lnTo>
                    <a:pt x="1" y="2770"/>
                  </a:lnTo>
                  <a:lnTo>
                    <a:pt x="214" y="3303"/>
                  </a:lnTo>
                  <a:lnTo>
                    <a:pt x="746" y="4262"/>
                  </a:lnTo>
                  <a:lnTo>
                    <a:pt x="1066" y="4688"/>
                  </a:lnTo>
                  <a:lnTo>
                    <a:pt x="3517" y="2024"/>
                  </a:lnTo>
                  <a:lnTo>
                    <a:pt x="5115" y="426"/>
                  </a:lnTo>
                  <a:lnTo>
                    <a:pt x="4582" y="213"/>
                  </a:lnTo>
                  <a:lnTo>
                    <a:pt x="3197" y="0"/>
                  </a:lnTo>
                  <a:close/>
                </a:path>
              </a:pathLst>
            </a:custGeom>
            <a:solidFill>
              <a:srgbClr val="8E23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5" name="Google Shape;2885;p28"/>
            <p:cNvSpPr/>
            <p:nvPr/>
          </p:nvSpPr>
          <p:spPr>
            <a:xfrm>
              <a:off x="11913600" y="-495475"/>
              <a:ext cx="133225" cy="53300"/>
            </a:xfrm>
            <a:custGeom>
              <a:avLst/>
              <a:gdLst/>
              <a:ahLst/>
              <a:cxnLst/>
              <a:rect l="l" t="t" r="r" b="b"/>
              <a:pathLst>
                <a:path w="5329" h="2132" extrusionOk="0">
                  <a:moveTo>
                    <a:pt x="1" y="0"/>
                  </a:moveTo>
                  <a:lnTo>
                    <a:pt x="427" y="427"/>
                  </a:lnTo>
                  <a:lnTo>
                    <a:pt x="1066" y="746"/>
                  </a:lnTo>
                  <a:lnTo>
                    <a:pt x="1706" y="1279"/>
                  </a:lnTo>
                  <a:lnTo>
                    <a:pt x="2558" y="1705"/>
                  </a:lnTo>
                  <a:lnTo>
                    <a:pt x="3410" y="2025"/>
                  </a:lnTo>
                  <a:lnTo>
                    <a:pt x="4369" y="2131"/>
                  </a:lnTo>
                  <a:lnTo>
                    <a:pt x="4902" y="2131"/>
                  </a:lnTo>
                  <a:lnTo>
                    <a:pt x="5328" y="2025"/>
                  </a:lnTo>
                  <a:lnTo>
                    <a:pt x="4902" y="1705"/>
                  </a:lnTo>
                  <a:lnTo>
                    <a:pt x="3730" y="1066"/>
                  </a:lnTo>
                  <a:lnTo>
                    <a:pt x="2984" y="640"/>
                  </a:lnTo>
                  <a:lnTo>
                    <a:pt x="2025" y="320"/>
                  </a:lnTo>
                  <a:lnTo>
                    <a:pt x="1066" y="107"/>
                  </a:lnTo>
                  <a:lnTo>
                    <a:pt x="1"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6" name="Google Shape;2886;p28"/>
            <p:cNvSpPr/>
            <p:nvPr/>
          </p:nvSpPr>
          <p:spPr>
            <a:xfrm>
              <a:off x="11871000" y="-135900"/>
              <a:ext cx="87925" cy="69275"/>
            </a:xfrm>
            <a:custGeom>
              <a:avLst/>
              <a:gdLst/>
              <a:ahLst/>
              <a:cxnLst/>
              <a:rect l="l" t="t" r="r" b="b"/>
              <a:pathLst>
                <a:path w="3517" h="2771" extrusionOk="0">
                  <a:moveTo>
                    <a:pt x="0" y="1"/>
                  </a:moveTo>
                  <a:lnTo>
                    <a:pt x="320" y="427"/>
                  </a:lnTo>
                  <a:lnTo>
                    <a:pt x="1066" y="1386"/>
                  </a:lnTo>
                  <a:lnTo>
                    <a:pt x="1598" y="1918"/>
                  </a:lnTo>
                  <a:lnTo>
                    <a:pt x="2131" y="2345"/>
                  </a:lnTo>
                  <a:lnTo>
                    <a:pt x="2877" y="2664"/>
                  </a:lnTo>
                  <a:lnTo>
                    <a:pt x="3516" y="2771"/>
                  </a:lnTo>
                  <a:lnTo>
                    <a:pt x="3303" y="2451"/>
                  </a:lnTo>
                  <a:lnTo>
                    <a:pt x="2557" y="1705"/>
                  </a:lnTo>
                  <a:lnTo>
                    <a:pt x="2025" y="1279"/>
                  </a:lnTo>
                  <a:lnTo>
                    <a:pt x="1492" y="747"/>
                  </a:lnTo>
                  <a:lnTo>
                    <a:pt x="746" y="320"/>
                  </a:lnTo>
                  <a:lnTo>
                    <a:pt x="0"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28"/>
            <p:cNvSpPr/>
            <p:nvPr/>
          </p:nvSpPr>
          <p:spPr>
            <a:xfrm>
              <a:off x="11471450" y="-178500"/>
              <a:ext cx="29325" cy="63950"/>
            </a:xfrm>
            <a:custGeom>
              <a:avLst/>
              <a:gdLst/>
              <a:ahLst/>
              <a:cxnLst/>
              <a:rect l="l" t="t" r="r" b="b"/>
              <a:pathLst>
                <a:path w="1173" h="2558" extrusionOk="0">
                  <a:moveTo>
                    <a:pt x="320" y="0"/>
                  </a:moveTo>
                  <a:lnTo>
                    <a:pt x="214" y="320"/>
                  </a:lnTo>
                  <a:lnTo>
                    <a:pt x="107" y="639"/>
                  </a:lnTo>
                  <a:lnTo>
                    <a:pt x="1" y="959"/>
                  </a:lnTo>
                  <a:lnTo>
                    <a:pt x="1" y="1385"/>
                  </a:lnTo>
                  <a:lnTo>
                    <a:pt x="107" y="1811"/>
                  </a:lnTo>
                  <a:lnTo>
                    <a:pt x="533" y="2237"/>
                  </a:lnTo>
                  <a:lnTo>
                    <a:pt x="1066" y="2557"/>
                  </a:lnTo>
                  <a:lnTo>
                    <a:pt x="1173" y="2237"/>
                  </a:lnTo>
                  <a:lnTo>
                    <a:pt x="1173" y="1492"/>
                  </a:lnTo>
                  <a:lnTo>
                    <a:pt x="1173" y="1065"/>
                  </a:lnTo>
                  <a:lnTo>
                    <a:pt x="1066" y="639"/>
                  </a:lnTo>
                  <a:lnTo>
                    <a:pt x="746" y="320"/>
                  </a:lnTo>
                  <a:lnTo>
                    <a:pt x="320"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88" name="Google Shape;2888;p28"/>
          <p:cNvGrpSpPr/>
          <p:nvPr/>
        </p:nvGrpSpPr>
        <p:grpSpPr>
          <a:xfrm>
            <a:off x="368571" y="0"/>
            <a:ext cx="689309" cy="773883"/>
            <a:chOff x="289713" y="0"/>
            <a:chExt cx="847025" cy="950950"/>
          </a:xfrm>
        </p:grpSpPr>
        <p:sp>
          <p:nvSpPr>
            <p:cNvPr id="2889" name="Google Shape;2889;p28"/>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0" name="Google Shape;2890;p28"/>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1" name="Google Shape;2891;p28"/>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28"/>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28"/>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28"/>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28"/>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28"/>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7" name="Google Shape;2897;p28"/>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98" name="Google Shape;2898;p28"/>
          <p:cNvGrpSpPr/>
          <p:nvPr/>
        </p:nvGrpSpPr>
        <p:grpSpPr>
          <a:xfrm>
            <a:off x="1206771" y="0"/>
            <a:ext cx="689309" cy="773883"/>
            <a:chOff x="289713" y="0"/>
            <a:chExt cx="847025" cy="950950"/>
          </a:xfrm>
        </p:grpSpPr>
        <p:sp>
          <p:nvSpPr>
            <p:cNvPr id="2899" name="Google Shape;2899;p28"/>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28"/>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28"/>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28"/>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3" name="Google Shape;2903;p28"/>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4" name="Google Shape;2904;p28"/>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28"/>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28"/>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28"/>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08" name="Google Shape;2908;p28"/>
          <p:cNvGrpSpPr/>
          <p:nvPr/>
        </p:nvGrpSpPr>
        <p:grpSpPr>
          <a:xfrm>
            <a:off x="2044971" y="0"/>
            <a:ext cx="689309" cy="773883"/>
            <a:chOff x="289713" y="0"/>
            <a:chExt cx="847025" cy="950950"/>
          </a:xfrm>
        </p:grpSpPr>
        <p:sp>
          <p:nvSpPr>
            <p:cNvPr id="2909" name="Google Shape;2909;p28"/>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0" name="Google Shape;2910;p28"/>
            <p:cNvSpPr/>
            <p:nvPr/>
          </p:nvSpPr>
          <p:spPr>
            <a:xfrm>
              <a:off x="334988" y="886975"/>
              <a:ext cx="759150" cy="63975"/>
            </a:xfrm>
            <a:custGeom>
              <a:avLst/>
              <a:gdLst/>
              <a:ahLst/>
              <a:cxnLst/>
              <a:rect l="l" t="t" r="r" b="b"/>
              <a:pathLst>
                <a:path w="30366" h="2559" extrusionOk="0">
                  <a:moveTo>
                    <a:pt x="15129" y="1"/>
                  </a:moveTo>
                  <a:lnTo>
                    <a:pt x="12466" y="108"/>
                  </a:lnTo>
                  <a:lnTo>
                    <a:pt x="9589" y="321"/>
                  </a:lnTo>
                  <a:lnTo>
                    <a:pt x="6499" y="640"/>
                  </a:lnTo>
                  <a:lnTo>
                    <a:pt x="3303" y="1173"/>
                  </a:lnTo>
                  <a:lnTo>
                    <a:pt x="0" y="1919"/>
                  </a:lnTo>
                  <a:lnTo>
                    <a:pt x="2025" y="2132"/>
                  </a:lnTo>
                  <a:lnTo>
                    <a:pt x="4582" y="2345"/>
                  </a:lnTo>
                  <a:lnTo>
                    <a:pt x="8098" y="2451"/>
                  </a:lnTo>
                  <a:lnTo>
                    <a:pt x="12466" y="2558"/>
                  </a:lnTo>
                  <a:lnTo>
                    <a:pt x="17686" y="2558"/>
                  </a:lnTo>
                  <a:lnTo>
                    <a:pt x="23653" y="2345"/>
                  </a:lnTo>
                  <a:lnTo>
                    <a:pt x="30365" y="1919"/>
                  </a:lnTo>
                  <a:lnTo>
                    <a:pt x="29726" y="1706"/>
                  </a:lnTo>
                  <a:lnTo>
                    <a:pt x="28128" y="1279"/>
                  </a:lnTo>
                  <a:lnTo>
                    <a:pt x="25571" y="747"/>
                  </a:lnTo>
                  <a:lnTo>
                    <a:pt x="23866" y="534"/>
                  </a:lnTo>
                  <a:lnTo>
                    <a:pt x="22055" y="321"/>
                  </a:lnTo>
                  <a:lnTo>
                    <a:pt x="19924" y="108"/>
                  </a:lnTo>
                  <a:lnTo>
                    <a:pt x="175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28"/>
            <p:cNvSpPr/>
            <p:nvPr/>
          </p:nvSpPr>
          <p:spPr>
            <a:xfrm>
              <a:off x="390913" y="900300"/>
              <a:ext cx="668600" cy="45300"/>
            </a:xfrm>
            <a:custGeom>
              <a:avLst/>
              <a:gdLst/>
              <a:ahLst/>
              <a:cxnLst/>
              <a:rect l="l" t="t" r="r" b="b"/>
              <a:pathLst>
                <a:path w="26744" h="1812" extrusionOk="0">
                  <a:moveTo>
                    <a:pt x="12999" y="1"/>
                  </a:moveTo>
                  <a:lnTo>
                    <a:pt x="8844" y="107"/>
                  </a:lnTo>
                  <a:lnTo>
                    <a:pt x="5221" y="427"/>
                  </a:lnTo>
                  <a:lnTo>
                    <a:pt x="2451" y="746"/>
                  </a:lnTo>
                  <a:lnTo>
                    <a:pt x="1" y="1066"/>
                  </a:lnTo>
                  <a:lnTo>
                    <a:pt x="2132" y="1386"/>
                  </a:lnTo>
                  <a:lnTo>
                    <a:pt x="4369" y="1599"/>
                  </a:lnTo>
                  <a:lnTo>
                    <a:pt x="8950" y="1812"/>
                  </a:lnTo>
                  <a:lnTo>
                    <a:pt x="13425" y="1812"/>
                  </a:lnTo>
                  <a:lnTo>
                    <a:pt x="17580" y="1705"/>
                  </a:lnTo>
                  <a:lnTo>
                    <a:pt x="21309" y="1492"/>
                  </a:lnTo>
                  <a:lnTo>
                    <a:pt x="24186" y="1386"/>
                  </a:lnTo>
                  <a:lnTo>
                    <a:pt x="26743" y="1066"/>
                  </a:lnTo>
                  <a:lnTo>
                    <a:pt x="24399" y="640"/>
                  </a:lnTo>
                  <a:lnTo>
                    <a:pt x="22162" y="427"/>
                  </a:lnTo>
                  <a:lnTo>
                    <a:pt x="19818" y="214"/>
                  </a:lnTo>
                  <a:lnTo>
                    <a:pt x="174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28"/>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3" name="Google Shape;2913;p28"/>
            <p:cNvSpPr/>
            <p:nvPr/>
          </p:nvSpPr>
          <p:spPr>
            <a:xfrm>
              <a:off x="713213" y="0"/>
              <a:ext cx="21325" cy="479475"/>
            </a:xfrm>
            <a:custGeom>
              <a:avLst/>
              <a:gdLst/>
              <a:ahLst/>
              <a:cxnLst/>
              <a:rect l="l" t="t" r="r" b="b"/>
              <a:pathLst>
                <a:path w="853" h="19179" extrusionOk="0">
                  <a:moveTo>
                    <a:pt x="0" y="1"/>
                  </a:moveTo>
                  <a:lnTo>
                    <a:pt x="427" y="19179"/>
                  </a:lnTo>
                  <a:lnTo>
                    <a:pt x="853" y="19179"/>
                  </a:lnTo>
                  <a:lnTo>
                    <a:pt x="427" y="1"/>
                  </a:lnTo>
                  <a:close/>
                </a:path>
              </a:pathLst>
            </a:custGeom>
            <a:solidFill>
              <a:schemeClr val="dk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4" name="Google Shape;2914;p28"/>
            <p:cNvSpPr/>
            <p:nvPr/>
          </p:nvSpPr>
          <p:spPr>
            <a:xfrm>
              <a:off x="630638" y="900300"/>
              <a:ext cx="186475" cy="39975"/>
            </a:xfrm>
            <a:custGeom>
              <a:avLst/>
              <a:gdLst/>
              <a:ahLst/>
              <a:cxnLst/>
              <a:rect l="l" t="t" r="r" b="b"/>
              <a:pathLst>
                <a:path w="7459" h="1599" extrusionOk="0">
                  <a:moveTo>
                    <a:pt x="2558" y="1"/>
                  </a:moveTo>
                  <a:lnTo>
                    <a:pt x="1" y="107"/>
                  </a:lnTo>
                  <a:lnTo>
                    <a:pt x="640" y="533"/>
                  </a:lnTo>
                  <a:lnTo>
                    <a:pt x="1386" y="960"/>
                  </a:lnTo>
                  <a:lnTo>
                    <a:pt x="2451" y="1386"/>
                  </a:lnTo>
                  <a:lnTo>
                    <a:pt x="2984" y="1492"/>
                  </a:lnTo>
                  <a:lnTo>
                    <a:pt x="3517" y="1599"/>
                  </a:lnTo>
                  <a:lnTo>
                    <a:pt x="4156" y="1599"/>
                  </a:lnTo>
                  <a:lnTo>
                    <a:pt x="4795" y="1492"/>
                  </a:lnTo>
                  <a:lnTo>
                    <a:pt x="5434" y="1279"/>
                  </a:lnTo>
                  <a:lnTo>
                    <a:pt x="6074" y="960"/>
                  </a:lnTo>
                  <a:lnTo>
                    <a:pt x="6819" y="533"/>
                  </a:lnTo>
                  <a:lnTo>
                    <a:pt x="74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28"/>
            <p:cNvSpPr/>
            <p:nvPr/>
          </p:nvSpPr>
          <p:spPr>
            <a:xfrm>
              <a:off x="289713" y="556700"/>
              <a:ext cx="847025" cy="378250"/>
            </a:xfrm>
            <a:custGeom>
              <a:avLst/>
              <a:gdLst/>
              <a:ahLst/>
              <a:cxnLst/>
              <a:rect l="l" t="t" r="r" b="b"/>
              <a:pathLst>
                <a:path w="33881" h="15130" extrusionOk="0">
                  <a:moveTo>
                    <a:pt x="15662" y="1"/>
                  </a:moveTo>
                  <a:lnTo>
                    <a:pt x="14277" y="214"/>
                  </a:lnTo>
                  <a:lnTo>
                    <a:pt x="12998" y="320"/>
                  </a:lnTo>
                  <a:lnTo>
                    <a:pt x="10548" y="853"/>
                  </a:lnTo>
                  <a:lnTo>
                    <a:pt x="8204" y="1599"/>
                  </a:lnTo>
                  <a:lnTo>
                    <a:pt x="6180" y="2345"/>
                  </a:lnTo>
                  <a:lnTo>
                    <a:pt x="4368" y="3197"/>
                  </a:lnTo>
                  <a:lnTo>
                    <a:pt x="2877" y="4049"/>
                  </a:lnTo>
                  <a:lnTo>
                    <a:pt x="1705" y="4795"/>
                  </a:lnTo>
                  <a:lnTo>
                    <a:pt x="746" y="5328"/>
                  </a:lnTo>
                  <a:lnTo>
                    <a:pt x="0" y="5860"/>
                  </a:lnTo>
                  <a:lnTo>
                    <a:pt x="1811" y="15130"/>
                  </a:lnTo>
                  <a:lnTo>
                    <a:pt x="5114" y="14490"/>
                  </a:lnTo>
                  <a:lnTo>
                    <a:pt x="8204" y="13958"/>
                  </a:lnTo>
                  <a:lnTo>
                    <a:pt x="11187" y="13745"/>
                  </a:lnTo>
                  <a:lnTo>
                    <a:pt x="14064" y="13532"/>
                  </a:lnTo>
                  <a:lnTo>
                    <a:pt x="16727" y="13425"/>
                  </a:lnTo>
                  <a:lnTo>
                    <a:pt x="19284" y="13425"/>
                  </a:lnTo>
                  <a:lnTo>
                    <a:pt x="21522" y="13532"/>
                  </a:lnTo>
                  <a:lnTo>
                    <a:pt x="23653" y="13638"/>
                  </a:lnTo>
                  <a:lnTo>
                    <a:pt x="27275" y="14064"/>
                  </a:lnTo>
                  <a:lnTo>
                    <a:pt x="29939" y="14597"/>
                  </a:lnTo>
                  <a:lnTo>
                    <a:pt x="31537" y="14917"/>
                  </a:lnTo>
                  <a:lnTo>
                    <a:pt x="32176" y="15130"/>
                  </a:lnTo>
                  <a:lnTo>
                    <a:pt x="33881" y="5860"/>
                  </a:lnTo>
                  <a:lnTo>
                    <a:pt x="32283" y="4688"/>
                  </a:lnTo>
                  <a:lnTo>
                    <a:pt x="30685" y="3730"/>
                  </a:lnTo>
                  <a:lnTo>
                    <a:pt x="29086" y="2771"/>
                  </a:lnTo>
                  <a:lnTo>
                    <a:pt x="27488" y="2025"/>
                  </a:lnTo>
                  <a:lnTo>
                    <a:pt x="25890" y="1492"/>
                  </a:lnTo>
                  <a:lnTo>
                    <a:pt x="24398" y="959"/>
                  </a:lnTo>
                  <a:lnTo>
                    <a:pt x="22907" y="533"/>
                  </a:lnTo>
                  <a:lnTo>
                    <a:pt x="21309" y="320"/>
                  </a:lnTo>
                  <a:lnTo>
                    <a:pt x="19924" y="107"/>
                  </a:lnTo>
                  <a:lnTo>
                    <a:pt x="184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28"/>
            <p:cNvSpPr/>
            <p:nvPr/>
          </p:nvSpPr>
          <p:spPr>
            <a:xfrm>
              <a:off x="289713" y="559375"/>
              <a:ext cx="847025" cy="143850"/>
            </a:xfrm>
            <a:custGeom>
              <a:avLst/>
              <a:gdLst/>
              <a:ahLst/>
              <a:cxnLst/>
              <a:rect l="l" t="t" r="r" b="b"/>
              <a:pathLst>
                <a:path w="33881" h="5754" extrusionOk="0">
                  <a:moveTo>
                    <a:pt x="16301" y="0"/>
                  </a:moveTo>
                  <a:lnTo>
                    <a:pt x="14810" y="107"/>
                  </a:lnTo>
                  <a:lnTo>
                    <a:pt x="13318" y="213"/>
                  </a:lnTo>
                  <a:lnTo>
                    <a:pt x="11826" y="533"/>
                  </a:lnTo>
                  <a:lnTo>
                    <a:pt x="10228" y="959"/>
                  </a:lnTo>
                  <a:lnTo>
                    <a:pt x="8630" y="1385"/>
                  </a:lnTo>
                  <a:lnTo>
                    <a:pt x="6925" y="2024"/>
                  </a:lnTo>
                  <a:lnTo>
                    <a:pt x="5221" y="2770"/>
                  </a:lnTo>
                  <a:lnTo>
                    <a:pt x="3516" y="3623"/>
                  </a:lnTo>
                  <a:lnTo>
                    <a:pt x="1811" y="4688"/>
                  </a:lnTo>
                  <a:lnTo>
                    <a:pt x="0" y="5753"/>
                  </a:lnTo>
                  <a:lnTo>
                    <a:pt x="3090" y="5327"/>
                  </a:lnTo>
                  <a:lnTo>
                    <a:pt x="6606" y="4901"/>
                  </a:lnTo>
                  <a:lnTo>
                    <a:pt x="11081" y="4475"/>
                  </a:lnTo>
                  <a:lnTo>
                    <a:pt x="13638" y="4368"/>
                  </a:lnTo>
                  <a:lnTo>
                    <a:pt x="16301" y="4262"/>
                  </a:lnTo>
                  <a:lnTo>
                    <a:pt x="19178" y="4262"/>
                  </a:lnTo>
                  <a:lnTo>
                    <a:pt x="22055" y="4368"/>
                  </a:lnTo>
                  <a:lnTo>
                    <a:pt x="24931" y="4475"/>
                  </a:lnTo>
                  <a:lnTo>
                    <a:pt x="27914" y="4795"/>
                  </a:lnTo>
                  <a:lnTo>
                    <a:pt x="30898" y="5221"/>
                  </a:lnTo>
                  <a:lnTo>
                    <a:pt x="33881" y="5753"/>
                  </a:lnTo>
                  <a:lnTo>
                    <a:pt x="33881" y="5753"/>
                  </a:lnTo>
                  <a:lnTo>
                    <a:pt x="33242" y="5221"/>
                  </a:lnTo>
                  <a:lnTo>
                    <a:pt x="32389" y="4688"/>
                  </a:lnTo>
                  <a:lnTo>
                    <a:pt x="31324" y="3942"/>
                  </a:lnTo>
                  <a:lnTo>
                    <a:pt x="29832" y="3196"/>
                  </a:lnTo>
                  <a:lnTo>
                    <a:pt x="28234" y="2344"/>
                  </a:lnTo>
                  <a:lnTo>
                    <a:pt x="26316" y="1598"/>
                  </a:lnTo>
                  <a:lnTo>
                    <a:pt x="24079" y="852"/>
                  </a:lnTo>
                  <a:lnTo>
                    <a:pt x="21735" y="320"/>
                  </a:lnTo>
                  <a:lnTo>
                    <a:pt x="20456" y="107"/>
                  </a:lnTo>
                  <a:lnTo>
                    <a:pt x="190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28"/>
            <p:cNvSpPr/>
            <p:nvPr/>
          </p:nvSpPr>
          <p:spPr>
            <a:xfrm>
              <a:off x="585363" y="479450"/>
              <a:ext cx="282350" cy="90600"/>
            </a:xfrm>
            <a:custGeom>
              <a:avLst/>
              <a:gdLst/>
              <a:ahLst/>
              <a:cxnLst/>
              <a:rect l="l" t="t" r="r" b="b"/>
              <a:pathLst>
                <a:path w="11294" h="3624" extrusionOk="0">
                  <a:moveTo>
                    <a:pt x="5860" y="1"/>
                  </a:moveTo>
                  <a:lnTo>
                    <a:pt x="3942" y="107"/>
                  </a:lnTo>
                  <a:lnTo>
                    <a:pt x="2025" y="427"/>
                  </a:lnTo>
                  <a:lnTo>
                    <a:pt x="959" y="747"/>
                  </a:lnTo>
                  <a:lnTo>
                    <a:pt x="0" y="1066"/>
                  </a:lnTo>
                  <a:lnTo>
                    <a:pt x="533" y="3623"/>
                  </a:lnTo>
                  <a:lnTo>
                    <a:pt x="4262" y="3517"/>
                  </a:lnTo>
                  <a:lnTo>
                    <a:pt x="7671" y="3517"/>
                  </a:lnTo>
                  <a:lnTo>
                    <a:pt x="10868" y="3623"/>
                  </a:lnTo>
                  <a:lnTo>
                    <a:pt x="11294" y="320"/>
                  </a:lnTo>
                  <a:lnTo>
                    <a:pt x="10335" y="107"/>
                  </a:lnTo>
                  <a:lnTo>
                    <a:pt x="9057"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18" name="Google Shape;2918;p28"/>
          <p:cNvGrpSpPr/>
          <p:nvPr/>
        </p:nvGrpSpPr>
        <p:grpSpPr>
          <a:xfrm>
            <a:off x="220964" y="2896089"/>
            <a:ext cx="984524" cy="2106122"/>
            <a:chOff x="-2306975" y="-1486200"/>
            <a:chExt cx="1429125" cy="3057225"/>
          </a:xfrm>
        </p:grpSpPr>
        <p:sp>
          <p:nvSpPr>
            <p:cNvPr id="2919" name="Google Shape;2919;p28"/>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20" name="Google Shape;2920;p28"/>
            <p:cNvGrpSpPr/>
            <p:nvPr/>
          </p:nvGrpSpPr>
          <p:grpSpPr>
            <a:xfrm>
              <a:off x="-2306975" y="-1486200"/>
              <a:ext cx="1429125" cy="3004725"/>
              <a:chOff x="-2306975" y="-1486200"/>
              <a:chExt cx="1429125" cy="3004725"/>
            </a:xfrm>
          </p:grpSpPr>
          <p:sp>
            <p:nvSpPr>
              <p:cNvPr id="2921" name="Google Shape;2921;p28"/>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2" name="Google Shape;2922;p28"/>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28"/>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28"/>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28"/>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28"/>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7" name="Google Shape;2927;p28"/>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8" name="Google Shape;2928;p28"/>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9" name="Google Shape;2929;p28"/>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28"/>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28"/>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2" name="Google Shape;2932;p28"/>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3" name="Google Shape;2933;p28"/>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4" name="Google Shape;2934;p28"/>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5" name="Google Shape;2935;p28"/>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28"/>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28"/>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28"/>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28"/>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28"/>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28"/>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28"/>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28"/>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28"/>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5" name="Google Shape;2945;p28"/>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6" name="Google Shape;2946;p28"/>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28"/>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28"/>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28"/>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28"/>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28"/>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28"/>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28"/>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28"/>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28"/>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6" name="Google Shape;2956;p28"/>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7" name="Google Shape;2957;p28"/>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8" name="Google Shape;2958;p28"/>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28"/>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28"/>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28"/>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28"/>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28"/>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28"/>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28"/>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28"/>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28"/>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28"/>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9" name="Google Shape;2969;p28"/>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0" name="Google Shape;2970;p28"/>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750" y="457200"/>
            <a:ext cx="7708500" cy="457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accent3"/>
              </a:buClr>
              <a:buSzPts val="2800"/>
              <a:buFont typeface="Cherry Cream Soda"/>
              <a:buNone/>
              <a:defRPr sz="2800" b="1">
                <a:solidFill>
                  <a:schemeClr val="accent3"/>
                </a:solidFill>
                <a:latin typeface="Cherry Cream Soda"/>
                <a:ea typeface="Cherry Cream Soda"/>
                <a:cs typeface="Cherry Cream Soda"/>
                <a:sym typeface="Cherry Cream Soda"/>
              </a:defRPr>
            </a:lvl1pPr>
            <a:lvl2pPr lvl="1"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2pPr>
            <a:lvl3pPr lvl="2"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3pPr>
            <a:lvl4pPr lvl="3"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4pPr>
            <a:lvl5pPr lvl="4"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5pPr>
            <a:lvl6pPr lvl="5"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6pPr>
            <a:lvl7pPr lvl="6"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7pPr>
            <a:lvl8pPr lvl="7"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8pPr>
            <a:lvl9pPr lvl="8" rtl="0">
              <a:spcBef>
                <a:spcPts val="0"/>
              </a:spcBef>
              <a:spcAft>
                <a:spcPts val="0"/>
              </a:spcAft>
              <a:buClr>
                <a:schemeClr val="lt1"/>
              </a:buClr>
              <a:buSzPts val="3500"/>
              <a:buFont typeface="Bebas Neue"/>
              <a:buNone/>
              <a:defRPr sz="3500" b="1">
                <a:solidFill>
                  <a:schemeClr val="lt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692700" y="1351875"/>
            <a:ext cx="7711800" cy="32475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1pPr>
            <a:lvl2pPr marL="914400" lvl="1"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2pPr>
            <a:lvl3pPr marL="1371600" lvl="2"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3pPr>
            <a:lvl4pPr marL="1828800" lvl="3"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4pPr>
            <a:lvl5pPr marL="2286000" lvl="4"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5pPr>
            <a:lvl6pPr marL="2743200" lvl="5"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6pPr>
            <a:lvl7pPr marL="3200400" lvl="6"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7pPr>
            <a:lvl8pPr marL="3657600" lvl="7"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8pPr>
            <a:lvl9pPr marL="4114800" lvl="8" indent="-317500">
              <a:lnSpc>
                <a:spcPct val="100000"/>
              </a:lnSpc>
              <a:spcBef>
                <a:spcPts val="0"/>
              </a:spcBef>
              <a:spcAft>
                <a:spcPts val="0"/>
              </a:spcAft>
              <a:buClr>
                <a:schemeClr val="lt1"/>
              </a:buClr>
              <a:buSzPts val="1400"/>
              <a:buFont typeface="Nunito"/>
              <a:buChar char="■"/>
              <a:defRPr>
                <a:solidFill>
                  <a:schemeClr val="lt1"/>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8" r:id="rId5"/>
    <p:sldLayoutId id="2147483659" r:id="rId6"/>
    <p:sldLayoutId id="2147483661" r:id="rId7"/>
    <p:sldLayoutId id="2147483673" r:id="rId8"/>
    <p:sldLayoutId id="2147483674"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80"/>
        <p:cNvGrpSpPr/>
        <p:nvPr/>
      </p:nvGrpSpPr>
      <p:grpSpPr>
        <a:xfrm>
          <a:off x="0" y="0"/>
          <a:ext cx="0" cy="0"/>
          <a:chOff x="0" y="0"/>
          <a:chExt cx="0" cy="0"/>
        </a:xfrm>
      </p:grpSpPr>
      <p:grpSp>
        <p:nvGrpSpPr>
          <p:cNvPr id="2981" name="Google Shape;2981;p32"/>
          <p:cNvGrpSpPr/>
          <p:nvPr/>
        </p:nvGrpSpPr>
        <p:grpSpPr>
          <a:xfrm>
            <a:off x="3335276" y="2817714"/>
            <a:ext cx="984524" cy="2106122"/>
            <a:chOff x="-2306975" y="-1486200"/>
            <a:chExt cx="1429125" cy="3057225"/>
          </a:xfrm>
        </p:grpSpPr>
        <p:sp>
          <p:nvSpPr>
            <p:cNvPr id="2982" name="Google Shape;2982;p32"/>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3" name="Google Shape;2983;p32"/>
            <p:cNvGrpSpPr/>
            <p:nvPr/>
          </p:nvGrpSpPr>
          <p:grpSpPr>
            <a:xfrm>
              <a:off x="-2306975" y="-1486200"/>
              <a:ext cx="1429125" cy="3004725"/>
              <a:chOff x="-2306975" y="-1486200"/>
              <a:chExt cx="1429125" cy="3004725"/>
            </a:xfrm>
          </p:grpSpPr>
          <p:sp>
            <p:nvSpPr>
              <p:cNvPr id="2984" name="Google Shape;2984;p32"/>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5" name="Google Shape;2985;p32"/>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6" name="Google Shape;2986;p32"/>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7" name="Google Shape;2987;p32"/>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8" name="Google Shape;2988;p32"/>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9" name="Google Shape;2989;p32"/>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0" name="Google Shape;2990;p32"/>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1" name="Google Shape;2991;p32"/>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2" name="Google Shape;2992;p32"/>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3" name="Google Shape;2993;p32"/>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4" name="Google Shape;2994;p32"/>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5" name="Google Shape;2995;p32"/>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6" name="Google Shape;2996;p32"/>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7" name="Google Shape;2997;p32"/>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8" name="Google Shape;2998;p32"/>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9" name="Google Shape;2999;p32"/>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0" name="Google Shape;3000;p32"/>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1" name="Google Shape;3001;p32"/>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2" name="Google Shape;3002;p32"/>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3" name="Google Shape;3003;p32"/>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4" name="Google Shape;3004;p32"/>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5" name="Google Shape;3005;p32"/>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6" name="Google Shape;3006;p32"/>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7" name="Google Shape;3007;p32"/>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8" name="Google Shape;3008;p32"/>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9" name="Google Shape;3009;p32"/>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0" name="Google Shape;3010;p32"/>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1" name="Google Shape;3011;p32"/>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2" name="Google Shape;3012;p32"/>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3" name="Google Shape;3013;p32"/>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4" name="Google Shape;3014;p32"/>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5" name="Google Shape;3015;p32"/>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32"/>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32"/>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32"/>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9" name="Google Shape;3019;p32"/>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0" name="Google Shape;3020;p32"/>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32"/>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32"/>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32"/>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4" name="Google Shape;3024;p32"/>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5" name="Google Shape;3025;p32"/>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32"/>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32"/>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32"/>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32"/>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32"/>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32"/>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32"/>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32"/>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034" name="Google Shape;3034;p32"/>
          <p:cNvSpPr txBox="1">
            <a:spLocks noGrp="1"/>
          </p:cNvSpPr>
          <p:nvPr>
            <p:ph type="ctrTitle"/>
          </p:nvPr>
        </p:nvSpPr>
        <p:spPr>
          <a:xfrm>
            <a:off x="4055952" y="826734"/>
            <a:ext cx="4816931" cy="321426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000" dirty="0">
                <a:solidFill>
                  <a:schemeClr val="tx1">
                    <a:lumMod val="75000"/>
                  </a:schemeClr>
                </a:solidFill>
                <a:latin typeface="Britannic Bold" panose="020B0903060703020204" pitchFamily="34" charset="0"/>
              </a:rPr>
              <a:t>R</a:t>
            </a:r>
            <a:r>
              <a:rPr lang="en-ZA" sz="4000" dirty="0">
                <a:solidFill>
                  <a:schemeClr val="tx1">
                    <a:lumMod val="75000"/>
                  </a:schemeClr>
                </a:solidFill>
                <a:latin typeface="Britannic Bold" panose="020B0903060703020204" pitchFamily="34" charset="0"/>
              </a:rPr>
              <a:t>o</a:t>
            </a:r>
            <a:r>
              <a:rPr lang="en" sz="4000" dirty="0">
                <a:solidFill>
                  <a:schemeClr val="tx1">
                    <a:lumMod val="75000"/>
                  </a:schemeClr>
                </a:solidFill>
                <a:latin typeface="Britannic Bold" panose="020B0903060703020204" pitchFamily="34" charset="0"/>
              </a:rPr>
              <a:t>le of work in relation to South Africa’s Social and Economic needs</a:t>
            </a:r>
            <a:endParaRPr sz="4400" dirty="0">
              <a:solidFill>
                <a:schemeClr val="tx1">
                  <a:lumMod val="75000"/>
                </a:schemeClr>
              </a:solidFill>
              <a:latin typeface="Britannic Bold" panose="020B0903060703020204" pitchFamily="34" charset="0"/>
            </a:endParaRPr>
          </a:p>
        </p:txBody>
      </p:sp>
      <p:sp>
        <p:nvSpPr>
          <p:cNvPr id="3035" name="Google Shape;3035;p32"/>
          <p:cNvSpPr txBox="1">
            <a:spLocks noGrp="1"/>
          </p:cNvSpPr>
          <p:nvPr>
            <p:ph type="subTitle" idx="1"/>
          </p:nvPr>
        </p:nvSpPr>
        <p:spPr>
          <a:xfrm>
            <a:off x="4380344" y="4171375"/>
            <a:ext cx="3822300" cy="448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Lesson 5</a:t>
            </a:r>
            <a:endParaRPr dirty="0"/>
          </a:p>
        </p:txBody>
      </p:sp>
      <p:grpSp>
        <p:nvGrpSpPr>
          <p:cNvPr id="3036" name="Google Shape;3036;p32"/>
          <p:cNvGrpSpPr/>
          <p:nvPr/>
        </p:nvGrpSpPr>
        <p:grpSpPr>
          <a:xfrm>
            <a:off x="354950" y="3462750"/>
            <a:ext cx="3558975" cy="1562645"/>
            <a:chOff x="431150" y="3157950"/>
            <a:chExt cx="3558975" cy="1562645"/>
          </a:xfrm>
        </p:grpSpPr>
        <p:sp>
          <p:nvSpPr>
            <p:cNvPr id="3037" name="Google Shape;3037;p32"/>
            <p:cNvSpPr/>
            <p:nvPr/>
          </p:nvSpPr>
          <p:spPr>
            <a:xfrm>
              <a:off x="431150" y="4591895"/>
              <a:ext cx="35274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8" name="Google Shape;3038;p32"/>
            <p:cNvSpPr/>
            <p:nvPr/>
          </p:nvSpPr>
          <p:spPr>
            <a:xfrm flipH="1">
              <a:off x="996225" y="3405675"/>
              <a:ext cx="884325" cy="1241250"/>
            </a:xfrm>
            <a:custGeom>
              <a:avLst/>
              <a:gdLst/>
              <a:ahLst/>
              <a:cxnLst/>
              <a:rect l="l" t="t" r="r" b="b"/>
              <a:pathLst>
                <a:path w="35373" h="49650" extrusionOk="0">
                  <a:moveTo>
                    <a:pt x="35373" y="0"/>
                  </a:moveTo>
                  <a:lnTo>
                    <a:pt x="0" y="852"/>
                  </a:lnTo>
                  <a:lnTo>
                    <a:pt x="2557" y="49649"/>
                  </a:lnTo>
                  <a:lnTo>
                    <a:pt x="35373" y="49649"/>
                  </a:lnTo>
                  <a:lnTo>
                    <a:pt x="353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32"/>
            <p:cNvSpPr/>
            <p:nvPr/>
          </p:nvSpPr>
          <p:spPr>
            <a:xfrm flipH="1">
              <a:off x="996225" y="3405675"/>
              <a:ext cx="884325" cy="1241250"/>
            </a:xfrm>
            <a:custGeom>
              <a:avLst/>
              <a:gdLst/>
              <a:ahLst/>
              <a:cxnLst/>
              <a:rect l="l" t="t" r="r" b="b"/>
              <a:pathLst>
                <a:path w="35373" h="49650" fill="none" extrusionOk="0">
                  <a:moveTo>
                    <a:pt x="0" y="852"/>
                  </a:moveTo>
                  <a:lnTo>
                    <a:pt x="35373" y="0"/>
                  </a:lnTo>
                  <a:lnTo>
                    <a:pt x="35373" y="49649"/>
                  </a:lnTo>
                  <a:lnTo>
                    <a:pt x="2557" y="49649"/>
                  </a:lnTo>
                  <a:lnTo>
                    <a:pt x="0" y="8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32"/>
            <p:cNvSpPr/>
            <p:nvPr/>
          </p:nvSpPr>
          <p:spPr>
            <a:xfrm flipH="1">
              <a:off x="610000" y="3405675"/>
              <a:ext cx="386250" cy="1241250"/>
            </a:xfrm>
            <a:custGeom>
              <a:avLst/>
              <a:gdLst/>
              <a:ahLst/>
              <a:cxnLst/>
              <a:rect l="l" t="t" r="r" b="b"/>
              <a:pathLst>
                <a:path w="15450" h="49650" extrusionOk="0">
                  <a:moveTo>
                    <a:pt x="1" y="0"/>
                  </a:moveTo>
                  <a:lnTo>
                    <a:pt x="1" y="49649"/>
                  </a:lnTo>
                  <a:lnTo>
                    <a:pt x="14704" y="49543"/>
                  </a:lnTo>
                  <a:lnTo>
                    <a:pt x="15450"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32"/>
            <p:cNvSpPr/>
            <p:nvPr/>
          </p:nvSpPr>
          <p:spPr>
            <a:xfrm flipH="1">
              <a:off x="671250" y="4484425"/>
              <a:ext cx="293025" cy="162500"/>
            </a:xfrm>
            <a:custGeom>
              <a:avLst/>
              <a:gdLst/>
              <a:ahLst/>
              <a:cxnLst/>
              <a:rect l="l" t="t" r="r" b="b"/>
              <a:pathLst>
                <a:path w="11721" h="6500" extrusionOk="0">
                  <a:moveTo>
                    <a:pt x="959" y="0"/>
                  </a:moveTo>
                  <a:lnTo>
                    <a:pt x="0" y="6499"/>
                  </a:lnTo>
                  <a:lnTo>
                    <a:pt x="11720" y="6393"/>
                  </a:lnTo>
                  <a:lnTo>
                    <a:pt x="1108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2" name="Google Shape;3042;p32"/>
            <p:cNvSpPr/>
            <p:nvPr/>
          </p:nvSpPr>
          <p:spPr>
            <a:xfrm flipH="1">
              <a:off x="671250" y="4484425"/>
              <a:ext cx="293025" cy="162500"/>
            </a:xfrm>
            <a:custGeom>
              <a:avLst/>
              <a:gdLst/>
              <a:ahLst/>
              <a:cxnLst/>
              <a:rect l="l" t="t" r="r" b="b"/>
              <a:pathLst>
                <a:path w="11721" h="6500" fill="none" extrusionOk="0">
                  <a:moveTo>
                    <a:pt x="0" y="6499"/>
                  </a:moveTo>
                  <a:lnTo>
                    <a:pt x="959" y="0"/>
                  </a:lnTo>
                  <a:lnTo>
                    <a:pt x="11081" y="0"/>
                  </a:lnTo>
                  <a:lnTo>
                    <a:pt x="11720" y="6393"/>
                  </a:lnTo>
                  <a:lnTo>
                    <a:pt x="0" y="649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3" name="Google Shape;3043;p32"/>
            <p:cNvSpPr/>
            <p:nvPr/>
          </p:nvSpPr>
          <p:spPr>
            <a:xfrm flipH="1">
              <a:off x="903000" y="3421650"/>
              <a:ext cx="61275" cy="1012175"/>
            </a:xfrm>
            <a:custGeom>
              <a:avLst/>
              <a:gdLst/>
              <a:ahLst/>
              <a:cxnLst/>
              <a:rect l="l" t="t" r="r" b="b"/>
              <a:pathLst>
                <a:path w="2451" h="40487" extrusionOk="0">
                  <a:moveTo>
                    <a:pt x="2451" y="0"/>
                  </a:moveTo>
                  <a:lnTo>
                    <a:pt x="640" y="213"/>
                  </a:lnTo>
                  <a:lnTo>
                    <a:pt x="0" y="40487"/>
                  </a:lnTo>
                  <a:lnTo>
                    <a:pt x="1172" y="40487"/>
                  </a:lnTo>
                  <a:lnTo>
                    <a:pt x="245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4" name="Google Shape;3044;p32"/>
            <p:cNvSpPr/>
            <p:nvPr/>
          </p:nvSpPr>
          <p:spPr>
            <a:xfrm flipH="1">
              <a:off x="903000" y="3421650"/>
              <a:ext cx="61275" cy="1012175"/>
            </a:xfrm>
            <a:custGeom>
              <a:avLst/>
              <a:gdLst/>
              <a:ahLst/>
              <a:cxnLst/>
              <a:rect l="l" t="t" r="r" b="b"/>
              <a:pathLst>
                <a:path w="2451" h="40487" fill="none" extrusionOk="0">
                  <a:moveTo>
                    <a:pt x="0" y="40487"/>
                  </a:moveTo>
                  <a:lnTo>
                    <a:pt x="640" y="213"/>
                  </a:lnTo>
                  <a:lnTo>
                    <a:pt x="2451" y="0"/>
                  </a:lnTo>
                  <a:lnTo>
                    <a:pt x="1172" y="40487"/>
                  </a:lnTo>
                  <a:lnTo>
                    <a:pt x="0" y="4048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5" name="Google Shape;3045;p32"/>
            <p:cNvSpPr/>
            <p:nvPr/>
          </p:nvSpPr>
          <p:spPr>
            <a:xfrm flipH="1">
              <a:off x="570050" y="3421650"/>
              <a:ext cx="364925" cy="1012175"/>
            </a:xfrm>
            <a:custGeom>
              <a:avLst/>
              <a:gdLst/>
              <a:ahLst/>
              <a:cxnLst/>
              <a:rect l="l" t="t" r="r" b="b"/>
              <a:pathLst>
                <a:path w="14597" h="40487" extrusionOk="0">
                  <a:moveTo>
                    <a:pt x="1279" y="0"/>
                  </a:moveTo>
                  <a:lnTo>
                    <a:pt x="0" y="40487"/>
                  </a:lnTo>
                  <a:lnTo>
                    <a:pt x="12999" y="40487"/>
                  </a:lnTo>
                  <a:lnTo>
                    <a:pt x="14597" y="213"/>
                  </a:lnTo>
                  <a:lnTo>
                    <a:pt x="1279" y="0"/>
                  </a:lnTo>
                  <a:close/>
                </a:path>
              </a:pathLst>
            </a:custGeom>
            <a:solidFill>
              <a:srgbClr val="E4CA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32"/>
            <p:cNvSpPr/>
            <p:nvPr/>
          </p:nvSpPr>
          <p:spPr>
            <a:xfrm flipH="1">
              <a:off x="570050" y="3421650"/>
              <a:ext cx="364925" cy="1012175"/>
            </a:xfrm>
            <a:custGeom>
              <a:avLst/>
              <a:gdLst/>
              <a:ahLst/>
              <a:cxnLst/>
              <a:rect l="l" t="t" r="r" b="b"/>
              <a:pathLst>
                <a:path w="14597" h="40487" fill="none" extrusionOk="0">
                  <a:moveTo>
                    <a:pt x="0" y="40487"/>
                  </a:moveTo>
                  <a:lnTo>
                    <a:pt x="12999" y="40487"/>
                  </a:lnTo>
                  <a:lnTo>
                    <a:pt x="14597" y="213"/>
                  </a:lnTo>
                  <a:lnTo>
                    <a:pt x="1279" y="0"/>
                  </a:lnTo>
                  <a:lnTo>
                    <a:pt x="0" y="4048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7" name="Google Shape;3047;p32"/>
            <p:cNvSpPr/>
            <p:nvPr/>
          </p:nvSpPr>
          <p:spPr>
            <a:xfrm flipH="1">
              <a:off x="602000" y="4218050"/>
              <a:ext cx="25" cy="10675"/>
            </a:xfrm>
            <a:custGeom>
              <a:avLst/>
              <a:gdLst/>
              <a:ahLst/>
              <a:cxnLst/>
              <a:rect l="l" t="t" r="r" b="b"/>
              <a:pathLst>
                <a:path w="1" h="427" extrusionOk="0">
                  <a:moveTo>
                    <a:pt x="0" y="1"/>
                  </a:moveTo>
                  <a:lnTo>
                    <a:pt x="0" y="1"/>
                  </a:lnTo>
                  <a:lnTo>
                    <a:pt x="0" y="427"/>
                  </a:lnTo>
                  <a:lnTo>
                    <a:pt x="0" y="427"/>
                  </a:lnTo>
                  <a:lnTo>
                    <a:pt x="0" y="1"/>
                  </a:lnTo>
                  <a:close/>
                </a:path>
              </a:pathLst>
            </a:custGeom>
            <a:solidFill>
              <a:srgbClr val="ECAB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8" name="Google Shape;3048;p32"/>
            <p:cNvSpPr/>
            <p:nvPr/>
          </p:nvSpPr>
          <p:spPr>
            <a:xfrm flipH="1">
              <a:off x="602000" y="4218050"/>
              <a:ext cx="25" cy="10675"/>
            </a:xfrm>
            <a:custGeom>
              <a:avLst/>
              <a:gdLst/>
              <a:ahLst/>
              <a:cxnLst/>
              <a:rect l="l" t="t" r="r" b="b"/>
              <a:pathLst>
                <a:path w="1" h="427" fill="none" extrusionOk="0">
                  <a:moveTo>
                    <a:pt x="0" y="1"/>
                  </a:moveTo>
                  <a:lnTo>
                    <a:pt x="0" y="1"/>
                  </a:lnTo>
                  <a:lnTo>
                    <a:pt x="0" y="427"/>
                  </a:lnTo>
                  <a:lnTo>
                    <a:pt x="0" y="42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9" name="Google Shape;3049;p32"/>
            <p:cNvSpPr/>
            <p:nvPr/>
          </p:nvSpPr>
          <p:spPr>
            <a:xfrm flipH="1">
              <a:off x="961600" y="4226050"/>
              <a:ext cx="25" cy="10675"/>
            </a:xfrm>
            <a:custGeom>
              <a:avLst/>
              <a:gdLst/>
              <a:ahLst/>
              <a:cxnLst/>
              <a:rect l="l" t="t" r="r" b="b"/>
              <a:pathLst>
                <a:path w="1" h="427" extrusionOk="0">
                  <a:moveTo>
                    <a:pt x="1" y="0"/>
                  </a:moveTo>
                  <a:lnTo>
                    <a:pt x="1" y="427"/>
                  </a:lnTo>
                  <a:lnTo>
                    <a:pt x="1" y="427"/>
                  </a:lnTo>
                  <a:lnTo>
                    <a:pt x="1" y="0"/>
                  </a:lnTo>
                  <a:lnTo>
                    <a:pt x="1" y="0"/>
                  </a:lnTo>
                  <a:close/>
                </a:path>
              </a:pathLst>
            </a:custGeom>
            <a:solidFill>
              <a:srgbClr val="BE74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32"/>
            <p:cNvSpPr/>
            <p:nvPr/>
          </p:nvSpPr>
          <p:spPr>
            <a:xfrm flipH="1">
              <a:off x="961600" y="4226050"/>
              <a:ext cx="25" cy="10675"/>
            </a:xfrm>
            <a:custGeom>
              <a:avLst/>
              <a:gdLst/>
              <a:ahLst/>
              <a:cxnLst/>
              <a:rect l="l" t="t" r="r" b="b"/>
              <a:pathLst>
                <a:path w="1" h="427" fill="none" extrusionOk="0">
                  <a:moveTo>
                    <a:pt x="1" y="0"/>
                  </a:moveTo>
                  <a:lnTo>
                    <a:pt x="1" y="427"/>
                  </a:lnTo>
                  <a:lnTo>
                    <a:pt x="1" y="427"/>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32"/>
            <p:cNvSpPr/>
            <p:nvPr/>
          </p:nvSpPr>
          <p:spPr>
            <a:xfrm flipH="1">
              <a:off x="929625" y="4226050"/>
              <a:ext cx="32000" cy="10675"/>
            </a:xfrm>
            <a:custGeom>
              <a:avLst/>
              <a:gdLst/>
              <a:ahLst/>
              <a:cxnLst/>
              <a:rect l="l" t="t" r="r" b="b"/>
              <a:pathLst>
                <a:path w="1280" h="427" extrusionOk="0">
                  <a:moveTo>
                    <a:pt x="1" y="0"/>
                  </a:moveTo>
                  <a:lnTo>
                    <a:pt x="1" y="427"/>
                  </a:lnTo>
                  <a:lnTo>
                    <a:pt x="1279" y="427"/>
                  </a:lnTo>
                  <a:lnTo>
                    <a:pt x="1279" y="107"/>
                  </a:lnTo>
                  <a:lnTo>
                    <a:pt x="1" y="0"/>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32"/>
            <p:cNvSpPr/>
            <p:nvPr/>
          </p:nvSpPr>
          <p:spPr>
            <a:xfrm flipH="1">
              <a:off x="929625" y="4226050"/>
              <a:ext cx="32000" cy="10675"/>
            </a:xfrm>
            <a:custGeom>
              <a:avLst/>
              <a:gdLst/>
              <a:ahLst/>
              <a:cxnLst/>
              <a:rect l="l" t="t" r="r" b="b"/>
              <a:pathLst>
                <a:path w="1280" h="427" fill="none" extrusionOk="0">
                  <a:moveTo>
                    <a:pt x="1" y="0"/>
                  </a:moveTo>
                  <a:lnTo>
                    <a:pt x="1" y="427"/>
                  </a:lnTo>
                  <a:lnTo>
                    <a:pt x="1279" y="427"/>
                  </a:lnTo>
                  <a:lnTo>
                    <a:pt x="1279" y="107"/>
                  </a:lnTo>
                  <a:lnTo>
                    <a:pt x="1279" y="107"/>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32"/>
            <p:cNvSpPr/>
            <p:nvPr/>
          </p:nvSpPr>
          <p:spPr>
            <a:xfrm flipH="1">
              <a:off x="602000" y="4218050"/>
              <a:ext cx="327650" cy="18675"/>
            </a:xfrm>
            <a:custGeom>
              <a:avLst/>
              <a:gdLst/>
              <a:ahLst/>
              <a:cxnLst/>
              <a:rect l="l" t="t" r="r" b="b"/>
              <a:pathLst>
                <a:path w="13106" h="747" extrusionOk="0">
                  <a:moveTo>
                    <a:pt x="13105" y="1"/>
                  </a:moveTo>
                  <a:lnTo>
                    <a:pt x="0" y="427"/>
                  </a:lnTo>
                  <a:lnTo>
                    <a:pt x="0" y="747"/>
                  </a:lnTo>
                  <a:lnTo>
                    <a:pt x="13105" y="427"/>
                  </a:lnTo>
                  <a:lnTo>
                    <a:pt x="13105" y="1"/>
                  </a:lnTo>
                  <a:close/>
                </a:path>
              </a:pathLst>
            </a:custGeom>
            <a:solidFill>
              <a:srgbClr val="D88B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4" name="Google Shape;3054;p32"/>
            <p:cNvSpPr/>
            <p:nvPr/>
          </p:nvSpPr>
          <p:spPr>
            <a:xfrm flipH="1">
              <a:off x="602000" y="4218050"/>
              <a:ext cx="327650" cy="18675"/>
            </a:xfrm>
            <a:custGeom>
              <a:avLst/>
              <a:gdLst/>
              <a:ahLst/>
              <a:cxnLst/>
              <a:rect l="l" t="t" r="r" b="b"/>
              <a:pathLst>
                <a:path w="13106" h="747" fill="none" extrusionOk="0">
                  <a:moveTo>
                    <a:pt x="13105" y="1"/>
                  </a:moveTo>
                  <a:lnTo>
                    <a:pt x="0" y="427"/>
                  </a:lnTo>
                  <a:lnTo>
                    <a:pt x="0" y="747"/>
                  </a:lnTo>
                  <a:lnTo>
                    <a:pt x="0" y="747"/>
                  </a:lnTo>
                  <a:lnTo>
                    <a:pt x="13105" y="427"/>
                  </a:lnTo>
                  <a:lnTo>
                    <a:pt x="131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32"/>
            <p:cNvSpPr/>
            <p:nvPr/>
          </p:nvSpPr>
          <p:spPr>
            <a:xfrm flipH="1">
              <a:off x="916300" y="3807875"/>
              <a:ext cx="37325" cy="13325"/>
            </a:xfrm>
            <a:custGeom>
              <a:avLst/>
              <a:gdLst/>
              <a:ahLst/>
              <a:cxnLst/>
              <a:rect l="l" t="t" r="r" b="b"/>
              <a:pathLst>
                <a:path w="1493" h="533" extrusionOk="0">
                  <a:moveTo>
                    <a:pt x="1" y="0"/>
                  </a:moveTo>
                  <a:lnTo>
                    <a:pt x="1" y="533"/>
                  </a:lnTo>
                  <a:lnTo>
                    <a:pt x="1492" y="426"/>
                  </a:lnTo>
                  <a:lnTo>
                    <a:pt x="1492" y="0"/>
                  </a:lnTo>
                  <a:close/>
                </a:path>
              </a:pathLst>
            </a:custGeom>
            <a:solidFill>
              <a:srgbClr val="EC9B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32"/>
            <p:cNvSpPr/>
            <p:nvPr/>
          </p:nvSpPr>
          <p:spPr>
            <a:xfrm flipH="1">
              <a:off x="916300" y="3807875"/>
              <a:ext cx="37325" cy="13325"/>
            </a:xfrm>
            <a:custGeom>
              <a:avLst/>
              <a:gdLst/>
              <a:ahLst/>
              <a:cxnLst/>
              <a:rect l="l" t="t" r="r" b="b"/>
              <a:pathLst>
                <a:path w="1493" h="533" fill="none" extrusionOk="0">
                  <a:moveTo>
                    <a:pt x="1492" y="0"/>
                  </a:moveTo>
                  <a:lnTo>
                    <a:pt x="1" y="0"/>
                  </a:lnTo>
                  <a:lnTo>
                    <a:pt x="1" y="0"/>
                  </a:lnTo>
                  <a:lnTo>
                    <a:pt x="1" y="533"/>
                  </a:lnTo>
                  <a:lnTo>
                    <a:pt x="1492" y="426"/>
                  </a:lnTo>
                  <a:lnTo>
                    <a:pt x="14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32"/>
            <p:cNvSpPr/>
            <p:nvPr/>
          </p:nvSpPr>
          <p:spPr>
            <a:xfrm flipH="1">
              <a:off x="586025" y="3807875"/>
              <a:ext cx="330300" cy="18650"/>
            </a:xfrm>
            <a:custGeom>
              <a:avLst/>
              <a:gdLst/>
              <a:ahLst/>
              <a:cxnLst/>
              <a:rect l="l" t="t" r="r" b="b"/>
              <a:pathLst>
                <a:path w="13212" h="746" extrusionOk="0">
                  <a:moveTo>
                    <a:pt x="0" y="0"/>
                  </a:moveTo>
                  <a:lnTo>
                    <a:pt x="0" y="426"/>
                  </a:lnTo>
                  <a:lnTo>
                    <a:pt x="13212" y="746"/>
                  </a:lnTo>
                  <a:lnTo>
                    <a:pt x="13212" y="533"/>
                  </a:lnTo>
                  <a:lnTo>
                    <a:pt x="0" y="0"/>
                  </a:lnTo>
                  <a:close/>
                </a:path>
              </a:pathLst>
            </a:custGeom>
            <a:solidFill>
              <a:srgbClr val="D88B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32"/>
            <p:cNvSpPr/>
            <p:nvPr/>
          </p:nvSpPr>
          <p:spPr>
            <a:xfrm flipH="1">
              <a:off x="586025" y="3807875"/>
              <a:ext cx="330300" cy="18650"/>
            </a:xfrm>
            <a:custGeom>
              <a:avLst/>
              <a:gdLst/>
              <a:ahLst/>
              <a:cxnLst/>
              <a:rect l="l" t="t" r="r" b="b"/>
              <a:pathLst>
                <a:path w="13212" h="746" fill="none" extrusionOk="0">
                  <a:moveTo>
                    <a:pt x="0" y="0"/>
                  </a:moveTo>
                  <a:lnTo>
                    <a:pt x="0" y="0"/>
                  </a:lnTo>
                  <a:lnTo>
                    <a:pt x="0" y="426"/>
                  </a:lnTo>
                  <a:lnTo>
                    <a:pt x="0" y="426"/>
                  </a:lnTo>
                  <a:lnTo>
                    <a:pt x="13212" y="746"/>
                  </a:lnTo>
                  <a:lnTo>
                    <a:pt x="13212" y="53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32"/>
            <p:cNvSpPr/>
            <p:nvPr/>
          </p:nvSpPr>
          <p:spPr>
            <a:xfrm flipH="1">
              <a:off x="676575" y="3943700"/>
              <a:ext cx="125225" cy="125225"/>
            </a:xfrm>
            <a:custGeom>
              <a:avLst/>
              <a:gdLst/>
              <a:ahLst/>
              <a:cxnLst/>
              <a:rect l="l" t="t" r="r" b="b"/>
              <a:pathLst>
                <a:path w="5009" h="5009" extrusionOk="0">
                  <a:moveTo>
                    <a:pt x="1" y="1"/>
                  </a:moveTo>
                  <a:lnTo>
                    <a:pt x="959" y="4795"/>
                  </a:lnTo>
                  <a:lnTo>
                    <a:pt x="5008" y="5008"/>
                  </a:lnTo>
                  <a:lnTo>
                    <a:pt x="4688" y="1386"/>
                  </a:lnTo>
                  <a:lnTo>
                    <a:pt x="3730" y="1386"/>
                  </a:lnTo>
                  <a:lnTo>
                    <a:pt x="4688" y="4582"/>
                  </a:lnTo>
                  <a:lnTo>
                    <a:pt x="1705" y="4263"/>
                  </a:lnTo>
                  <a:lnTo>
                    <a:pt x="127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32"/>
            <p:cNvSpPr/>
            <p:nvPr/>
          </p:nvSpPr>
          <p:spPr>
            <a:xfrm flipH="1">
              <a:off x="633975" y="3943700"/>
              <a:ext cx="82600" cy="34650"/>
            </a:xfrm>
            <a:custGeom>
              <a:avLst/>
              <a:gdLst/>
              <a:ahLst/>
              <a:cxnLst/>
              <a:rect l="l" t="t" r="r" b="b"/>
              <a:pathLst>
                <a:path w="3304" h="1386" extrusionOk="0">
                  <a:moveTo>
                    <a:pt x="1" y="1"/>
                  </a:moveTo>
                  <a:lnTo>
                    <a:pt x="1" y="1386"/>
                  </a:lnTo>
                  <a:lnTo>
                    <a:pt x="3197" y="1386"/>
                  </a:lnTo>
                  <a:lnTo>
                    <a:pt x="3304" y="214"/>
                  </a:lnTo>
                  <a:lnTo>
                    <a:pt x="1" y="1"/>
                  </a:lnTo>
                  <a:close/>
                </a:path>
              </a:pathLst>
            </a:custGeom>
            <a:solidFill>
              <a:srgbClr val="630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32"/>
            <p:cNvSpPr/>
            <p:nvPr/>
          </p:nvSpPr>
          <p:spPr>
            <a:xfrm flipH="1">
              <a:off x="716550" y="3943700"/>
              <a:ext cx="85250" cy="34650"/>
            </a:xfrm>
            <a:custGeom>
              <a:avLst/>
              <a:gdLst/>
              <a:ahLst/>
              <a:cxnLst/>
              <a:rect l="l" t="t" r="r" b="b"/>
              <a:pathLst>
                <a:path w="3410" h="1386" extrusionOk="0">
                  <a:moveTo>
                    <a:pt x="1" y="1"/>
                  </a:moveTo>
                  <a:lnTo>
                    <a:pt x="214" y="1386"/>
                  </a:lnTo>
                  <a:lnTo>
                    <a:pt x="3410" y="1386"/>
                  </a:lnTo>
                  <a:lnTo>
                    <a:pt x="3410" y="1"/>
                  </a:lnTo>
                  <a:close/>
                </a:path>
              </a:pathLst>
            </a:custGeom>
            <a:solidFill>
              <a:srgbClr val="894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32"/>
            <p:cNvSpPr/>
            <p:nvPr/>
          </p:nvSpPr>
          <p:spPr>
            <a:xfrm flipH="1">
              <a:off x="668600" y="3618750"/>
              <a:ext cx="125200" cy="125225"/>
            </a:xfrm>
            <a:custGeom>
              <a:avLst/>
              <a:gdLst/>
              <a:ahLst/>
              <a:cxnLst/>
              <a:rect l="l" t="t" r="r" b="b"/>
              <a:pathLst>
                <a:path w="5008" h="5009" extrusionOk="0">
                  <a:moveTo>
                    <a:pt x="0" y="1"/>
                  </a:moveTo>
                  <a:lnTo>
                    <a:pt x="959" y="4795"/>
                  </a:lnTo>
                  <a:lnTo>
                    <a:pt x="5008" y="5008"/>
                  </a:lnTo>
                  <a:lnTo>
                    <a:pt x="4688" y="1492"/>
                  </a:lnTo>
                  <a:lnTo>
                    <a:pt x="3729" y="1492"/>
                  </a:lnTo>
                  <a:lnTo>
                    <a:pt x="4688" y="4582"/>
                  </a:lnTo>
                  <a:lnTo>
                    <a:pt x="1598" y="4262"/>
                  </a:lnTo>
                  <a:lnTo>
                    <a:pt x="127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32"/>
            <p:cNvSpPr/>
            <p:nvPr/>
          </p:nvSpPr>
          <p:spPr>
            <a:xfrm flipH="1">
              <a:off x="625975" y="3618750"/>
              <a:ext cx="82600" cy="37325"/>
            </a:xfrm>
            <a:custGeom>
              <a:avLst/>
              <a:gdLst/>
              <a:ahLst/>
              <a:cxnLst/>
              <a:rect l="l" t="t" r="r" b="b"/>
              <a:pathLst>
                <a:path w="3304" h="1493" extrusionOk="0">
                  <a:moveTo>
                    <a:pt x="1" y="1"/>
                  </a:moveTo>
                  <a:lnTo>
                    <a:pt x="1" y="1492"/>
                  </a:lnTo>
                  <a:lnTo>
                    <a:pt x="3197" y="1492"/>
                  </a:lnTo>
                  <a:lnTo>
                    <a:pt x="3303" y="214"/>
                  </a:lnTo>
                  <a:lnTo>
                    <a:pt x="1" y="1"/>
                  </a:lnTo>
                  <a:close/>
                </a:path>
              </a:pathLst>
            </a:custGeom>
            <a:solidFill>
              <a:srgbClr val="630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32"/>
            <p:cNvSpPr/>
            <p:nvPr/>
          </p:nvSpPr>
          <p:spPr>
            <a:xfrm flipH="1">
              <a:off x="708550" y="3618750"/>
              <a:ext cx="85250" cy="37325"/>
            </a:xfrm>
            <a:custGeom>
              <a:avLst/>
              <a:gdLst/>
              <a:ahLst/>
              <a:cxnLst/>
              <a:rect l="l" t="t" r="r" b="b"/>
              <a:pathLst>
                <a:path w="3410" h="1493" extrusionOk="0">
                  <a:moveTo>
                    <a:pt x="0" y="1"/>
                  </a:moveTo>
                  <a:lnTo>
                    <a:pt x="213" y="1492"/>
                  </a:lnTo>
                  <a:lnTo>
                    <a:pt x="3410" y="1492"/>
                  </a:lnTo>
                  <a:lnTo>
                    <a:pt x="3410" y="1"/>
                  </a:lnTo>
                  <a:close/>
                </a:path>
              </a:pathLst>
            </a:custGeom>
            <a:solidFill>
              <a:srgbClr val="894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5" name="Google Shape;3065;p32"/>
            <p:cNvSpPr/>
            <p:nvPr/>
          </p:nvSpPr>
          <p:spPr>
            <a:xfrm flipH="1">
              <a:off x="668600" y="4266000"/>
              <a:ext cx="125200" cy="111900"/>
            </a:xfrm>
            <a:custGeom>
              <a:avLst/>
              <a:gdLst/>
              <a:ahLst/>
              <a:cxnLst/>
              <a:rect l="l" t="t" r="r" b="b"/>
              <a:pathLst>
                <a:path w="5008" h="4476" extrusionOk="0">
                  <a:moveTo>
                    <a:pt x="0" y="1"/>
                  </a:moveTo>
                  <a:lnTo>
                    <a:pt x="959" y="4262"/>
                  </a:lnTo>
                  <a:lnTo>
                    <a:pt x="5008" y="4475"/>
                  </a:lnTo>
                  <a:lnTo>
                    <a:pt x="4688" y="1386"/>
                  </a:lnTo>
                  <a:lnTo>
                    <a:pt x="3729" y="1386"/>
                  </a:lnTo>
                  <a:lnTo>
                    <a:pt x="4688" y="4049"/>
                  </a:lnTo>
                  <a:lnTo>
                    <a:pt x="1598" y="3730"/>
                  </a:lnTo>
                  <a:lnTo>
                    <a:pt x="1279"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32"/>
            <p:cNvSpPr/>
            <p:nvPr/>
          </p:nvSpPr>
          <p:spPr>
            <a:xfrm flipH="1">
              <a:off x="625975" y="4266000"/>
              <a:ext cx="82600" cy="34650"/>
            </a:xfrm>
            <a:custGeom>
              <a:avLst/>
              <a:gdLst/>
              <a:ahLst/>
              <a:cxnLst/>
              <a:rect l="l" t="t" r="r" b="b"/>
              <a:pathLst>
                <a:path w="3304" h="1386" extrusionOk="0">
                  <a:moveTo>
                    <a:pt x="1" y="1"/>
                  </a:moveTo>
                  <a:lnTo>
                    <a:pt x="1" y="1386"/>
                  </a:lnTo>
                  <a:lnTo>
                    <a:pt x="3197" y="1386"/>
                  </a:lnTo>
                  <a:lnTo>
                    <a:pt x="3303" y="107"/>
                  </a:lnTo>
                  <a:lnTo>
                    <a:pt x="1" y="1"/>
                  </a:lnTo>
                  <a:close/>
                </a:path>
              </a:pathLst>
            </a:custGeom>
            <a:solidFill>
              <a:srgbClr val="630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7" name="Google Shape;3067;p32"/>
            <p:cNvSpPr/>
            <p:nvPr/>
          </p:nvSpPr>
          <p:spPr>
            <a:xfrm flipH="1">
              <a:off x="708550" y="4266000"/>
              <a:ext cx="85250" cy="34650"/>
            </a:xfrm>
            <a:custGeom>
              <a:avLst/>
              <a:gdLst/>
              <a:ahLst/>
              <a:cxnLst/>
              <a:rect l="l" t="t" r="r" b="b"/>
              <a:pathLst>
                <a:path w="3410" h="1386" extrusionOk="0">
                  <a:moveTo>
                    <a:pt x="0" y="1"/>
                  </a:moveTo>
                  <a:lnTo>
                    <a:pt x="213" y="1386"/>
                  </a:lnTo>
                  <a:lnTo>
                    <a:pt x="3410" y="1386"/>
                  </a:lnTo>
                  <a:lnTo>
                    <a:pt x="3410" y="1"/>
                  </a:lnTo>
                  <a:close/>
                </a:path>
              </a:pathLst>
            </a:custGeom>
            <a:solidFill>
              <a:srgbClr val="894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8" name="Google Shape;3068;p32"/>
            <p:cNvSpPr/>
            <p:nvPr/>
          </p:nvSpPr>
          <p:spPr>
            <a:xfrm flipH="1">
              <a:off x="687250" y="4484425"/>
              <a:ext cx="271700" cy="125200"/>
            </a:xfrm>
            <a:custGeom>
              <a:avLst/>
              <a:gdLst/>
              <a:ahLst/>
              <a:cxnLst/>
              <a:rect l="l" t="t" r="r" b="b"/>
              <a:pathLst>
                <a:path w="10868" h="5008" extrusionOk="0">
                  <a:moveTo>
                    <a:pt x="746" y="0"/>
                  </a:moveTo>
                  <a:lnTo>
                    <a:pt x="0" y="5008"/>
                  </a:lnTo>
                  <a:lnTo>
                    <a:pt x="0" y="5008"/>
                  </a:lnTo>
                  <a:lnTo>
                    <a:pt x="10868" y="1811"/>
                  </a:lnTo>
                  <a:lnTo>
                    <a:pt x="1086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32"/>
            <p:cNvSpPr/>
            <p:nvPr/>
          </p:nvSpPr>
          <p:spPr>
            <a:xfrm flipH="1">
              <a:off x="1126725" y="3411000"/>
              <a:ext cx="199800" cy="2675"/>
            </a:xfrm>
            <a:custGeom>
              <a:avLst/>
              <a:gdLst/>
              <a:ahLst/>
              <a:cxnLst/>
              <a:rect l="l" t="t" r="r" b="b"/>
              <a:pathLst>
                <a:path w="7992" h="107" extrusionOk="0">
                  <a:moveTo>
                    <a:pt x="7991" y="0"/>
                  </a:moveTo>
                  <a:lnTo>
                    <a:pt x="0" y="107"/>
                  </a:lnTo>
                  <a:lnTo>
                    <a:pt x="0" y="107"/>
                  </a:lnTo>
                  <a:lnTo>
                    <a:pt x="7991" y="0"/>
                  </a:lnTo>
                  <a:lnTo>
                    <a:pt x="799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32"/>
            <p:cNvSpPr/>
            <p:nvPr/>
          </p:nvSpPr>
          <p:spPr>
            <a:xfrm flipH="1">
              <a:off x="1126725" y="3411000"/>
              <a:ext cx="199800" cy="2675"/>
            </a:xfrm>
            <a:custGeom>
              <a:avLst/>
              <a:gdLst/>
              <a:ahLst/>
              <a:cxnLst/>
              <a:rect l="l" t="t" r="r" b="b"/>
              <a:pathLst>
                <a:path w="7992" h="107" fill="none" extrusionOk="0">
                  <a:moveTo>
                    <a:pt x="7991" y="0"/>
                  </a:moveTo>
                  <a:lnTo>
                    <a:pt x="0" y="107"/>
                  </a:lnTo>
                  <a:lnTo>
                    <a:pt x="0" y="107"/>
                  </a:lnTo>
                  <a:lnTo>
                    <a:pt x="7991" y="0"/>
                  </a:lnTo>
                  <a:lnTo>
                    <a:pt x="799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1" name="Google Shape;3071;p32"/>
            <p:cNvSpPr/>
            <p:nvPr/>
          </p:nvSpPr>
          <p:spPr>
            <a:xfrm flipH="1">
              <a:off x="1126725" y="3411000"/>
              <a:ext cx="261075" cy="1235925"/>
            </a:xfrm>
            <a:custGeom>
              <a:avLst/>
              <a:gdLst/>
              <a:ahLst/>
              <a:cxnLst/>
              <a:rect l="l" t="t" r="r" b="b"/>
              <a:pathLst>
                <a:path w="10443" h="49437" extrusionOk="0">
                  <a:moveTo>
                    <a:pt x="10442" y="0"/>
                  </a:moveTo>
                  <a:lnTo>
                    <a:pt x="2451" y="107"/>
                  </a:lnTo>
                  <a:lnTo>
                    <a:pt x="1" y="49436"/>
                  </a:lnTo>
                  <a:lnTo>
                    <a:pt x="3517" y="49436"/>
                  </a:lnTo>
                  <a:lnTo>
                    <a:pt x="10442"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2" name="Google Shape;3072;p32"/>
            <p:cNvSpPr/>
            <p:nvPr/>
          </p:nvSpPr>
          <p:spPr>
            <a:xfrm flipH="1">
              <a:off x="1126725" y="3411000"/>
              <a:ext cx="261075" cy="1235925"/>
            </a:xfrm>
            <a:custGeom>
              <a:avLst/>
              <a:gdLst/>
              <a:ahLst/>
              <a:cxnLst/>
              <a:rect l="l" t="t" r="r" b="b"/>
              <a:pathLst>
                <a:path w="10443" h="49437" fill="none" extrusionOk="0">
                  <a:moveTo>
                    <a:pt x="10442" y="0"/>
                  </a:moveTo>
                  <a:lnTo>
                    <a:pt x="2451" y="107"/>
                  </a:lnTo>
                  <a:lnTo>
                    <a:pt x="1" y="49436"/>
                  </a:lnTo>
                  <a:lnTo>
                    <a:pt x="3517" y="49436"/>
                  </a:lnTo>
                  <a:lnTo>
                    <a:pt x="1044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3" name="Google Shape;3073;p32"/>
            <p:cNvSpPr/>
            <p:nvPr/>
          </p:nvSpPr>
          <p:spPr>
            <a:xfrm flipH="1">
              <a:off x="1387775" y="3269825"/>
              <a:ext cx="1829900" cy="1377100"/>
            </a:xfrm>
            <a:custGeom>
              <a:avLst/>
              <a:gdLst/>
              <a:ahLst/>
              <a:cxnLst/>
              <a:rect l="l" t="t" r="r" b="b"/>
              <a:pathLst>
                <a:path w="73196" h="55084" extrusionOk="0">
                  <a:moveTo>
                    <a:pt x="0" y="0"/>
                  </a:moveTo>
                  <a:lnTo>
                    <a:pt x="3516" y="55083"/>
                  </a:lnTo>
                  <a:lnTo>
                    <a:pt x="71065" y="55083"/>
                  </a:lnTo>
                  <a:lnTo>
                    <a:pt x="731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4" name="Google Shape;3074;p32"/>
            <p:cNvSpPr/>
            <p:nvPr/>
          </p:nvSpPr>
          <p:spPr>
            <a:xfrm flipH="1">
              <a:off x="1387775" y="3269825"/>
              <a:ext cx="1829900" cy="1377100"/>
            </a:xfrm>
            <a:custGeom>
              <a:avLst/>
              <a:gdLst/>
              <a:ahLst/>
              <a:cxnLst/>
              <a:rect l="l" t="t" r="r" b="b"/>
              <a:pathLst>
                <a:path w="73196" h="55084" fill="none" extrusionOk="0">
                  <a:moveTo>
                    <a:pt x="0" y="0"/>
                  </a:moveTo>
                  <a:lnTo>
                    <a:pt x="3516" y="55083"/>
                  </a:lnTo>
                  <a:lnTo>
                    <a:pt x="71065" y="55083"/>
                  </a:lnTo>
                  <a:lnTo>
                    <a:pt x="73196"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5" name="Google Shape;3075;p32"/>
            <p:cNvSpPr/>
            <p:nvPr/>
          </p:nvSpPr>
          <p:spPr>
            <a:xfrm flipH="1">
              <a:off x="1387775" y="3269825"/>
              <a:ext cx="5350" cy="146525"/>
            </a:xfrm>
            <a:custGeom>
              <a:avLst/>
              <a:gdLst/>
              <a:ahLst/>
              <a:cxnLst/>
              <a:rect l="l" t="t" r="r" b="b"/>
              <a:pathLst>
                <a:path w="214" h="5861" extrusionOk="0">
                  <a:moveTo>
                    <a:pt x="214" y="0"/>
                  </a:moveTo>
                  <a:lnTo>
                    <a:pt x="1" y="5860"/>
                  </a:lnTo>
                  <a:lnTo>
                    <a:pt x="1" y="5860"/>
                  </a:lnTo>
                  <a:lnTo>
                    <a:pt x="21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6" name="Google Shape;3076;p32"/>
            <p:cNvSpPr/>
            <p:nvPr/>
          </p:nvSpPr>
          <p:spPr>
            <a:xfrm flipH="1">
              <a:off x="1387775" y="3269825"/>
              <a:ext cx="5350" cy="146525"/>
            </a:xfrm>
            <a:custGeom>
              <a:avLst/>
              <a:gdLst/>
              <a:ahLst/>
              <a:cxnLst/>
              <a:rect l="l" t="t" r="r" b="b"/>
              <a:pathLst>
                <a:path w="214" h="5861" fill="none" extrusionOk="0">
                  <a:moveTo>
                    <a:pt x="214" y="0"/>
                  </a:moveTo>
                  <a:lnTo>
                    <a:pt x="1" y="5860"/>
                  </a:lnTo>
                  <a:lnTo>
                    <a:pt x="1" y="5860"/>
                  </a:lnTo>
                  <a:lnTo>
                    <a:pt x="21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7" name="Google Shape;3077;p32"/>
            <p:cNvSpPr/>
            <p:nvPr/>
          </p:nvSpPr>
          <p:spPr>
            <a:xfrm flipH="1">
              <a:off x="1393100" y="3416325"/>
              <a:ext cx="10675" cy="266375"/>
            </a:xfrm>
            <a:custGeom>
              <a:avLst/>
              <a:gdLst/>
              <a:ahLst/>
              <a:cxnLst/>
              <a:rect l="l" t="t" r="r" b="b"/>
              <a:pathLst>
                <a:path w="427" h="10655" extrusionOk="0">
                  <a:moveTo>
                    <a:pt x="427" y="0"/>
                  </a:moveTo>
                  <a:lnTo>
                    <a:pt x="427" y="0"/>
                  </a:lnTo>
                  <a:lnTo>
                    <a:pt x="1" y="10655"/>
                  </a:lnTo>
                  <a:lnTo>
                    <a:pt x="1" y="10655"/>
                  </a:lnTo>
                  <a:lnTo>
                    <a:pt x="427"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8" name="Google Shape;3078;p32"/>
            <p:cNvSpPr/>
            <p:nvPr/>
          </p:nvSpPr>
          <p:spPr>
            <a:xfrm flipH="1">
              <a:off x="1393100" y="3416325"/>
              <a:ext cx="10675" cy="266375"/>
            </a:xfrm>
            <a:custGeom>
              <a:avLst/>
              <a:gdLst/>
              <a:ahLst/>
              <a:cxnLst/>
              <a:rect l="l" t="t" r="r" b="b"/>
              <a:pathLst>
                <a:path w="427" h="10655" fill="none" extrusionOk="0">
                  <a:moveTo>
                    <a:pt x="427" y="0"/>
                  </a:moveTo>
                  <a:lnTo>
                    <a:pt x="427" y="0"/>
                  </a:lnTo>
                  <a:lnTo>
                    <a:pt x="1" y="10655"/>
                  </a:lnTo>
                  <a:lnTo>
                    <a:pt x="1" y="10655"/>
                  </a:lnTo>
                  <a:lnTo>
                    <a:pt x="42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9" name="Google Shape;3079;p32"/>
            <p:cNvSpPr/>
            <p:nvPr/>
          </p:nvSpPr>
          <p:spPr>
            <a:xfrm flipH="1">
              <a:off x="1387775" y="3269825"/>
              <a:ext cx="609975" cy="412875"/>
            </a:xfrm>
            <a:custGeom>
              <a:avLst/>
              <a:gdLst/>
              <a:ahLst/>
              <a:cxnLst/>
              <a:rect l="l" t="t" r="r" b="b"/>
              <a:pathLst>
                <a:path w="24399" h="16515" extrusionOk="0">
                  <a:moveTo>
                    <a:pt x="746" y="0"/>
                  </a:moveTo>
                  <a:lnTo>
                    <a:pt x="0" y="13425"/>
                  </a:lnTo>
                  <a:lnTo>
                    <a:pt x="23760" y="16515"/>
                  </a:lnTo>
                  <a:lnTo>
                    <a:pt x="24186" y="5860"/>
                  </a:lnTo>
                  <a:lnTo>
                    <a:pt x="24399"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0" name="Google Shape;3080;p32"/>
            <p:cNvSpPr/>
            <p:nvPr/>
          </p:nvSpPr>
          <p:spPr>
            <a:xfrm flipH="1">
              <a:off x="1387775" y="3269825"/>
              <a:ext cx="609975" cy="412875"/>
            </a:xfrm>
            <a:custGeom>
              <a:avLst/>
              <a:gdLst/>
              <a:ahLst/>
              <a:cxnLst/>
              <a:rect l="l" t="t" r="r" b="b"/>
              <a:pathLst>
                <a:path w="24399" h="16515" fill="none" extrusionOk="0">
                  <a:moveTo>
                    <a:pt x="24399" y="0"/>
                  </a:moveTo>
                  <a:lnTo>
                    <a:pt x="746" y="0"/>
                  </a:lnTo>
                  <a:lnTo>
                    <a:pt x="0" y="13425"/>
                  </a:lnTo>
                  <a:lnTo>
                    <a:pt x="23760" y="16515"/>
                  </a:lnTo>
                  <a:lnTo>
                    <a:pt x="24186" y="5860"/>
                  </a:lnTo>
                  <a:lnTo>
                    <a:pt x="2439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1" name="Google Shape;3081;p32"/>
            <p:cNvSpPr/>
            <p:nvPr/>
          </p:nvSpPr>
          <p:spPr>
            <a:xfrm flipH="1">
              <a:off x="1318500"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2" name="Google Shape;3082;p32"/>
            <p:cNvSpPr/>
            <p:nvPr/>
          </p:nvSpPr>
          <p:spPr>
            <a:xfrm flipH="1">
              <a:off x="1936475" y="3157950"/>
              <a:ext cx="2053650" cy="111900"/>
            </a:xfrm>
            <a:custGeom>
              <a:avLst/>
              <a:gdLst/>
              <a:ahLst/>
              <a:cxnLst/>
              <a:rect l="l" t="t" r="r" b="b"/>
              <a:pathLst>
                <a:path w="82146" h="4476" extrusionOk="0">
                  <a:moveTo>
                    <a:pt x="82146" y="1"/>
                  </a:moveTo>
                  <a:lnTo>
                    <a:pt x="1" y="1492"/>
                  </a:lnTo>
                  <a:lnTo>
                    <a:pt x="1" y="4475"/>
                  </a:lnTo>
                  <a:lnTo>
                    <a:pt x="82146" y="4475"/>
                  </a:lnTo>
                  <a:lnTo>
                    <a:pt x="8214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3" name="Google Shape;3083;p32"/>
            <p:cNvSpPr/>
            <p:nvPr/>
          </p:nvSpPr>
          <p:spPr>
            <a:xfrm flipH="1">
              <a:off x="1936475" y="3157950"/>
              <a:ext cx="2053650" cy="111900"/>
            </a:xfrm>
            <a:custGeom>
              <a:avLst/>
              <a:gdLst/>
              <a:ahLst/>
              <a:cxnLst/>
              <a:rect l="l" t="t" r="r" b="b"/>
              <a:pathLst>
                <a:path w="82146" h="4476" fill="none" extrusionOk="0">
                  <a:moveTo>
                    <a:pt x="1" y="1492"/>
                  </a:moveTo>
                  <a:lnTo>
                    <a:pt x="82146" y="1"/>
                  </a:lnTo>
                  <a:lnTo>
                    <a:pt x="82146" y="4475"/>
                  </a:lnTo>
                  <a:lnTo>
                    <a:pt x="1" y="4475"/>
                  </a:lnTo>
                  <a:lnTo>
                    <a:pt x="1" y="149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4" name="Google Shape;3084;p32"/>
            <p:cNvSpPr/>
            <p:nvPr/>
          </p:nvSpPr>
          <p:spPr>
            <a:xfrm flipH="1">
              <a:off x="2048325" y="3269825"/>
              <a:ext cx="1829925" cy="1377100"/>
            </a:xfrm>
            <a:custGeom>
              <a:avLst/>
              <a:gdLst/>
              <a:ahLst/>
              <a:cxnLst/>
              <a:rect l="l" t="t" r="r" b="b"/>
              <a:pathLst>
                <a:path w="73197" h="55084" extrusionOk="0">
                  <a:moveTo>
                    <a:pt x="1" y="0"/>
                  </a:moveTo>
                  <a:lnTo>
                    <a:pt x="3410" y="55083"/>
                  </a:lnTo>
                  <a:lnTo>
                    <a:pt x="71065" y="55083"/>
                  </a:lnTo>
                  <a:lnTo>
                    <a:pt x="73196"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5" name="Google Shape;3085;p32"/>
            <p:cNvSpPr/>
            <p:nvPr/>
          </p:nvSpPr>
          <p:spPr>
            <a:xfrm flipH="1">
              <a:off x="2048325" y="3269825"/>
              <a:ext cx="1829925" cy="1377100"/>
            </a:xfrm>
            <a:custGeom>
              <a:avLst/>
              <a:gdLst/>
              <a:ahLst/>
              <a:cxnLst/>
              <a:rect l="l" t="t" r="r" b="b"/>
              <a:pathLst>
                <a:path w="73197" h="55084" fill="none" extrusionOk="0">
                  <a:moveTo>
                    <a:pt x="1" y="0"/>
                  </a:moveTo>
                  <a:lnTo>
                    <a:pt x="3410" y="55083"/>
                  </a:lnTo>
                  <a:lnTo>
                    <a:pt x="71065" y="55083"/>
                  </a:lnTo>
                  <a:lnTo>
                    <a:pt x="73196"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6" name="Google Shape;3086;p32"/>
            <p:cNvSpPr/>
            <p:nvPr/>
          </p:nvSpPr>
          <p:spPr>
            <a:xfrm flipH="1">
              <a:off x="3875550" y="3269825"/>
              <a:ext cx="2700" cy="50625"/>
            </a:xfrm>
            <a:custGeom>
              <a:avLst/>
              <a:gdLst/>
              <a:ahLst/>
              <a:cxnLst/>
              <a:rect l="l" t="t" r="r" b="b"/>
              <a:pathLst>
                <a:path w="108" h="2025" extrusionOk="0">
                  <a:moveTo>
                    <a:pt x="1" y="0"/>
                  </a:moveTo>
                  <a:lnTo>
                    <a:pt x="1" y="2025"/>
                  </a:lnTo>
                  <a:lnTo>
                    <a:pt x="107" y="2025"/>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7" name="Google Shape;3087;p32"/>
            <p:cNvSpPr/>
            <p:nvPr/>
          </p:nvSpPr>
          <p:spPr>
            <a:xfrm flipH="1">
              <a:off x="3875550" y="3269825"/>
              <a:ext cx="2700" cy="50625"/>
            </a:xfrm>
            <a:custGeom>
              <a:avLst/>
              <a:gdLst/>
              <a:ahLst/>
              <a:cxnLst/>
              <a:rect l="l" t="t" r="r" b="b"/>
              <a:pathLst>
                <a:path w="108" h="2025" fill="none" extrusionOk="0">
                  <a:moveTo>
                    <a:pt x="1" y="0"/>
                  </a:moveTo>
                  <a:lnTo>
                    <a:pt x="1" y="0"/>
                  </a:lnTo>
                  <a:lnTo>
                    <a:pt x="1" y="2025"/>
                  </a:lnTo>
                  <a:lnTo>
                    <a:pt x="107" y="2025"/>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8" name="Google Shape;3088;p32"/>
            <p:cNvSpPr/>
            <p:nvPr/>
          </p:nvSpPr>
          <p:spPr>
            <a:xfrm flipH="1">
              <a:off x="2048325" y="3269825"/>
              <a:ext cx="1829925" cy="101225"/>
            </a:xfrm>
            <a:custGeom>
              <a:avLst/>
              <a:gdLst/>
              <a:ahLst/>
              <a:cxnLst/>
              <a:rect l="l" t="t" r="r" b="b"/>
              <a:pathLst>
                <a:path w="73197" h="4049" extrusionOk="0">
                  <a:moveTo>
                    <a:pt x="1" y="0"/>
                  </a:moveTo>
                  <a:lnTo>
                    <a:pt x="107" y="2025"/>
                  </a:lnTo>
                  <a:lnTo>
                    <a:pt x="72983" y="4049"/>
                  </a:lnTo>
                  <a:lnTo>
                    <a:pt x="73196"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9" name="Google Shape;3089;p32"/>
            <p:cNvSpPr/>
            <p:nvPr/>
          </p:nvSpPr>
          <p:spPr>
            <a:xfrm flipH="1">
              <a:off x="1225275" y="3157950"/>
              <a:ext cx="711225" cy="111900"/>
            </a:xfrm>
            <a:custGeom>
              <a:avLst/>
              <a:gdLst/>
              <a:ahLst/>
              <a:cxnLst/>
              <a:rect l="l" t="t" r="r" b="b"/>
              <a:pathLst>
                <a:path w="28449" h="4476" extrusionOk="0">
                  <a:moveTo>
                    <a:pt x="1" y="1"/>
                  </a:moveTo>
                  <a:lnTo>
                    <a:pt x="1" y="4475"/>
                  </a:lnTo>
                  <a:lnTo>
                    <a:pt x="28448" y="4475"/>
                  </a:lnTo>
                  <a:lnTo>
                    <a:pt x="28448" y="21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0" name="Google Shape;3090;p32"/>
            <p:cNvSpPr/>
            <p:nvPr/>
          </p:nvSpPr>
          <p:spPr>
            <a:xfrm flipH="1">
              <a:off x="1979075"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1" name="Google Shape;3091;p32"/>
            <p:cNvSpPr/>
            <p:nvPr/>
          </p:nvSpPr>
          <p:spPr>
            <a:xfrm flipH="1">
              <a:off x="1979075" y="3269825"/>
              <a:ext cx="122550" cy="1377100"/>
            </a:xfrm>
            <a:custGeom>
              <a:avLst/>
              <a:gdLst/>
              <a:ahLst/>
              <a:cxnLst/>
              <a:rect l="l" t="t" r="r" b="b"/>
              <a:pathLst>
                <a:path w="4902" h="55084" fill="none" extrusionOk="0">
                  <a:moveTo>
                    <a:pt x="2131" y="0"/>
                  </a:moveTo>
                  <a:lnTo>
                    <a:pt x="4901" y="0"/>
                  </a:lnTo>
                  <a:lnTo>
                    <a:pt x="2131" y="55083"/>
                  </a:lnTo>
                  <a:lnTo>
                    <a:pt x="0" y="55083"/>
                  </a:lnTo>
                  <a:lnTo>
                    <a:pt x="21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2" name="Google Shape;3092;p32"/>
            <p:cNvSpPr/>
            <p:nvPr/>
          </p:nvSpPr>
          <p:spPr>
            <a:xfrm flipH="1">
              <a:off x="2074975" y="3941050"/>
              <a:ext cx="1281200" cy="705875"/>
            </a:xfrm>
            <a:custGeom>
              <a:avLst/>
              <a:gdLst/>
              <a:ahLst/>
              <a:cxnLst/>
              <a:rect l="l" t="t" r="r" b="b"/>
              <a:pathLst>
                <a:path w="51248" h="28235" extrusionOk="0">
                  <a:moveTo>
                    <a:pt x="51248" y="0"/>
                  </a:moveTo>
                  <a:lnTo>
                    <a:pt x="49117" y="213"/>
                  </a:lnTo>
                  <a:lnTo>
                    <a:pt x="47092" y="640"/>
                  </a:lnTo>
                  <a:lnTo>
                    <a:pt x="44962" y="1172"/>
                  </a:lnTo>
                  <a:lnTo>
                    <a:pt x="42831" y="1705"/>
                  </a:lnTo>
                  <a:lnTo>
                    <a:pt x="40593" y="2451"/>
                  </a:lnTo>
                  <a:lnTo>
                    <a:pt x="38462" y="3303"/>
                  </a:lnTo>
                  <a:lnTo>
                    <a:pt x="36225" y="4155"/>
                  </a:lnTo>
                  <a:lnTo>
                    <a:pt x="34094" y="5221"/>
                  </a:lnTo>
                  <a:lnTo>
                    <a:pt x="29726" y="7352"/>
                  </a:lnTo>
                  <a:lnTo>
                    <a:pt x="25571" y="9696"/>
                  </a:lnTo>
                  <a:lnTo>
                    <a:pt x="21522" y="12146"/>
                  </a:lnTo>
                  <a:lnTo>
                    <a:pt x="17580" y="14597"/>
                  </a:lnTo>
                  <a:lnTo>
                    <a:pt x="13957" y="17154"/>
                  </a:lnTo>
                  <a:lnTo>
                    <a:pt x="10655" y="19604"/>
                  </a:lnTo>
                  <a:lnTo>
                    <a:pt x="7671" y="21842"/>
                  </a:lnTo>
                  <a:lnTo>
                    <a:pt x="5114" y="23759"/>
                  </a:lnTo>
                  <a:lnTo>
                    <a:pt x="1385" y="26849"/>
                  </a:lnTo>
                  <a:lnTo>
                    <a:pt x="0" y="28021"/>
                  </a:lnTo>
                  <a:lnTo>
                    <a:pt x="213" y="28234"/>
                  </a:lnTo>
                  <a:lnTo>
                    <a:pt x="1598" y="27062"/>
                  </a:lnTo>
                  <a:lnTo>
                    <a:pt x="5327" y="24079"/>
                  </a:lnTo>
                  <a:lnTo>
                    <a:pt x="7884" y="22055"/>
                  </a:lnTo>
                  <a:lnTo>
                    <a:pt x="10761" y="19817"/>
                  </a:lnTo>
                  <a:lnTo>
                    <a:pt x="14171" y="17473"/>
                  </a:lnTo>
                  <a:lnTo>
                    <a:pt x="17793" y="14916"/>
                  </a:lnTo>
                  <a:lnTo>
                    <a:pt x="21629" y="12466"/>
                  </a:lnTo>
                  <a:lnTo>
                    <a:pt x="25677" y="9909"/>
                  </a:lnTo>
                  <a:lnTo>
                    <a:pt x="29832" y="7671"/>
                  </a:lnTo>
                  <a:lnTo>
                    <a:pt x="34201" y="5434"/>
                  </a:lnTo>
                  <a:lnTo>
                    <a:pt x="36332" y="4475"/>
                  </a:lnTo>
                  <a:lnTo>
                    <a:pt x="38569" y="3623"/>
                  </a:lnTo>
                  <a:lnTo>
                    <a:pt x="40700" y="2770"/>
                  </a:lnTo>
                  <a:lnTo>
                    <a:pt x="42831" y="2025"/>
                  </a:lnTo>
                  <a:lnTo>
                    <a:pt x="44962" y="1492"/>
                  </a:lnTo>
                  <a:lnTo>
                    <a:pt x="47092" y="959"/>
                  </a:lnTo>
                  <a:lnTo>
                    <a:pt x="49223" y="533"/>
                  </a:lnTo>
                  <a:lnTo>
                    <a:pt x="51248" y="320"/>
                  </a:lnTo>
                  <a:lnTo>
                    <a:pt x="51248" y="107"/>
                  </a:lnTo>
                  <a:lnTo>
                    <a:pt x="51248" y="0"/>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3" name="Google Shape;3093;p32"/>
            <p:cNvSpPr/>
            <p:nvPr/>
          </p:nvSpPr>
          <p:spPr>
            <a:xfrm flipH="1">
              <a:off x="2074975" y="3941050"/>
              <a:ext cx="1281200" cy="705875"/>
            </a:xfrm>
            <a:custGeom>
              <a:avLst/>
              <a:gdLst/>
              <a:ahLst/>
              <a:cxnLst/>
              <a:rect l="l" t="t" r="r" b="b"/>
              <a:pathLst>
                <a:path w="51248" h="28235" fill="none" extrusionOk="0">
                  <a:moveTo>
                    <a:pt x="51248" y="0"/>
                  </a:moveTo>
                  <a:lnTo>
                    <a:pt x="51248" y="0"/>
                  </a:lnTo>
                  <a:lnTo>
                    <a:pt x="49117" y="213"/>
                  </a:lnTo>
                  <a:lnTo>
                    <a:pt x="47092" y="640"/>
                  </a:lnTo>
                  <a:lnTo>
                    <a:pt x="44962" y="1172"/>
                  </a:lnTo>
                  <a:lnTo>
                    <a:pt x="42831" y="1705"/>
                  </a:lnTo>
                  <a:lnTo>
                    <a:pt x="40593" y="2451"/>
                  </a:lnTo>
                  <a:lnTo>
                    <a:pt x="38462" y="3303"/>
                  </a:lnTo>
                  <a:lnTo>
                    <a:pt x="36225" y="4155"/>
                  </a:lnTo>
                  <a:lnTo>
                    <a:pt x="34094" y="5221"/>
                  </a:lnTo>
                  <a:lnTo>
                    <a:pt x="29726" y="7352"/>
                  </a:lnTo>
                  <a:lnTo>
                    <a:pt x="25571" y="9696"/>
                  </a:lnTo>
                  <a:lnTo>
                    <a:pt x="21522" y="12146"/>
                  </a:lnTo>
                  <a:lnTo>
                    <a:pt x="17580" y="14597"/>
                  </a:lnTo>
                  <a:lnTo>
                    <a:pt x="13957" y="17154"/>
                  </a:lnTo>
                  <a:lnTo>
                    <a:pt x="10655" y="19604"/>
                  </a:lnTo>
                  <a:lnTo>
                    <a:pt x="7671" y="21842"/>
                  </a:lnTo>
                  <a:lnTo>
                    <a:pt x="5114" y="23759"/>
                  </a:lnTo>
                  <a:lnTo>
                    <a:pt x="1385" y="26849"/>
                  </a:lnTo>
                  <a:lnTo>
                    <a:pt x="0" y="28021"/>
                  </a:lnTo>
                  <a:lnTo>
                    <a:pt x="213" y="28234"/>
                  </a:lnTo>
                  <a:lnTo>
                    <a:pt x="213" y="28234"/>
                  </a:lnTo>
                  <a:lnTo>
                    <a:pt x="1598" y="27062"/>
                  </a:lnTo>
                  <a:lnTo>
                    <a:pt x="5327" y="24079"/>
                  </a:lnTo>
                  <a:lnTo>
                    <a:pt x="7884" y="22055"/>
                  </a:lnTo>
                  <a:lnTo>
                    <a:pt x="10761" y="19817"/>
                  </a:lnTo>
                  <a:lnTo>
                    <a:pt x="14171" y="17473"/>
                  </a:lnTo>
                  <a:lnTo>
                    <a:pt x="17793" y="14916"/>
                  </a:lnTo>
                  <a:lnTo>
                    <a:pt x="21629" y="12466"/>
                  </a:lnTo>
                  <a:lnTo>
                    <a:pt x="25677" y="9909"/>
                  </a:lnTo>
                  <a:lnTo>
                    <a:pt x="29832" y="7671"/>
                  </a:lnTo>
                  <a:lnTo>
                    <a:pt x="34201" y="5434"/>
                  </a:lnTo>
                  <a:lnTo>
                    <a:pt x="36332" y="4475"/>
                  </a:lnTo>
                  <a:lnTo>
                    <a:pt x="38569" y="3623"/>
                  </a:lnTo>
                  <a:lnTo>
                    <a:pt x="40700" y="2770"/>
                  </a:lnTo>
                  <a:lnTo>
                    <a:pt x="42831" y="2025"/>
                  </a:lnTo>
                  <a:lnTo>
                    <a:pt x="44962" y="1492"/>
                  </a:lnTo>
                  <a:lnTo>
                    <a:pt x="47092" y="959"/>
                  </a:lnTo>
                  <a:lnTo>
                    <a:pt x="49223" y="533"/>
                  </a:lnTo>
                  <a:lnTo>
                    <a:pt x="51248" y="320"/>
                  </a:lnTo>
                  <a:lnTo>
                    <a:pt x="51248" y="107"/>
                  </a:lnTo>
                  <a:lnTo>
                    <a:pt x="51248" y="0"/>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4" name="Google Shape;3094;p32"/>
            <p:cNvSpPr/>
            <p:nvPr/>
          </p:nvSpPr>
          <p:spPr>
            <a:xfrm flipH="1">
              <a:off x="2074975" y="3943700"/>
              <a:ext cx="25" cy="5350"/>
            </a:xfrm>
            <a:custGeom>
              <a:avLst/>
              <a:gdLst/>
              <a:ahLst/>
              <a:cxnLst/>
              <a:rect l="l" t="t" r="r" b="b"/>
              <a:pathLst>
                <a:path w="1" h="214" extrusionOk="0">
                  <a:moveTo>
                    <a:pt x="1" y="1"/>
                  </a:moveTo>
                  <a:lnTo>
                    <a:pt x="1" y="214"/>
                  </a:lnTo>
                  <a:lnTo>
                    <a:pt x="1" y="214"/>
                  </a:lnTo>
                  <a:lnTo>
                    <a:pt x="1" y="214"/>
                  </a:lnTo>
                  <a:lnTo>
                    <a:pt x="1" y="1"/>
                  </a:lnTo>
                  <a:close/>
                </a:path>
              </a:pathLst>
            </a:custGeom>
            <a:solidFill>
              <a:srgbClr val="D6B8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5" name="Google Shape;3095;p32"/>
            <p:cNvSpPr/>
            <p:nvPr/>
          </p:nvSpPr>
          <p:spPr>
            <a:xfrm flipH="1">
              <a:off x="2074975" y="3943700"/>
              <a:ext cx="25" cy="5350"/>
            </a:xfrm>
            <a:custGeom>
              <a:avLst/>
              <a:gdLst/>
              <a:ahLst/>
              <a:cxnLst/>
              <a:rect l="l" t="t" r="r" b="b"/>
              <a:pathLst>
                <a:path w="1" h="214" fill="none" extrusionOk="0">
                  <a:moveTo>
                    <a:pt x="1" y="1"/>
                  </a:moveTo>
                  <a:lnTo>
                    <a:pt x="1" y="214"/>
                  </a:lnTo>
                  <a:lnTo>
                    <a:pt x="1" y="214"/>
                  </a:lnTo>
                  <a:lnTo>
                    <a:pt x="1" y="21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6" name="Google Shape;3096;p32"/>
            <p:cNvSpPr/>
            <p:nvPr/>
          </p:nvSpPr>
          <p:spPr>
            <a:xfrm flipH="1">
              <a:off x="3627850" y="4646900"/>
              <a:ext cx="5350" cy="2675"/>
            </a:xfrm>
            <a:custGeom>
              <a:avLst/>
              <a:gdLst/>
              <a:ahLst/>
              <a:cxnLst/>
              <a:rect l="l" t="t" r="r" b="b"/>
              <a:pathLst>
                <a:path w="214" h="107" extrusionOk="0">
                  <a:moveTo>
                    <a:pt x="1" y="0"/>
                  </a:moveTo>
                  <a:lnTo>
                    <a:pt x="107" y="107"/>
                  </a:lnTo>
                  <a:lnTo>
                    <a:pt x="214" y="0"/>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32"/>
            <p:cNvSpPr/>
            <p:nvPr/>
          </p:nvSpPr>
          <p:spPr>
            <a:xfrm flipH="1">
              <a:off x="3627850" y="4646900"/>
              <a:ext cx="5350" cy="2675"/>
            </a:xfrm>
            <a:custGeom>
              <a:avLst/>
              <a:gdLst/>
              <a:ahLst/>
              <a:cxnLst/>
              <a:rect l="l" t="t" r="r" b="b"/>
              <a:pathLst>
                <a:path w="214" h="107" fill="none" extrusionOk="0">
                  <a:moveTo>
                    <a:pt x="214" y="0"/>
                  </a:moveTo>
                  <a:lnTo>
                    <a:pt x="1" y="0"/>
                  </a:lnTo>
                  <a:lnTo>
                    <a:pt x="107" y="107"/>
                  </a:lnTo>
                  <a:lnTo>
                    <a:pt x="107" y="107"/>
                  </a:lnTo>
                  <a:lnTo>
                    <a:pt x="21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8" name="Google Shape;3098;p32"/>
            <p:cNvSpPr/>
            <p:nvPr/>
          </p:nvSpPr>
          <p:spPr>
            <a:xfrm flipH="1">
              <a:off x="2056325" y="3466925"/>
              <a:ext cx="1582200" cy="1180000"/>
            </a:xfrm>
            <a:custGeom>
              <a:avLst/>
              <a:gdLst/>
              <a:ahLst/>
              <a:cxnLst/>
              <a:rect l="l" t="t" r="r" b="b"/>
              <a:pathLst>
                <a:path w="63288" h="47200" extrusionOk="0">
                  <a:moveTo>
                    <a:pt x="63287" y="1"/>
                  </a:moveTo>
                  <a:lnTo>
                    <a:pt x="61796" y="107"/>
                  </a:lnTo>
                  <a:lnTo>
                    <a:pt x="60304" y="214"/>
                  </a:lnTo>
                  <a:lnTo>
                    <a:pt x="58813" y="427"/>
                  </a:lnTo>
                  <a:lnTo>
                    <a:pt x="57321" y="640"/>
                  </a:lnTo>
                  <a:lnTo>
                    <a:pt x="54444" y="1386"/>
                  </a:lnTo>
                  <a:lnTo>
                    <a:pt x="51461" y="2345"/>
                  </a:lnTo>
                  <a:lnTo>
                    <a:pt x="48584" y="3410"/>
                  </a:lnTo>
                  <a:lnTo>
                    <a:pt x="45708" y="4795"/>
                  </a:lnTo>
                  <a:lnTo>
                    <a:pt x="42831" y="6287"/>
                  </a:lnTo>
                  <a:lnTo>
                    <a:pt x="39954" y="7991"/>
                  </a:lnTo>
                  <a:lnTo>
                    <a:pt x="37291" y="9696"/>
                  </a:lnTo>
                  <a:lnTo>
                    <a:pt x="34521" y="11614"/>
                  </a:lnTo>
                  <a:lnTo>
                    <a:pt x="31964" y="13532"/>
                  </a:lnTo>
                  <a:lnTo>
                    <a:pt x="29407" y="15556"/>
                  </a:lnTo>
                  <a:lnTo>
                    <a:pt x="26956" y="17580"/>
                  </a:lnTo>
                  <a:lnTo>
                    <a:pt x="24612" y="19605"/>
                  </a:lnTo>
                  <a:lnTo>
                    <a:pt x="20244" y="23760"/>
                  </a:lnTo>
                  <a:lnTo>
                    <a:pt x="15982" y="28021"/>
                  </a:lnTo>
                  <a:lnTo>
                    <a:pt x="12147" y="32283"/>
                  </a:lnTo>
                  <a:lnTo>
                    <a:pt x="8631" y="36225"/>
                  </a:lnTo>
                  <a:lnTo>
                    <a:pt x="5754" y="39741"/>
                  </a:lnTo>
                  <a:lnTo>
                    <a:pt x="3410" y="42724"/>
                  </a:lnTo>
                  <a:lnTo>
                    <a:pt x="1599" y="45068"/>
                  </a:lnTo>
                  <a:lnTo>
                    <a:pt x="1" y="47093"/>
                  </a:lnTo>
                  <a:lnTo>
                    <a:pt x="214" y="47199"/>
                  </a:lnTo>
                  <a:lnTo>
                    <a:pt x="427" y="47199"/>
                  </a:lnTo>
                  <a:lnTo>
                    <a:pt x="2238" y="44642"/>
                  </a:lnTo>
                  <a:lnTo>
                    <a:pt x="4156" y="42298"/>
                  </a:lnTo>
                  <a:lnTo>
                    <a:pt x="6500" y="39315"/>
                  </a:lnTo>
                  <a:lnTo>
                    <a:pt x="9376" y="35906"/>
                  </a:lnTo>
                  <a:lnTo>
                    <a:pt x="12679" y="32070"/>
                  </a:lnTo>
                  <a:lnTo>
                    <a:pt x="16408" y="28021"/>
                  </a:lnTo>
                  <a:lnTo>
                    <a:pt x="20457" y="23973"/>
                  </a:lnTo>
                  <a:lnTo>
                    <a:pt x="24825" y="19924"/>
                  </a:lnTo>
                  <a:lnTo>
                    <a:pt x="27169" y="17793"/>
                  </a:lnTo>
                  <a:lnTo>
                    <a:pt x="29620" y="15769"/>
                  </a:lnTo>
                  <a:lnTo>
                    <a:pt x="32070" y="13745"/>
                  </a:lnTo>
                  <a:lnTo>
                    <a:pt x="34734" y="11827"/>
                  </a:lnTo>
                  <a:lnTo>
                    <a:pt x="37397" y="10016"/>
                  </a:lnTo>
                  <a:lnTo>
                    <a:pt x="40168" y="8204"/>
                  </a:lnTo>
                  <a:lnTo>
                    <a:pt x="42938" y="6606"/>
                  </a:lnTo>
                  <a:lnTo>
                    <a:pt x="45814" y="5115"/>
                  </a:lnTo>
                  <a:lnTo>
                    <a:pt x="48691" y="3730"/>
                  </a:lnTo>
                  <a:lnTo>
                    <a:pt x="51568" y="2664"/>
                  </a:lnTo>
                  <a:lnTo>
                    <a:pt x="54444" y="1705"/>
                  </a:lnTo>
                  <a:lnTo>
                    <a:pt x="57428" y="959"/>
                  </a:lnTo>
                  <a:lnTo>
                    <a:pt x="58919" y="746"/>
                  </a:lnTo>
                  <a:lnTo>
                    <a:pt x="60304" y="533"/>
                  </a:lnTo>
                  <a:lnTo>
                    <a:pt x="61796" y="427"/>
                  </a:lnTo>
                  <a:lnTo>
                    <a:pt x="63287" y="320"/>
                  </a:lnTo>
                  <a:lnTo>
                    <a:pt x="63287" y="214"/>
                  </a:lnTo>
                  <a:lnTo>
                    <a:pt x="63287"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9" name="Google Shape;3099;p32"/>
            <p:cNvSpPr/>
            <p:nvPr/>
          </p:nvSpPr>
          <p:spPr>
            <a:xfrm flipH="1">
              <a:off x="2056325" y="3466925"/>
              <a:ext cx="1582200" cy="1180000"/>
            </a:xfrm>
            <a:custGeom>
              <a:avLst/>
              <a:gdLst/>
              <a:ahLst/>
              <a:cxnLst/>
              <a:rect l="l" t="t" r="r" b="b"/>
              <a:pathLst>
                <a:path w="63288" h="47200" fill="none" extrusionOk="0">
                  <a:moveTo>
                    <a:pt x="63287" y="1"/>
                  </a:moveTo>
                  <a:lnTo>
                    <a:pt x="63287" y="1"/>
                  </a:lnTo>
                  <a:lnTo>
                    <a:pt x="61796" y="107"/>
                  </a:lnTo>
                  <a:lnTo>
                    <a:pt x="60304" y="214"/>
                  </a:lnTo>
                  <a:lnTo>
                    <a:pt x="58813" y="427"/>
                  </a:lnTo>
                  <a:lnTo>
                    <a:pt x="57321" y="640"/>
                  </a:lnTo>
                  <a:lnTo>
                    <a:pt x="54444" y="1386"/>
                  </a:lnTo>
                  <a:lnTo>
                    <a:pt x="51461" y="2345"/>
                  </a:lnTo>
                  <a:lnTo>
                    <a:pt x="48584" y="3410"/>
                  </a:lnTo>
                  <a:lnTo>
                    <a:pt x="45708" y="4795"/>
                  </a:lnTo>
                  <a:lnTo>
                    <a:pt x="42831" y="6287"/>
                  </a:lnTo>
                  <a:lnTo>
                    <a:pt x="39954" y="7991"/>
                  </a:lnTo>
                  <a:lnTo>
                    <a:pt x="37291" y="9696"/>
                  </a:lnTo>
                  <a:lnTo>
                    <a:pt x="34521" y="11614"/>
                  </a:lnTo>
                  <a:lnTo>
                    <a:pt x="31964" y="13532"/>
                  </a:lnTo>
                  <a:lnTo>
                    <a:pt x="29407" y="15556"/>
                  </a:lnTo>
                  <a:lnTo>
                    <a:pt x="26956" y="17580"/>
                  </a:lnTo>
                  <a:lnTo>
                    <a:pt x="24612" y="19605"/>
                  </a:lnTo>
                  <a:lnTo>
                    <a:pt x="20244" y="23760"/>
                  </a:lnTo>
                  <a:lnTo>
                    <a:pt x="20244" y="23760"/>
                  </a:lnTo>
                  <a:lnTo>
                    <a:pt x="15982" y="28021"/>
                  </a:lnTo>
                  <a:lnTo>
                    <a:pt x="12147" y="32283"/>
                  </a:lnTo>
                  <a:lnTo>
                    <a:pt x="8631" y="36225"/>
                  </a:lnTo>
                  <a:lnTo>
                    <a:pt x="5754" y="39741"/>
                  </a:lnTo>
                  <a:lnTo>
                    <a:pt x="3410" y="42724"/>
                  </a:lnTo>
                  <a:lnTo>
                    <a:pt x="1599" y="45068"/>
                  </a:lnTo>
                  <a:lnTo>
                    <a:pt x="1" y="47093"/>
                  </a:lnTo>
                  <a:lnTo>
                    <a:pt x="214" y="47199"/>
                  </a:lnTo>
                  <a:lnTo>
                    <a:pt x="427" y="47199"/>
                  </a:lnTo>
                  <a:lnTo>
                    <a:pt x="427" y="47199"/>
                  </a:lnTo>
                  <a:lnTo>
                    <a:pt x="2238" y="44642"/>
                  </a:lnTo>
                  <a:lnTo>
                    <a:pt x="4156" y="42298"/>
                  </a:lnTo>
                  <a:lnTo>
                    <a:pt x="6500" y="39315"/>
                  </a:lnTo>
                  <a:lnTo>
                    <a:pt x="9376" y="35906"/>
                  </a:lnTo>
                  <a:lnTo>
                    <a:pt x="12679" y="32070"/>
                  </a:lnTo>
                  <a:lnTo>
                    <a:pt x="16408" y="28021"/>
                  </a:lnTo>
                  <a:lnTo>
                    <a:pt x="20457" y="23973"/>
                  </a:lnTo>
                  <a:lnTo>
                    <a:pt x="20457" y="23973"/>
                  </a:lnTo>
                  <a:lnTo>
                    <a:pt x="24825" y="19924"/>
                  </a:lnTo>
                  <a:lnTo>
                    <a:pt x="27169" y="17793"/>
                  </a:lnTo>
                  <a:lnTo>
                    <a:pt x="29620" y="15769"/>
                  </a:lnTo>
                  <a:lnTo>
                    <a:pt x="32070" y="13745"/>
                  </a:lnTo>
                  <a:lnTo>
                    <a:pt x="34734" y="11827"/>
                  </a:lnTo>
                  <a:lnTo>
                    <a:pt x="37397" y="10016"/>
                  </a:lnTo>
                  <a:lnTo>
                    <a:pt x="40168" y="8204"/>
                  </a:lnTo>
                  <a:lnTo>
                    <a:pt x="42938" y="6606"/>
                  </a:lnTo>
                  <a:lnTo>
                    <a:pt x="45814" y="5115"/>
                  </a:lnTo>
                  <a:lnTo>
                    <a:pt x="48691" y="3730"/>
                  </a:lnTo>
                  <a:lnTo>
                    <a:pt x="51568" y="2664"/>
                  </a:lnTo>
                  <a:lnTo>
                    <a:pt x="54444" y="1705"/>
                  </a:lnTo>
                  <a:lnTo>
                    <a:pt x="57428" y="959"/>
                  </a:lnTo>
                  <a:lnTo>
                    <a:pt x="58919" y="746"/>
                  </a:lnTo>
                  <a:lnTo>
                    <a:pt x="60304" y="533"/>
                  </a:lnTo>
                  <a:lnTo>
                    <a:pt x="61796" y="427"/>
                  </a:lnTo>
                  <a:lnTo>
                    <a:pt x="63287" y="320"/>
                  </a:lnTo>
                  <a:lnTo>
                    <a:pt x="63287" y="214"/>
                  </a:lnTo>
                  <a:lnTo>
                    <a:pt x="63287"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32"/>
            <p:cNvSpPr/>
            <p:nvPr/>
          </p:nvSpPr>
          <p:spPr>
            <a:xfrm flipH="1">
              <a:off x="2056325" y="3472250"/>
              <a:ext cx="25" cy="2700"/>
            </a:xfrm>
            <a:custGeom>
              <a:avLst/>
              <a:gdLst/>
              <a:ahLst/>
              <a:cxnLst/>
              <a:rect l="l" t="t" r="r" b="b"/>
              <a:pathLst>
                <a:path w="1" h="108" extrusionOk="0">
                  <a:moveTo>
                    <a:pt x="0" y="1"/>
                  </a:moveTo>
                  <a:lnTo>
                    <a:pt x="0" y="107"/>
                  </a:lnTo>
                  <a:lnTo>
                    <a:pt x="0" y="107"/>
                  </a:lnTo>
                  <a:lnTo>
                    <a:pt x="0" y="107"/>
                  </a:lnTo>
                  <a:lnTo>
                    <a:pt x="0" y="1"/>
                  </a:lnTo>
                  <a:close/>
                </a:path>
              </a:pathLst>
            </a:custGeom>
            <a:solidFill>
              <a:srgbClr val="D6B8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1" name="Google Shape;3101;p32"/>
            <p:cNvSpPr/>
            <p:nvPr/>
          </p:nvSpPr>
          <p:spPr>
            <a:xfrm flipH="1">
              <a:off x="2056325" y="3472250"/>
              <a:ext cx="25" cy="2700"/>
            </a:xfrm>
            <a:custGeom>
              <a:avLst/>
              <a:gdLst/>
              <a:ahLst/>
              <a:cxnLst/>
              <a:rect l="l" t="t" r="r" b="b"/>
              <a:pathLst>
                <a:path w="1" h="108" fill="none" extrusionOk="0">
                  <a:moveTo>
                    <a:pt x="0" y="1"/>
                  </a:moveTo>
                  <a:lnTo>
                    <a:pt x="0" y="107"/>
                  </a:lnTo>
                  <a:lnTo>
                    <a:pt x="0" y="107"/>
                  </a:lnTo>
                  <a:lnTo>
                    <a:pt x="0" y="10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2" name="Google Shape;3102;p32"/>
            <p:cNvSpPr/>
            <p:nvPr/>
          </p:nvSpPr>
          <p:spPr>
            <a:xfrm flipH="1">
              <a:off x="2077625" y="4002300"/>
              <a:ext cx="889675" cy="644625"/>
            </a:xfrm>
            <a:custGeom>
              <a:avLst/>
              <a:gdLst/>
              <a:ahLst/>
              <a:cxnLst/>
              <a:rect l="l" t="t" r="r" b="b"/>
              <a:pathLst>
                <a:path w="35587" h="25785" extrusionOk="0">
                  <a:moveTo>
                    <a:pt x="34521" y="1"/>
                  </a:moveTo>
                  <a:lnTo>
                    <a:pt x="32923" y="107"/>
                  </a:lnTo>
                  <a:lnTo>
                    <a:pt x="31324" y="320"/>
                  </a:lnTo>
                  <a:lnTo>
                    <a:pt x="29726" y="640"/>
                  </a:lnTo>
                  <a:lnTo>
                    <a:pt x="28128" y="1066"/>
                  </a:lnTo>
                  <a:lnTo>
                    <a:pt x="26530" y="1599"/>
                  </a:lnTo>
                  <a:lnTo>
                    <a:pt x="24932" y="2345"/>
                  </a:lnTo>
                  <a:lnTo>
                    <a:pt x="23440" y="3091"/>
                  </a:lnTo>
                  <a:lnTo>
                    <a:pt x="21842" y="3943"/>
                  </a:lnTo>
                  <a:lnTo>
                    <a:pt x="20350" y="4902"/>
                  </a:lnTo>
                  <a:lnTo>
                    <a:pt x="18859" y="5861"/>
                  </a:lnTo>
                  <a:lnTo>
                    <a:pt x="16089" y="7992"/>
                  </a:lnTo>
                  <a:lnTo>
                    <a:pt x="13319" y="10336"/>
                  </a:lnTo>
                  <a:lnTo>
                    <a:pt x="10868" y="12679"/>
                  </a:lnTo>
                  <a:lnTo>
                    <a:pt x="8524" y="15023"/>
                  </a:lnTo>
                  <a:lnTo>
                    <a:pt x="6393" y="17367"/>
                  </a:lnTo>
                  <a:lnTo>
                    <a:pt x="4582" y="19498"/>
                  </a:lnTo>
                  <a:lnTo>
                    <a:pt x="2984" y="21523"/>
                  </a:lnTo>
                  <a:lnTo>
                    <a:pt x="853" y="24399"/>
                  </a:lnTo>
                  <a:lnTo>
                    <a:pt x="1" y="25571"/>
                  </a:lnTo>
                  <a:lnTo>
                    <a:pt x="214" y="25784"/>
                  </a:lnTo>
                  <a:lnTo>
                    <a:pt x="1066" y="24612"/>
                  </a:lnTo>
                  <a:lnTo>
                    <a:pt x="3303" y="21629"/>
                  </a:lnTo>
                  <a:lnTo>
                    <a:pt x="4795" y="19711"/>
                  </a:lnTo>
                  <a:lnTo>
                    <a:pt x="6713" y="17580"/>
                  </a:lnTo>
                  <a:lnTo>
                    <a:pt x="8737" y="15343"/>
                  </a:lnTo>
                  <a:lnTo>
                    <a:pt x="11081" y="12893"/>
                  </a:lnTo>
                  <a:lnTo>
                    <a:pt x="13532" y="10549"/>
                  </a:lnTo>
                  <a:lnTo>
                    <a:pt x="16195" y="8311"/>
                  </a:lnTo>
                  <a:lnTo>
                    <a:pt x="19072" y="6180"/>
                  </a:lnTo>
                  <a:lnTo>
                    <a:pt x="20457" y="5221"/>
                  </a:lnTo>
                  <a:lnTo>
                    <a:pt x="21949" y="4263"/>
                  </a:lnTo>
                  <a:lnTo>
                    <a:pt x="23547" y="3410"/>
                  </a:lnTo>
                  <a:lnTo>
                    <a:pt x="25038" y="2664"/>
                  </a:lnTo>
                  <a:lnTo>
                    <a:pt x="26636" y="1919"/>
                  </a:lnTo>
                  <a:lnTo>
                    <a:pt x="28128" y="1386"/>
                  </a:lnTo>
                  <a:lnTo>
                    <a:pt x="29726" y="960"/>
                  </a:lnTo>
                  <a:lnTo>
                    <a:pt x="31324" y="640"/>
                  </a:lnTo>
                  <a:lnTo>
                    <a:pt x="32923" y="427"/>
                  </a:lnTo>
                  <a:lnTo>
                    <a:pt x="34521" y="320"/>
                  </a:lnTo>
                  <a:lnTo>
                    <a:pt x="35586" y="320"/>
                  </a:lnTo>
                  <a:lnTo>
                    <a:pt x="35586" y="214"/>
                  </a:lnTo>
                  <a:lnTo>
                    <a:pt x="35586"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3" name="Google Shape;3103;p32"/>
            <p:cNvSpPr/>
            <p:nvPr/>
          </p:nvSpPr>
          <p:spPr>
            <a:xfrm flipH="1">
              <a:off x="2077625" y="4002300"/>
              <a:ext cx="889675" cy="644625"/>
            </a:xfrm>
            <a:custGeom>
              <a:avLst/>
              <a:gdLst/>
              <a:ahLst/>
              <a:cxnLst/>
              <a:rect l="l" t="t" r="r" b="b"/>
              <a:pathLst>
                <a:path w="35587" h="25785" fill="none" extrusionOk="0">
                  <a:moveTo>
                    <a:pt x="34521" y="1"/>
                  </a:moveTo>
                  <a:lnTo>
                    <a:pt x="34521" y="1"/>
                  </a:lnTo>
                  <a:lnTo>
                    <a:pt x="32923" y="107"/>
                  </a:lnTo>
                  <a:lnTo>
                    <a:pt x="31324" y="320"/>
                  </a:lnTo>
                  <a:lnTo>
                    <a:pt x="29726" y="640"/>
                  </a:lnTo>
                  <a:lnTo>
                    <a:pt x="28128" y="1066"/>
                  </a:lnTo>
                  <a:lnTo>
                    <a:pt x="26530" y="1599"/>
                  </a:lnTo>
                  <a:lnTo>
                    <a:pt x="24932" y="2345"/>
                  </a:lnTo>
                  <a:lnTo>
                    <a:pt x="23440" y="3091"/>
                  </a:lnTo>
                  <a:lnTo>
                    <a:pt x="21842" y="3943"/>
                  </a:lnTo>
                  <a:lnTo>
                    <a:pt x="20350" y="4902"/>
                  </a:lnTo>
                  <a:lnTo>
                    <a:pt x="18859" y="5861"/>
                  </a:lnTo>
                  <a:lnTo>
                    <a:pt x="16089" y="7992"/>
                  </a:lnTo>
                  <a:lnTo>
                    <a:pt x="13319" y="10336"/>
                  </a:lnTo>
                  <a:lnTo>
                    <a:pt x="10868" y="12679"/>
                  </a:lnTo>
                  <a:lnTo>
                    <a:pt x="8524" y="15023"/>
                  </a:lnTo>
                  <a:lnTo>
                    <a:pt x="6393" y="17367"/>
                  </a:lnTo>
                  <a:lnTo>
                    <a:pt x="4582" y="19498"/>
                  </a:lnTo>
                  <a:lnTo>
                    <a:pt x="2984" y="21523"/>
                  </a:lnTo>
                  <a:lnTo>
                    <a:pt x="853" y="24399"/>
                  </a:lnTo>
                  <a:lnTo>
                    <a:pt x="1" y="25571"/>
                  </a:lnTo>
                  <a:lnTo>
                    <a:pt x="214" y="25784"/>
                  </a:lnTo>
                  <a:lnTo>
                    <a:pt x="214" y="25784"/>
                  </a:lnTo>
                  <a:lnTo>
                    <a:pt x="1066" y="24612"/>
                  </a:lnTo>
                  <a:lnTo>
                    <a:pt x="3303" y="21629"/>
                  </a:lnTo>
                  <a:lnTo>
                    <a:pt x="4795" y="19711"/>
                  </a:lnTo>
                  <a:lnTo>
                    <a:pt x="6713" y="17580"/>
                  </a:lnTo>
                  <a:lnTo>
                    <a:pt x="8737" y="15343"/>
                  </a:lnTo>
                  <a:lnTo>
                    <a:pt x="11081" y="12893"/>
                  </a:lnTo>
                  <a:lnTo>
                    <a:pt x="13532" y="10549"/>
                  </a:lnTo>
                  <a:lnTo>
                    <a:pt x="16195" y="8311"/>
                  </a:lnTo>
                  <a:lnTo>
                    <a:pt x="19072" y="6180"/>
                  </a:lnTo>
                  <a:lnTo>
                    <a:pt x="20457" y="5221"/>
                  </a:lnTo>
                  <a:lnTo>
                    <a:pt x="21949" y="4263"/>
                  </a:lnTo>
                  <a:lnTo>
                    <a:pt x="23547" y="3410"/>
                  </a:lnTo>
                  <a:lnTo>
                    <a:pt x="25038" y="2664"/>
                  </a:lnTo>
                  <a:lnTo>
                    <a:pt x="26636" y="1919"/>
                  </a:lnTo>
                  <a:lnTo>
                    <a:pt x="28128" y="1386"/>
                  </a:lnTo>
                  <a:lnTo>
                    <a:pt x="29726" y="960"/>
                  </a:lnTo>
                  <a:lnTo>
                    <a:pt x="31324" y="640"/>
                  </a:lnTo>
                  <a:lnTo>
                    <a:pt x="32923" y="427"/>
                  </a:lnTo>
                  <a:lnTo>
                    <a:pt x="34521" y="320"/>
                  </a:lnTo>
                  <a:lnTo>
                    <a:pt x="34521" y="320"/>
                  </a:lnTo>
                  <a:lnTo>
                    <a:pt x="35586" y="320"/>
                  </a:lnTo>
                  <a:lnTo>
                    <a:pt x="35586" y="214"/>
                  </a:lnTo>
                  <a:lnTo>
                    <a:pt x="35586" y="1"/>
                  </a:lnTo>
                  <a:lnTo>
                    <a:pt x="35586" y="1"/>
                  </a:lnTo>
                  <a:lnTo>
                    <a:pt x="34521"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4" name="Google Shape;3104;p32"/>
            <p:cNvSpPr/>
            <p:nvPr/>
          </p:nvSpPr>
          <p:spPr>
            <a:xfrm flipH="1">
              <a:off x="2077625" y="4002300"/>
              <a:ext cx="25" cy="5350"/>
            </a:xfrm>
            <a:custGeom>
              <a:avLst/>
              <a:gdLst/>
              <a:ahLst/>
              <a:cxnLst/>
              <a:rect l="l" t="t" r="r" b="b"/>
              <a:pathLst>
                <a:path w="1" h="214" extrusionOk="0">
                  <a:moveTo>
                    <a:pt x="0" y="1"/>
                  </a:moveTo>
                  <a:lnTo>
                    <a:pt x="0" y="214"/>
                  </a:lnTo>
                  <a:lnTo>
                    <a:pt x="0" y="1"/>
                  </a:lnTo>
                  <a:lnTo>
                    <a:pt x="0" y="1"/>
                  </a:lnTo>
                  <a:lnTo>
                    <a:pt x="0" y="1"/>
                  </a:lnTo>
                  <a:close/>
                </a:path>
              </a:pathLst>
            </a:custGeom>
            <a:solidFill>
              <a:srgbClr val="D6B8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5" name="Google Shape;3105;p32"/>
            <p:cNvSpPr/>
            <p:nvPr/>
          </p:nvSpPr>
          <p:spPr>
            <a:xfrm flipH="1">
              <a:off x="2077625" y="4002300"/>
              <a:ext cx="25" cy="5350"/>
            </a:xfrm>
            <a:custGeom>
              <a:avLst/>
              <a:gdLst/>
              <a:ahLst/>
              <a:cxnLst/>
              <a:rect l="l" t="t" r="r" b="b"/>
              <a:pathLst>
                <a:path w="1" h="214" fill="none" extrusionOk="0">
                  <a:moveTo>
                    <a:pt x="0" y="1"/>
                  </a:moveTo>
                  <a:lnTo>
                    <a:pt x="0" y="214"/>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6" name="Google Shape;3106;p32"/>
            <p:cNvSpPr/>
            <p:nvPr/>
          </p:nvSpPr>
          <p:spPr>
            <a:xfrm flipH="1">
              <a:off x="3838275" y="3418975"/>
              <a:ext cx="31975" cy="500775"/>
            </a:xfrm>
            <a:custGeom>
              <a:avLst/>
              <a:gdLst/>
              <a:ahLst/>
              <a:cxnLst/>
              <a:rect l="l" t="t" r="r" b="b"/>
              <a:pathLst>
                <a:path w="1279" h="20031" extrusionOk="0">
                  <a:moveTo>
                    <a:pt x="1279" y="19818"/>
                  </a:moveTo>
                  <a:lnTo>
                    <a:pt x="1279" y="19818"/>
                  </a:lnTo>
                  <a:lnTo>
                    <a:pt x="1279" y="19818"/>
                  </a:lnTo>
                  <a:lnTo>
                    <a:pt x="1279" y="20031"/>
                  </a:lnTo>
                  <a:lnTo>
                    <a:pt x="1279" y="19818"/>
                  </a:lnTo>
                  <a:close/>
                  <a:moveTo>
                    <a:pt x="0" y="1"/>
                  </a:moveTo>
                  <a:lnTo>
                    <a:pt x="0" y="107"/>
                  </a:lnTo>
                  <a:lnTo>
                    <a:pt x="0" y="107"/>
                  </a:lnTo>
                  <a:lnTo>
                    <a:pt x="0" y="1"/>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7" name="Google Shape;3107;p32"/>
            <p:cNvSpPr/>
            <p:nvPr/>
          </p:nvSpPr>
          <p:spPr>
            <a:xfrm flipH="1">
              <a:off x="3838275" y="3914400"/>
              <a:ext cx="25" cy="5350"/>
            </a:xfrm>
            <a:custGeom>
              <a:avLst/>
              <a:gdLst/>
              <a:ahLst/>
              <a:cxnLst/>
              <a:rect l="l" t="t" r="r" b="b"/>
              <a:pathLst>
                <a:path w="1" h="214" fill="none" extrusionOk="0">
                  <a:moveTo>
                    <a:pt x="1" y="1"/>
                  </a:moveTo>
                  <a:lnTo>
                    <a:pt x="1" y="1"/>
                  </a:lnTo>
                  <a:lnTo>
                    <a:pt x="1" y="1"/>
                  </a:lnTo>
                  <a:lnTo>
                    <a:pt x="1" y="21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8" name="Google Shape;3108;p32"/>
            <p:cNvSpPr/>
            <p:nvPr/>
          </p:nvSpPr>
          <p:spPr>
            <a:xfrm flipH="1">
              <a:off x="3870225" y="3418975"/>
              <a:ext cx="25" cy="2700"/>
            </a:xfrm>
            <a:custGeom>
              <a:avLst/>
              <a:gdLst/>
              <a:ahLst/>
              <a:cxnLst/>
              <a:rect l="l" t="t" r="r" b="b"/>
              <a:pathLst>
                <a:path w="1" h="108" fill="none" extrusionOk="0">
                  <a:moveTo>
                    <a:pt x="0" y="1"/>
                  </a:moveTo>
                  <a:lnTo>
                    <a:pt x="0" y="107"/>
                  </a:lnTo>
                  <a:lnTo>
                    <a:pt x="0" y="10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9" name="Google Shape;3109;p32"/>
            <p:cNvSpPr/>
            <p:nvPr/>
          </p:nvSpPr>
          <p:spPr>
            <a:xfrm flipH="1">
              <a:off x="2871375" y="3413650"/>
              <a:ext cx="998875" cy="508775"/>
            </a:xfrm>
            <a:custGeom>
              <a:avLst/>
              <a:gdLst/>
              <a:ahLst/>
              <a:cxnLst/>
              <a:rect l="l" t="t" r="r" b="b"/>
              <a:pathLst>
                <a:path w="39955" h="20351" extrusionOk="0">
                  <a:moveTo>
                    <a:pt x="0" y="1"/>
                  </a:moveTo>
                  <a:lnTo>
                    <a:pt x="0" y="214"/>
                  </a:lnTo>
                  <a:lnTo>
                    <a:pt x="0" y="320"/>
                  </a:lnTo>
                  <a:lnTo>
                    <a:pt x="16408" y="533"/>
                  </a:lnTo>
                  <a:lnTo>
                    <a:pt x="22694" y="640"/>
                  </a:lnTo>
                  <a:lnTo>
                    <a:pt x="27808" y="960"/>
                  </a:lnTo>
                  <a:lnTo>
                    <a:pt x="31857" y="1386"/>
                  </a:lnTo>
                  <a:lnTo>
                    <a:pt x="34840" y="1812"/>
                  </a:lnTo>
                  <a:lnTo>
                    <a:pt x="36012" y="2132"/>
                  </a:lnTo>
                  <a:lnTo>
                    <a:pt x="37077" y="2451"/>
                  </a:lnTo>
                  <a:lnTo>
                    <a:pt x="37823" y="2664"/>
                  </a:lnTo>
                  <a:lnTo>
                    <a:pt x="38463" y="2984"/>
                  </a:lnTo>
                  <a:lnTo>
                    <a:pt x="38995" y="3304"/>
                  </a:lnTo>
                  <a:lnTo>
                    <a:pt x="39315" y="3623"/>
                  </a:lnTo>
                  <a:lnTo>
                    <a:pt x="39528" y="3943"/>
                  </a:lnTo>
                  <a:lnTo>
                    <a:pt x="39635" y="4262"/>
                  </a:lnTo>
                  <a:lnTo>
                    <a:pt x="39635" y="4689"/>
                  </a:lnTo>
                  <a:lnTo>
                    <a:pt x="39528" y="5221"/>
                  </a:lnTo>
                  <a:lnTo>
                    <a:pt x="39102" y="5754"/>
                  </a:lnTo>
                  <a:lnTo>
                    <a:pt x="38569" y="6287"/>
                  </a:lnTo>
                  <a:lnTo>
                    <a:pt x="37823" y="6926"/>
                  </a:lnTo>
                  <a:lnTo>
                    <a:pt x="36864" y="7459"/>
                  </a:lnTo>
                  <a:lnTo>
                    <a:pt x="34414" y="8844"/>
                  </a:lnTo>
                  <a:lnTo>
                    <a:pt x="31857" y="10016"/>
                  </a:lnTo>
                  <a:lnTo>
                    <a:pt x="29193" y="11188"/>
                  </a:lnTo>
                  <a:lnTo>
                    <a:pt x="26530" y="12253"/>
                  </a:lnTo>
                  <a:lnTo>
                    <a:pt x="23760" y="13319"/>
                  </a:lnTo>
                  <a:lnTo>
                    <a:pt x="18326" y="15236"/>
                  </a:lnTo>
                  <a:lnTo>
                    <a:pt x="13105" y="16835"/>
                  </a:lnTo>
                  <a:lnTo>
                    <a:pt x="8630" y="18113"/>
                  </a:lnTo>
                  <a:lnTo>
                    <a:pt x="4901" y="19179"/>
                  </a:lnTo>
                  <a:lnTo>
                    <a:pt x="1279" y="20031"/>
                  </a:lnTo>
                  <a:lnTo>
                    <a:pt x="1279" y="20244"/>
                  </a:lnTo>
                  <a:lnTo>
                    <a:pt x="1279" y="20350"/>
                  </a:lnTo>
                  <a:lnTo>
                    <a:pt x="4688" y="19498"/>
                  </a:lnTo>
                  <a:lnTo>
                    <a:pt x="8311" y="18539"/>
                  </a:lnTo>
                  <a:lnTo>
                    <a:pt x="12892" y="17261"/>
                  </a:lnTo>
                  <a:lnTo>
                    <a:pt x="18113" y="15556"/>
                  </a:lnTo>
                  <a:lnTo>
                    <a:pt x="23653" y="13638"/>
                  </a:lnTo>
                  <a:lnTo>
                    <a:pt x="26423" y="12573"/>
                  </a:lnTo>
                  <a:lnTo>
                    <a:pt x="29300" y="11507"/>
                  </a:lnTo>
                  <a:lnTo>
                    <a:pt x="31963" y="10335"/>
                  </a:lnTo>
                  <a:lnTo>
                    <a:pt x="34627" y="9057"/>
                  </a:lnTo>
                  <a:lnTo>
                    <a:pt x="36012" y="8418"/>
                  </a:lnTo>
                  <a:lnTo>
                    <a:pt x="37184" y="7672"/>
                  </a:lnTo>
                  <a:lnTo>
                    <a:pt x="38143" y="7033"/>
                  </a:lnTo>
                  <a:lnTo>
                    <a:pt x="38889" y="6393"/>
                  </a:lnTo>
                  <a:lnTo>
                    <a:pt x="39421" y="5861"/>
                  </a:lnTo>
                  <a:lnTo>
                    <a:pt x="39848" y="5221"/>
                  </a:lnTo>
                  <a:lnTo>
                    <a:pt x="39954" y="4689"/>
                  </a:lnTo>
                  <a:lnTo>
                    <a:pt x="39954" y="4156"/>
                  </a:lnTo>
                  <a:lnTo>
                    <a:pt x="39741" y="3730"/>
                  </a:lnTo>
                  <a:lnTo>
                    <a:pt x="39421" y="3304"/>
                  </a:lnTo>
                  <a:lnTo>
                    <a:pt x="38889" y="2877"/>
                  </a:lnTo>
                  <a:lnTo>
                    <a:pt x="38143" y="2558"/>
                  </a:lnTo>
                  <a:lnTo>
                    <a:pt x="37291" y="2132"/>
                  </a:lnTo>
                  <a:lnTo>
                    <a:pt x="36225" y="1812"/>
                  </a:lnTo>
                  <a:lnTo>
                    <a:pt x="33668" y="1279"/>
                  </a:lnTo>
                  <a:lnTo>
                    <a:pt x="30365" y="853"/>
                  </a:lnTo>
                  <a:lnTo>
                    <a:pt x="26423" y="533"/>
                  </a:lnTo>
                  <a:lnTo>
                    <a:pt x="21735" y="320"/>
                  </a:lnTo>
                  <a:lnTo>
                    <a:pt x="16408" y="214"/>
                  </a:lnTo>
                  <a:lnTo>
                    <a:pt x="0"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0" name="Google Shape;3110;p32"/>
            <p:cNvSpPr/>
            <p:nvPr/>
          </p:nvSpPr>
          <p:spPr>
            <a:xfrm flipH="1">
              <a:off x="2871375" y="3413650"/>
              <a:ext cx="998875" cy="508775"/>
            </a:xfrm>
            <a:custGeom>
              <a:avLst/>
              <a:gdLst/>
              <a:ahLst/>
              <a:cxnLst/>
              <a:rect l="l" t="t" r="r" b="b"/>
              <a:pathLst>
                <a:path w="39955" h="20351" fill="none" extrusionOk="0">
                  <a:moveTo>
                    <a:pt x="0" y="1"/>
                  </a:moveTo>
                  <a:lnTo>
                    <a:pt x="0" y="214"/>
                  </a:lnTo>
                  <a:lnTo>
                    <a:pt x="0" y="320"/>
                  </a:lnTo>
                  <a:lnTo>
                    <a:pt x="16408" y="533"/>
                  </a:lnTo>
                  <a:lnTo>
                    <a:pt x="16408" y="533"/>
                  </a:lnTo>
                  <a:lnTo>
                    <a:pt x="22694" y="640"/>
                  </a:lnTo>
                  <a:lnTo>
                    <a:pt x="27808" y="960"/>
                  </a:lnTo>
                  <a:lnTo>
                    <a:pt x="31857" y="1386"/>
                  </a:lnTo>
                  <a:lnTo>
                    <a:pt x="34840" y="1812"/>
                  </a:lnTo>
                  <a:lnTo>
                    <a:pt x="36012" y="2132"/>
                  </a:lnTo>
                  <a:lnTo>
                    <a:pt x="37077" y="2451"/>
                  </a:lnTo>
                  <a:lnTo>
                    <a:pt x="37823" y="2664"/>
                  </a:lnTo>
                  <a:lnTo>
                    <a:pt x="38463" y="2984"/>
                  </a:lnTo>
                  <a:lnTo>
                    <a:pt x="38995" y="3304"/>
                  </a:lnTo>
                  <a:lnTo>
                    <a:pt x="39315" y="3623"/>
                  </a:lnTo>
                  <a:lnTo>
                    <a:pt x="39528" y="3943"/>
                  </a:lnTo>
                  <a:lnTo>
                    <a:pt x="39635" y="4262"/>
                  </a:lnTo>
                  <a:lnTo>
                    <a:pt x="39635" y="4262"/>
                  </a:lnTo>
                  <a:lnTo>
                    <a:pt x="39635" y="4689"/>
                  </a:lnTo>
                  <a:lnTo>
                    <a:pt x="39528" y="5221"/>
                  </a:lnTo>
                  <a:lnTo>
                    <a:pt x="39102" y="5754"/>
                  </a:lnTo>
                  <a:lnTo>
                    <a:pt x="38569" y="6287"/>
                  </a:lnTo>
                  <a:lnTo>
                    <a:pt x="37823" y="6926"/>
                  </a:lnTo>
                  <a:lnTo>
                    <a:pt x="36864" y="7459"/>
                  </a:lnTo>
                  <a:lnTo>
                    <a:pt x="34414" y="8844"/>
                  </a:lnTo>
                  <a:lnTo>
                    <a:pt x="34414" y="8844"/>
                  </a:lnTo>
                  <a:lnTo>
                    <a:pt x="31857" y="10016"/>
                  </a:lnTo>
                  <a:lnTo>
                    <a:pt x="29193" y="11188"/>
                  </a:lnTo>
                  <a:lnTo>
                    <a:pt x="26530" y="12253"/>
                  </a:lnTo>
                  <a:lnTo>
                    <a:pt x="23760" y="13319"/>
                  </a:lnTo>
                  <a:lnTo>
                    <a:pt x="18326" y="15236"/>
                  </a:lnTo>
                  <a:lnTo>
                    <a:pt x="13105" y="16835"/>
                  </a:lnTo>
                  <a:lnTo>
                    <a:pt x="8630" y="18113"/>
                  </a:lnTo>
                  <a:lnTo>
                    <a:pt x="4901" y="19179"/>
                  </a:lnTo>
                  <a:lnTo>
                    <a:pt x="1279" y="20031"/>
                  </a:lnTo>
                  <a:lnTo>
                    <a:pt x="1279" y="20244"/>
                  </a:lnTo>
                  <a:lnTo>
                    <a:pt x="1279" y="20350"/>
                  </a:lnTo>
                  <a:lnTo>
                    <a:pt x="1279" y="20350"/>
                  </a:lnTo>
                  <a:lnTo>
                    <a:pt x="4688" y="19498"/>
                  </a:lnTo>
                  <a:lnTo>
                    <a:pt x="8311" y="18539"/>
                  </a:lnTo>
                  <a:lnTo>
                    <a:pt x="12892" y="17261"/>
                  </a:lnTo>
                  <a:lnTo>
                    <a:pt x="18113" y="15556"/>
                  </a:lnTo>
                  <a:lnTo>
                    <a:pt x="23653" y="13638"/>
                  </a:lnTo>
                  <a:lnTo>
                    <a:pt x="26423" y="12573"/>
                  </a:lnTo>
                  <a:lnTo>
                    <a:pt x="29300" y="11507"/>
                  </a:lnTo>
                  <a:lnTo>
                    <a:pt x="31963" y="10335"/>
                  </a:lnTo>
                  <a:lnTo>
                    <a:pt x="34627" y="9057"/>
                  </a:lnTo>
                  <a:lnTo>
                    <a:pt x="34627" y="9057"/>
                  </a:lnTo>
                  <a:lnTo>
                    <a:pt x="36012" y="8418"/>
                  </a:lnTo>
                  <a:lnTo>
                    <a:pt x="37184" y="7672"/>
                  </a:lnTo>
                  <a:lnTo>
                    <a:pt x="38143" y="7033"/>
                  </a:lnTo>
                  <a:lnTo>
                    <a:pt x="38889" y="6393"/>
                  </a:lnTo>
                  <a:lnTo>
                    <a:pt x="39421" y="5861"/>
                  </a:lnTo>
                  <a:lnTo>
                    <a:pt x="39848" y="5221"/>
                  </a:lnTo>
                  <a:lnTo>
                    <a:pt x="39954" y="4689"/>
                  </a:lnTo>
                  <a:lnTo>
                    <a:pt x="39954" y="4156"/>
                  </a:lnTo>
                  <a:lnTo>
                    <a:pt x="39954" y="4156"/>
                  </a:lnTo>
                  <a:lnTo>
                    <a:pt x="39741" y="3730"/>
                  </a:lnTo>
                  <a:lnTo>
                    <a:pt x="39421" y="3304"/>
                  </a:lnTo>
                  <a:lnTo>
                    <a:pt x="38889" y="2877"/>
                  </a:lnTo>
                  <a:lnTo>
                    <a:pt x="38143" y="2558"/>
                  </a:lnTo>
                  <a:lnTo>
                    <a:pt x="37291" y="2132"/>
                  </a:lnTo>
                  <a:lnTo>
                    <a:pt x="36225" y="1812"/>
                  </a:lnTo>
                  <a:lnTo>
                    <a:pt x="33668" y="1279"/>
                  </a:lnTo>
                  <a:lnTo>
                    <a:pt x="30365" y="853"/>
                  </a:lnTo>
                  <a:lnTo>
                    <a:pt x="26423" y="533"/>
                  </a:lnTo>
                  <a:lnTo>
                    <a:pt x="21735" y="320"/>
                  </a:lnTo>
                  <a:lnTo>
                    <a:pt x="16408" y="214"/>
                  </a:lnTo>
                  <a:lnTo>
                    <a:pt x="0"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1" name="Google Shape;3111;p32"/>
            <p:cNvSpPr/>
            <p:nvPr/>
          </p:nvSpPr>
          <p:spPr>
            <a:xfrm flipH="1">
              <a:off x="3843600" y="3831850"/>
              <a:ext cx="2675" cy="2675"/>
            </a:xfrm>
            <a:custGeom>
              <a:avLst/>
              <a:gdLst/>
              <a:ahLst/>
              <a:cxnLst/>
              <a:rect l="l" t="t" r="r" b="b"/>
              <a:pathLst>
                <a:path w="107" h="107" extrusionOk="0">
                  <a:moveTo>
                    <a:pt x="0" y="0"/>
                  </a:moveTo>
                  <a:lnTo>
                    <a:pt x="107" y="107"/>
                  </a:lnTo>
                  <a:lnTo>
                    <a:pt x="107" y="0"/>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2" name="Google Shape;3112;p32"/>
            <p:cNvSpPr/>
            <p:nvPr/>
          </p:nvSpPr>
          <p:spPr>
            <a:xfrm flipH="1">
              <a:off x="3843600" y="3831850"/>
              <a:ext cx="2675" cy="2675"/>
            </a:xfrm>
            <a:custGeom>
              <a:avLst/>
              <a:gdLst/>
              <a:ahLst/>
              <a:cxnLst/>
              <a:rect l="l" t="t" r="r" b="b"/>
              <a:pathLst>
                <a:path w="107" h="107" fill="none" extrusionOk="0">
                  <a:moveTo>
                    <a:pt x="107" y="0"/>
                  </a:moveTo>
                  <a:lnTo>
                    <a:pt x="107" y="0"/>
                  </a:lnTo>
                  <a:lnTo>
                    <a:pt x="0" y="0"/>
                  </a:lnTo>
                  <a:lnTo>
                    <a:pt x="107" y="107"/>
                  </a:lnTo>
                  <a:lnTo>
                    <a:pt x="10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3" name="Google Shape;3113;p32"/>
            <p:cNvSpPr/>
            <p:nvPr/>
          </p:nvSpPr>
          <p:spPr>
            <a:xfrm flipH="1">
              <a:off x="3859575" y="3592125"/>
              <a:ext cx="25" cy="5350"/>
            </a:xfrm>
            <a:custGeom>
              <a:avLst/>
              <a:gdLst/>
              <a:ahLst/>
              <a:cxnLst/>
              <a:rect l="l" t="t" r="r" b="b"/>
              <a:pathLst>
                <a:path w="1" h="214" fill="none" extrusionOk="0">
                  <a:moveTo>
                    <a:pt x="0" y="0"/>
                  </a:moveTo>
                  <a:lnTo>
                    <a:pt x="0" y="0"/>
                  </a:lnTo>
                  <a:lnTo>
                    <a:pt x="0" y="0"/>
                  </a:lnTo>
                  <a:lnTo>
                    <a:pt x="0" y="21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4" name="Google Shape;3114;p32"/>
            <p:cNvSpPr/>
            <p:nvPr/>
          </p:nvSpPr>
          <p:spPr>
            <a:xfrm flipH="1">
              <a:off x="3382800" y="3544175"/>
              <a:ext cx="476800" cy="295675"/>
            </a:xfrm>
            <a:custGeom>
              <a:avLst/>
              <a:gdLst/>
              <a:ahLst/>
              <a:cxnLst/>
              <a:rect l="l" t="t" r="r" b="b"/>
              <a:pathLst>
                <a:path w="19072" h="11827" extrusionOk="0">
                  <a:moveTo>
                    <a:pt x="13638" y="0"/>
                  </a:moveTo>
                  <a:lnTo>
                    <a:pt x="11507" y="107"/>
                  </a:lnTo>
                  <a:lnTo>
                    <a:pt x="9270" y="320"/>
                  </a:lnTo>
                  <a:lnTo>
                    <a:pt x="7139" y="640"/>
                  </a:lnTo>
                  <a:lnTo>
                    <a:pt x="5008" y="959"/>
                  </a:lnTo>
                  <a:lnTo>
                    <a:pt x="1705" y="1598"/>
                  </a:lnTo>
                  <a:lnTo>
                    <a:pt x="0" y="1918"/>
                  </a:lnTo>
                  <a:lnTo>
                    <a:pt x="0" y="2131"/>
                  </a:lnTo>
                  <a:lnTo>
                    <a:pt x="107" y="2238"/>
                  </a:lnTo>
                  <a:lnTo>
                    <a:pt x="1492" y="1918"/>
                  </a:lnTo>
                  <a:lnTo>
                    <a:pt x="4901" y="1279"/>
                  </a:lnTo>
                  <a:lnTo>
                    <a:pt x="7032" y="959"/>
                  </a:lnTo>
                  <a:lnTo>
                    <a:pt x="9270" y="640"/>
                  </a:lnTo>
                  <a:lnTo>
                    <a:pt x="11507" y="426"/>
                  </a:lnTo>
                  <a:lnTo>
                    <a:pt x="13638" y="320"/>
                  </a:lnTo>
                  <a:lnTo>
                    <a:pt x="15236" y="426"/>
                  </a:lnTo>
                  <a:lnTo>
                    <a:pt x="16621" y="640"/>
                  </a:lnTo>
                  <a:lnTo>
                    <a:pt x="17261" y="746"/>
                  </a:lnTo>
                  <a:lnTo>
                    <a:pt x="17793" y="959"/>
                  </a:lnTo>
                  <a:lnTo>
                    <a:pt x="18219" y="1279"/>
                  </a:lnTo>
                  <a:lnTo>
                    <a:pt x="18539" y="1598"/>
                  </a:lnTo>
                  <a:lnTo>
                    <a:pt x="18646" y="1918"/>
                  </a:lnTo>
                  <a:lnTo>
                    <a:pt x="18646" y="2344"/>
                  </a:lnTo>
                  <a:lnTo>
                    <a:pt x="18539" y="2664"/>
                  </a:lnTo>
                  <a:lnTo>
                    <a:pt x="18326" y="2984"/>
                  </a:lnTo>
                  <a:lnTo>
                    <a:pt x="17687" y="3623"/>
                  </a:lnTo>
                  <a:lnTo>
                    <a:pt x="16728" y="4369"/>
                  </a:lnTo>
                  <a:lnTo>
                    <a:pt x="15556" y="5114"/>
                  </a:lnTo>
                  <a:lnTo>
                    <a:pt x="14277" y="5860"/>
                  </a:lnTo>
                  <a:lnTo>
                    <a:pt x="12786" y="6499"/>
                  </a:lnTo>
                  <a:lnTo>
                    <a:pt x="9696" y="7991"/>
                  </a:lnTo>
                  <a:lnTo>
                    <a:pt x="6500" y="9270"/>
                  </a:lnTo>
                  <a:lnTo>
                    <a:pt x="3729" y="10335"/>
                  </a:lnTo>
                  <a:lnTo>
                    <a:pt x="640" y="11507"/>
                  </a:lnTo>
                  <a:lnTo>
                    <a:pt x="640" y="11614"/>
                  </a:lnTo>
                  <a:lnTo>
                    <a:pt x="640" y="11827"/>
                  </a:lnTo>
                  <a:lnTo>
                    <a:pt x="3729" y="10761"/>
                  </a:lnTo>
                  <a:lnTo>
                    <a:pt x="6500" y="9589"/>
                  </a:lnTo>
                  <a:lnTo>
                    <a:pt x="9696" y="8311"/>
                  </a:lnTo>
                  <a:lnTo>
                    <a:pt x="12892" y="6819"/>
                  </a:lnTo>
                  <a:lnTo>
                    <a:pt x="14384" y="6073"/>
                  </a:lnTo>
                  <a:lnTo>
                    <a:pt x="15769" y="5327"/>
                  </a:lnTo>
                  <a:lnTo>
                    <a:pt x="16941" y="4582"/>
                  </a:lnTo>
                  <a:lnTo>
                    <a:pt x="17900" y="3836"/>
                  </a:lnTo>
                  <a:lnTo>
                    <a:pt x="18646" y="3090"/>
                  </a:lnTo>
                  <a:lnTo>
                    <a:pt x="18859" y="2770"/>
                  </a:lnTo>
                  <a:lnTo>
                    <a:pt x="18965" y="2451"/>
                  </a:lnTo>
                  <a:lnTo>
                    <a:pt x="19072" y="2131"/>
                  </a:lnTo>
                  <a:lnTo>
                    <a:pt x="18965" y="1812"/>
                  </a:lnTo>
                  <a:lnTo>
                    <a:pt x="18965" y="1598"/>
                  </a:lnTo>
                  <a:lnTo>
                    <a:pt x="18752" y="1385"/>
                  </a:lnTo>
                  <a:lnTo>
                    <a:pt x="18433" y="959"/>
                  </a:lnTo>
                  <a:lnTo>
                    <a:pt x="17900" y="746"/>
                  </a:lnTo>
                  <a:lnTo>
                    <a:pt x="17367" y="533"/>
                  </a:lnTo>
                  <a:lnTo>
                    <a:pt x="16728" y="320"/>
                  </a:lnTo>
                  <a:lnTo>
                    <a:pt x="15343" y="107"/>
                  </a:lnTo>
                  <a:lnTo>
                    <a:pt x="13638" y="0"/>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5" name="Google Shape;3115;p32"/>
            <p:cNvSpPr/>
            <p:nvPr/>
          </p:nvSpPr>
          <p:spPr>
            <a:xfrm flipH="1">
              <a:off x="3382800" y="3544175"/>
              <a:ext cx="476800" cy="295675"/>
            </a:xfrm>
            <a:custGeom>
              <a:avLst/>
              <a:gdLst/>
              <a:ahLst/>
              <a:cxnLst/>
              <a:rect l="l" t="t" r="r" b="b"/>
              <a:pathLst>
                <a:path w="19072" h="11827" fill="none" extrusionOk="0">
                  <a:moveTo>
                    <a:pt x="13638" y="0"/>
                  </a:moveTo>
                  <a:lnTo>
                    <a:pt x="13638" y="0"/>
                  </a:lnTo>
                  <a:lnTo>
                    <a:pt x="11507" y="107"/>
                  </a:lnTo>
                  <a:lnTo>
                    <a:pt x="9270" y="320"/>
                  </a:lnTo>
                  <a:lnTo>
                    <a:pt x="7139" y="640"/>
                  </a:lnTo>
                  <a:lnTo>
                    <a:pt x="5008" y="959"/>
                  </a:lnTo>
                  <a:lnTo>
                    <a:pt x="1705" y="1598"/>
                  </a:lnTo>
                  <a:lnTo>
                    <a:pt x="0" y="1918"/>
                  </a:lnTo>
                  <a:lnTo>
                    <a:pt x="0" y="2131"/>
                  </a:lnTo>
                  <a:lnTo>
                    <a:pt x="107" y="2238"/>
                  </a:lnTo>
                  <a:lnTo>
                    <a:pt x="107" y="2238"/>
                  </a:lnTo>
                  <a:lnTo>
                    <a:pt x="1492" y="1918"/>
                  </a:lnTo>
                  <a:lnTo>
                    <a:pt x="4901" y="1279"/>
                  </a:lnTo>
                  <a:lnTo>
                    <a:pt x="7032" y="959"/>
                  </a:lnTo>
                  <a:lnTo>
                    <a:pt x="9270" y="640"/>
                  </a:lnTo>
                  <a:lnTo>
                    <a:pt x="11507" y="426"/>
                  </a:lnTo>
                  <a:lnTo>
                    <a:pt x="13638" y="320"/>
                  </a:lnTo>
                  <a:lnTo>
                    <a:pt x="13638" y="320"/>
                  </a:lnTo>
                  <a:lnTo>
                    <a:pt x="15236" y="426"/>
                  </a:lnTo>
                  <a:lnTo>
                    <a:pt x="16621" y="640"/>
                  </a:lnTo>
                  <a:lnTo>
                    <a:pt x="17261" y="746"/>
                  </a:lnTo>
                  <a:lnTo>
                    <a:pt x="17793" y="959"/>
                  </a:lnTo>
                  <a:lnTo>
                    <a:pt x="18219" y="1279"/>
                  </a:lnTo>
                  <a:lnTo>
                    <a:pt x="18539" y="1598"/>
                  </a:lnTo>
                  <a:lnTo>
                    <a:pt x="18539" y="1598"/>
                  </a:lnTo>
                  <a:lnTo>
                    <a:pt x="18646" y="1918"/>
                  </a:lnTo>
                  <a:lnTo>
                    <a:pt x="18646" y="2344"/>
                  </a:lnTo>
                  <a:lnTo>
                    <a:pt x="18646" y="2344"/>
                  </a:lnTo>
                  <a:lnTo>
                    <a:pt x="18539" y="2664"/>
                  </a:lnTo>
                  <a:lnTo>
                    <a:pt x="18326" y="2984"/>
                  </a:lnTo>
                  <a:lnTo>
                    <a:pt x="17687" y="3623"/>
                  </a:lnTo>
                  <a:lnTo>
                    <a:pt x="16728" y="4369"/>
                  </a:lnTo>
                  <a:lnTo>
                    <a:pt x="15556" y="5114"/>
                  </a:lnTo>
                  <a:lnTo>
                    <a:pt x="14277" y="5860"/>
                  </a:lnTo>
                  <a:lnTo>
                    <a:pt x="12786" y="6499"/>
                  </a:lnTo>
                  <a:lnTo>
                    <a:pt x="9696" y="7991"/>
                  </a:lnTo>
                  <a:lnTo>
                    <a:pt x="6500" y="9270"/>
                  </a:lnTo>
                  <a:lnTo>
                    <a:pt x="3729" y="10335"/>
                  </a:lnTo>
                  <a:lnTo>
                    <a:pt x="640" y="11507"/>
                  </a:lnTo>
                  <a:lnTo>
                    <a:pt x="640" y="11614"/>
                  </a:lnTo>
                  <a:lnTo>
                    <a:pt x="640" y="11827"/>
                  </a:lnTo>
                  <a:lnTo>
                    <a:pt x="640" y="11827"/>
                  </a:lnTo>
                  <a:lnTo>
                    <a:pt x="3729" y="10761"/>
                  </a:lnTo>
                  <a:lnTo>
                    <a:pt x="6500" y="9589"/>
                  </a:lnTo>
                  <a:lnTo>
                    <a:pt x="9696" y="8311"/>
                  </a:lnTo>
                  <a:lnTo>
                    <a:pt x="12892" y="6819"/>
                  </a:lnTo>
                  <a:lnTo>
                    <a:pt x="14384" y="6073"/>
                  </a:lnTo>
                  <a:lnTo>
                    <a:pt x="15769" y="5327"/>
                  </a:lnTo>
                  <a:lnTo>
                    <a:pt x="16941" y="4582"/>
                  </a:lnTo>
                  <a:lnTo>
                    <a:pt x="17900" y="3836"/>
                  </a:lnTo>
                  <a:lnTo>
                    <a:pt x="18646" y="3090"/>
                  </a:lnTo>
                  <a:lnTo>
                    <a:pt x="18859" y="2770"/>
                  </a:lnTo>
                  <a:lnTo>
                    <a:pt x="18965" y="2451"/>
                  </a:lnTo>
                  <a:lnTo>
                    <a:pt x="18965" y="2451"/>
                  </a:lnTo>
                  <a:lnTo>
                    <a:pt x="19072" y="2131"/>
                  </a:lnTo>
                  <a:lnTo>
                    <a:pt x="18965" y="1812"/>
                  </a:lnTo>
                  <a:lnTo>
                    <a:pt x="18965" y="1598"/>
                  </a:lnTo>
                  <a:lnTo>
                    <a:pt x="18752" y="1385"/>
                  </a:lnTo>
                  <a:lnTo>
                    <a:pt x="18752" y="1385"/>
                  </a:lnTo>
                  <a:lnTo>
                    <a:pt x="18433" y="959"/>
                  </a:lnTo>
                  <a:lnTo>
                    <a:pt x="17900" y="746"/>
                  </a:lnTo>
                  <a:lnTo>
                    <a:pt x="17367" y="533"/>
                  </a:lnTo>
                  <a:lnTo>
                    <a:pt x="16728" y="320"/>
                  </a:lnTo>
                  <a:lnTo>
                    <a:pt x="15343" y="107"/>
                  </a:lnTo>
                  <a:lnTo>
                    <a:pt x="13638" y="0"/>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6" name="Google Shape;3116;p32"/>
            <p:cNvSpPr/>
            <p:nvPr/>
          </p:nvSpPr>
          <p:spPr>
            <a:xfrm flipH="1">
              <a:off x="3697100" y="4646900"/>
              <a:ext cx="5350" cy="2675"/>
            </a:xfrm>
            <a:custGeom>
              <a:avLst/>
              <a:gdLst/>
              <a:ahLst/>
              <a:cxnLst/>
              <a:rect l="l" t="t" r="r" b="b"/>
              <a:pathLst>
                <a:path w="214" h="107" extrusionOk="0">
                  <a:moveTo>
                    <a:pt x="1" y="0"/>
                  </a:moveTo>
                  <a:lnTo>
                    <a:pt x="214" y="107"/>
                  </a:lnTo>
                  <a:lnTo>
                    <a:pt x="214" y="0"/>
                  </a:lnTo>
                  <a:close/>
                </a:path>
              </a:pathLst>
            </a:custGeom>
            <a:solidFill>
              <a:srgbClr val="F9F1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7" name="Google Shape;3117;p32"/>
            <p:cNvSpPr/>
            <p:nvPr/>
          </p:nvSpPr>
          <p:spPr>
            <a:xfrm flipH="1">
              <a:off x="3697100" y="4646900"/>
              <a:ext cx="5350" cy="2675"/>
            </a:xfrm>
            <a:custGeom>
              <a:avLst/>
              <a:gdLst/>
              <a:ahLst/>
              <a:cxnLst/>
              <a:rect l="l" t="t" r="r" b="b"/>
              <a:pathLst>
                <a:path w="214" h="107" fill="none" extrusionOk="0">
                  <a:moveTo>
                    <a:pt x="214" y="0"/>
                  </a:moveTo>
                  <a:lnTo>
                    <a:pt x="1" y="0"/>
                  </a:lnTo>
                  <a:lnTo>
                    <a:pt x="214" y="107"/>
                  </a:lnTo>
                  <a:lnTo>
                    <a:pt x="214" y="107"/>
                  </a:lnTo>
                  <a:lnTo>
                    <a:pt x="21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32"/>
            <p:cNvSpPr/>
            <p:nvPr/>
          </p:nvSpPr>
          <p:spPr>
            <a:xfrm flipH="1">
              <a:off x="3830275" y="4063575"/>
              <a:ext cx="25" cy="5350"/>
            </a:xfrm>
            <a:custGeom>
              <a:avLst/>
              <a:gdLst/>
              <a:ahLst/>
              <a:cxnLst/>
              <a:rect l="l" t="t" r="r" b="b"/>
              <a:pathLst>
                <a:path w="1" h="214" fill="none" extrusionOk="0">
                  <a:moveTo>
                    <a:pt x="0" y="0"/>
                  </a:moveTo>
                  <a:lnTo>
                    <a:pt x="0" y="0"/>
                  </a:lnTo>
                  <a:lnTo>
                    <a:pt x="0" y="107"/>
                  </a:lnTo>
                  <a:lnTo>
                    <a:pt x="0" y="21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32"/>
            <p:cNvSpPr/>
            <p:nvPr/>
          </p:nvSpPr>
          <p:spPr>
            <a:xfrm flipH="1">
              <a:off x="2866050" y="3648050"/>
              <a:ext cx="964250" cy="998875"/>
            </a:xfrm>
            <a:custGeom>
              <a:avLst/>
              <a:gdLst/>
              <a:ahLst/>
              <a:cxnLst/>
              <a:rect l="l" t="t" r="r" b="b"/>
              <a:pathLst>
                <a:path w="38570" h="39955" extrusionOk="0">
                  <a:moveTo>
                    <a:pt x="37823" y="1"/>
                  </a:moveTo>
                  <a:lnTo>
                    <a:pt x="37291" y="107"/>
                  </a:lnTo>
                  <a:lnTo>
                    <a:pt x="36651" y="214"/>
                  </a:lnTo>
                  <a:lnTo>
                    <a:pt x="34840" y="746"/>
                  </a:lnTo>
                  <a:lnTo>
                    <a:pt x="32709" y="1492"/>
                  </a:lnTo>
                  <a:lnTo>
                    <a:pt x="30152" y="2451"/>
                  </a:lnTo>
                  <a:lnTo>
                    <a:pt x="24292" y="5008"/>
                  </a:lnTo>
                  <a:lnTo>
                    <a:pt x="17900" y="7991"/>
                  </a:lnTo>
                  <a:lnTo>
                    <a:pt x="11614" y="10974"/>
                  </a:lnTo>
                  <a:lnTo>
                    <a:pt x="6073" y="13638"/>
                  </a:lnTo>
                  <a:lnTo>
                    <a:pt x="0" y="16621"/>
                  </a:lnTo>
                  <a:lnTo>
                    <a:pt x="0" y="16834"/>
                  </a:lnTo>
                  <a:lnTo>
                    <a:pt x="107" y="16941"/>
                  </a:lnTo>
                  <a:lnTo>
                    <a:pt x="10335" y="11933"/>
                  </a:lnTo>
                  <a:lnTo>
                    <a:pt x="16089" y="9163"/>
                  </a:lnTo>
                  <a:lnTo>
                    <a:pt x="21842" y="6393"/>
                  </a:lnTo>
                  <a:lnTo>
                    <a:pt x="27276" y="4049"/>
                  </a:lnTo>
                  <a:lnTo>
                    <a:pt x="31857" y="2131"/>
                  </a:lnTo>
                  <a:lnTo>
                    <a:pt x="33881" y="1386"/>
                  </a:lnTo>
                  <a:lnTo>
                    <a:pt x="35479" y="853"/>
                  </a:lnTo>
                  <a:lnTo>
                    <a:pt x="36865" y="427"/>
                  </a:lnTo>
                  <a:lnTo>
                    <a:pt x="37823" y="320"/>
                  </a:lnTo>
                  <a:lnTo>
                    <a:pt x="38143" y="427"/>
                  </a:lnTo>
                  <a:lnTo>
                    <a:pt x="38250" y="533"/>
                  </a:lnTo>
                  <a:lnTo>
                    <a:pt x="38250" y="853"/>
                  </a:lnTo>
                  <a:lnTo>
                    <a:pt x="38143" y="1279"/>
                  </a:lnTo>
                  <a:lnTo>
                    <a:pt x="37397" y="2451"/>
                  </a:lnTo>
                  <a:lnTo>
                    <a:pt x="36119" y="4049"/>
                  </a:lnTo>
                  <a:lnTo>
                    <a:pt x="34627" y="5967"/>
                  </a:lnTo>
                  <a:lnTo>
                    <a:pt x="30472" y="10442"/>
                  </a:lnTo>
                  <a:lnTo>
                    <a:pt x="25677" y="15662"/>
                  </a:lnTo>
                  <a:lnTo>
                    <a:pt x="19818" y="21948"/>
                  </a:lnTo>
                  <a:lnTo>
                    <a:pt x="13958" y="28341"/>
                  </a:lnTo>
                  <a:lnTo>
                    <a:pt x="11294" y="31537"/>
                  </a:lnTo>
                  <a:lnTo>
                    <a:pt x="8844" y="34521"/>
                  </a:lnTo>
                  <a:lnTo>
                    <a:pt x="6713" y="37291"/>
                  </a:lnTo>
                  <a:lnTo>
                    <a:pt x="5008" y="39848"/>
                  </a:lnTo>
                  <a:lnTo>
                    <a:pt x="5115" y="39954"/>
                  </a:lnTo>
                  <a:lnTo>
                    <a:pt x="5328" y="39954"/>
                  </a:lnTo>
                  <a:lnTo>
                    <a:pt x="7032" y="37397"/>
                  </a:lnTo>
                  <a:lnTo>
                    <a:pt x="9163" y="34627"/>
                  </a:lnTo>
                  <a:lnTo>
                    <a:pt x="11614" y="31644"/>
                  </a:lnTo>
                  <a:lnTo>
                    <a:pt x="14277" y="28554"/>
                  </a:lnTo>
                  <a:lnTo>
                    <a:pt x="20031" y="22162"/>
                  </a:lnTo>
                  <a:lnTo>
                    <a:pt x="25997" y="15875"/>
                  </a:lnTo>
                  <a:lnTo>
                    <a:pt x="31324" y="10016"/>
                  </a:lnTo>
                  <a:lnTo>
                    <a:pt x="35373" y="5541"/>
                  </a:lnTo>
                  <a:lnTo>
                    <a:pt x="36865" y="3730"/>
                  </a:lnTo>
                  <a:lnTo>
                    <a:pt x="37823" y="2344"/>
                  </a:lnTo>
                  <a:lnTo>
                    <a:pt x="38463" y="1279"/>
                  </a:lnTo>
                  <a:lnTo>
                    <a:pt x="38569" y="853"/>
                  </a:lnTo>
                  <a:lnTo>
                    <a:pt x="38569" y="533"/>
                  </a:lnTo>
                  <a:lnTo>
                    <a:pt x="38463" y="320"/>
                  </a:lnTo>
                  <a:lnTo>
                    <a:pt x="38356" y="107"/>
                  </a:lnTo>
                  <a:lnTo>
                    <a:pt x="37823"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32"/>
            <p:cNvSpPr/>
            <p:nvPr/>
          </p:nvSpPr>
          <p:spPr>
            <a:xfrm flipH="1">
              <a:off x="2866050" y="3648050"/>
              <a:ext cx="964250" cy="998875"/>
            </a:xfrm>
            <a:custGeom>
              <a:avLst/>
              <a:gdLst/>
              <a:ahLst/>
              <a:cxnLst/>
              <a:rect l="l" t="t" r="r" b="b"/>
              <a:pathLst>
                <a:path w="38570" h="39955" fill="none" extrusionOk="0">
                  <a:moveTo>
                    <a:pt x="37823" y="1"/>
                  </a:moveTo>
                  <a:lnTo>
                    <a:pt x="37823" y="1"/>
                  </a:lnTo>
                  <a:lnTo>
                    <a:pt x="37291" y="107"/>
                  </a:lnTo>
                  <a:lnTo>
                    <a:pt x="36651" y="214"/>
                  </a:lnTo>
                  <a:lnTo>
                    <a:pt x="34840" y="746"/>
                  </a:lnTo>
                  <a:lnTo>
                    <a:pt x="32709" y="1492"/>
                  </a:lnTo>
                  <a:lnTo>
                    <a:pt x="30152" y="2451"/>
                  </a:lnTo>
                  <a:lnTo>
                    <a:pt x="24292" y="5008"/>
                  </a:lnTo>
                  <a:lnTo>
                    <a:pt x="17900" y="7991"/>
                  </a:lnTo>
                  <a:lnTo>
                    <a:pt x="11614" y="10974"/>
                  </a:lnTo>
                  <a:lnTo>
                    <a:pt x="6073" y="13638"/>
                  </a:lnTo>
                  <a:lnTo>
                    <a:pt x="0" y="16621"/>
                  </a:lnTo>
                  <a:lnTo>
                    <a:pt x="0" y="16834"/>
                  </a:lnTo>
                  <a:lnTo>
                    <a:pt x="107" y="16941"/>
                  </a:lnTo>
                  <a:lnTo>
                    <a:pt x="107" y="16941"/>
                  </a:lnTo>
                  <a:lnTo>
                    <a:pt x="10335" y="11933"/>
                  </a:lnTo>
                  <a:lnTo>
                    <a:pt x="16089" y="9163"/>
                  </a:lnTo>
                  <a:lnTo>
                    <a:pt x="21842" y="6393"/>
                  </a:lnTo>
                  <a:lnTo>
                    <a:pt x="27276" y="4049"/>
                  </a:lnTo>
                  <a:lnTo>
                    <a:pt x="31857" y="2131"/>
                  </a:lnTo>
                  <a:lnTo>
                    <a:pt x="33881" y="1386"/>
                  </a:lnTo>
                  <a:lnTo>
                    <a:pt x="35479" y="853"/>
                  </a:lnTo>
                  <a:lnTo>
                    <a:pt x="36865" y="427"/>
                  </a:lnTo>
                  <a:lnTo>
                    <a:pt x="37823" y="320"/>
                  </a:lnTo>
                  <a:lnTo>
                    <a:pt x="37823" y="320"/>
                  </a:lnTo>
                  <a:lnTo>
                    <a:pt x="38143" y="427"/>
                  </a:lnTo>
                  <a:lnTo>
                    <a:pt x="38143" y="427"/>
                  </a:lnTo>
                  <a:lnTo>
                    <a:pt x="38250" y="533"/>
                  </a:lnTo>
                  <a:lnTo>
                    <a:pt x="38250" y="533"/>
                  </a:lnTo>
                  <a:lnTo>
                    <a:pt x="38250" y="853"/>
                  </a:lnTo>
                  <a:lnTo>
                    <a:pt x="38143" y="1279"/>
                  </a:lnTo>
                  <a:lnTo>
                    <a:pt x="37397" y="2451"/>
                  </a:lnTo>
                  <a:lnTo>
                    <a:pt x="36119" y="4049"/>
                  </a:lnTo>
                  <a:lnTo>
                    <a:pt x="34627" y="5967"/>
                  </a:lnTo>
                  <a:lnTo>
                    <a:pt x="30472" y="10442"/>
                  </a:lnTo>
                  <a:lnTo>
                    <a:pt x="25677" y="15662"/>
                  </a:lnTo>
                  <a:lnTo>
                    <a:pt x="25677" y="15662"/>
                  </a:lnTo>
                  <a:lnTo>
                    <a:pt x="19818" y="21948"/>
                  </a:lnTo>
                  <a:lnTo>
                    <a:pt x="13958" y="28341"/>
                  </a:lnTo>
                  <a:lnTo>
                    <a:pt x="11294" y="31537"/>
                  </a:lnTo>
                  <a:lnTo>
                    <a:pt x="8844" y="34521"/>
                  </a:lnTo>
                  <a:lnTo>
                    <a:pt x="6713" y="37291"/>
                  </a:lnTo>
                  <a:lnTo>
                    <a:pt x="5008" y="39848"/>
                  </a:lnTo>
                  <a:lnTo>
                    <a:pt x="5115" y="39954"/>
                  </a:lnTo>
                  <a:lnTo>
                    <a:pt x="5328" y="39954"/>
                  </a:lnTo>
                  <a:lnTo>
                    <a:pt x="5328" y="39954"/>
                  </a:lnTo>
                  <a:lnTo>
                    <a:pt x="7032" y="37397"/>
                  </a:lnTo>
                  <a:lnTo>
                    <a:pt x="9163" y="34627"/>
                  </a:lnTo>
                  <a:lnTo>
                    <a:pt x="11614" y="31644"/>
                  </a:lnTo>
                  <a:lnTo>
                    <a:pt x="14277" y="28554"/>
                  </a:lnTo>
                  <a:lnTo>
                    <a:pt x="20031" y="22162"/>
                  </a:lnTo>
                  <a:lnTo>
                    <a:pt x="25997" y="15875"/>
                  </a:lnTo>
                  <a:lnTo>
                    <a:pt x="25997" y="15875"/>
                  </a:lnTo>
                  <a:lnTo>
                    <a:pt x="31324" y="10016"/>
                  </a:lnTo>
                  <a:lnTo>
                    <a:pt x="35373" y="5541"/>
                  </a:lnTo>
                  <a:lnTo>
                    <a:pt x="36865" y="3730"/>
                  </a:lnTo>
                  <a:lnTo>
                    <a:pt x="37823" y="2344"/>
                  </a:lnTo>
                  <a:lnTo>
                    <a:pt x="38463" y="1279"/>
                  </a:lnTo>
                  <a:lnTo>
                    <a:pt x="38569" y="853"/>
                  </a:lnTo>
                  <a:lnTo>
                    <a:pt x="38569" y="533"/>
                  </a:lnTo>
                  <a:lnTo>
                    <a:pt x="38569" y="533"/>
                  </a:lnTo>
                  <a:lnTo>
                    <a:pt x="38463" y="320"/>
                  </a:lnTo>
                  <a:lnTo>
                    <a:pt x="38356" y="107"/>
                  </a:lnTo>
                  <a:lnTo>
                    <a:pt x="38356" y="107"/>
                  </a:lnTo>
                  <a:lnTo>
                    <a:pt x="37823" y="1"/>
                  </a:lnTo>
                </a:path>
              </a:pathLst>
            </a:custGeom>
            <a:solidFill>
              <a:srgbClr val="E4CAAD"/>
            </a:solidFill>
            <a:ln w="9525" cap="flat" cmpd="sng">
              <a:solidFill>
                <a:srgbClr val="E4CA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32"/>
            <p:cNvSpPr/>
            <p:nvPr/>
          </p:nvSpPr>
          <p:spPr>
            <a:xfrm flipH="1">
              <a:off x="1225275" y="3157950"/>
              <a:ext cx="711225" cy="111900"/>
            </a:xfrm>
            <a:custGeom>
              <a:avLst/>
              <a:gdLst/>
              <a:ahLst/>
              <a:cxnLst/>
              <a:rect l="l" t="t" r="r" b="b"/>
              <a:pathLst>
                <a:path w="28449" h="4476" extrusionOk="0">
                  <a:moveTo>
                    <a:pt x="1" y="1"/>
                  </a:moveTo>
                  <a:lnTo>
                    <a:pt x="1" y="4475"/>
                  </a:lnTo>
                  <a:lnTo>
                    <a:pt x="28448" y="4475"/>
                  </a:lnTo>
                  <a:lnTo>
                    <a:pt x="28448" y="214"/>
                  </a:lnTo>
                  <a:lnTo>
                    <a:pt x="1" y="1"/>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32"/>
            <p:cNvSpPr/>
            <p:nvPr/>
          </p:nvSpPr>
          <p:spPr>
            <a:xfrm flipH="1">
              <a:off x="1318500"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32"/>
            <p:cNvSpPr/>
            <p:nvPr/>
          </p:nvSpPr>
          <p:spPr>
            <a:xfrm flipH="1">
              <a:off x="1979075" y="3269825"/>
              <a:ext cx="122550" cy="1377100"/>
            </a:xfrm>
            <a:custGeom>
              <a:avLst/>
              <a:gdLst/>
              <a:ahLst/>
              <a:cxnLst/>
              <a:rect l="l" t="t" r="r" b="b"/>
              <a:pathLst>
                <a:path w="4902" h="55084" extrusionOk="0">
                  <a:moveTo>
                    <a:pt x="2131" y="0"/>
                  </a:moveTo>
                  <a:lnTo>
                    <a:pt x="0" y="55083"/>
                  </a:lnTo>
                  <a:lnTo>
                    <a:pt x="2131" y="55083"/>
                  </a:lnTo>
                  <a:lnTo>
                    <a:pt x="4901" y="0"/>
                  </a:lnTo>
                  <a:close/>
                </a:path>
              </a:pathLst>
            </a:custGeom>
            <a:solidFill>
              <a:srgbClr val="CEAE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24" name="Google Shape;3124;p32"/>
          <p:cNvGrpSpPr/>
          <p:nvPr/>
        </p:nvGrpSpPr>
        <p:grpSpPr>
          <a:xfrm flipH="1">
            <a:off x="1149350" y="2167469"/>
            <a:ext cx="1518275" cy="1305175"/>
            <a:chOff x="2411600" y="2464600"/>
            <a:chExt cx="1518275" cy="1305175"/>
          </a:xfrm>
        </p:grpSpPr>
        <p:sp>
          <p:nvSpPr>
            <p:cNvPr id="3125" name="Google Shape;3125;p32"/>
            <p:cNvSpPr/>
            <p:nvPr/>
          </p:nvSpPr>
          <p:spPr>
            <a:xfrm>
              <a:off x="2443575" y="2541850"/>
              <a:ext cx="146525" cy="1012175"/>
            </a:xfrm>
            <a:custGeom>
              <a:avLst/>
              <a:gdLst/>
              <a:ahLst/>
              <a:cxnLst/>
              <a:rect l="l" t="t" r="r" b="b"/>
              <a:pathLst>
                <a:path w="5861" h="40487" extrusionOk="0">
                  <a:moveTo>
                    <a:pt x="2344" y="0"/>
                  </a:moveTo>
                  <a:lnTo>
                    <a:pt x="0" y="1385"/>
                  </a:lnTo>
                  <a:lnTo>
                    <a:pt x="3623" y="40487"/>
                  </a:lnTo>
                  <a:lnTo>
                    <a:pt x="5860" y="40274"/>
                  </a:lnTo>
                  <a:lnTo>
                    <a:pt x="2344" y="0"/>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32"/>
            <p:cNvSpPr/>
            <p:nvPr/>
          </p:nvSpPr>
          <p:spPr>
            <a:xfrm>
              <a:off x="2502175" y="2541850"/>
              <a:ext cx="1294525" cy="1014850"/>
            </a:xfrm>
            <a:custGeom>
              <a:avLst/>
              <a:gdLst/>
              <a:ahLst/>
              <a:cxnLst/>
              <a:rect l="l" t="t" r="r" b="b"/>
              <a:pathLst>
                <a:path w="51781" h="40594" extrusionOk="0">
                  <a:moveTo>
                    <a:pt x="0" y="0"/>
                  </a:moveTo>
                  <a:lnTo>
                    <a:pt x="3516" y="40274"/>
                  </a:lnTo>
                  <a:lnTo>
                    <a:pt x="51780" y="40593"/>
                  </a:lnTo>
                  <a:lnTo>
                    <a:pt x="51780" y="40593"/>
                  </a:lnTo>
                  <a:lnTo>
                    <a:pt x="49223" y="2983"/>
                  </a:lnTo>
                  <a:lnTo>
                    <a:pt x="0" y="0"/>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32"/>
            <p:cNvSpPr/>
            <p:nvPr/>
          </p:nvSpPr>
          <p:spPr>
            <a:xfrm>
              <a:off x="2411600" y="2552500"/>
              <a:ext cx="159850" cy="1001525"/>
            </a:xfrm>
            <a:custGeom>
              <a:avLst/>
              <a:gdLst/>
              <a:ahLst/>
              <a:cxnLst/>
              <a:rect l="l" t="t" r="r" b="b"/>
              <a:pathLst>
                <a:path w="6394" h="40061" extrusionOk="0">
                  <a:moveTo>
                    <a:pt x="2877" y="0"/>
                  </a:moveTo>
                  <a:lnTo>
                    <a:pt x="1" y="1705"/>
                  </a:lnTo>
                  <a:lnTo>
                    <a:pt x="4902" y="40061"/>
                  </a:lnTo>
                  <a:lnTo>
                    <a:pt x="6393" y="39848"/>
                  </a:lnTo>
                  <a:lnTo>
                    <a:pt x="2877" y="0"/>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32"/>
            <p:cNvSpPr/>
            <p:nvPr/>
          </p:nvSpPr>
          <p:spPr>
            <a:xfrm>
              <a:off x="2534125" y="3538025"/>
              <a:ext cx="1262575" cy="26650"/>
            </a:xfrm>
            <a:custGeom>
              <a:avLst/>
              <a:gdLst/>
              <a:ahLst/>
              <a:cxnLst/>
              <a:rect l="l" t="t" r="r" b="b"/>
              <a:pathLst>
                <a:path w="50503" h="1066" extrusionOk="0">
                  <a:moveTo>
                    <a:pt x="1492" y="0"/>
                  </a:moveTo>
                  <a:lnTo>
                    <a:pt x="1" y="640"/>
                  </a:lnTo>
                  <a:lnTo>
                    <a:pt x="49756" y="1066"/>
                  </a:lnTo>
                  <a:lnTo>
                    <a:pt x="50502" y="746"/>
                  </a:lnTo>
                  <a:lnTo>
                    <a:pt x="1492" y="0"/>
                  </a:lnTo>
                  <a:close/>
                </a:path>
              </a:pathLst>
            </a:custGeom>
            <a:solidFill>
              <a:srgbClr val="3316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32"/>
            <p:cNvSpPr/>
            <p:nvPr/>
          </p:nvSpPr>
          <p:spPr>
            <a:xfrm>
              <a:off x="3053525" y="3554000"/>
              <a:ext cx="210450" cy="215775"/>
            </a:xfrm>
            <a:custGeom>
              <a:avLst/>
              <a:gdLst/>
              <a:ahLst/>
              <a:cxnLst/>
              <a:rect l="l" t="t" r="r" b="b"/>
              <a:pathLst>
                <a:path w="8418" h="8631" extrusionOk="0">
                  <a:moveTo>
                    <a:pt x="427" y="1"/>
                  </a:moveTo>
                  <a:lnTo>
                    <a:pt x="1" y="8631"/>
                  </a:lnTo>
                  <a:lnTo>
                    <a:pt x="5008" y="8524"/>
                  </a:lnTo>
                  <a:lnTo>
                    <a:pt x="8418" y="107"/>
                  </a:lnTo>
                  <a:lnTo>
                    <a:pt x="427" y="1"/>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32"/>
            <p:cNvSpPr/>
            <p:nvPr/>
          </p:nvSpPr>
          <p:spPr>
            <a:xfrm>
              <a:off x="3037550" y="3554000"/>
              <a:ext cx="26650" cy="215775"/>
            </a:xfrm>
            <a:custGeom>
              <a:avLst/>
              <a:gdLst/>
              <a:ahLst/>
              <a:cxnLst/>
              <a:rect l="l" t="t" r="r" b="b"/>
              <a:pathLst>
                <a:path w="1066" h="8631" extrusionOk="0">
                  <a:moveTo>
                    <a:pt x="0" y="1"/>
                  </a:moveTo>
                  <a:lnTo>
                    <a:pt x="0" y="8631"/>
                  </a:lnTo>
                  <a:lnTo>
                    <a:pt x="640" y="8631"/>
                  </a:lnTo>
                  <a:lnTo>
                    <a:pt x="1066" y="1"/>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32"/>
            <p:cNvSpPr/>
            <p:nvPr/>
          </p:nvSpPr>
          <p:spPr>
            <a:xfrm>
              <a:off x="3037550" y="3721800"/>
              <a:ext cx="218425" cy="47975"/>
            </a:xfrm>
            <a:custGeom>
              <a:avLst/>
              <a:gdLst/>
              <a:ahLst/>
              <a:cxnLst/>
              <a:rect l="l" t="t" r="r" b="b"/>
              <a:pathLst>
                <a:path w="8737" h="1919" extrusionOk="0">
                  <a:moveTo>
                    <a:pt x="8737" y="1"/>
                  </a:moveTo>
                  <a:lnTo>
                    <a:pt x="0" y="427"/>
                  </a:lnTo>
                  <a:lnTo>
                    <a:pt x="0" y="1919"/>
                  </a:lnTo>
                  <a:lnTo>
                    <a:pt x="8737" y="1812"/>
                  </a:lnTo>
                  <a:lnTo>
                    <a:pt x="8737" y="1"/>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2" name="Google Shape;3132;p32"/>
            <p:cNvSpPr/>
            <p:nvPr/>
          </p:nvSpPr>
          <p:spPr>
            <a:xfrm>
              <a:off x="3255950" y="3721800"/>
              <a:ext cx="269050" cy="47975"/>
            </a:xfrm>
            <a:custGeom>
              <a:avLst/>
              <a:gdLst/>
              <a:ahLst/>
              <a:cxnLst/>
              <a:rect l="l" t="t" r="r" b="b"/>
              <a:pathLst>
                <a:path w="10762" h="1919" extrusionOk="0">
                  <a:moveTo>
                    <a:pt x="1" y="1"/>
                  </a:moveTo>
                  <a:lnTo>
                    <a:pt x="1" y="1812"/>
                  </a:lnTo>
                  <a:lnTo>
                    <a:pt x="10762" y="1919"/>
                  </a:lnTo>
                  <a:lnTo>
                    <a:pt x="10762" y="1"/>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3" name="Google Shape;3133;p32"/>
            <p:cNvSpPr/>
            <p:nvPr/>
          </p:nvSpPr>
          <p:spPr>
            <a:xfrm>
              <a:off x="2512825" y="2560475"/>
              <a:ext cx="1265225" cy="932300"/>
            </a:xfrm>
            <a:custGeom>
              <a:avLst/>
              <a:gdLst/>
              <a:ahLst/>
              <a:cxnLst/>
              <a:rect l="l" t="t" r="r" b="b"/>
              <a:pathLst>
                <a:path w="50609" h="37292" extrusionOk="0">
                  <a:moveTo>
                    <a:pt x="0" y="1"/>
                  </a:moveTo>
                  <a:lnTo>
                    <a:pt x="3516" y="35800"/>
                  </a:lnTo>
                  <a:lnTo>
                    <a:pt x="50608" y="37291"/>
                  </a:lnTo>
                  <a:lnTo>
                    <a:pt x="47838" y="2984"/>
                  </a:lnTo>
                  <a:lnTo>
                    <a:pt x="0" y="1"/>
                  </a:lnTo>
                  <a:close/>
                </a:path>
              </a:pathLst>
            </a:custGeom>
            <a:solidFill>
              <a:srgbClr val="91D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4" name="Google Shape;3134;p32"/>
            <p:cNvSpPr/>
            <p:nvPr/>
          </p:nvSpPr>
          <p:spPr>
            <a:xfrm>
              <a:off x="2512825" y="2560475"/>
              <a:ext cx="1265225" cy="932300"/>
            </a:xfrm>
            <a:custGeom>
              <a:avLst/>
              <a:gdLst/>
              <a:ahLst/>
              <a:cxnLst/>
              <a:rect l="l" t="t" r="r" b="b"/>
              <a:pathLst>
                <a:path w="50609" h="37292" extrusionOk="0">
                  <a:moveTo>
                    <a:pt x="0" y="1"/>
                  </a:moveTo>
                  <a:lnTo>
                    <a:pt x="0" y="427"/>
                  </a:lnTo>
                  <a:lnTo>
                    <a:pt x="47306" y="3623"/>
                  </a:lnTo>
                  <a:lnTo>
                    <a:pt x="49969" y="37291"/>
                  </a:lnTo>
                  <a:lnTo>
                    <a:pt x="50608" y="37291"/>
                  </a:lnTo>
                  <a:lnTo>
                    <a:pt x="47838" y="2984"/>
                  </a:lnTo>
                  <a:lnTo>
                    <a:pt x="0" y="1"/>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32"/>
            <p:cNvSpPr/>
            <p:nvPr/>
          </p:nvSpPr>
          <p:spPr>
            <a:xfrm>
              <a:off x="3298575" y="2464600"/>
              <a:ext cx="226425" cy="157175"/>
            </a:xfrm>
            <a:custGeom>
              <a:avLst/>
              <a:gdLst/>
              <a:ahLst/>
              <a:cxnLst/>
              <a:rect l="l" t="t" r="r" b="b"/>
              <a:pathLst>
                <a:path w="9057" h="6287" extrusionOk="0">
                  <a:moveTo>
                    <a:pt x="1" y="5328"/>
                  </a:moveTo>
                  <a:lnTo>
                    <a:pt x="1279" y="0"/>
                  </a:lnTo>
                  <a:lnTo>
                    <a:pt x="9057" y="1385"/>
                  </a:lnTo>
                  <a:lnTo>
                    <a:pt x="7139" y="6286"/>
                  </a:lnTo>
                  <a:lnTo>
                    <a:pt x="1" y="5328"/>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32"/>
            <p:cNvSpPr/>
            <p:nvPr/>
          </p:nvSpPr>
          <p:spPr>
            <a:xfrm>
              <a:off x="3719425" y="2736275"/>
              <a:ext cx="167825" cy="165175"/>
            </a:xfrm>
            <a:custGeom>
              <a:avLst/>
              <a:gdLst/>
              <a:ahLst/>
              <a:cxnLst/>
              <a:rect l="l" t="t" r="r" b="b"/>
              <a:pathLst>
                <a:path w="6713" h="6607" extrusionOk="0">
                  <a:moveTo>
                    <a:pt x="1" y="1492"/>
                  </a:moveTo>
                  <a:lnTo>
                    <a:pt x="427" y="6606"/>
                  </a:lnTo>
                  <a:lnTo>
                    <a:pt x="6074" y="6606"/>
                  </a:lnTo>
                  <a:lnTo>
                    <a:pt x="6713" y="1"/>
                  </a:lnTo>
                  <a:lnTo>
                    <a:pt x="1" y="14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32"/>
            <p:cNvSpPr/>
            <p:nvPr/>
          </p:nvSpPr>
          <p:spPr>
            <a:xfrm>
              <a:off x="3743400" y="2922725"/>
              <a:ext cx="186475" cy="71950"/>
            </a:xfrm>
            <a:custGeom>
              <a:avLst/>
              <a:gdLst/>
              <a:ahLst/>
              <a:cxnLst/>
              <a:rect l="l" t="t" r="r" b="b"/>
              <a:pathLst>
                <a:path w="7459" h="2878" extrusionOk="0">
                  <a:moveTo>
                    <a:pt x="0" y="640"/>
                  </a:moveTo>
                  <a:lnTo>
                    <a:pt x="6606" y="1"/>
                  </a:lnTo>
                  <a:lnTo>
                    <a:pt x="7458" y="2877"/>
                  </a:lnTo>
                  <a:lnTo>
                    <a:pt x="0" y="2664"/>
                  </a:lnTo>
                  <a:lnTo>
                    <a:pt x="0" y="64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31" name="Google Shape;3331;p32"/>
          <p:cNvGrpSpPr/>
          <p:nvPr/>
        </p:nvGrpSpPr>
        <p:grpSpPr>
          <a:xfrm>
            <a:off x="3034497" y="3031744"/>
            <a:ext cx="389725" cy="458724"/>
            <a:chOff x="5591925" y="2896100"/>
            <a:chExt cx="511450" cy="602000"/>
          </a:xfrm>
        </p:grpSpPr>
        <p:sp>
          <p:nvSpPr>
            <p:cNvPr id="3332" name="Google Shape;3332;p32"/>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3" name="Google Shape;3333;p32"/>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4" name="Google Shape;3334;p32"/>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5" name="Google Shape;3335;p32"/>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6" name="Google Shape;3336;p32"/>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7" name="Google Shape;3337;p32"/>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8" name="Google Shape;3338;p32"/>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9" name="Google Shape;3339;p32"/>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32"/>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1" name="Google Shape;3341;p32"/>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2" name="Google Shape;3342;p32"/>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3" name="Google Shape;3343;p32"/>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4" name="Google Shape;3344;p32"/>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5" name="Google Shape;3345;p32"/>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a:extLst>
              <a:ext uri="{FF2B5EF4-FFF2-40B4-BE49-F238E27FC236}">
                <a16:creationId xmlns:a16="http://schemas.microsoft.com/office/drawing/2014/main" id="{7FD8BC06-1971-B7A3-32E0-5E9226B46D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38" name="Google Shape;3138;p32"/>
          <p:cNvGrpSpPr/>
          <p:nvPr/>
        </p:nvGrpSpPr>
        <p:grpSpPr>
          <a:xfrm>
            <a:off x="-538513" y="2307079"/>
            <a:ext cx="2747059" cy="2737783"/>
            <a:chOff x="-5663075" y="4171017"/>
            <a:chExt cx="2747059" cy="2737783"/>
          </a:xfrm>
        </p:grpSpPr>
        <p:grpSp>
          <p:nvGrpSpPr>
            <p:cNvPr id="3139" name="Google Shape;3139;p32"/>
            <p:cNvGrpSpPr/>
            <p:nvPr/>
          </p:nvGrpSpPr>
          <p:grpSpPr>
            <a:xfrm flipH="1">
              <a:off x="-4853526" y="4171017"/>
              <a:ext cx="1937510" cy="2661302"/>
              <a:chOff x="4517625" y="2910775"/>
              <a:chExt cx="1868200" cy="2566100"/>
            </a:xfrm>
          </p:grpSpPr>
          <p:sp>
            <p:nvSpPr>
              <p:cNvPr id="3140" name="Google Shape;3140;p32"/>
              <p:cNvSpPr/>
              <p:nvPr/>
            </p:nvSpPr>
            <p:spPr>
              <a:xfrm>
                <a:off x="4787825" y="3857475"/>
                <a:ext cx="56175" cy="93275"/>
              </a:xfrm>
              <a:custGeom>
                <a:avLst/>
                <a:gdLst/>
                <a:ahLst/>
                <a:cxnLst/>
                <a:rect l="l" t="t" r="r" b="b"/>
                <a:pathLst>
                  <a:path w="2247" h="3731" extrusionOk="0">
                    <a:moveTo>
                      <a:pt x="1" y="0"/>
                    </a:moveTo>
                    <a:lnTo>
                      <a:pt x="1" y="0"/>
                    </a:lnTo>
                    <a:lnTo>
                      <a:pt x="1657" y="1542"/>
                    </a:lnTo>
                    <a:lnTo>
                      <a:pt x="1657" y="1542"/>
                    </a:lnTo>
                    <a:lnTo>
                      <a:pt x="1714" y="1618"/>
                    </a:lnTo>
                    <a:lnTo>
                      <a:pt x="1771" y="1713"/>
                    </a:lnTo>
                    <a:lnTo>
                      <a:pt x="1885" y="1999"/>
                    </a:lnTo>
                    <a:lnTo>
                      <a:pt x="1980" y="2360"/>
                    </a:lnTo>
                    <a:lnTo>
                      <a:pt x="2056" y="2741"/>
                    </a:lnTo>
                    <a:lnTo>
                      <a:pt x="2189" y="3426"/>
                    </a:lnTo>
                    <a:lnTo>
                      <a:pt x="2246" y="3730"/>
                    </a:lnTo>
                    <a:lnTo>
                      <a:pt x="1"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1" name="Google Shape;3141;p32"/>
              <p:cNvSpPr/>
              <p:nvPr/>
            </p:nvSpPr>
            <p:spPr>
              <a:xfrm>
                <a:off x="4787825" y="3857475"/>
                <a:ext cx="56175" cy="93275"/>
              </a:xfrm>
              <a:custGeom>
                <a:avLst/>
                <a:gdLst/>
                <a:ahLst/>
                <a:cxnLst/>
                <a:rect l="l" t="t" r="r" b="b"/>
                <a:pathLst>
                  <a:path w="2247" h="3731" fill="none" extrusionOk="0">
                    <a:moveTo>
                      <a:pt x="1" y="0"/>
                    </a:moveTo>
                    <a:lnTo>
                      <a:pt x="1" y="0"/>
                    </a:lnTo>
                    <a:lnTo>
                      <a:pt x="1657" y="1542"/>
                    </a:lnTo>
                    <a:lnTo>
                      <a:pt x="1657" y="1542"/>
                    </a:lnTo>
                    <a:lnTo>
                      <a:pt x="1714" y="1618"/>
                    </a:lnTo>
                    <a:lnTo>
                      <a:pt x="1771" y="1713"/>
                    </a:lnTo>
                    <a:lnTo>
                      <a:pt x="1885" y="1999"/>
                    </a:lnTo>
                    <a:lnTo>
                      <a:pt x="1980" y="2360"/>
                    </a:lnTo>
                    <a:lnTo>
                      <a:pt x="2056" y="2741"/>
                    </a:lnTo>
                    <a:lnTo>
                      <a:pt x="2189" y="3426"/>
                    </a:lnTo>
                    <a:lnTo>
                      <a:pt x="2246" y="373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2" name="Google Shape;3142;p32"/>
              <p:cNvSpPr/>
              <p:nvPr/>
            </p:nvSpPr>
            <p:spPr>
              <a:xfrm>
                <a:off x="4517625" y="3958800"/>
                <a:ext cx="311625" cy="104225"/>
              </a:xfrm>
              <a:custGeom>
                <a:avLst/>
                <a:gdLst/>
                <a:ahLst/>
                <a:cxnLst/>
                <a:rect l="l" t="t" r="r" b="b"/>
                <a:pathLst>
                  <a:path w="12465" h="4169" extrusionOk="0">
                    <a:moveTo>
                      <a:pt x="4301" y="1"/>
                    </a:moveTo>
                    <a:lnTo>
                      <a:pt x="4073" y="305"/>
                    </a:lnTo>
                    <a:lnTo>
                      <a:pt x="3806" y="629"/>
                    </a:lnTo>
                    <a:lnTo>
                      <a:pt x="3464" y="990"/>
                    </a:lnTo>
                    <a:lnTo>
                      <a:pt x="3273" y="1161"/>
                    </a:lnTo>
                    <a:lnTo>
                      <a:pt x="3083" y="1352"/>
                    </a:lnTo>
                    <a:lnTo>
                      <a:pt x="2874" y="1523"/>
                    </a:lnTo>
                    <a:lnTo>
                      <a:pt x="2664" y="1675"/>
                    </a:lnTo>
                    <a:lnTo>
                      <a:pt x="2455" y="1789"/>
                    </a:lnTo>
                    <a:lnTo>
                      <a:pt x="2246" y="1885"/>
                    </a:lnTo>
                    <a:lnTo>
                      <a:pt x="2037" y="1961"/>
                    </a:lnTo>
                    <a:lnTo>
                      <a:pt x="1827" y="1980"/>
                    </a:lnTo>
                    <a:lnTo>
                      <a:pt x="1656" y="1961"/>
                    </a:lnTo>
                    <a:lnTo>
                      <a:pt x="1294" y="2398"/>
                    </a:lnTo>
                    <a:lnTo>
                      <a:pt x="971" y="2798"/>
                    </a:lnTo>
                    <a:lnTo>
                      <a:pt x="685" y="3179"/>
                    </a:lnTo>
                    <a:lnTo>
                      <a:pt x="438" y="3502"/>
                    </a:lnTo>
                    <a:lnTo>
                      <a:pt x="115" y="3997"/>
                    </a:lnTo>
                    <a:lnTo>
                      <a:pt x="0" y="4168"/>
                    </a:lnTo>
                    <a:lnTo>
                      <a:pt x="0" y="4168"/>
                    </a:lnTo>
                    <a:lnTo>
                      <a:pt x="12465" y="3864"/>
                    </a:lnTo>
                    <a:lnTo>
                      <a:pt x="12369" y="3711"/>
                    </a:lnTo>
                    <a:lnTo>
                      <a:pt x="12084" y="3293"/>
                    </a:lnTo>
                    <a:lnTo>
                      <a:pt x="11856" y="3350"/>
                    </a:lnTo>
                    <a:lnTo>
                      <a:pt x="11608" y="3388"/>
                    </a:lnTo>
                    <a:lnTo>
                      <a:pt x="11323" y="3426"/>
                    </a:lnTo>
                    <a:lnTo>
                      <a:pt x="10999" y="3426"/>
                    </a:lnTo>
                    <a:lnTo>
                      <a:pt x="10619" y="3407"/>
                    </a:lnTo>
                    <a:lnTo>
                      <a:pt x="10428" y="3388"/>
                    </a:lnTo>
                    <a:lnTo>
                      <a:pt x="10219" y="3350"/>
                    </a:lnTo>
                    <a:lnTo>
                      <a:pt x="10029" y="3293"/>
                    </a:lnTo>
                    <a:lnTo>
                      <a:pt x="9819" y="3236"/>
                    </a:lnTo>
                    <a:lnTo>
                      <a:pt x="9610" y="3160"/>
                    </a:lnTo>
                    <a:lnTo>
                      <a:pt x="9401" y="3064"/>
                    </a:lnTo>
                    <a:lnTo>
                      <a:pt x="8754" y="2722"/>
                    </a:lnTo>
                    <a:lnTo>
                      <a:pt x="7993" y="2265"/>
                    </a:lnTo>
                    <a:lnTo>
                      <a:pt x="6299" y="1238"/>
                    </a:lnTo>
                    <a:lnTo>
                      <a:pt x="4891" y="362"/>
                    </a:lnTo>
                    <a:lnTo>
                      <a:pt x="43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32"/>
              <p:cNvSpPr/>
              <p:nvPr/>
            </p:nvSpPr>
            <p:spPr>
              <a:xfrm>
                <a:off x="4517625" y="3958800"/>
                <a:ext cx="311625" cy="104225"/>
              </a:xfrm>
              <a:custGeom>
                <a:avLst/>
                <a:gdLst/>
                <a:ahLst/>
                <a:cxnLst/>
                <a:rect l="l" t="t" r="r" b="b"/>
                <a:pathLst>
                  <a:path w="12465" h="4169" fill="none" extrusionOk="0">
                    <a:moveTo>
                      <a:pt x="4301" y="1"/>
                    </a:moveTo>
                    <a:lnTo>
                      <a:pt x="4301" y="1"/>
                    </a:lnTo>
                    <a:lnTo>
                      <a:pt x="4073" y="305"/>
                    </a:lnTo>
                    <a:lnTo>
                      <a:pt x="3806" y="629"/>
                    </a:lnTo>
                    <a:lnTo>
                      <a:pt x="3464" y="990"/>
                    </a:lnTo>
                    <a:lnTo>
                      <a:pt x="3273" y="1161"/>
                    </a:lnTo>
                    <a:lnTo>
                      <a:pt x="3083" y="1352"/>
                    </a:lnTo>
                    <a:lnTo>
                      <a:pt x="2874" y="1523"/>
                    </a:lnTo>
                    <a:lnTo>
                      <a:pt x="2664" y="1675"/>
                    </a:lnTo>
                    <a:lnTo>
                      <a:pt x="2455" y="1789"/>
                    </a:lnTo>
                    <a:lnTo>
                      <a:pt x="2246" y="1885"/>
                    </a:lnTo>
                    <a:lnTo>
                      <a:pt x="2037" y="1961"/>
                    </a:lnTo>
                    <a:lnTo>
                      <a:pt x="1827" y="1980"/>
                    </a:lnTo>
                    <a:lnTo>
                      <a:pt x="1827" y="1980"/>
                    </a:lnTo>
                    <a:lnTo>
                      <a:pt x="1656" y="1961"/>
                    </a:lnTo>
                    <a:lnTo>
                      <a:pt x="1656" y="1961"/>
                    </a:lnTo>
                    <a:lnTo>
                      <a:pt x="1294" y="2398"/>
                    </a:lnTo>
                    <a:lnTo>
                      <a:pt x="971" y="2798"/>
                    </a:lnTo>
                    <a:lnTo>
                      <a:pt x="685" y="3179"/>
                    </a:lnTo>
                    <a:lnTo>
                      <a:pt x="438" y="3502"/>
                    </a:lnTo>
                    <a:lnTo>
                      <a:pt x="115" y="3997"/>
                    </a:lnTo>
                    <a:lnTo>
                      <a:pt x="0" y="4168"/>
                    </a:lnTo>
                    <a:lnTo>
                      <a:pt x="12465" y="3864"/>
                    </a:lnTo>
                    <a:lnTo>
                      <a:pt x="12465" y="3864"/>
                    </a:lnTo>
                    <a:lnTo>
                      <a:pt x="12369" y="3711"/>
                    </a:lnTo>
                    <a:lnTo>
                      <a:pt x="12084" y="3293"/>
                    </a:lnTo>
                    <a:lnTo>
                      <a:pt x="12084" y="3293"/>
                    </a:lnTo>
                    <a:lnTo>
                      <a:pt x="11856" y="3350"/>
                    </a:lnTo>
                    <a:lnTo>
                      <a:pt x="11608" y="3388"/>
                    </a:lnTo>
                    <a:lnTo>
                      <a:pt x="11323" y="3426"/>
                    </a:lnTo>
                    <a:lnTo>
                      <a:pt x="10999" y="3426"/>
                    </a:lnTo>
                    <a:lnTo>
                      <a:pt x="10999" y="3426"/>
                    </a:lnTo>
                    <a:lnTo>
                      <a:pt x="10619" y="3407"/>
                    </a:lnTo>
                    <a:lnTo>
                      <a:pt x="10428" y="3388"/>
                    </a:lnTo>
                    <a:lnTo>
                      <a:pt x="10219" y="3350"/>
                    </a:lnTo>
                    <a:lnTo>
                      <a:pt x="10029" y="3293"/>
                    </a:lnTo>
                    <a:lnTo>
                      <a:pt x="9819" y="3236"/>
                    </a:lnTo>
                    <a:lnTo>
                      <a:pt x="9610" y="3160"/>
                    </a:lnTo>
                    <a:lnTo>
                      <a:pt x="9401" y="3064"/>
                    </a:lnTo>
                    <a:lnTo>
                      <a:pt x="9401" y="3064"/>
                    </a:lnTo>
                    <a:lnTo>
                      <a:pt x="8754" y="2722"/>
                    </a:lnTo>
                    <a:lnTo>
                      <a:pt x="7993" y="2265"/>
                    </a:lnTo>
                    <a:lnTo>
                      <a:pt x="6299" y="1238"/>
                    </a:lnTo>
                    <a:lnTo>
                      <a:pt x="4891" y="362"/>
                    </a:lnTo>
                    <a:lnTo>
                      <a:pt x="430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4" name="Google Shape;3144;p32"/>
              <p:cNvSpPr/>
              <p:nvPr/>
            </p:nvSpPr>
            <p:spPr>
              <a:xfrm>
                <a:off x="5450525" y="3790875"/>
                <a:ext cx="279275" cy="491450"/>
              </a:xfrm>
              <a:custGeom>
                <a:avLst/>
                <a:gdLst/>
                <a:ahLst/>
                <a:cxnLst/>
                <a:rect l="l" t="t" r="r" b="b"/>
                <a:pathLst>
                  <a:path w="11171" h="19658" extrusionOk="0">
                    <a:moveTo>
                      <a:pt x="11171" y="10619"/>
                    </a:moveTo>
                    <a:lnTo>
                      <a:pt x="11171" y="10619"/>
                    </a:lnTo>
                    <a:lnTo>
                      <a:pt x="11171" y="11285"/>
                    </a:lnTo>
                    <a:lnTo>
                      <a:pt x="11171" y="11285"/>
                    </a:lnTo>
                    <a:lnTo>
                      <a:pt x="11133" y="12465"/>
                    </a:lnTo>
                    <a:lnTo>
                      <a:pt x="11095" y="13797"/>
                    </a:lnTo>
                    <a:lnTo>
                      <a:pt x="11095" y="13797"/>
                    </a:lnTo>
                    <a:lnTo>
                      <a:pt x="11057" y="14367"/>
                    </a:lnTo>
                    <a:lnTo>
                      <a:pt x="11000" y="14881"/>
                    </a:lnTo>
                    <a:lnTo>
                      <a:pt x="10942" y="15262"/>
                    </a:lnTo>
                    <a:lnTo>
                      <a:pt x="10904" y="15414"/>
                    </a:lnTo>
                    <a:lnTo>
                      <a:pt x="10866" y="15509"/>
                    </a:lnTo>
                    <a:lnTo>
                      <a:pt x="10847" y="15566"/>
                    </a:lnTo>
                    <a:lnTo>
                      <a:pt x="10847" y="15566"/>
                    </a:lnTo>
                    <a:lnTo>
                      <a:pt x="10619" y="15928"/>
                    </a:lnTo>
                    <a:lnTo>
                      <a:pt x="10600" y="15966"/>
                    </a:lnTo>
                    <a:lnTo>
                      <a:pt x="10600" y="15966"/>
                    </a:lnTo>
                    <a:lnTo>
                      <a:pt x="9896" y="17013"/>
                    </a:lnTo>
                    <a:lnTo>
                      <a:pt x="9477" y="17602"/>
                    </a:lnTo>
                    <a:lnTo>
                      <a:pt x="9039" y="18211"/>
                    </a:lnTo>
                    <a:lnTo>
                      <a:pt x="8602" y="18763"/>
                    </a:lnTo>
                    <a:lnTo>
                      <a:pt x="8240" y="19201"/>
                    </a:lnTo>
                    <a:lnTo>
                      <a:pt x="8069" y="19391"/>
                    </a:lnTo>
                    <a:lnTo>
                      <a:pt x="7936" y="19524"/>
                    </a:lnTo>
                    <a:lnTo>
                      <a:pt x="7822" y="19620"/>
                    </a:lnTo>
                    <a:lnTo>
                      <a:pt x="7726" y="19658"/>
                    </a:lnTo>
                    <a:lnTo>
                      <a:pt x="7726" y="19658"/>
                    </a:lnTo>
                    <a:lnTo>
                      <a:pt x="7669" y="19658"/>
                    </a:lnTo>
                    <a:lnTo>
                      <a:pt x="7593" y="19620"/>
                    </a:lnTo>
                    <a:lnTo>
                      <a:pt x="7365" y="19505"/>
                    </a:lnTo>
                    <a:lnTo>
                      <a:pt x="7041" y="19296"/>
                    </a:lnTo>
                    <a:lnTo>
                      <a:pt x="6661" y="19011"/>
                    </a:lnTo>
                    <a:lnTo>
                      <a:pt x="5747" y="18307"/>
                    </a:lnTo>
                    <a:lnTo>
                      <a:pt x="4739" y="17507"/>
                    </a:lnTo>
                    <a:lnTo>
                      <a:pt x="3749" y="16689"/>
                    </a:lnTo>
                    <a:lnTo>
                      <a:pt x="2893" y="15966"/>
                    </a:lnTo>
                    <a:lnTo>
                      <a:pt x="2075" y="15262"/>
                    </a:lnTo>
                    <a:lnTo>
                      <a:pt x="2075" y="10695"/>
                    </a:lnTo>
                    <a:lnTo>
                      <a:pt x="2075" y="10695"/>
                    </a:lnTo>
                    <a:lnTo>
                      <a:pt x="1751" y="10657"/>
                    </a:lnTo>
                    <a:lnTo>
                      <a:pt x="1047" y="10524"/>
                    </a:lnTo>
                    <a:lnTo>
                      <a:pt x="667" y="10447"/>
                    </a:lnTo>
                    <a:lnTo>
                      <a:pt x="324" y="10352"/>
                    </a:lnTo>
                    <a:lnTo>
                      <a:pt x="191" y="10295"/>
                    </a:lnTo>
                    <a:lnTo>
                      <a:pt x="96" y="10257"/>
                    </a:lnTo>
                    <a:lnTo>
                      <a:pt x="20" y="10200"/>
                    </a:lnTo>
                    <a:lnTo>
                      <a:pt x="1" y="10143"/>
                    </a:lnTo>
                    <a:lnTo>
                      <a:pt x="1" y="10143"/>
                    </a:lnTo>
                    <a:lnTo>
                      <a:pt x="77" y="9648"/>
                    </a:lnTo>
                    <a:lnTo>
                      <a:pt x="248" y="8525"/>
                    </a:lnTo>
                    <a:lnTo>
                      <a:pt x="819" y="5233"/>
                    </a:lnTo>
                    <a:lnTo>
                      <a:pt x="1618" y="514"/>
                    </a:lnTo>
                    <a:lnTo>
                      <a:pt x="2570" y="419"/>
                    </a:lnTo>
                    <a:lnTo>
                      <a:pt x="6433" y="0"/>
                    </a:lnTo>
                    <a:lnTo>
                      <a:pt x="6471" y="2969"/>
                    </a:lnTo>
                    <a:lnTo>
                      <a:pt x="6566" y="10086"/>
                    </a:lnTo>
                    <a:lnTo>
                      <a:pt x="11171" y="1061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5" name="Google Shape;3145;p32"/>
              <p:cNvSpPr/>
              <p:nvPr/>
            </p:nvSpPr>
            <p:spPr>
              <a:xfrm>
                <a:off x="5450525" y="3790875"/>
                <a:ext cx="279275" cy="491450"/>
              </a:xfrm>
              <a:custGeom>
                <a:avLst/>
                <a:gdLst/>
                <a:ahLst/>
                <a:cxnLst/>
                <a:rect l="l" t="t" r="r" b="b"/>
                <a:pathLst>
                  <a:path w="11171" h="19658" fill="none" extrusionOk="0">
                    <a:moveTo>
                      <a:pt x="11171" y="10619"/>
                    </a:moveTo>
                    <a:lnTo>
                      <a:pt x="11171" y="10619"/>
                    </a:lnTo>
                    <a:lnTo>
                      <a:pt x="11171" y="11285"/>
                    </a:lnTo>
                    <a:lnTo>
                      <a:pt x="11171" y="11285"/>
                    </a:lnTo>
                    <a:lnTo>
                      <a:pt x="11133" y="12465"/>
                    </a:lnTo>
                    <a:lnTo>
                      <a:pt x="11095" y="13797"/>
                    </a:lnTo>
                    <a:lnTo>
                      <a:pt x="11095" y="13797"/>
                    </a:lnTo>
                    <a:lnTo>
                      <a:pt x="11057" y="14367"/>
                    </a:lnTo>
                    <a:lnTo>
                      <a:pt x="11000" y="14881"/>
                    </a:lnTo>
                    <a:lnTo>
                      <a:pt x="10942" y="15262"/>
                    </a:lnTo>
                    <a:lnTo>
                      <a:pt x="10904" y="15414"/>
                    </a:lnTo>
                    <a:lnTo>
                      <a:pt x="10866" y="15509"/>
                    </a:lnTo>
                    <a:lnTo>
                      <a:pt x="10847" y="15566"/>
                    </a:lnTo>
                    <a:lnTo>
                      <a:pt x="10847" y="15566"/>
                    </a:lnTo>
                    <a:lnTo>
                      <a:pt x="10619" y="15928"/>
                    </a:lnTo>
                    <a:lnTo>
                      <a:pt x="10600" y="15966"/>
                    </a:lnTo>
                    <a:lnTo>
                      <a:pt x="10600" y="15966"/>
                    </a:lnTo>
                    <a:lnTo>
                      <a:pt x="9896" y="17013"/>
                    </a:lnTo>
                    <a:lnTo>
                      <a:pt x="9477" y="17602"/>
                    </a:lnTo>
                    <a:lnTo>
                      <a:pt x="9039" y="18211"/>
                    </a:lnTo>
                    <a:lnTo>
                      <a:pt x="8602" y="18763"/>
                    </a:lnTo>
                    <a:lnTo>
                      <a:pt x="8240" y="19201"/>
                    </a:lnTo>
                    <a:lnTo>
                      <a:pt x="8069" y="19391"/>
                    </a:lnTo>
                    <a:lnTo>
                      <a:pt x="7936" y="19524"/>
                    </a:lnTo>
                    <a:lnTo>
                      <a:pt x="7822" y="19620"/>
                    </a:lnTo>
                    <a:lnTo>
                      <a:pt x="7726" y="19658"/>
                    </a:lnTo>
                    <a:lnTo>
                      <a:pt x="7726" y="19658"/>
                    </a:lnTo>
                    <a:lnTo>
                      <a:pt x="7669" y="19658"/>
                    </a:lnTo>
                    <a:lnTo>
                      <a:pt x="7593" y="19620"/>
                    </a:lnTo>
                    <a:lnTo>
                      <a:pt x="7365" y="19505"/>
                    </a:lnTo>
                    <a:lnTo>
                      <a:pt x="7041" y="19296"/>
                    </a:lnTo>
                    <a:lnTo>
                      <a:pt x="6661" y="19011"/>
                    </a:lnTo>
                    <a:lnTo>
                      <a:pt x="5747" y="18307"/>
                    </a:lnTo>
                    <a:lnTo>
                      <a:pt x="4739" y="17507"/>
                    </a:lnTo>
                    <a:lnTo>
                      <a:pt x="3749" y="16689"/>
                    </a:lnTo>
                    <a:lnTo>
                      <a:pt x="2893" y="15966"/>
                    </a:lnTo>
                    <a:lnTo>
                      <a:pt x="2075" y="15262"/>
                    </a:lnTo>
                    <a:lnTo>
                      <a:pt x="2075" y="10695"/>
                    </a:lnTo>
                    <a:lnTo>
                      <a:pt x="2075" y="10695"/>
                    </a:lnTo>
                    <a:lnTo>
                      <a:pt x="1751" y="10657"/>
                    </a:lnTo>
                    <a:lnTo>
                      <a:pt x="1047" y="10524"/>
                    </a:lnTo>
                    <a:lnTo>
                      <a:pt x="667" y="10447"/>
                    </a:lnTo>
                    <a:lnTo>
                      <a:pt x="324" y="10352"/>
                    </a:lnTo>
                    <a:lnTo>
                      <a:pt x="191" y="10295"/>
                    </a:lnTo>
                    <a:lnTo>
                      <a:pt x="96" y="10257"/>
                    </a:lnTo>
                    <a:lnTo>
                      <a:pt x="20" y="10200"/>
                    </a:lnTo>
                    <a:lnTo>
                      <a:pt x="1" y="10143"/>
                    </a:lnTo>
                    <a:lnTo>
                      <a:pt x="1" y="10143"/>
                    </a:lnTo>
                    <a:lnTo>
                      <a:pt x="77" y="9648"/>
                    </a:lnTo>
                    <a:lnTo>
                      <a:pt x="248" y="8525"/>
                    </a:lnTo>
                    <a:lnTo>
                      <a:pt x="819" y="5233"/>
                    </a:lnTo>
                    <a:lnTo>
                      <a:pt x="1618" y="514"/>
                    </a:lnTo>
                    <a:lnTo>
                      <a:pt x="2570" y="419"/>
                    </a:lnTo>
                    <a:lnTo>
                      <a:pt x="6433" y="0"/>
                    </a:lnTo>
                    <a:lnTo>
                      <a:pt x="6471" y="2969"/>
                    </a:lnTo>
                    <a:lnTo>
                      <a:pt x="6566" y="10086"/>
                    </a:lnTo>
                    <a:lnTo>
                      <a:pt x="11171" y="106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6" name="Google Shape;3146;p32"/>
              <p:cNvSpPr/>
              <p:nvPr/>
            </p:nvSpPr>
            <p:spPr>
              <a:xfrm>
                <a:off x="5502375" y="4063950"/>
                <a:ext cx="227425" cy="218375"/>
              </a:xfrm>
              <a:custGeom>
                <a:avLst/>
                <a:gdLst/>
                <a:ahLst/>
                <a:cxnLst/>
                <a:rect l="l" t="t" r="r" b="b"/>
                <a:pathLst>
                  <a:path w="9097" h="8735" extrusionOk="0">
                    <a:moveTo>
                      <a:pt x="9097" y="362"/>
                    </a:moveTo>
                    <a:lnTo>
                      <a:pt x="9097" y="362"/>
                    </a:lnTo>
                    <a:lnTo>
                      <a:pt x="9059" y="1542"/>
                    </a:lnTo>
                    <a:lnTo>
                      <a:pt x="9021" y="2874"/>
                    </a:lnTo>
                    <a:lnTo>
                      <a:pt x="8792" y="4586"/>
                    </a:lnTo>
                    <a:lnTo>
                      <a:pt x="8773" y="4643"/>
                    </a:lnTo>
                    <a:lnTo>
                      <a:pt x="8545" y="5005"/>
                    </a:lnTo>
                    <a:lnTo>
                      <a:pt x="8526" y="5043"/>
                    </a:lnTo>
                    <a:lnTo>
                      <a:pt x="8526" y="5043"/>
                    </a:lnTo>
                    <a:lnTo>
                      <a:pt x="7822" y="6090"/>
                    </a:lnTo>
                    <a:lnTo>
                      <a:pt x="7403" y="6679"/>
                    </a:lnTo>
                    <a:lnTo>
                      <a:pt x="6965" y="7288"/>
                    </a:lnTo>
                    <a:lnTo>
                      <a:pt x="6528" y="7840"/>
                    </a:lnTo>
                    <a:lnTo>
                      <a:pt x="6166" y="8278"/>
                    </a:lnTo>
                    <a:lnTo>
                      <a:pt x="5995" y="8468"/>
                    </a:lnTo>
                    <a:lnTo>
                      <a:pt x="5862" y="8601"/>
                    </a:lnTo>
                    <a:lnTo>
                      <a:pt x="5748" y="8697"/>
                    </a:lnTo>
                    <a:lnTo>
                      <a:pt x="5652" y="8735"/>
                    </a:lnTo>
                    <a:lnTo>
                      <a:pt x="5652" y="8735"/>
                    </a:lnTo>
                    <a:lnTo>
                      <a:pt x="5595" y="8735"/>
                    </a:lnTo>
                    <a:lnTo>
                      <a:pt x="5519" y="8697"/>
                    </a:lnTo>
                    <a:lnTo>
                      <a:pt x="5291" y="8582"/>
                    </a:lnTo>
                    <a:lnTo>
                      <a:pt x="4967" y="8373"/>
                    </a:lnTo>
                    <a:lnTo>
                      <a:pt x="4587" y="8088"/>
                    </a:lnTo>
                    <a:lnTo>
                      <a:pt x="3673" y="7384"/>
                    </a:lnTo>
                    <a:lnTo>
                      <a:pt x="2665" y="6584"/>
                    </a:lnTo>
                    <a:lnTo>
                      <a:pt x="1675" y="5766"/>
                    </a:lnTo>
                    <a:lnTo>
                      <a:pt x="819" y="5043"/>
                    </a:lnTo>
                    <a:lnTo>
                      <a:pt x="1" y="4339"/>
                    </a:lnTo>
                    <a:lnTo>
                      <a:pt x="1" y="0"/>
                    </a:lnTo>
                    <a:lnTo>
                      <a:pt x="1" y="0"/>
                    </a:lnTo>
                    <a:lnTo>
                      <a:pt x="1009" y="76"/>
                    </a:lnTo>
                    <a:lnTo>
                      <a:pt x="2075" y="152"/>
                    </a:lnTo>
                    <a:lnTo>
                      <a:pt x="3369" y="248"/>
                    </a:lnTo>
                    <a:lnTo>
                      <a:pt x="4739" y="324"/>
                    </a:lnTo>
                    <a:lnTo>
                      <a:pt x="6109" y="362"/>
                    </a:lnTo>
                    <a:lnTo>
                      <a:pt x="6737" y="381"/>
                    </a:lnTo>
                    <a:lnTo>
                      <a:pt x="7308" y="381"/>
                    </a:lnTo>
                    <a:lnTo>
                      <a:pt x="7822" y="362"/>
                    </a:lnTo>
                    <a:lnTo>
                      <a:pt x="8240" y="343"/>
                    </a:lnTo>
                    <a:lnTo>
                      <a:pt x="9097" y="362"/>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7" name="Google Shape;3147;p32"/>
              <p:cNvSpPr/>
              <p:nvPr/>
            </p:nvSpPr>
            <p:spPr>
              <a:xfrm>
                <a:off x="5502375" y="4063950"/>
                <a:ext cx="227425" cy="218375"/>
              </a:xfrm>
              <a:custGeom>
                <a:avLst/>
                <a:gdLst/>
                <a:ahLst/>
                <a:cxnLst/>
                <a:rect l="l" t="t" r="r" b="b"/>
                <a:pathLst>
                  <a:path w="9097" h="8735" fill="none" extrusionOk="0">
                    <a:moveTo>
                      <a:pt x="9097" y="362"/>
                    </a:moveTo>
                    <a:lnTo>
                      <a:pt x="9097" y="362"/>
                    </a:lnTo>
                    <a:lnTo>
                      <a:pt x="9059" y="1542"/>
                    </a:lnTo>
                    <a:lnTo>
                      <a:pt x="9021" y="2874"/>
                    </a:lnTo>
                    <a:lnTo>
                      <a:pt x="8792" y="4586"/>
                    </a:lnTo>
                    <a:lnTo>
                      <a:pt x="8773" y="4643"/>
                    </a:lnTo>
                    <a:lnTo>
                      <a:pt x="8545" y="5005"/>
                    </a:lnTo>
                    <a:lnTo>
                      <a:pt x="8526" y="5043"/>
                    </a:lnTo>
                    <a:lnTo>
                      <a:pt x="8526" y="5043"/>
                    </a:lnTo>
                    <a:lnTo>
                      <a:pt x="7822" y="6090"/>
                    </a:lnTo>
                    <a:lnTo>
                      <a:pt x="7403" y="6679"/>
                    </a:lnTo>
                    <a:lnTo>
                      <a:pt x="6965" y="7288"/>
                    </a:lnTo>
                    <a:lnTo>
                      <a:pt x="6528" y="7840"/>
                    </a:lnTo>
                    <a:lnTo>
                      <a:pt x="6166" y="8278"/>
                    </a:lnTo>
                    <a:lnTo>
                      <a:pt x="5995" y="8468"/>
                    </a:lnTo>
                    <a:lnTo>
                      <a:pt x="5862" y="8601"/>
                    </a:lnTo>
                    <a:lnTo>
                      <a:pt x="5748" y="8697"/>
                    </a:lnTo>
                    <a:lnTo>
                      <a:pt x="5652" y="8735"/>
                    </a:lnTo>
                    <a:lnTo>
                      <a:pt x="5652" y="8735"/>
                    </a:lnTo>
                    <a:lnTo>
                      <a:pt x="5595" y="8735"/>
                    </a:lnTo>
                    <a:lnTo>
                      <a:pt x="5519" y="8697"/>
                    </a:lnTo>
                    <a:lnTo>
                      <a:pt x="5291" y="8582"/>
                    </a:lnTo>
                    <a:lnTo>
                      <a:pt x="4967" y="8373"/>
                    </a:lnTo>
                    <a:lnTo>
                      <a:pt x="4587" y="8088"/>
                    </a:lnTo>
                    <a:lnTo>
                      <a:pt x="3673" y="7384"/>
                    </a:lnTo>
                    <a:lnTo>
                      <a:pt x="2665" y="6584"/>
                    </a:lnTo>
                    <a:lnTo>
                      <a:pt x="1675" y="5766"/>
                    </a:lnTo>
                    <a:lnTo>
                      <a:pt x="819" y="5043"/>
                    </a:lnTo>
                    <a:lnTo>
                      <a:pt x="1" y="4339"/>
                    </a:lnTo>
                    <a:lnTo>
                      <a:pt x="1" y="0"/>
                    </a:lnTo>
                    <a:lnTo>
                      <a:pt x="1" y="0"/>
                    </a:lnTo>
                    <a:lnTo>
                      <a:pt x="1009" y="76"/>
                    </a:lnTo>
                    <a:lnTo>
                      <a:pt x="2075" y="152"/>
                    </a:lnTo>
                    <a:lnTo>
                      <a:pt x="3369" y="248"/>
                    </a:lnTo>
                    <a:lnTo>
                      <a:pt x="4739" y="324"/>
                    </a:lnTo>
                    <a:lnTo>
                      <a:pt x="6109" y="362"/>
                    </a:lnTo>
                    <a:lnTo>
                      <a:pt x="6737" y="381"/>
                    </a:lnTo>
                    <a:lnTo>
                      <a:pt x="7308" y="381"/>
                    </a:lnTo>
                    <a:lnTo>
                      <a:pt x="7822" y="362"/>
                    </a:lnTo>
                    <a:lnTo>
                      <a:pt x="8240" y="343"/>
                    </a:lnTo>
                    <a:lnTo>
                      <a:pt x="9097" y="36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8" name="Google Shape;3148;p32"/>
              <p:cNvSpPr/>
              <p:nvPr/>
            </p:nvSpPr>
            <p:spPr>
              <a:xfrm>
                <a:off x="5450525" y="3801350"/>
                <a:ext cx="164150" cy="243100"/>
              </a:xfrm>
              <a:custGeom>
                <a:avLst/>
                <a:gdLst/>
                <a:ahLst/>
                <a:cxnLst/>
                <a:rect l="l" t="t" r="r" b="b"/>
                <a:pathLst>
                  <a:path w="6566" h="9724" extrusionOk="0">
                    <a:moveTo>
                      <a:pt x="6566" y="9667"/>
                    </a:moveTo>
                    <a:lnTo>
                      <a:pt x="6566" y="9667"/>
                    </a:lnTo>
                    <a:lnTo>
                      <a:pt x="6242" y="9591"/>
                    </a:lnTo>
                    <a:lnTo>
                      <a:pt x="5824" y="9534"/>
                    </a:lnTo>
                    <a:lnTo>
                      <a:pt x="5367" y="9496"/>
                    </a:lnTo>
                    <a:lnTo>
                      <a:pt x="4872" y="9477"/>
                    </a:lnTo>
                    <a:lnTo>
                      <a:pt x="4339" y="9477"/>
                    </a:lnTo>
                    <a:lnTo>
                      <a:pt x="3787" y="9477"/>
                    </a:lnTo>
                    <a:lnTo>
                      <a:pt x="2684" y="9515"/>
                    </a:lnTo>
                    <a:lnTo>
                      <a:pt x="1656" y="9591"/>
                    </a:lnTo>
                    <a:lnTo>
                      <a:pt x="800" y="9648"/>
                    </a:lnTo>
                    <a:lnTo>
                      <a:pt x="1" y="9724"/>
                    </a:lnTo>
                    <a:lnTo>
                      <a:pt x="1" y="9724"/>
                    </a:lnTo>
                    <a:lnTo>
                      <a:pt x="77" y="9229"/>
                    </a:lnTo>
                    <a:lnTo>
                      <a:pt x="248" y="8106"/>
                    </a:lnTo>
                    <a:lnTo>
                      <a:pt x="819" y="4814"/>
                    </a:lnTo>
                    <a:lnTo>
                      <a:pt x="1618" y="95"/>
                    </a:lnTo>
                    <a:lnTo>
                      <a:pt x="2570" y="0"/>
                    </a:lnTo>
                    <a:lnTo>
                      <a:pt x="6471" y="2550"/>
                    </a:lnTo>
                    <a:lnTo>
                      <a:pt x="6566" y="9667"/>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9" name="Google Shape;3149;p32"/>
              <p:cNvSpPr/>
              <p:nvPr/>
            </p:nvSpPr>
            <p:spPr>
              <a:xfrm>
                <a:off x="5450525" y="3801350"/>
                <a:ext cx="164150" cy="243100"/>
              </a:xfrm>
              <a:custGeom>
                <a:avLst/>
                <a:gdLst/>
                <a:ahLst/>
                <a:cxnLst/>
                <a:rect l="l" t="t" r="r" b="b"/>
                <a:pathLst>
                  <a:path w="6566" h="9724" fill="none" extrusionOk="0">
                    <a:moveTo>
                      <a:pt x="6566" y="9667"/>
                    </a:moveTo>
                    <a:lnTo>
                      <a:pt x="6566" y="9667"/>
                    </a:lnTo>
                    <a:lnTo>
                      <a:pt x="6242" y="9591"/>
                    </a:lnTo>
                    <a:lnTo>
                      <a:pt x="5824" y="9534"/>
                    </a:lnTo>
                    <a:lnTo>
                      <a:pt x="5367" y="9496"/>
                    </a:lnTo>
                    <a:lnTo>
                      <a:pt x="4872" y="9477"/>
                    </a:lnTo>
                    <a:lnTo>
                      <a:pt x="4339" y="9477"/>
                    </a:lnTo>
                    <a:lnTo>
                      <a:pt x="3787" y="9477"/>
                    </a:lnTo>
                    <a:lnTo>
                      <a:pt x="2684" y="9515"/>
                    </a:lnTo>
                    <a:lnTo>
                      <a:pt x="1656" y="9591"/>
                    </a:lnTo>
                    <a:lnTo>
                      <a:pt x="800" y="9648"/>
                    </a:lnTo>
                    <a:lnTo>
                      <a:pt x="1" y="9724"/>
                    </a:lnTo>
                    <a:lnTo>
                      <a:pt x="1" y="9724"/>
                    </a:lnTo>
                    <a:lnTo>
                      <a:pt x="77" y="9229"/>
                    </a:lnTo>
                    <a:lnTo>
                      <a:pt x="248" y="8106"/>
                    </a:lnTo>
                    <a:lnTo>
                      <a:pt x="819" y="4814"/>
                    </a:lnTo>
                    <a:lnTo>
                      <a:pt x="1618" y="95"/>
                    </a:lnTo>
                    <a:lnTo>
                      <a:pt x="2570" y="0"/>
                    </a:lnTo>
                    <a:lnTo>
                      <a:pt x="6471" y="2550"/>
                    </a:lnTo>
                    <a:lnTo>
                      <a:pt x="6566" y="966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0" name="Google Shape;3150;p32"/>
              <p:cNvSpPr/>
              <p:nvPr/>
            </p:nvSpPr>
            <p:spPr>
              <a:xfrm>
                <a:off x="5660800" y="4048725"/>
                <a:ext cx="69000" cy="107050"/>
              </a:xfrm>
              <a:custGeom>
                <a:avLst/>
                <a:gdLst/>
                <a:ahLst/>
                <a:cxnLst/>
                <a:rect l="l" t="t" r="r" b="b"/>
                <a:pathLst>
                  <a:path w="2760" h="4282" extrusionOk="0">
                    <a:moveTo>
                      <a:pt x="1" y="0"/>
                    </a:moveTo>
                    <a:lnTo>
                      <a:pt x="2627" y="4282"/>
                    </a:lnTo>
                    <a:lnTo>
                      <a:pt x="2760" y="305"/>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1" name="Google Shape;3151;p32"/>
              <p:cNvSpPr/>
              <p:nvPr/>
            </p:nvSpPr>
            <p:spPr>
              <a:xfrm>
                <a:off x="5660800" y="4048725"/>
                <a:ext cx="69000" cy="107050"/>
              </a:xfrm>
              <a:custGeom>
                <a:avLst/>
                <a:gdLst/>
                <a:ahLst/>
                <a:cxnLst/>
                <a:rect l="l" t="t" r="r" b="b"/>
                <a:pathLst>
                  <a:path w="2760" h="4282" fill="none" extrusionOk="0">
                    <a:moveTo>
                      <a:pt x="1" y="0"/>
                    </a:moveTo>
                    <a:lnTo>
                      <a:pt x="2627" y="4282"/>
                    </a:lnTo>
                    <a:lnTo>
                      <a:pt x="2760" y="305"/>
                    </a:lnTo>
                    <a:lnTo>
                      <a:pt x="1"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2" name="Google Shape;3152;p32"/>
              <p:cNvSpPr/>
              <p:nvPr/>
            </p:nvSpPr>
            <p:spPr>
              <a:xfrm>
                <a:off x="5927675" y="5096750"/>
                <a:ext cx="99950" cy="88525"/>
              </a:xfrm>
              <a:custGeom>
                <a:avLst/>
                <a:gdLst/>
                <a:ahLst/>
                <a:cxnLst/>
                <a:rect l="l" t="t" r="r" b="b"/>
                <a:pathLst>
                  <a:path w="3998" h="3541" extrusionOk="0">
                    <a:moveTo>
                      <a:pt x="305" y="1"/>
                    </a:moveTo>
                    <a:lnTo>
                      <a:pt x="1" y="2722"/>
                    </a:lnTo>
                    <a:lnTo>
                      <a:pt x="1" y="2722"/>
                    </a:lnTo>
                    <a:lnTo>
                      <a:pt x="77" y="2779"/>
                    </a:lnTo>
                    <a:lnTo>
                      <a:pt x="286" y="2950"/>
                    </a:lnTo>
                    <a:lnTo>
                      <a:pt x="439" y="3045"/>
                    </a:lnTo>
                    <a:lnTo>
                      <a:pt x="610" y="3140"/>
                    </a:lnTo>
                    <a:lnTo>
                      <a:pt x="819" y="3255"/>
                    </a:lnTo>
                    <a:lnTo>
                      <a:pt x="1048" y="3350"/>
                    </a:lnTo>
                    <a:lnTo>
                      <a:pt x="1295" y="3426"/>
                    </a:lnTo>
                    <a:lnTo>
                      <a:pt x="1561" y="3502"/>
                    </a:lnTo>
                    <a:lnTo>
                      <a:pt x="1847" y="3540"/>
                    </a:lnTo>
                    <a:lnTo>
                      <a:pt x="2170" y="3540"/>
                    </a:lnTo>
                    <a:lnTo>
                      <a:pt x="2475" y="3521"/>
                    </a:lnTo>
                    <a:lnTo>
                      <a:pt x="2817" y="3445"/>
                    </a:lnTo>
                    <a:lnTo>
                      <a:pt x="2988" y="3407"/>
                    </a:lnTo>
                    <a:lnTo>
                      <a:pt x="3160" y="3331"/>
                    </a:lnTo>
                    <a:lnTo>
                      <a:pt x="3350" y="3255"/>
                    </a:lnTo>
                    <a:lnTo>
                      <a:pt x="3521" y="3159"/>
                    </a:lnTo>
                    <a:lnTo>
                      <a:pt x="3997" y="2037"/>
                    </a:lnTo>
                    <a:lnTo>
                      <a:pt x="3997" y="2037"/>
                    </a:lnTo>
                    <a:lnTo>
                      <a:pt x="3540" y="1885"/>
                    </a:lnTo>
                    <a:lnTo>
                      <a:pt x="3065" y="1694"/>
                    </a:lnTo>
                    <a:lnTo>
                      <a:pt x="2494" y="1447"/>
                    </a:lnTo>
                    <a:lnTo>
                      <a:pt x="1885" y="1161"/>
                    </a:lnTo>
                    <a:lnTo>
                      <a:pt x="1580" y="990"/>
                    </a:lnTo>
                    <a:lnTo>
                      <a:pt x="1276" y="819"/>
                    </a:lnTo>
                    <a:lnTo>
                      <a:pt x="990" y="629"/>
                    </a:lnTo>
                    <a:lnTo>
                      <a:pt x="724" y="419"/>
                    </a:lnTo>
                    <a:lnTo>
                      <a:pt x="496" y="210"/>
                    </a:lnTo>
                    <a:lnTo>
                      <a:pt x="305" y="1"/>
                    </a:lnTo>
                    <a:lnTo>
                      <a:pt x="305"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3" name="Google Shape;3153;p32"/>
              <p:cNvSpPr/>
              <p:nvPr/>
            </p:nvSpPr>
            <p:spPr>
              <a:xfrm>
                <a:off x="5211225" y="3162425"/>
                <a:ext cx="90900" cy="172725"/>
              </a:xfrm>
              <a:custGeom>
                <a:avLst/>
                <a:gdLst/>
                <a:ahLst/>
                <a:cxnLst/>
                <a:rect l="l" t="t" r="r" b="b"/>
                <a:pathLst>
                  <a:path w="3636" h="6909" extrusionOk="0">
                    <a:moveTo>
                      <a:pt x="3636" y="1"/>
                    </a:moveTo>
                    <a:lnTo>
                      <a:pt x="3636" y="1"/>
                    </a:lnTo>
                    <a:lnTo>
                      <a:pt x="3483" y="248"/>
                    </a:lnTo>
                    <a:lnTo>
                      <a:pt x="3293" y="534"/>
                    </a:lnTo>
                    <a:lnTo>
                      <a:pt x="3008" y="895"/>
                    </a:lnTo>
                    <a:lnTo>
                      <a:pt x="2665" y="1333"/>
                    </a:lnTo>
                    <a:lnTo>
                      <a:pt x="2246" y="1809"/>
                    </a:lnTo>
                    <a:lnTo>
                      <a:pt x="1771" y="2303"/>
                    </a:lnTo>
                    <a:lnTo>
                      <a:pt x="1504" y="2551"/>
                    </a:lnTo>
                    <a:lnTo>
                      <a:pt x="1219" y="2798"/>
                    </a:lnTo>
                    <a:lnTo>
                      <a:pt x="1219" y="2798"/>
                    </a:lnTo>
                    <a:lnTo>
                      <a:pt x="933" y="3045"/>
                    </a:lnTo>
                    <a:lnTo>
                      <a:pt x="705" y="3293"/>
                    </a:lnTo>
                    <a:lnTo>
                      <a:pt x="496" y="3521"/>
                    </a:lnTo>
                    <a:lnTo>
                      <a:pt x="343" y="3769"/>
                    </a:lnTo>
                    <a:lnTo>
                      <a:pt x="210" y="3997"/>
                    </a:lnTo>
                    <a:lnTo>
                      <a:pt x="115" y="4206"/>
                    </a:lnTo>
                    <a:lnTo>
                      <a:pt x="39" y="4416"/>
                    </a:lnTo>
                    <a:lnTo>
                      <a:pt x="1" y="4625"/>
                    </a:lnTo>
                    <a:lnTo>
                      <a:pt x="1" y="4834"/>
                    </a:lnTo>
                    <a:lnTo>
                      <a:pt x="20" y="5024"/>
                    </a:lnTo>
                    <a:lnTo>
                      <a:pt x="58" y="5215"/>
                    </a:lnTo>
                    <a:lnTo>
                      <a:pt x="115" y="5386"/>
                    </a:lnTo>
                    <a:lnTo>
                      <a:pt x="210" y="5557"/>
                    </a:lnTo>
                    <a:lnTo>
                      <a:pt x="324" y="5710"/>
                    </a:lnTo>
                    <a:lnTo>
                      <a:pt x="458" y="5862"/>
                    </a:lnTo>
                    <a:lnTo>
                      <a:pt x="610" y="5995"/>
                    </a:lnTo>
                    <a:lnTo>
                      <a:pt x="610" y="5995"/>
                    </a:lnTo>
                    <a:lnTo>
                      <a:pt x="781" y="6109"/>
                    </a:lnTo>
                    <a:lnTo>
                      <a:pt x="952" y="6223"/>
                    </a:lnTo>
                    <a:lnTo>
                      <a:pt x="1162" y="6337"/>
                    </a:lnTo>
                    <a:lnTo>
                      <a:pt x="1371" y="6433"/>
                    </a:lnTo>
                    <a:lnTo>
                      <a:pt x="1790" y="6585"/>
                    </a:lnTo>
                    <a:lnTo>
                      <a:pt x="2208" y="6718"/>
                    </a:lnTo>
                    <a:lnTo>
                      <a:pt x="2570" y="6813"/>
                    </a:lnTo>
                    <a:lnTo>
                      <a:pt x="2874" y="6870"/>
                    </a:lnTo>
                    <a:lnTo>
                      <a:pt x="3160" y="6908"/>
                    </a:lnTo>
                    <a:lnTo>
                      <a:pt x="3636"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4" name="Google Shape;3154;p32"/>
              <p:cNvSpPr/>
              <p:nvPr/>
            </p:nvSpPr>
            <p:spPr>
              <a:xfrm>
                <a:off x="5211225" y="3162425"/>
                <a:ext cx="90900" cy="172725"/>
              </a:xfrm>
              <a:custGeom>
                <a:avLst/>
                <a:gdLst/>
                <a:ahLst/>
                <a:cxnLst/>
                <a:rect l="l" t="t" r="r" b="b"/>
                <a:pathLst>
                  <a:path w="3636" h="6909" fill="none" extrusionOk="0">
                    <a:moveTo>
                      <a:pt x="3636" y="1"/>
                    </a:moveTo>
                    <a:lnTo>
                      <a:pt x="3636" y="1"/>
                    </a:lnTo>
                    <a:lnTo>
                      <a:pt x="3483" y="248"/>
                    </a:lnTo>
                    <a:lnTo>
                      <a:pt x="3293" y="534"/>
                    </a:lnTo>
                    <a:lnTo>
                      <a:pt x="3008" y="895"/>
                    </a:lnTo>
                    <a:lnTo>
                      <a:pt x="2665" y="1333"/>
                    </a:lnTo>
                    <a:lnTo>
                      <a:pt x="2246" y="1809"/>
                    </a:lnTo>
                    <a:lnTo>
                      <a:pt x="1771" y="2303"/>
                    </a:lnTo>
                    <a:lnTo>
                      <a:pt x="1504" y="2551"/>
                    </a:lnTo>
                    <a:lnTo>
                      <a:pt x="1219" y="2798"/>
                    </a:lnTo>
                    <a:lnTo>
                      <a:pt x="1219" y="2798"/>
                    </a:lnTo>
                    <a:lnTo>
                      <a:pt x="933" y="3045"/>
                    </a:lnTo>
                    <a:lnTo>
                      <a:pt x="705" y="3293"/>
                    </a:lnTo>
                    <a:lnTo>
                      <a:pt x="496" y="3521"/>
                    </a:lnTo>
                    <a:lnTo>
                      <a:pt x="343" y="3769"/>
                    </a:lnTo>
                    <a:lnTo>
                      <a:pt x="210" y="3997"/>
                    </a:lnTo>
                    <a:lnTo>
                      <a:pt x="115" y="4206"/>
                    </a:lnTo>
                    <a:lnTo>
                      <a:pt x="39" y="4416"/>
                    </a:lnTo>
                    <a:lnTo>
                      <a:pt x="1" y="4625"/>
                    </a:lnTo>
                    <a:lnTo>
                      <a:pt x="1" y="4834"/>
                    </a:lnTo>
                    <a:lnTo>
                      <a:pt x="20" y="5024"/>
                    </a:lnTo>
                    <a:lnTo>
                      <a:pt x="58" y="5215"/>
                    </a:lnTo>
                    <a:lnTo>
                      <a:pt x="115" y="5386"/>
                    </a:lnTo>
                    <a:lnTo>
                      <a:pt x="210" y="5557"/>
                    </a:lnTo>
                    <a:lnTo>
                      <a:pt x="324" y="5710"/>
                    </a:lnTo>
                    <a:lnTo>
                      <a:pt x="458" y="5862"/>
                    </a:lnTo>
                    <a:lnTo>
                      <a:pt x="610" y="5995"/>
                    </a:lnTo>
                    <a:lnTo>
                      <a:pt x="610" y="5995"/>
                    </a:lnTo>
                    <a:lnTo>
                      <a:pt x="781" y="6109"/>
                    </a:lnTo>
                    <a:lnTo>
                      <a:pt x="952" y="6223"/>
                    </a:lnTo>
                    <a:lnTo>
                      <a:pt x="1162" y="6337"/>
                    </a:lnTo>
                    <a:lnTo>
                      <a:pt x="1371" y="6433"/>
                    </a:lnTo>
                    <a:lnTo>
                      <a:pt x="1790" y="6585"/>
                    </a:lnTo>
                    <a:lnTo>
                      <a:pt x="2208" y="6718"/>
                    </a:lnTo>
                    <a:lnTo>
                      <a:pt x="2570" y="6813"/>
                    </a:lnTo>
                    <a:lnTo>
                      <a:pt x="2874" y="6870"/>
                    </a:lnTo>
                    <a:lnTo>
                      <a:pt x="3160" y="6908"/>
                    </a:lnTo>
                    <a:lnTo>
                      <a:pt x="363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5" name="Google Shape;3155;p32"/>
              <p:cNvSpPr/>
              <p:nvPr/>
            </p:nvSpPr>
            <p:spPr>
              <a:xfrm>
                <a:off x="5278800" y="2977850"/>
                <a:ext cx="424375" cy="525700"/>
              </a:xfrm>
              <a:custGeom>
                <a:avLst/>
                <a:gdLst/>
                <a:ahLst/>
                <a:cxnLst/>
                <a:rect l="l" t="t" r="r" b="b"/>
                <a:pathLst>
                  <a:path w="16975" h="21028" extrusionOk="0">
                    <a:moveTo>
                      <a:pt x="3102" y="1104"/>
                    </a:moveTo>
                    <a:lnTo>
                      <a:pt x="3102" y="1104"/>
                    </a:lnTo>
                    <a:lnTo>
                      <a:pt x="2931" y="1313"/>
                    </a:lnTo>
                    <a:lnTo>
                      <a:pt x="2778" y="1561"/>
                    </a:lnTo>
                    <a:lnTo>
                      <a:pt x="2626" y="1865"/>
                    </a:lnTo>
                    <a:lnTo>
                      <a:pt x="2474" y="2189"/>
                    </a:lnTo>
                    <a:lnTo>
                      <a:pt x="2341" y="2569"/>
                    </a:lnTo>
                    <a:lnTo>
                      <a:pt x="2188" y="2969"/>
                    </a:lnTo>
                    <a:lnTo>
                      <a:pt x="1941" y="3844"/>
                    </a:lnTo>
                    <a:lnTo>
                      <a:pt x="1389" y="5804"/>
                    </a:lnTo>
                    <a:lnTo>
                      <a:pt x="1104" y="6832"/>
                    </a:lnTo>
                    <a:lnTo>
                      <a:pt x="780" y="7859"/>
                    </a:lnTo>
                    <a:lnTo>
                      <a:pt x="780" y="7859"/>
                    </a:lnTo>
                    <a:lnTo>
                      <a:pt x="609" y="8354"/>
                    </a:lnTo>
                    <a:lnTo>
                      <a:pt x="476" y="8849"/>
                    </a:lnTo>
                    <a:lnTo>
                      <a:pt x="343" y="9306"/>
                    </a:lnTo>
                    <a:lnTo>
                      <a:pt x="228" y="9762"/>
                    </a:lnTo>
                    <a:lnTo>
                      <a:pt x="133" y="10200"/>
                    </a:lnTo>
                    <a:lnTo>
                      <a:pt x="76" y="10638"/>
                    </a:lnTo>
                    <a:lnTo>
                      <a:pt x="19" y="11075"/>
                    </a:lnTo>
                    <a:lnTo>
                      <a:pt x="0" y="11513"/>
                    </a:lnTo>
                    <a:lnTo>
                      <a:pt x="0" y="11932"/>
                    </a:lnTo>
                    <a:lnTo>
                      <a:pt x="19" y="12369"/>
                    </a:lnTo>
                    <a:lnTo>
                      <a:pt x="76" y="12807"/>
                    </a:lnTo>
                    <a:lnTo>
                      <a:pt x="152" y="13245"/>
                    </a:lnTo>
                    <a:lnTo>
                      <a:pt x="267" y="13682"/>
                    </a:lnTo>
                    <a:lnTo>
                      <a:pt x="400" y="14158"/>
                    </a:lnTo>
                    <a:lnTo>
                      <a:pt x="571" y="14615"/>
                    </a:lnTo>
                    <a:lnTo>
                      <a:pt x="780" y="15110"/>
                    </a:lnTo>
                    <a:lnTo>
                      <a:pt x="780" y="15110"/>
                    </a:lnTo>
                    <a:lnTo>
                      <a:pt x="1218" y="16118"/>
                    </a:lnTo>
                    <a:lnTo>
                      <a:pt x="1656" y="17108"/>
                    </a:lnTo>
                    <a:lnTo>
                      <a:pt x="1903" y="17583"/>
                    </a:lnTo>
                    <a:lnTo>
                      <a:pt x="2150" y="18040"/>
                    </a:lnTo>
                    <a:lnTo>
                      <a:pt x="2417" y="18497"/>
                    </a:lnTo>
                    <a:lnTo>
                      <a:pt x="2702" y="18915"/>
                    </a:lnTo>
                    <a:lnTo>
                      <a:pt x="3007" y="19315"/>
                    </a:lnTo>
                    <a:lnTo>
                      <a:pt x="3349" y="19677"/>
                    </a:lnTo>
                    <a:lnTo>
                      <a:pt x="3540" y="19848"/>
                    </a:lnTo>
                    <a:lnTo>
                      <a:pt x="3711" y="20000"/>
                    </a:lnTo>
                    <a:lnTo>
                      <a:pt x="3920" y="20152"/>
                    </a:lnTo>
                    <a:lnTo>
                      <a:pt x="4129" y="20305"/>
                    </a:lnTo>
                    <a:lnTo>
                      <a:pt x="4339" y="20438"/>
                    </a:lnTo>
                    <a:lnTo>
                      <a:pt x="4567" y="20552"/>
                    </a:lnTo>
                    <a:lnTo>
                      <a:pt x="4795" y="20666"/>
                    </a:lnTo>
                    <a:lnTo>
                      <a:pt x="5043" y="20761"/>
                    </a:lnTo>
                    <a:lnTo>
                      <a:pt x="5309" y="20837"/>
                    </a:lnTo>
                    <a:lnTo>
                      <a:pt x="5576" y="20914"/>
                    </a:lnTo>
                    <a:lnTo>
                      <a:pt x="5861" y="20971"/>
                    </a:lnTo>
                    <a:lnTo>
                      <a:pt x="6147" y="21009"/>
                    </a:lnTo>
                    <a:lnTo>
                      <a:pt x="6147" y="21009"/>
                    </a:lnTo>
                    <a:lnTo>
                      <a:pt x="6451" y="21028"/>
                    </a:lnTo>
                    <a:lnTo>
                      <a:pt x="6755" y="21009"/>
                    </a:lnTo>
                    <a:lnTo>
                      <a:pt x="7060" y="20971"/>
                    </a:lnTo>
                    <a:lnTo>
                      <a:pt x="7383" y="20895"/>
                    </a:lnTo>
                    <a:lnTo>
                      <a:pt x="7707" y="20799"/>
                    </a:lnTo>
                    <a:lnTo>
                      <a:pt x="8030" y="20666"/>
                    </a:lnTo>
                    <a:lnTo>
                      <a:pt x="8354" y="20514"/>
                    </a:lnTo>
                    <a:lnTo>
                      <a:pt x="8677" y="20343"/>
                    </a:lnTo>
                    <a:lnTo>
                      <a:pt x="9001" y="20152"/>
                    </a:lnTo>
                    <a:lnTo>
                      <a:pt x="9343" y="19943"/>
                    </a:lnTo>
                    <a:lnTo>
                      <a:pt x="10028" y="19486"/>
                    </a:lnTo>
                    <a:lnTo>
                      <a:pt x="10714" y="18973"/>
                    </a:lnTo>
                    <a:lnTo>
                      <a:pt x="11399" y="18421"/>
                    </a:lnTo>
                    <a:lnTo>
                      <a:pt x="12788" y="17298"/>
                    </a:lnTo>
                    <a:lnTo>
                      <a:pt x="13492" y="16746"/>
                    </a:lnTo>
                    <a:lnTo>
                      <a:pt x="14177" y="16213"/>
                    </a:lnTo>
                    <a:lnTo>
                      <a:pt x="14862" y="15719"/>
                    </a:lnTo>
                    <a:lnTo>
                      <a:pt x="15204" y="15509"/>
                    </a:lnTo>
                    <a:lnTo>
                      <a:pt x="15547" y="15300"/>
                    </a:lnTo>
                    <a:lnTo>
                      <a:pt x="15889" y="15110"/>
                    </a:lnTo>
                    <a:lnTo>
                      <a:pt x="16213" y="14938"/>
                    </a:lnTo>
                    <a:lnTo>
                      <a:pt x="16555" y="14805"/>
                    </a:lnTo>
                    <a:lnTo>
                      <a:pt x="16879" y="14672"/>
                    </a:lnTo>
                    <a:lnTo>
                      <a:pt x="16879" y="14672"/>
                    </a:lnTo>
                    <a:lnTo>
                      <a:pt x="16841" y="14577"/>
                    </a:lnTo>
                    <a:lnTo>
                      <a:pt x="16765" y="14310"/>
                    </a:lnTo>
                    <a:lnTo>
                      <a:pt x="16689" y="13892"/>
                    </a:lnTo>
                    <a:lnTo>
                      <a:pt x="16594" y="13302"/>
                    </a:lnTo>
                    <a:lnTo>
                      <a:pt x="16575" y="12959"/>
                    </a:lnTo>
                    <a:lnTo>
                      <a:pt x="16555" y="12598"/>
                    </a:lnTo>
                    <a:lnTo>
                      <a:pt x="16555" y="12198"/>
                    </a:lnTo>
                    <a:lnTo>
                      <a:pt x="16575" y="11760"/>
                    </a:lnTo>
                    <a:lnTo>
                      <a:pt x="16613" y="11304"/>
                    </a:lnTo>
                    <a:lnTo>
                      <a:pt x="16670" y="10828"/>
                    </a:lnTo>
                    <a:lnTo>
                      <a:pt x="16746" y="10314"/>
                    </a:lnTo>
                    <a:lnTo>
                      <a:pt x="16879" y="9800"/>
                    </a:lnTo>
                    <a:lnTo>
                      <a:pt x="16879" y="9800"/>
                    </a:lnTo>
                    <a:lnTo>
                      <a:pt x="16936" y="9515"/>
                    </a:lnTo>
                    <a:lnTo>
                      <a:pt x="16974" y="9230"/>
                    </a:lnTo>
                    <a:lnTo>
                      <a:pt x="16974" y="8944"/>
                    </a:lnTo>
                    <a:lnTo>
                      <a:pt x="16974" y="8640"/>
                    </a:lnTo>
                    <a:lnTo>
                      <a:pt x="16955" y="8316"/>
                    </a:lnTo>
                    <a:lnTo>
                      <a:pt x="16898" y="7993"/>
                    </a:lnTo>
                    <a:lnTo>
                      <a:pt x="16841" y="7650"/>
                    </a:lnTo>
                    <a:lnTo>
                      <a:pt x="16765" y="7327"/>
                    </a:lnTo>
                    <a:lnTo>
                      <a:pt x="16651" y="6984"/>
                    </a:lnTo>
                    <a:lnTo>
                      <a:pt x="16536" y="6642"/>
                    </a:lnTo>
                    <a:lnTo>
                      <a:pt x="16403" y="6280"/>
                    </a:lnTo>
                    <a:lnTo>
                      <a:pt x="16251" y="5938"/>
                    </a:lnTo>
                    <a:lnTo>
                      <a:pt x="16080" y="5595"/>
                    </a:lnTo>
                    <a:lnTo>
                      <a:pt x="15889" y="5252"/>
                    </a:lnTo>
                    <a:lnTo>
                      <a:pt x="15699" y="4891"/>
                    </a:lnTo>
                    <a:lnTo>
                      <a:pt x="15471" y="4567"/>
                    </a:lnTo>
                    <a:lnTo>
                      <a:pt x="15242" y="4225"/>
                    </a:lnTo>
                    <a:lnTo>
                      <a:pt x="14995" y="3882"/>
                    </a:lnTo>
                    <a:lnTo>
                      <a:pt x="14748" y="3559"/>
                    </a:lnTo>
                    <a:lnTo>
                      <a:pt x="14481" y="3254"/>
                    </a:lnTo>
                    <a:lnTo>
                      <a:pt x="14196" y="2950"/>
                    </a:lnTo>
                    <a:lnTo>
                      <a:pt x="13891" y="2645"/>
                    </a:lnTo>
                    <a:lnTo>
                      <a:pt x="13587" y="2360"/>
                    </a:lnTo>
                    <a:lnTo>
                      <a:pt x="13263" y="2094"/>
                    </a:lnTo>
                    <a:lnTo>
                      <a:pt x="12940" y="1846"/>
                    </a:lnTo>
                    <a:lnTo>
                      <a:pt x="12597" y="1599"/>
                    </a:lnTo>
                    <a:lnTo>
                      <a:pt x="12236" y="1371"/>
                    </a:lnTo>
                    <a:lnTo>
                      <a:pt x="11874" y="1161"/>
                    </a:lnTo>
                    <a:lnTo>
                      <a:pt x="11513" y="971"/>
                    </a:lnTo>
                    <a:lnTo>
                      <a:pt x="11132" y="800"/>
                    </a:lnTo>
                    <a:lnTo>
                      <a:pt x="10752" y="647"/>
                    </a:lnTo>
                    <a:lnTo>
                      <a:pt x="10352" y="514"/>
                    </a:lnTo>
                    <a:lnTo>
                      <a:pt x="10352" y="514"/>
                    </a:lnTo>
                    <a:lnTo>
                      <a:pt x="9952" y="400"/>
                    </a:lnTo>
                    <a:lnTo>
                      <a:pt x="9572" y="305"/>
                    </a:lnTo>
                    <a:lnTo>
                      <a:pt x="8830" y="153"/>
                    </a:lnTo>
                    <a:lnTo>
                      <a:pt x="8145" y="57"/>
                    </a:lnTo>
                    <a:lnTo>
                      <a:pt x="7498" y="0"/>
                    </a:lnTo>
                    <a:lnTo>
                      <a:pt x="6870" y="0"/>
                    </a:lnTo>
                    <a:lnTo>
                      <a:pt x="6318" y="19"/>
                    </a:lnTo>
                    <a:lnTo>
                      <a:pt x="5785" y="57"/>
                    </a:lnTo>
                    <a:lnTo>
                      <a:pt x="5309" y="153"/>
                    </a:lnTo>
                    <a:lnTo>
                      <a:pt x="4872" y="248"/>
                    </a:lnTo>
                    <a:lnTo>
                      <a:pt x="4472" y="362"/>
                    </a:lnTo>
                    <a:lnTo>
                      <a:pt x="4129" y="476"/>
                    </a:lnTo>
                    <a:lnTo>
                      <a:pt x="3825" y="609"/>
                    </a:lnTo>
                    <a:lnTo>
                      <a:pt x="3578" y="743"/>
                    </a:lnTo>
                    <a:lnTo>
                      <a:pt x="3368" y="876"/>
                    </a:lnTo>
                    <a:lnTo>
                      <a:pt x="3216" y="990"/>
                    </a:lnTo>
                    <a:lnTo>
                      <a:pt x="3102" y="1104"/>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6" name="Google Shape;3156;p32"/>
              <p:cNvSpPr/>
              <p:nvPr/>
            </p:nvSpPr>
            <p:spPr>
              <a:xfrm>
                <a:off x="5278800" y="2977850"/>
                <a:ext cx="424375" cy="525700"/>
              </a:xfrm>
              <a:custGeom>
                <a:avLst/>
                <a:gdLst/>
                <a:ahLst/>
                <a:cxnLst/>
                <a:rect l="l" t="t" r="r" b="b"/>
                <a:pathLst>
                  <a:path w="16975" h="21028" fill="none" extrusionOk="0">
                    <a:moveTo>
                      <a:pt x="3102" y="1104"/>
                    </a:moveTo>
                    <a:lnTo>
                      <a:pt x="3102" y="1104"/>
                    </a:lnTo>
                    <a:lnTo>
                      <a:pt x="2931" y="1313"/>
                    </a:lnTo>
                    <a:lnTo>
                      <a:pt x="2778" y="1561"/>
                    </a:lnTo>
                    <a:lnTo>
                      <a:pt x="2626" y="1865"/>
                    </a:lnTo>
                    <a:lnTo>
                      <a:pt x="2474" y="2189"/>
                    </a:lnTo>
                    <a:lnTo>
                      <a:pt x="2341" y="2569"/>
                    </a:lnTo>
                    <a:lnTo>
                      <a:pt x="2188" y="2969"/>
                    </a:lnTo>
                    <a:lnTo>
                      <a:pt x="1941" y="3844"/>
                    </a:lnTo>
                    <a:lnTo>
                      <a:pt x="1389" y="5804"/>
                    </a:lnTo>
                    <a:lnTo>
                      <a:pt x="1104" y="6832"/>
                    </a:lnTo>
                    <a:lnTo>
                      <a:pt x="780" y="7859"/>
                    </a:lnTo>
                    <a:lnTo>
                      <a:pt x="780" y="7859"/>
                    </a:lnTo>
                    <a:lnTo>
                      <a:pt x="609" y="8354"/>
                    </a:lnTo>
                    <a:lnTo>
                      <a:pt x="476" y="8849"/>
                    </a:lnTo>
                    <a:lnTo>
                      <a:pt x="343" y="9306"/>
                    </a:lnTo>
                    <a:lnTo>
                      <a:pt x="228" y="9762"/>
                    </a:lnTo>
                    <a:lnTo>
                      <a:pt x="133" y="10200"/>
                    </a:lnTo>
                    <a:lnTo>
                      <a:pt x="76" y="10638"/>
                    </a:lnTo>
                    <a:lnTo>
                      <a:pt x="19" y="11075"/>
                    </a:lnTo>
                    <a:lnTo>
                      <a:pt x="0" y="11513"/>
                    </a:lnTo>
                    <a:lnTo>
                      <a:pt x="0" y="11932"/>
                    </a:lnTo>
                    <a:lnTo>
                      <a:pt x="19" y="12369"/>
                    </a:lnTo>
                    <a:lnTo>
                      <a:pt x="76" y="12807"/>
                    </a:lnTo>
                    <a:lnTo>
                      <a:pt x="152" y="13245"/>
                    </a:lnTo>
                    <a:lnTo>
                      <a:pt x="267" y="13682"/>
                    </a:lnTo>
                    <a:lnTo>
                      <a:pt x="400" y="14158"/>
                    </a:lnTo>
                    <a:lnTo>
                      <a:pt x="571" y="14615"/>
                    </a:lnTo>
                    <a:lnTo>
                      <a:pt x="780" y="15110"/>
                    </a:lnTo>
                    <a:lnTo>
                      <a:pt x="780" y="15110"/>
                    </a:lnTo>
                    <a:lnTo>
                      <a:pt x="1218" y="16118"/>
                    </a:lnTo>
                    <a:lnTo>
                      <a:pt x="1656" y="17108"/>
                    </a:lnTo>
                    <a:lnTo>
                      <a:pt x="1903" y="17583"/>
                    </a:lnTo>
                    <a:lnTo>
                      <a:pt x="2150" y="18040"/>
                    </a:lnTo>
                    <a:lnTo>
                      <a:pt x="2417" y="18497"/>
                    </a:lnTo>
                    <a:lnTo>
                      <a:pt x="2702" y="18915"/>
                    </a:lnTo>
                    <a:lnTo>
                      <a:pt x="3007" y="19315"/>
                    </a:lnTo>
                    <a:lnTo>
                      <a:pt x="3349" y="19677"/>
                    </a:lnTo>
                    <a:lnTo>
                      <a:pt x="3540" y="19848"/>
                    </a:lnTo>
                    <a:lnTo>
                      <a:pt x="3711" y="20000"/>
                    </a:lnTo>
                    <a:lnTo>
                      <a:pt x="3920" y="20152"/>
                    </a:lnTo>
                    <a:lnTo>
                      <a:pt x="4129" y="20305"/>
                    </a:lnTo>
                    <a:lnTo>
                      <a:pt x="4339" y="20438"/>
                    </a:lnTo>
                    <a:lnTo>
                      <a:pt x="4567" y="20552"/>
                    </a:lnTo>
                    <a:lnTo>
                      <a:pt x="4795" y="20666"/>
                    </a:lnTo>
                    <a:lnTo>
                      <a:pt x="5043" y="20761"/>
                    </a:lnTo>
                    <a:lnTo>
                      <a:pt x="5309" y="20837"/>
                    </a:lnTo>
                    <a:lnTo>
                      <a:pt x="5576" y="20914"/>
                    </a:lnTo>
                    <a:lnTo>
                      <a:pt x="5861" y="20971"/>
                    </a:lnTo>
                    <a:lnTo>
                      <a:pt x="6147" y="21009"/>
                    </a:lnTo>
                    <a:lnTo>
                      <a:pt x="6147" y="21009"/>
                    </a:lnTo>
                    <a:lnTo>
                      <a:pt x="6451" y="21028"/>
                    </a:lnTo>
                    <a:lnTo>
                      <a:pt x="6755" y="21009"/>
                    </a:lnTo>
                    <a:lnTo>
                      <a:pt x="7060" y="20971"/>
                    </a:lnTo>
                    <a:lnTo>
                      <a:pt x="7383" y="20895"/>
                    </a:lnTo>
                    <a:lnTo>
                      <a:pt x="7707" y="20799"/>
                    </a:lnTo>
                    <a:lnTo>
                      <a:pt x="8030" y="20666"/>
                    </a:lnTo>
                    <a:lnTo>
                      <a:pt x="8354" y="20514"/>
                    </a:lnTo>
                    <a:lnTo>
                      <a:pt x="8677" y="20343"/>
                    </a:lnTo>
                    <a:lnTo>
                      <a:pt x="9001" y="20152"/>
                    </a:lnTo>
                    <a:lnTo>
                      <a:pt x="9343" y="19943"/>
                    </a:lnTo>
                    <a:lnTo>
                      <a:pt x="10028" y="19486"/>
                    </a:lnTo>
                    <a:lnTo>
                      <a:pt x="10714" y="18973"/>
                    </a:lnTo>
                    <a:lnTo>
                      <a:pt x="11399" y="18421"/>
                    </a:lnTo>
                    <a:lnTo>
                      <a:pt x="12788" y="17298"/>
                    </a:lnTo>
                    <a:lnTo>
                      <a:pt x="13492" y="16746"/>
                    </a:lnTo>
                    <a:lnTo>
                      <a:pt x="14177" y="16213"/>
                    </a:lnTo>
                    <a:lnTo>
                      <a:pt x="14862" y="15719"/>
                    </a:lnTo>
                    <a:lnTo>
                      <a:pt x="15204" y="15509"/>
                    </a:lnTo>
                    <a:lnTo>
                      <a:pt x="15547" y="15300"/>
                    </a:lnTo>
                    <a:lnTo>
                      <a:pt x="15889" y="15110"/>
                    </a:lnTo>
                    <a:lnTo>
                      <a:pt x="16213" y="14938"/>
                    </a:lnTo>
                    <a:lnTo>
                      <a:pt x="16555" y="14805"/>
                    </a:lnTo>
                    <a:lnTo>
                      <a:pt x="16879" y="14672"/>
                    </a:lnTo>
                    <a:lnTo>
                      <a:pt x="16879" y="14672"/>
                    </a:lnTo>
                    <a:lnTo>
                      <a:pt x="16841" y="14577"/>
                    </a:lnTo>
                    <a:lnTo>
                      <a:pt x="16765" y="14310"/>
                    </a:lnTo>
                    <a:lnTo>
                      <a:pt x="16689" y="13892"/>
                    </a:lnTo>
                    <a:lnTo>
                      <a:pt x="16594" y="13302"/>
                    </a:lnTo>
                    <a:lnTo>
                      <a:pt x="16575" y="12959"/>
                    </a:lnTo>
                    <a:lnTo>
                      <a:pt x="16555" y="12598"/>
                    </a:lnTo>
                    <a:lnTo>
                      <a:pt x="16555" y="12198"/>
                    </a:lnTo>
                    <a:lnTo>
                      <a:pt x="16575" y="11760"/>
                    </a:lnTo>
                    <a:lnTo>
                      <a:pt x="16613" y="11304"/>
                    </a:lnTo>
                    <a:lnTo>
                      <a:pt x="16670" y="10828"/>
                    </a:lnTo>
                    <a:lnTo>
                      <a:pt x="16746" y="10314"/>
                    </a:lnTo>
                    <a:lnTo>
                      <a:pt x="16879" y="9800"/>
                    </a:lnTo>
                    <a:lnTo>
                      <a:pt x="16879" y="9800"/>
                    </a:lnTo>
                    <a:lnTo>
                      <a:pt x="16936" y="9515"/>
                    </a:lnTo>
                    <a:lnTo>
                      <a:pt x="16974" y="9230"/>
                    </a:lnTo>
                    <a:lnTo>
                      <a:pt x="16974" y="8944"/>
                    </a:lnTo>
                    <a:lnTo>
                      <a:pt x="16974" y="8640"/>
                    </a:lnTo>
                    <a:lnTo>
                      <a:pt x="16955" y="8316"/>
                    </a:lnTo>
                    <a:lnTo>
                      <a:pt x="16898" y="7993"/>
                    </a:lnTo>
                    <a:lnTo>
                      <a:pt x="16841" y="7650"/>
                    </a:lnTo>
                    <a:lnTo>
                      <a:pt x="16765" y="7327"/>
                    </a:lnTo>
                    <a:lnTo>
                      <a:pt x="16651" y="6984"/>
                    </a:lnTo>
                    <a:lnTo>
                      <a:pt x="16536" y="6642"/>
                    </a:lnTo>
                    <a:lnTo>
                      <a:pt x="16403" y="6280"/>
                    </a:lnTo>
                    <a:lnTo>
                      <a:pt x="16251" y="5938"/>
                    </a:lnTo>
                    <a:lnTo>
                      <a:pt x="16080" y="5595"/>
                    </a:lnTo>
                    <a:lnTo>
                      <a:pt x="15889" y="5252"/>
                    </a:lnTo>
                    <a:lnTo>
                      <a:pt x="15699" y="4891"/>
                    </a:lnTo>
                    <a:lnTo>
                      <a:pt x="15471" y="4567"/>
                    </a:lnTo>
                    <a:lnTo>
                      <a:pt x="15242" y="4225"/>
                    </a:lnTo>
                    <a:lnTo>
                      <a:pt x="14995" y="3882"/>
                    </a:lnTo>
                    <a:lnTo>
                      <a:pt x="14748" y="3559"/>
                    </a:lnTo>
                    <a:lnTo>
                      <a:pt x="14481" y="3254"/>
                    </a:lnTo>
                    <a:lnTo>
                      <a:pt x="14196" y="2950"/>
                    </a:lnTo>
                    <a:lnTo>
                      <a:pt x="13891" y="2645"/>
                    </a:lnTo>
                    <a:lnTo>
                      <a:pt x="13587" y="2360"/>
                    </a:lnTo>
                    <a:lnTo>
                      <a:pt x="13263" y="2094"/>
                    </a:lnTo>
                    <a:lnTo>
                      <a:pt x="12940" y="1846"/>
                    </a:lnTo>
                    <a:lnTo>
                      <a:pt x="12597" y="1599"/>
                    </a:lnTo>
                    <a:lnTo>
                      <a:pt x="12236" y="1371"/>
                    </a:lnTo>
                    <a:lnTo>
                      <a:pt x="11874" y="1161"/>
                    </a:lnTo>
                    <a:lnTo>
                      <a:pt x="11513" y="971"/>
                    </a:lnTo>
                    <a:lnTo>
                      <a:pt x="11132" y="800"/>
                    </a:lnTo>
                    <a:lnTo>
                      <a:pt x="10752" y="647"/>
                    </a:lnTo>
                    <a:lnTo>
                      <a:pt x="10352" y="514"/>
                    </a:lnTo>
                    <a:lnTo>
                      <a:pt x="10352" y="514"/>
                    </a:lnTo>
                    <a:lnTo>
                      <a:pt x="9952" y="400"/>
                    </a:lnTo>
                    <a:lnTo>
                      <a:pt x="9572" y="305"/>
                    </a:lnTo>
                    <a:lnTo>
                      <a:pt x="8830" y="153"/>
                    </a:lnTo>
                    <a:lnTo>
                      <a:pt x="8145" y="57"/>
                    </a:lnTo>
                    <a:lnTo>
                      <a:pt x="7498" y="0"/>
                    </a:lnTo>
                    <a:lnTo>
                      <a:pt x="6870" y="0"/>
                    </a:lnTo>
                    <a:lnTo>
                      <a:pt x="6318" y="19"/>
                    </a:lnTo>
                    <a:lnTo>
                      <a:pt x="5785" y="57"/>
                    </a:lnTo>
                    <a:lnTo>
                      <a:pt x="5309" y="153"/>
                    </a:lnTo>
                    <a:lnTo>
                      <a:pt x="4872" y="248"/>
                    </a:lnTo>
                    <a:lnTo>
                      <a:pt x="4472" y="362"/>
                    </a:lnTo>
                    <a:lnTo>
                      <a:pt x="4129" y="476"/>
                    </a:lnTo>
                    <a:lnTo>
                      <a:pt x="3825" y="609"/>
                    </a:lnTo>
                    <a:lnTo>
                      <a:pt x="3578" y="743"/>
                    </a:lnTo>
                    <a:lnTo>
                      <a:pt x="3368" y="876"/>
                    </a:lnTo>
                    <a:lnTo>
                      <a:pt x="3216" y="990"/>
                    </a:lnTo>
                    <a:lnTo>
                      <a:pt x="3102" y="110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7" name="Google Shape;3157;p32"/>
              <p:cNvSpPr/>
              <p:nvPr/>
            </p:nvSpPr>
            <p:spPr>
              <a:xfrm>
                <a:off x="5322550" y="3061575"/>
                <a:ext cx="8125" cy="28100"/>
              </a:xfrm>
              <a:custGeom>
                <a:avLst/>
                <a:gdLst/>
                <a:ahLst/>
                <a:cxnLst/>
                <a:rect l="l" t="t" r="r" b="b"/>
                <a:pathLst>
                  <a:path w="325" h="1124" extrusionOk="0">
                    <a:moveTo>
                      <a:pt x="267" y="1"/>
                    </a:moveTo>
                    <a:lnTo>
                      <a:pt x="1" y="1123"/>
                    </a:lnTo>
                    <a:lnTo>
                      <a:pt x="324" y="20"/>
                    </a:lnTo>
                    <a:lnTo>
                      <a:pt x="267"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8" name="Google Shape;3158;p32"/>
              <p:cNvSpPr/>
              <p:nvPr/>
            </p:nvSpPr>
            <p:spPr>
              <a:xfrm>
                <a:off x="5322550" y="3061575"/>
                <a:ext cx="8125" cy="28100"/>
              </a:xfrm>
              <a:custGeom>
                <a:avLst/>
                <a:gdLst/>
                <a:ahLst/>
                <a:cxnLst/>
                <a:rect l="l" t="t" r="r" b="b"/>
                <a:pathLst>
                  <a:path w="325" h="1124" fill="none" extrusionOk="0">
                    <a:moveTo>
                      <a:pt x="267" y="1"/>
                    </a:moveTo>
                    <a:lnTo>
                      <a:pt x="267" y="1"/>
                    </a:lnTo>
                    <a:lnTo>
                      <a:pt x="1" y="1123"/>
                    </a:lnTo>
                    <a:lnTo>
                      <a:pt x="1" y="1123"/>
                    </a:lnTo>
                    <a:lnTo>
                      <a:pt x="324" y="20"/>
                    </a:lnTo>
                    <a:lnTo>
                      <a:pt x="324" y="20"/>
                    </a:lnTo>
                    <a:lnTo>
                      <a:pt x="26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9" name="Google Shape;3159;p32"/>
              <p:cNvSpPr/>
              <p:nvPr/>
            </p:nvSpPr>
            <p:spPr>
              <a:xfrm>
                <a:off x="5282600" y="3062050"/>
                <a:ext cx="129900" cy="170825"/>
              </a:xfrm>
              <a:custGeom>
                <a:avLst/>
                <a:gdLst/>
                <a:ahLst/>
                <a:cxnLst/>
                <a:rect l="l" t="t" r="r" b="b"/>
                <a:pathLst>
                  <a:path w="5196" h="6833" extrusionOk="0">
                    <a:moveTo>
                      <a:pt x="1922" y="1"/>
                    </a:moveTo>
                    <a:lnTo>
                      <a:pt x="1599" y="1104"/>
                    </a:lnTo>
                    <a:lnTo>
                      <a:pt x="1256" y="2531"/>
                    </a:lnTo>
                    <a:lnTo>
                      <a:pt x="1066" y="3217"/>
                    </a:lnTo>
                    <a:lnTo>
                      <a:pt x="895" y="3768"/>
                    </a:lnTo>
                    <a:lnTo>
                      <a:pt x="609" y="4701"/>
                    </a:lnTo>
                    <a:lnTo>
                      <a:pt x="305" y="5690"/>
                    </a:lnTo>
                    <a:lnTo>
                      <a:pt x="0" y="6794"/>
                    </a:lnTo>
                    <a:lnTo>
                      <a:pt x="115" y="6813"/>
                    </a:lnTo>
                    <a:lnTo>
                      <a:pt x="248" y="6832"/>
                    </a:lnTo>
                    <a:lnTo>
                      <a:pt x="476" y="6832"/>
                    </a:lnTo>
                    <a:lnTo>
                      <a:pt x="819" y="6813"/>
                    </a:lnTo>
                    <a:lnTo>
                      <a:pt x="1275" y="6775"/>
                    </a:lnTo>
                    <a:lnTo>
                      <a:pt x="1846" y="6718"/>
                    </a:lnTo>
                    <a:lnTo>
                      <a:pt x="2531" y="6604"/>
                    </a:lnTo>
                    <a:lnTo>
                      <a:pt x="3045" y="6509"/>
                    </a:lnTo>
                    <a:lnTo>
                      <a:pt x="3502" y="6451"/>
                    </a:lnTo>
                    <a:lnTo>
                      <a:pt x="3882" y="6432"/>
                    </a:lnTo>
                    <a:lnTo>
                      <a:pt x="4225" y="6413"/>
                    </a:lnTo>
                    <a:lnTo>
                      <a:pt x="4662" y="6432"/>
                    </a:lnTo>
                    <a:lnTo>
                      <a:pt x="4967" y="6471"/>
                    </a:lnTo>
                    <a:lnTo>
                      <a:pt x="5119" y="6528"/>
                    </a:lnTo>
                    <a:lnTo>
                      <a:pt x="5176" y="6528"/>
                    </a:lnTo>
                    <a:lnTo>
                      <a:pt x="5195" y="6071"/>
                    </a:lnTo>
                    <a:lnTo>
                      <a:pt x="5176" y="4986"/>
                    </a:lnTo>
                    <a:lnTo>
                      <a:pt x="5157" y="4358"/>
                    </a:lnTo>
                    <a:lnTo>
                      <a:pt x="5138" y="3730"/>
                    </a:lnTo>
                    <a:lnTo>
                      <a:pt x="5081" y="3178"/>
                    </a:lnTo>
                    <a:lnTo>
                      <a:pt x="5043" y="2950"/>
                    </a:lnTo>
                    <a:lnTo>
                      <a:pt x="5005" y="2760"/>
                    </a:lnTo>
                    <a:lnTo>
                      <a:pt x="4929" y="2589"/>
                    </a:lnTo>
                    <a:lnTo>
                      <a:pt x="4815" y="2398"/>
                    </a:lnTo>
                    <a:lnTo>
                      <a:pt x="4662" y="2208"/>
                    </a:lnTo>
                    <a:lnTo>
                      <a:pt x="4472" y="1999"/>
                    </a:lnTo>
                    <a:lnTo>
                      <a:pt x="4263" y="1789"/>
                    </a:lnTo>
                    <a:lnTo>
                      <a:pt x="4015" y="1580"/>
                    </a:lnTo>
                    <a:lnTo>
                      <a:pt x="3521" y="1161"/>
                    </a:lnTo>
                    <a:lnTo>
                      <a:pt x="2988" y="762"/>
                    </a:lnTo>
                    <a:lnTo>
                      <a:pt x="2531" y="419"/>
                    </a:lnTo>
                    <a:lnTo>
                      <a:pt x="192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0" name="Google Shape;3160;p32"/>
              <p:cNvSpPr/>
              <p:nvPr/>
            </p:nvSpPr>
            <p:spPr>
              <a:xfrm>
                <a:off x="5282600" y="3062050"/>
                <a:ext cx="129900" cy="170825"/>
              </a:xfrm>
              <a:custGeom>
                <a:avLst/>
                <a:gdLst/>
                <a:ahLst/>
                <a:cxnLst/>
                <a:rect l="l" t="t" r="r" b="b"/>
                <a:pathLst>
                  <a:path w="5196" h="6833" fill="none" extrusionOk="0">
                    <a:moveTo>
                      <a:pt x="1922" y="1"/>
                    </a:moveTo>
                    <a:lnTo>
                      <a:pt x="1922" y="1"/>
                    </a:lnTo>
                    <a:lnTo>
                      <a:pt x="1599" y="1104"/>
                    </a:lnTo>
                    <a:lnTo>
                      <a:pt x="1599" y="1104"/>
                    </a:lnTo>
                    <a:lnTo>
                      <a:pt x="1256" y="2531"/>
                    </a:lnTo>
                    <a:lnTo>
                      <a:pt x="1066" y="3217"/>
                    </a:lnTo>
                    <a:lnTo>
                      <a:pt x="895" y="3768"/>
                    </a:lnTo>
                    <a:lnTo>
                      <a:pt x="895" y="3768"/>
                    </a:lnTo>
                    <a:lnTo>
                      <a:pt x="609" y="4701"/>
                    </a:lnTo>
                    <a:lnTo>
                      <a:pt x="305" y="5690"/>
                    </a:lnTo>
                    <a:lnTo>
                      <a:pt x="0" y="6794"/>
                    </a:lnTo>
                    <a:lnTo>
                      <a:pt x="0" y="6794"/>
                    </a:lnTo>
                    <a:lnTo>
                      <a:pt x="115" y="6813"/>
                    </a:lnTo>
                    <a:lnTo>
                      <a:pt x="248" y="6832"/>
                    </a:lnTo>
                    <a:lnTo>
                      <a:pt x="476" y="6832"/>
                    </a:lnTo>
                    <a:lnTo>
                      <a:pt x="476" y="6832"/>
                    </a:lnTo>
                    <a:lnTo>
                      <a:pt x="819" y="6813"/>
                    </a:lnTo>
                    <a:lnTo>
                      <a:pt x="1275" y="6775"/>
                    </a:lnTo>
                    <a:lnTo>
                      <a:pt x="1846" y="6718"/>
                    </a:lnTo>
                    <a:lnTo>
                      <a:pt x="2531" y="6604"/>
                    </a:lnTo>
                    <a:lnTo>
                      <a:pt x="2531" y="6604"/>
                    </a:lnTo>
                    <a:lnTo>
                      <a:pt x="3045" y="6509"/>
                    </a:lnTo>
                    <a:lnTo>
                      <a:pt x="3502" y="6451"/>
                    </a:lnTo>
                    <a:lnTo>
                      <a:pt x="3882" y="6432"/>
                    </a:lnTo>
                    <a:lnTo>
                      <a:pt x="4225" y="6413"/>
                    </a:lnTo>
                    <a:lnTo>
                      <a:pt x="4225" y="6413"/>
                    </a:lnTo>
                    <a:lnTo>
                      <a:pt x="4662" y="6432"/>
                    </a:lnTo>
                    <a:lnTo>
                      <a:pt x="4967" y="6471"/>
                    </a:lnTo>
                    <a:lnTo>
                      <a:pt x="5119" y="6528"/>
                    </a:lnTo>
                    <a:lnTo>
                      <a:pt x="5176" y="6528"/>
                    </a:lnTo>
                    <a:lnTo>
                      <a:pt x="5176" y="6528"/>
                    </a:lnTo>
                    <a:lnTo>
                      <a:pt x="5195" y="6071"/>
                    </a:lnTo>
                    <a:lnTo>
                      <a:pt x="5176" y="4986"/>
                    </a:lnTo>
                    <a:lnTo>
                      <a:pt x="5157" y="4358"/>
                    </a:lnTo>
                    <a:lnTo>
                      <a:pt x="5138" y="3730"/>
                    </a:lnTo>
                    <a:lnTo>
                      <a:pt x="5081" y="3178"/>
                    </a:lnTo>
                    <a:lnTo>
                      <a:pt x="5043" y="2950"/>
                    </a:lnTo>
                    <a:lnTo>
                      <a:pt x="5005" y="2760"/>
                    </a:lnTo>
                    <a:lnTo>
                      <a:pt x="5005" y="2760"/>
                    </a:lnTo>
                    <a:lnTo>
                      <a:pt x="4929" y="2589"/>
                    </a:lnTo>
                    <a:lnTo>
                      <a:pt x="4815" y="2398"/>
                    </a:lnTo>
                    <a:lnTo>
                      <a:pt x="4662" y="2208"/>
                    </a:lnTo>
                    <a:lnTo>
                      <a:pt x="4472" y="1999"/>
                    </a:lnTo>
                    <a:lnTo>
                      <a:pt x="4263" y="1789"/>
                    </a:lnTo>
                    <a:lnTo>
                      <a:pt x="4015" y="1580"/>
                    </a:lnTo>
                    <a:lnTo>
                      <a:pt x="3521" y="1161"/>
                    </a:lnTo>
                    <a:lnTo>
                      <a:pt x="2988" y="762"/>
                    </a:lnTo>
                    <a:lnTo>
                      <a:pt x="2531" y="419"/>
                    </a:lnTo>
                    <a:lnTo>
                      <a:pt x="192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1" name="Google Shape;3161;p32"/>
              <p:cNvSpPr/>
              <p:nvPr/>
            </p:nvSpPr>
            <p:spPr>
              <a:xfrm>
                <a:off x="5352525" y="3147200"/>
                <a:ext cx="309250" cy="324475"/>
              </a:xfrm>
              <a:custGeom>
                <a:avLst/>
                <a:gdLst/>
                <a:ahLst/>
                <a:cxnLst/>
                <a:rect l="l" t="t" r="r" b="b"/>
                <a:pathLst>
                  <a:path w="12370" h="12979" extrusionOk="0">
                    <a:moveTo>
                      <a:pt x="5215" y="10676"/>
                    </a:moveTo>
                    <a:lnTo>
                      <a:pt x="5196" y="10683"/>
                    </a:lnTo>
                    <a:lnTo>
                      <a:pt x="5196" y="10695"/>
                    </a:lnTo>
                    <a:lnTo>
                      <a:pt x="5215" y="10676"/>
                    </a:lnTo>
                    <a:close/>
                    <a:moveTo>
                      <a:pt x="5424" y="1"/>
                    </a:moveTo>
                    <a:lnTo>
                      <a:pt x="5062" y="496"/>
                    </a:lnTo>
                    <a:lnTo>
                      <a:pt x="4701" y="1028"/>
                    </a:lnTo>
                    <a:lnTo>
                      <a:pt x="4301" y="1675"/>
                    </a:lnTo>
                    <a:lnTo>
                      <a:pt x="4092" y="2018"/>
                    </a:lnTo>
                    <a:lnTo>
                      <a:pt x="3902" y="2379"/>
                    </a:lnTo>
                    <a:lnTo>
                      <a:pt x="3730" y="2741"/>
                    </a:lnTo>
                    <a:lnTo>
                      <a:pt x="3597" y="3103"/>
                    </a:lnTo>
                    <a:lnTo>
                      <a:pt x="3483" y="3445"/>
                    </a:lnTo>
                    <a:lnTo>
                      <a:pt x="3426" y="3769"/>
                    </a:lnTo>
                    <a:lnTo>
                      <a:pt x="3407" y="3921"/>
                    </a:lnTo>
                    <a:lnTo>
                      <a:pt x="3407" y="4073"/>
                    </a:lnTo>
                    <a:lnTo>
                      <a:pt x="3407" y="4206"/>
                    </a:lnTo>
                    <a:lnTo>
                      <a:pt x="3445" y="4320"/>
                    </a:lnTo>
                    <a:lnTo>
                      <a:pt x="3578" y="4872"/>
                    </a:lnTo>
                    <a:lnTo>
                      <a:pt x="3711" y="5538"/>
                    </a:lnTo>
                    <a:lnTo>
                      <a:pt x="3825" y="6261"/>
                    </a:lnTo>
                    <a:lnTo>
                      <a:pt x="3883" y="6642"/>
                    </a:lnTo>
                    <a:lnTo>
                      <a:pt x="3921" y="7023"/>
                    </a:lnTo>
                    <a:lnTo>
                      <a:pt x="3940" y="7403"/>
                    </a:lnTo>
                    <a:lnTo>
                      <a:pt x="3959" y="7784"/>
                    </a:lnTo>
                    <a:lnTo>
                      <a:pt x="3959" y="8164"/>
                    </a:lnTo>
                    <a:lnTo>
                      <a:pt x="3921" y="8545"/>
                    </a:lnTo>
                    <a:lnTo>
                      <a:pt x="3883" y="8887"/>
                    </a:lnTo>
                    <a:lnTo>
                      <a:pt x="3806" y="9230"/>
                    </a:lnTo>
                    <a:lnTo>
                      <a:pt x="3730" y="9553"/>
                    </a:lnTo>
                    <a:lnTo>
                      <a:pt x="3597" y="9839"/>
                    </a:lnTo>
                    <a:lnTo>
                      <a:pt x="3540" y="9972"/>
                    </a:lnTo>
                    <a:lnTo>
                      <a:pt x="3445" y="10105"/>
                    </a:lnTo>
                    <a:lnTo>
                      <a:pt x="3255" y="10372"/>
                    </a:lnTo>
                    <a:lnTo>
                      <a:pt x="3007" y="10619"/>
                    </a:lnTo>
                    <a:lnTo>
                      <a:pt x="2741" y="10867"/>
                    </a:lnTo>
                    <a:lnTo>
                      <a:pt x="2455" y="11095"/>
                    </a:lnTo>
                    <a:lnTo>
                      <a:pt x="2151" y="11323"/>
                    </a:lnTo>
                    <a:lnTo>
                      <a:pt x="1846" y="11514"/>
                    </a:lnTo>
                    <a:lnTo>
                      <a:pt x="1542" y="11704"/>
                    </a:lnTo>
                    <a:lnTo>
                      <a:pt x="952" y="12027"/>
                    </a:lnTo>
                    <a:lnTo>
                      <a:pt x="476" y="12256"/>
                    </a:lnTo>
                    <a:lnTo>
                      <a:pt x="1" y="12465"/>
                    </a:lnTo>
                    <a:lnTo>
                      <a:pt x="476" y="12979"/>
                    </a:lnTo>
                    <a:lnTo>
                      <a:pt x="476" y="12960"/>
                    </a:lnTo>
                    <a:lnTo>
                      <a:pt x="914" y="12522"/>
                    </a:lnTo>
                    <a:lnTo>
                      <a:pt x="1161" y="12313"/>
                    </a:lnTo>
                    <a:lnTo>
                      <a:pt x="1409" y="12161"/>
                    </a:lnTo>
                    <a:lnTo>
                      <a:pt x="1808" y="11970"/>
                    </a:lnTo>
                    <a:lnTo>
                      <a:pt x="2284" y="11761"/>
                    </a:lnTo>
                    <a:lnTo>
                      <a:pt x="2836" y="11552"/>
                    </a:lnTo>
                    <a:lnTo>
                      <a:pt x="4035" y="11095"/>
                    </a:lnTo>
                    <a:lnTo>
                      <a:pt x="5196" y="10683"/>
                    </a:lnTo>
                    <a:lnTo>
                      <a:pt x="5196" y="10676"/>
                    </a:lnTo>
                    <a:lnTo>
                      <a:pt x="5139" y="10467"/>
                    </a:lnTo>
                    <a:lnTo>
                      <a:pt x="5081" y="10277"/>
                    </a:lnTo>
                    <a:lnTo>
                      <a:pt x="5043" y="10067"/>
                    </a:lnTo>
                    <a:lnTo>
                      <a:pt x="5005" y="9820"/>
                    </a:lnTo>
                    <a:lnTo>
                      <a:pt x="5005" y="9592"/>
                    </a:lnTo>
                    <a:lnTo>
                      <a:pt x="5005" y="9477"/>
                    </a:lnTo>
                    <a:lnTo>
                      <a:pt x="5043" y="9363"/>
                    </a:lnTo>
                    <a:lnTo>
                      <a:pt x="5081" y="9249"/>
                    </a:lnTo>
                    <a:lnTo>
                      <a:pt x="5119" y="9154"/>
                    </a:lnTo>
                    <a:lnTo>
                      <a:pt x="5158" y="9097"/>
                    </a:lnTo>
                    <a:lnTo>
                      <a:pt x="5196" y="9059"/>
                    </a:lnTo>
                    <a:lnTo>
                      <a:pt x="5215" y="9059"/>
                    </a:lnTo>
                    <a:lnTo>
                      <a:pt x="5291" y="9002"/>
                    </a:lnTo>
                    <a:lnTo>
                      <a:pt x="5386" y="8945"/>
                    </a:lnTo>
                    <a:lnTo>
                      <a:pt x="5500" y="8926"/>
                    </a:lnTo>
                    <a:lnTo>
                      <a:pt x="5614" y="8926"/>
                    </a:lnTo>
                    <a:lnTo>
                      <a:pt x="5824" y="8945"/>
                    </a:lnTo>
                    <a:lnTo>
                      <a:pt x="6052" y="9002"/>
                    </a:lnTo>
                    <a:lnTo>
                      <a:pt x="6299" y="9097"/>
                    </a:lnTo>
                    <a:lnTo>
                      <a:pt x="6566" y="9211"/>
                    </a:lnTo>
                    <a:lnTo>
                      <a:pt x="6832" y="9363"/>
                    </a:lnTo>
                    <a:lnTo>
                      <a:pt x="7099" y="9515"/>
                    </a:lnTo>
                    <a:lnTo>
                      <a:pt x="7631" y="9877"/>
                    </a:lnTo>
                    <a:lnTo>
                      <a:pt x="7650" y="9877"/>
                    </a:lnTo>
                    <a:lnTo>
                      <a:pt x="8240" y="9706"/>
                    </a:lnTo>
                    <a:lnTo>
                      <a:pt x="9820" y="9287"/>
                    </a:lnTo>
                    <a:lnTo>
                      <a:pt x="10257" y="8945"/>
                    </a:lnTo>
                    <a:lnTo>
                      <a:pt x="10866" y="8469"/>
                    </a:lnTo>
                    <a:lnTo>
                      <a:pt x="11589" y="7936"/>
                    </a:lnTo>
                    <a:lnTo>
                      <a:pt x="12370" y="7403"/>
                    </a:lnTo>
                    <a:lnTo>
                      <a:pt x="8659" y="610"/>
                    </a:lnTo>
                    <a:lnTo>
                      <a:pt x="5424"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2" name="Google Shape;3162;p32"/>
              <p:cNvSpPr/>
              <p:nvPr/>
            </p:nvSpPr>
            <p:spPr>
              <a:xfrm>
                <a:off x="5352525" y="3147200"/>
                <a:ext cx="309250" cy="324475"/>
              </a:xfrm>
              <a:custGeom>
                <a:avLst/>
                <a:gdLst/>
                <a:ahLst/>
                <a:cxnLst/>
                <a:rect l="l" t="t" r="r" b="b"/>
                <a:pathLst>
                  <a:path w="12370" h="12979" fill="none" extrusionOk="0">
                    <a:moveTo>
                      <a:pt x="5424" y="1"/>
                    </a:moveTo>
                    <a:lnTo>
                      <a:pt x="5424" y="1"/>
                    </a:lnTo>
                    <a:lnTo>
                      <a:pt x="5062" y="496"/>
                    </a:lnTo>
                    <a:lnTo>
                      <a:pt x="4701" y="1028"/>
                    </a:lnTo>
                    <a:lnTo>
                      <a:pt x="4301" y="1675"/>
                    </a:lnTo>
                    <a:lnTo>
                      <a:pt x="4092" y="2018"/>
                    </a:lnTo>
                    <a:lnTo>
                      <a:pt x="3902" y="2379"/>
                    </a:lnTo>
                    <a:lnTo>
                      <a:pt x="3730" y="2741"/>
                    </a:lnTo>
                    <a:lnTo>
                      <a:pt x="3597" y="3103"/>
                    </a:lnTo>
                    <a:lnTo>
                      <a:pt x="3483" y="3445"/>
                    </a:lnTo>
                    <a:lnTo>
                      <a:pt x="3426" y="3769"/>
                    </a:lnTo>
                    <a:lnTo>
                      <a:pt x="3407" y="3921"/>
                    </a:lnTo>
                    <a:lnTo>
                      <a:pt x="3407" y="4073"/>
                    </a:lnTo>
                    <a:lnTo>
                      <a:pt x="3407" y="4206"/>
                    </a:lnTo>
                    <a:lnTo>
                      <a:pt x="3445" y="4320"/>
                    </a:lnTo>
                    <a:lnTo>
                      <a:pt x="3445" y="4320"/>
                    </a:lnTo>
                    <a:lnTo>
                      <a:pt x="3578" y="4872"/>
                    </a:lnTo>
                    <a:lnTo>
                      <a:pt x="3711" y="5538"/>
                    </a:lnTo>
                    <a:lnTo>
                      <a:pt x="3825" y="6261"/>
                    </a:lnTo>
                    <a:lnTo>
                      <a:pt x="3883" y="6642"/>
                    </a:lnTo>
                    <a:lnTo>
                      <a:pt x="3921" y="7023"/>
                    </a:lnTo>
                    <a:lnTo>
                      <a:pt x="3940" y="7403"/>
                    </a:lnTo>
                    <a:lnTo>
                      <a:pt x="3959" y="7784"/>
                    </a:lnTo>
                    <a:lnTo>
                      <a:pt x="3959" y="8164"/>
                    </a:lnTo>
                    <a:lnTo>
                      <a:pt x="3921" y="8545"/>
                    </a:lnTo>
                    <a:lnTo>
                      <a:pt x="3883" y="8887"/>
                    </a:lnTo>
                    <a:lnTo>
                      <a:pt x="3806" y="9230"/>
                    </a:lnTo>
                    <a:lnTo>
                      <a:pt x="3730" y="9553"/>
                    </a:lnTo>
                    <a:lnTo>
                      <a:pt x="3597" y="9839"/>
                    </a:lnTo>
                    <a:lnTo>
                      <a:pt x="3597" y="9839"/>
                    </a:lnTo>
                    <a:lnTo>
                      <a:pt x="3540" y="9972"/>
                    </a:lnTo>
                    <a:lnTo>
                      <a:pt x="3445" y="10105"/>
                    </a:lnTo>
                    <a:lnTo>
                      <a:pt x="3255" y="10372"/>
                    </a:lnTo>
                    <a:lnTo>
                      <a:pt x="3007" y="10619"/>
                    </a:lnTo>
                    <a:lnTo>
                      <a:pt x="2741" y="10867"/>
                    </a:lnTo>
                    <a:lnTo>
                      <a:pt x="2455" y="11095"/>
                    </a:lnTo>
                    <a:lnTo>
                      <a:pt x="2151" y="11323"/>
                    </a:lnTo>
                    <a:lnTo>
                      <a:pt x="1846" y="11514"/>
                    </a:lnTo>
                    <a:lnTo>
                      <a:pt x="1542" y="11704"/>
                    </a:lnTo>
                    <a:lnTo>
                      <a:pt x="952" y="12027"/>
                    </a:lnTo>
                    <a:lnTo>
                      <a:pt x="476" y="12256"/>
                    </a:lnTo>
                    <a:lnTo>
                      <a:pt x="1" y="12465"/>
                    </a:lnTo>
                    <a:lnTo>
                      <a:pt x="476" y="12979"/>
                    </a:lnTo>
                    <a:lnTo>
                      <a:pt x="476" y="12979"/>
                    </a:lnTo>
                    <a:lnTo>
                      <a:pt x="476" y="12960"/>
                    </a:lnTo>
                    <a:lnTo>
                      <a:pt x="476" y="12960"/>
                    </a:lnTo>
                    <a:lnTo>
                      <a:pt x="914" y="12522"/>
                    </a:lnTo>
                    <a:lnTo>
                      <a:pt x="1161" y="12313"/>
                    </a:lnTo>
                    <a:lnTo>
                      <a:pt x="1161" y="12313"/>
                    </a:lnTo>
                    <a:lnTo>
                      <a:pt x="1409" y="12161"/>
                    </a:lnTo>
                    <a:lnTo>
                      <a:pt x="1808" y="11970"/>
                    </a:lnTo>
                    <a:lnTo>
                      <a:pt x="2284" y="11761"/>
                    </a:lnTo>
                    <a:lnTo>
                      <a:pt x="2836" y="11552"/>
                    </a:lnTo>
                    <a:lnTo>
                      <a:pt x="4035" y="11095"/>
                    </a:lnTo>
                    <a:lnTo>
                      <a:pt x="5215" y="10676"/>
                    </a:lnTo>
                    <a:lnTo>
                      <a:pt x="5196" y="10695"/>
                    </a:lnTo>
                    <a:lnTo>
                      <a:pt x="5196" y="10695"/>
                    </a:lnTo>
                    <a:lnTo>
                      <a:pt x="5196" y="10676"/>
                    </a:lnTo>
                    <a:lnTo>
                      <a:pt x="5196" y="10676"/>
                    </a:lnTo>
                    <a:lnTo>
                      <a:pt x="5196" y="10676"/>
                    </a:lnTo>
                    <a:lnTo>
                      <a:pt x="5196" y="10676"/>
                    </a:lnTo>
                    <a:lnTo>
                      <a:pt x="5196" y="10676"/>
                    </a:lnTo>
                    <a:lnTo>
                      <a:pt x="5139" y="10467"/>
                    </a:lnTo>
                    <a:lnTo>
                      <a:pt x="5081" y="10277"/>
                    </a:lnTo>
                    <a:lnTo>
                      <a:pt x="5043" y="10067"/>
                    </a:lnTo>
                    <a:lnTo>
                      <a:pt x="5005" y="9820"/>
                    </a:lnTo>
                    <a:lnTo>
                      <a:pt x="5005" y="9592"/>
                    </a:lnTo>
                    <a:lnTo>
                      <a:pt x="5005" y="9477"/>
                    </a:lnTo>
                    <a:lnTo>
                      <a:pt x="5043" y="9363"/>
                    </a:lnTo>
                    <a:lnTo>
                      <a:pt x="5081" y="9249"/>
                    </a:lnTo>
                    <a:lnTo>
                      <a:pt x="5119" y="9154"/>
                    </a:lnTo>
                    <a:lnTo>
                      <a:pt x="5119" y="9154"/>
                    </a:lnTo>
                    <a:lnTo>
                      <a:pt x="5158" y="9097"/>
                    </a:lnTo>
                    <a:lnTo>
                      <a:pt x="5196" y="9059"/>
                    </a:lnTo>
                    <a:lnTo>
                      <a:pt x="5196" y="9059"/>
                    </a:lnTo>
                    <a:lnTo>
                      <a:pt x="5215" y="9059"/>
                    </a:lnTo>
                    <a:lnTo>
                      <a:pt x="5215" y="9059"/>
                    </a:lnTo>
                    <a:lnTo>
                      <a:pt x="5291" y="9002"/>
                    </a:lnTo>
                    <a:lnTo>
                      <a:pt x="5386" y="8945"/>
                    </a:lnTo>
                    <a:lnTo>
                      <a:pt x="5500" y="8926"/>
                    </a:lnTo>
                    <a:lnTo>
                      <a:pt x="5614" y="8926"/>
                    </a:lnTo>
                    <a:lnTo>
                      <a:pt x="5614" y="8926"/>
                    </a:lnTo>
                    <a:lnTo>
                      <a:pt x="5824" y="8945"/>
                    </a:lnTo>
                    <a:lnTo>
                      <a:pt x="6052" y="9002"/>
                    </a:lnTo>
                    <a:lnTo>
                      <a:pt x="6299" y="9097"/>
                    </a:lnTo>
                    <a:lnTo>
                      <a:pt x="6566" y="9211"/>
                    </a:lnTo>
                    <a:lnTo>
                      <a:pt x="6832" y="9363"/>
                    </a:lnTo>
                    <a:lnTo>
                      <a:pt x="7099" y="9515"/>
                    </a:lnTo>
                    <a:lnTo>
                      <a:pt x="7631" y="9877"/>
                    </a:lnTo>
                    <a:lnTo>
                      <a:pt x="7631" y="9877"/>
                    </a:lnTo>
                    <a:lnTo>
                      <a:pt x="7650" y="9877"/>
                    </a:lnTo>
                    <a:lnTo>
                      <a:pt x="7650" y="9877"/>
                    </a:lnTo>
                    <a:lnTo>
                      <a:pt x="8240" y="9706"/>
                    </a:lnTo>
                    <a:lnTo>
                      <a:pt x="9820" y="9287"/>
                    </a:lnTo>
                    <a:lnTo>
                      <a:pt x="9820" y="9287"/>
                    </a:lnTo>
                    <a:lnTo>
                      <a:pt x="10257" y="8945"/>
                    </a:lnTo>
                    <a:lnTo>
                      <a:pt x="10866" y="8469"/>
                    </a:lnTo>
                    <a:lnTo>
                      <a:pt x="11589" y="7936"/>
                    </a:lnTo>
                    <a:lnTo>
                      <a:pt x="12370" y="7403"/>
                    </a:lnTo>
                    <a:lnTo>
                      <a:pt x="8659" y="610"/>
                    </a:lnTo>
                    <a:lnTo>
                      <a:pt x="542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3" name="Google Shape;3163;p32"/>
              <p:cNvSpPr/>
              <p:nvPr/>
            </p:nvSpPr>
            <p:spPr>
              <a:xfrm>
                <a:off x="5426750" y="3181450"/>
                <a:ext cx="123225" cy="140375"/>
              </a:xfrm>
              <a:custGeom>
                <a:avLst/>
                <a:gdLst/>
                <a:ahLst/>
                <a:cxnLst/>
                <a:rect l="l" t="t" r="r" b="b"/>
                <a:pathLst>
                  <a:path w="4929" h="5615" extrusionOk="0">
                    <a:moveTo>
                      <a:pt x="0" y="2513"/>
                    </a:moveTo>
                    <a:lnTo>
                      <a:pt x="0" y="2513"/>
                    </a:lnTo>
                    <a:lnTo>
                      <a:pt x="190" y="2170"/>
                    </a:lnTo>
                    <a:lnTo>
                      <a:pt x="419" y="1790"/>
                    </a:lnTo>
                    <a:lnTo>
                      <a:pt x="723" y="1371"/>
                    </a:lnTo>
                    <a:lnTo>
                      <a:pt x="914" y="1143"/>
                    </a:lnTo>
                    <a:lnTo>
                      <a:pt x="1104" y="933"/>
                    </a:lnTo>
                    <a:lnTo>
                      <a:pt x="1313" y="705"/>
                    </a:lnTo>
                    <a:lnTo>
                      <a:pt x="1542" y="515"/>
                    </a:lnTo>
                    <a:lnTo>
                      <a:pt x="1789" y="343"/>
                    </a:lnTo>
                    <a:lnTo>
                      <a:pt x="2036" y="210"/>
                    </a:lnTo>
                    <a:lnTo>
                      <a:pt x="2303" y="96"/>
                    </a:lnTo>
                    <a:lnTo>
                      <a:pt x="2569" y="20"/>
                    </a:lnTo>
                    <a:lnTo>
                      <a:pt x="2569" y="20"/>
                    </a:lnTo>
                    <a:lnTo>
                      <a:pt x="2702" y="1"/>
                    </a:lnTo>
                    <a:lnTo>
                      <a:pt x="2836" y="1"/>
                    </a:lnTo>
                    <a:lnTo>
                      <a:pt x="2969" y="1"/>
                    </a:lnTo>
                    <a:lnTo>
                      <a:pt x="3102" y="20"/>
                    </a:lnTo>
                    <a:lnTo>
                      <a:pt x="3349" y="96"/>
                    </a:lnTo>
                    <a:lnTo>
                      <a:pt x="3578" y="191"/>
                    </a:lnTo>
                    <a:lnTo>
                      <a:pt x="3806" y="343"/>
                    </a:lnTo>
                    <a:lnTo>
                      <a:pt x="3996" y="534"/>
                    </a:lnTo>
                    <a:lnTo>
                      <a:pt x="4187" y="743"/>
                    </a:lnTo>
                    <a:lnTo>
                      <a:pt x="4339" y="990"/>
                    </a:lnTo>
                    <a:lnTo>
                      <a:pt x="4491" y="1257"/>
                    </a:lnTo>
                    <a:lnTo>
                      <a:pt x="4624" y="1542"/>
                    </a:lnTo>
                    <a:lnTo>
                      <a:pt x="4719" y="1866"/>
                    </a:lnTo>
                    <a:lnTo>
                      <a:pt x="4815" y="2189"/>
                    </a:lnTo>
                    <a:lnTo>
                      <a:pt x="4872" y="2532"/>
                    </a:lnTo>
                    <a:lnTo>
                      <a:pt x="4910" y="2874"/>
                    </a:lnTo>
                    <a:lnTo>
                      <a:pt x="4929" y="3236"/>
                    </a:lnTo>
                    <a:lnTo>
                      <a:pt x="4929" y="3616"/>
                    </a:lnTo>
                    <a:lnTo>
                      <a:pt x="4929" y="3616"/>
                    </a:lnTo>
                    <a:lnTo>
                      <a:pt x="4910" y="3788"/>
                    </a:lnTo>
                    <a:lnTo>
                      <a:pt x="4891" y="3959"/>
                    </a:lnTo>
                    <a:lnTo>
                      <a:pt x="4853" y="4111"/>
                    </a:lnTo>
                    <a:lnTo>
                      <a:pt x="4796" y="4263"/>
                    </a:lnTo>
                    <a:lnTo>
                      <a:pt x="4738" y="4416"/>
                    </a:lnTo>
                    <a:lnTo>
                      <a:pt x="4662" y="4549"/>
                    </a:lnTo>
                    <a:lnTo>
                      <a:pt x="4586" y="4663"/>
                    </a:lnTo>
                    <a:lnTo>
                      <a:pt x="4510" y="4796"/>
                    </a:lnTo>
                    <a:lnTo>
                      <a:pt x="4301" y="5006"/>
                    </a:lnTo>
                    <a:lnTo>
                      <a:pt x="4091" y="5177"/>
                    </a:lnTo>
                    <a:lnTo>
                      <a:pt x="3844" y="5329"/>
                    </a:lnTo>
                    <a:lnTo>
                      <a:pt x="3578" y="5443"/>
                    </a:lnTo>
                    <a:lnTo>
                      <a:pt x="3292" y="5519"/>
                    </a:lnTo>
                    <a:lnTo>
                      <a:pt x="3007" y="5576"/>
                    </a:lnTo>
                    <a:lnTo>
                      <a:pt x="2702" y="5615"/>
                    </a:lnTo>
                    <a:lnTo>
                      <a:pt x="2398" y="5615"/>
                    </a:lnTo>
                    <a:lnTo>
                      <a:pt x="2112" y="5596"/>
                    </a:lnTo>
                    <a:lnTo>
                      <a:pt x="1808" y="5538"/>
                    </a:lnTo>
                    <a:lnTo>
                      <a:pt x="1542" y="5481"/>
                    </a:lnTo>
                    <a:lnTo>
                      <a:pt x="1275" y="5386"/>
                    </a:lnTo>
                    <a:lnTo>
                      <a:pt x="1275" y="5386"/>
                    </a:lnTo>
                    <a:lnTo>
                      <a:pt x="1028" y="5272"/>
                    </a:lnTo>
                    <a:lnTo>
                      <a:pt x="856" y="5158"/>
                    </a:lnTo>
                    <a:lnTo>
                      <a:pt x="704" y="5044"/>
                    </a:lnTo>
                    <a:lnTo>
                      <a:pt x="609" y="4929"/>
                    </a:lnTo>
                    <a:lnTo>
                      <a:pt x="533" y="4796"/>
                    </a:lnTo>
                    <a:lnTo>
                      <a:pt x="495" y="4663"/>
                    </a:lnTo>
                    <a:lnTo>
                      <a:pt x="457" y="4549"/>
                    </a:lnTo>
                    <a:lnTo>
                      <a:pt x="457" y="4416"/>
                    </a:lnTo>
                    <a:lnTo>
                      <a:pt x="476" y="4168"/>
                    </a:lnTo>
                    <a:lnTo>
                      <a:pt x="495" y="3940"/>
                    </a:lnTo>
                    <a:lnTo>
                      <a:pt x="495" y="3826"/>
                    </a:lnTo>
                    <a:lnTo>
                      <a:pt x="476" y="3731"/>
                    </a:lnTo>
                    <a:lnTo>
                      <a:pt x="419" y="3655"/>
                    </a:lnTo>
                    <a:lnTo>
                      <a:pt x="362" y="3578"/>
                    </a:lnTo>
                    <a:lnTo>
                      <a:pt x="362" y="3578"/>
                    </a:lnTo>
                    <a:lnTo>
                      <a:pt x="286" y="3502"/>
                    </a:lnTo>
                    <a:lnTo>
                      <a:pt x="210" y="3426"/>
                    </a:lnTo>
                    <a:lnTo>
                      <a:pt x="114" y="3255"/>
                    </a:lnTo>
                    <a:lnTo>
                      <a:pt x="57" y="3084"/>
                    </a:lnTo>
                    <a:lnTo>
                      <a:pt x="19" y="2912"/>
                    </a:lnTo>
                    <a:lnTo>
                      <a:pt x="0" y="2760"/>
                    </a:lnTo>
                    <a:lnTo>
                      <a:pt x="0" y="2627"/>
                    </a:lnTo>
                    <a:lnTo>
                      <a:pt x="0" y="2513"/>
                    </a:lnTo>
                    <a:lnTo>
                      <a:pt x="0" y="2513"/>
                    </a:lnTo>
                    <a:close/>
                  </a:path>
                </a:pathLst>
              </a:custGeom>
              <a:solidFill>
                <a:srgbClr val="F4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4" name="Google Shape;3164;p32"/>
              <p:cNvSpPr/>
              <p:nvPr/>
            </p:nvSpPr>
            <p:spPr>
              <a:xfrm>
                <a:off x="5298775" y="2931700"/>
                <a:ext cx="453400" cy="403925"/>
              </a:xfrm>
              <a:custGeom>
                <a:avLst/>
                <a:gdLst/>
                <a:ahLst/>
                <a:cxnLst/>
                <a:rect l="l" t="t" r="r" b="b"/>
                <a:pathLst>
                  <a:path w="18136" h="16157" extrusionOk="0">
                    <a:moveTo>
                      <a:pt x="800" y="1"/>
                    </a:moveTo>
                    <a:lnTo>
                      <a:pt x="666" y="20"/>
                    </a:lnTo>
                    <a:lnTo>
                      <a:pt x="533" y="58"/>
                    </a:lnTo>
                    <a:lnTo>
                      <a:pt x="438" y="134"/>
                    </a:lnTo>
                    <a:lnTo>
                      <a:pt x="343" y="229"/>
                    </a:lnTo>
                    <a:lnTo>
                      <a:pt x="248" y="343"/>
                    </a:lnTo>
                    <a:lnTo>
                      <a:pt x="191" y="476"/>
                    </a:lnTo>
                    <a:lnTo>
                      <a:pt x="134" y="629"/>
                    </a:lnTo>
                    <a:lnTo>
                      <a:pt x="76" y="800"/>
                    </a:lnTo>
                    <a:lnTo>
                      <a:pt x="38" y="990"/>
                    </a:lnTo>
                    <a:lnTo>
                      <a:pt x="19" y="1180"/>
                    </a:lnTo>
                    <a:lnTo>
                      <a:pt x="0" y="1618"/>
                    </a:lnTo>
                    <a:lnTo>
                      <a:pt x="19" y="2094"/>
                    </a:lnTo>
                    <a:lnTo>
                      <a:pt x="76" y="2589"/>
                    </a:lnTo>
                    <a:lnTo>
                      <a:pt x="172" y="3083"/>
                    </a:lnTo>
                    <a:lnTo>
                      <a:pt x="286" y="3597"/>
                    </a:lnTo>
                    <a:lnTo>
                      <a:pt x="419" y="4073"/>
                    </a:lnTo>
                    <a:lnTo>
                      <a:pt x="571" y="4549"/>
                    </a:lnTo>
                    <a:lnTo>
                      <a:pt x="742" y="4967"/>
                    </a:lnTo>
                    <a:lnTo>
                      <a:pt x="952" y="5329"/>
                    </a:lnTo>
                    <a:lnTo>
                      <a:pt x="1047" y="5500"/>
                    </a:lnTo>
                    <a:lnTo>
                      <a:pt x="1142" y="5633"/>
                    </a:lnTo>
                    <a:lnTo>
                      <a:pt x="1351" y="5081"/>
                    </a:lnTo>
                    <a:lnTo>
                      <a:pt x="1389" y="5100"/>
                    </a:lnTo>
                    <a:lnTo>
                      <a:pt x="1542" y="5234"/>
                    </a:lnTo>
                    <a:lnTo>
                      <a:pt x="1675" y="5367"/>
                    </a:lnTo>
                    <a:lnTo>
                      <a:pt x="1865" y="5576"/>
                    </a:lnTo>
                    <a:lnTo>
                      <a:pt x="2094" y="5843"/>
                    </a:lnTo>
                    <a:lnTo>
                      <a:pt x="2360" y="6204"/>
                    </a:lnTo>
                    <a:lnTo>
                      <a:pt x="2722" y="6680"/>
                    </a:lnTo>
                    <a:lnTo>
                      <a:pt x="3159" y="7289"/>
                    </a:lnTo>
                    <a:lnTo>
                      <a:pt x="3330" y="7631"/>
                    </a:lnTo>
                    <a:lnTo>
                      <a:pt x="3521" y="8050"/>
                    </a:lnTo>
                    <a:lnTo>
                      <a:pt x="3730" y="8583"/>
                    </a:lnTo>
                    <a:lnTo>
                      <a:pt x="3977" y="9249"/>
                    </a:lnTo>
                    <a:lnTo>
                      <a:pt x="4092" y="9610"/>
                    </a:lnTo>
                    <a:lnTo>
                      <a:pt x="4206" y="9991"/>
                    </a:lnTo>
                    <a:lnTo>
                      <a:pt x="4301" y="10410"/>
                    </a:lnTo>
                    <a:lnTo>
                      <a:pt x="4396" y="10847"/>
                    </a:lnTo>
                    <a:lnTo>
                      <a:pt x="4472" y="11285"/>
                    </a:lnTo>
                    <a:lnTo>
                      <a:pt x="4529" y="11761"/>
                    </a:lnTo>
                    <a:lnTo>
                      <a:pt x="5119" y="12522"/>
                    </a:lnTo>
                    <a:lnTo>
                      <a:pt x="5195" y="12370"/>
                    </a:lnTo>
                    <a:lnTo>
                      <a:pt x="5443" y="12008"/>
                    </a:lnTo>
                    <a:lnTo>
                      <a:pt x="5785" y="11513"/>
                    </a:lnTo>
                    <a:lnTo>
                      <a:pt x="6014" y="11228"/>
                    </a:lnTo>
                    <a:lnTo>
                      <a:pt x="6242" y="10923"/>
                    </a:lnTo>
                    <a:lnTo>
                      <a:pt x="6508" y="10638"/>
                    </a:lnTo>
                    <a:lnTo>
                      <a:pt x="6775" y="10372"/>
                    </a:lnTo>
                    <a:lnTo>
                      <a:pt x="7060" y="10124"/>
                    </a:lnTo>
                    <a:lnTo>
                      <a:pt x="7346" y="9896"/>
                    </a:lnTo>
                    <a:lnTo>
                      <a:pt x="7650" y="9725"/>
                    </a:lnTo>
                    <a:lnTo>
                      <a:pt x="7783" y="9648"/>
                    </a:lnTo>
                    <a:lnTo>
                      <a:pt x="7935" y="9591"/>
                    </a:lnTo>
                    <a:lnTo>
                      <a:pt x="8088" y="9553"/>
                    </a:lnTo>
                    <a:lnTo>
                      <a:pt x="8240" y="9534"/>
                    </a:lnTo>
                    <a:lnTo>
                      <a:pt x="8525" y="9534"/>
                    </a:lnTo>
                    <a:lnTo>
                      <a:pt x="8659" y="9572"/>
                    </a:lnTo>
                    <a:lnTo>
                      <a:pt x="8792" y="9629"/>
                    </a:lnTo>
                    <a:lnTo>
                      <a:pt x="8925" y="9705"/>
                    </a:lnTo>
                    <a:lnTo>
                      <a:pt x="9039" y="9782"/>
                    </a:lnTo>
                    <a:lnTo>
                      <a:pt x="9153" y="9896"/>
                    </a:lnTo>
                    <a:lnTo>
                      <a:pt x="9268" y="10010"/>
                    </a:lnTo>
                    <a:lnTo>
                      <a:pt x="9363" y="10143"/>
                    </a:lnTo>
                    <a:lnTo>
                      <a:pt x="9458" y="10276"/>
                    </a:lnTo>
                    <a:lnTo>
                      <a:pt x="9629" y="10600"/>
                    </a:lnTo>
                    <a:lnTo>
                      <a:pt x="9781" y="10961"/>
                    </a:lnTo>
                    <a:lnTo>
                      <a:pt x="9915" y="11361"/>
                    </a:lnTo>
                    <a:lnTo>
                      <a:pt x="10010" y="11780"/>
                    </a:lnTo>
                    <a:lnTo>
                      <a:pt x="10105" y="12198"/>
                    </a:lnTo>
                    <a:lnTo>
                      <a:pt x="10181" y="12636"/>
                    </a:lnTo>
                    <a:lnTo>
                      <a:pt x="10257" y="13074"/>
                    </a:lnTo>
                    <a:lnTo>
                      <a:pt x="10295" y="13492"/>
                    </a:lnTo>
                    <a:lnTo>
                      <a:pt x="10352" y="14273"/>
                    </a:lnTo>
                    <a:lnTo>
                      <a:pt x="10371" y="14900"/>
                    </a:lnTo>
                    <a:lnTo>
                      <a:pt x="10390" y="15034"/>
                    </a:lnTo>
                    <a:lnTo>
                      <a:pt x="10428" y="15167"/>
                    </a:lnTo>
                    <a:lnTo>
                      <a:pt x="10504" y="15262"/>
                    </a:lnTo>
                    <a:lnTo>
                      <a:pt x="10619" y="15376"/>
                    </a:lnTo>
                    <a:lnTo>
                      <a:pt x="10733" y="15471"/>
                    </a:lnTo>
                    <a:lnTo>
                      <a:pt x="10885" y="15566"/>
                    </a:lnTo>
                    <a:lnTo>
                      <a:pt x="11056" y="15643"/>
                    </a:lnTo>
                    <a:lnTo>
                      <a:pt x="11247" y="15719"/>
                    </a:lnTo>
                    <a:lnTo>
                      <a:pt x="11665" y="15833"/>
                    </a:lnTo>
                    <a:lnTo>
                      <a:pt x="12141" y="15928"/>
                    </a:lnTo>
                    <a:lnTo>
                      <a:pt x="12655" y="16004"/>
                    </a:lnTo>
                    <a:lnTo>
                      <a:pt x="13169" y="16061"/>
                    </a:lnTo>
                    <a:lnTo>
                      <a:pt x="13682" y="16099"/>
                    </a:lnTo>
                    <a:lnTo>
                      <a:pt x="14196" y="16137"/>
                    </a:lnTo>
                    <a:lnTo>
                      <a:pt x="15090" y="16156"/>
                    </a:lnTo>
                    <a:lnTo>
                      <a:pt x="15737" y="16156"/>
                    </a:lnTo>
                    <a:lnTo>
                      <a:pt x="15966" y="16137"/>
                    </a:lnTo>
                    <a:lnTo>
                      <a:pt x="15947" y="16061"/>
                    </a:lnTo>
                    <a:lnTo>
                      <a:pt x="15928" y="15795"/>
                    </a:lnTo>
                    <a:lnTo>
                      <a:pt x="15890" y="15376"/>
                    </a:lnTo>
                    <a:lnTo>
                      <a:pt x="15890" y="14824"/>
                    </a:lnTo>
                    <a:lnTo>
                      <a:pt x="15909" y="14501"/>
                    </a:lnTo>
                    <a:lnTo>
                      <a:pt x="15947" y="14158"/>
                    </a:lnTo>
                    <a:lnTo>
                      <a:pt x="15985" y="13778"/>
                    </a:lnTo>
                    <a:lnTo>
                      <a:pt x="16061" y="13378"/>
                    </a:lnTo>
                    <a:lnTo>
                      <a:pt x="16156" y="12940"/>
                    </a:lnTo>
                    <a:lnTo>
                      <a:pt x="16270" y="12484"/>
                    </a:lnTo>
                    <a:lnTo>
                      <a:pt x="16423" y="12027"/>
                    </a:lnTo>
                    <a:lnTo>
                      <a:pt x="16613" y="11532"/>
                    </a:lnTo>
                    <a:lnTo>
                      <a:pt x="17089" y="10295"/>
                    </a:lnTo>
                    <a:lnTo>
                      <a:pt x="17469" y="9230"/>
                    </a:lnTo>
                    <a:lnTo>
                      <a:pt x="17774" y="8316"/>
                    </a:lnTo>
                    <a:lnTo>
                      <a:pt x="17888" y="7917"/>
                    </a:lnTo>
                    <a:lnTo>
                      <a:pt x="17983" y="7536"/>
                    </a:lnTo>
                    <a:lnTo>
                      <a:pt x="18059" y="7194"/>
                    </a:lnTo>
                    <a:lnTo>
                      <a:pt x="18097" y="6889"/>
                    </a:lnTo>
                    <a:lnTo>
                      <a:pt x="18135" y="6604"/>
                    </a:lnTo>
                    <a:lnTo>
                      <a:pt x="18135" y="6356"/>
                    </a:lnTo>
                    <a:lnTo>
                      <a:pt x="18097" y="6147"/>
                    </a:lnTo>
                    <a:lnTo>
                      <a:pt x="18040" y="5919"/>
                    </a:lnTo>
                    <a:lnTo>
                      <a:pt x="17945" y="5652"/>
                    </a:lnTo>
                    <a:lnTo>
                      <a:pt x="17812" y="5367"/>
                    </a:lnTo>
                    <a:lnTo>
                      <a:pt x="17640" y="5062"/>
                    </a:lnTo>
                    <a:lnTo>
                      <a:pt x="17431" y="4758"/>
                    </a:lnTo>
                    <a:lnTo>
                      <a:pt x="17203" y="4434"/>
                    </a:lnTo>
                    <a:lnTo>
                      <a:pt x="16955" y="4111"/>
                    </a:lnTo>
                    <a:lnTo>
                      <a:pt x="16670" y="3806"/>
                    </a:lnTo>
                    <a:lnTo>
                      <a:pt x="16384" y="3502"/>
                    </a:lnTo>
                    <a:lnTo>
                      <a:pt x="16061" y="3217"/>
                    </a:lnTo>
                    <a:lnTo>
                      <a:pt x="15699" y="2950"/>
                    </a:lnTo>
                    <a:lnTo>
                      <a:pt x="15357" y="2722"/>
                    </a:lnTo>
                    <a:lnTo>
                      <a:pt x="14976" y="2512"/>
                    </a:lnTo>
                    <a:lnTo>
                      <a:pt x="14577" y="2341"/>
                    </a:lnTo>
                    <a:lnTo>
                      <a:pt x="14386" y="2265"/>
                    </a:lnTo>
                    <a:lnTo>
                      <a:pt x="14177" y="2208"/>
                    </a:lnTo>
                    <a:lnTo>
                      <a:pt x="14272" y="2189"/>
                    </a:lnTo>
                    <a:lnTo>
                      <a:pt x="14520" y="2132"/>
                    </a:lnTo>
                    <a:lnTo>
                      <a:pt x="14710" y="2113"/>
                    </a:lnTo>
                    <a:lnTo>
                      <a:pt x="14919" y="2094"/>
                    </a:lnTo>
                    <a:lnTo>
                      <a:pt x="15167" y="2094"/>
                    </a:lnTo>
                    <a:lnTo>
                      <a:pt x="15433" y="2113"/>
                    </a:lnTo>
                    <a:lnTo>
                      <a:pt x="15718" y="2170"/>
                    </a:lnTo>
                    <a:lnTo>
                      <a:pt x="16023" y="2246"/>
                    </a:lnTo>
                    <a:lnTo>
                      <a:pt x="16346" y="2360"/>
                    </a:lnTo>
                    <a:lnTo>
                      <a:pt x="16670" y="2512"/>
                    </a:lnTo>
                    <a:lnTo>
                      <a:pt x="17012" y="2722"/>
                    </a:lnTo>
                    <a:lnTo>
                      <a:pt x="17355" y="2988"/>
                    </a:lnTo>
                    <a:lnTo>
                      <a:pt x="17526" y="3140"/>
                    </a:lnTo>
                    <a:lnTo>
                      <a:pt x="17678" y="3312"/>
                    </a:lnTo>
                    <a:lnTo>
                      <a:pt x="17850" y="3502"/>
                    </a:lnTo>
                    <a:lnTo>
                      <a:pt x="18021" y="3692"/>
                    </a:lnTo>
                    <a:lnTo>
                      <a:pt x="17983" y="3559"/>
                    </a:lnTo>
                    <a:lnTo>
                      <a:pt x="17888" y="3312"/>
                    </a:lnTo>
                    <a:lnTo>
                      <a:pt x="17716" y="2950"/>
                    </a:lnTo>
                    <a:lnTo>
                      <a:pt x="17602" y="2760"/>
                    </a:lnTo>
                    <a:lnTo>
                      <a:pt x="17469" y="2570"/>
                    </a:lnTo>
                    <a:lnTo>
                      <a:pt x="17317" y="2360"/>
                    </a:lnTo>
                    <a:lnTo>
                      <a:pt x="17146" y="2151"/>
                    </a:lnTo>
                    <a:lnTo>
                      <a:pt x="16955" y="1942"/>
                    </a:lnTo>
                    <a:lnTo>
                      <a:pt x="16746" y="1751"/>
                    </a:lnTo>
                    <a:lnTo>
                      <a:pt x="16499" y="1580"/>
                    </a:lnTo>
                    <a:lnTo>
                      <a:pt x="16251" y="1409"/>
                    </a:lnTo>
                    <a:lnTo>
                      <a:pt x="15966" y="1276"/>
                    </a:lnTo>
                    <a:lnTo>
                      <a:pt x="15661" y="1161"/>
                    </a:lnTo>
                    <a:lnTo>
                      <a:pt x="15357" y="1066"/>
                    </a:lnTo>
                    <a:lnTo>
                      <a:pt x="15109" y="1028"/>
                    </a:lnTo>
                    <a:lnTo>
                      <a:pt x="14919" y="1009"/>
                    </a:lnTo>
                    <a:lnTo>
                      <a:pt x="14748" y="1028"/>
                    </a:lnTo>
                    <a:lnTo>
                      <a:pt x="14634" y="1066"/>
                    </a:lnTo>
                    <a:lnTo>
                      <a:pt x="14520" y="1142"/>
                    </a:lnTo>
                    <a:lnTo>
                      <a:pt x="14443" y="1218"/>
                    </a:lnTo>
                    <a:lnTo>
                      <a:pt x="14386" y="1295"/>
                    </a:lnTo>
                    <a:lnTo>
                      <a:pt x="14310" y="1485"/>
                    </a:lnTo>
                    <a:lnTo>
                      <a:pt x="14215" y="1656"/>
                    </a:lnTo>
                    <a:lnTo>
                      <a:pt x="14158" y="1732"/>
                    </a:lnTo>
                    <a:lnTo>
                      <a:pt x="14082" y="1789"/>
                    </a:lnTo>
                    <a:lnTo>
                      <a:pt x="13987" y="1827"/>
                    </a:lnTo>
                    <a:lnTo>
                      <a:pt x="13854" y="1846"/>
                    </a:lnTo>
                    <a:lnTo>
                      <a:pt x="13682" y="1808"/>
                    </a:lnTo>
                    <a:lnTo>
                      <a:pt x="13492" y="1732"/>
                    </a:lnTo>
                    <a:lnTo>
                      <a:pt x="12940" y="1466"/>
                    </a:lnTo>
                    <a:lnTo>
                      <a:pt x="12217" y="1085"/>
                    </a:lnTo>
                    <a:lnTo>
                      <a:pt x="11779" y="895"/>
                    </a:lnTo>
                    <a:lnTo>
                      <a:pt x="11285" y="705"/>
                    </a:lnTo>
                    <a:lnTo>
                      <a:pt x="10733" y="514"/>
                    </a:lnTo>
                    <a:lnTo>
                      <a:pt x="10105" y="343"/>
                    </a:lnTo>
                    <a:lnTo>
                      <a:pt x="9439" y="210"/>
                    </a:lnTo>
                    <a:lnTo>
                      <a:pt x="9077" y="153"/>
                    </a:lnTo>
                    <a:lnTo>
                      <a:pt x="8716" y="96"/>
                    </a:lnTo>
                    <a:lnTo>
                      <a:pt x="8316" y="58"/>
                    </a:lnTo>
                    <a:lnTo>
                      <a:pt x="7916" y="39"/>
                    </a:lnTo>
                    <a:lnTo>
                      <a:pt x="7479" y="20"/>
                    </a:lnTo>
                    <a:lnTo>
                      <a:pt x="7041" y="20"/>
                    </a:lnTo>
                    <a:lnTo>
                      <a:pt x="6584" y="39"/>
                    </a:lnTo>
                    <a:lnTo>
                      <a:pt x="6109" y="58"/>
                    </a:lnTo>
                    <a:lnTo>
                      <a:pt x="5614" y="115"/>
                    </a:lnTo>
                    <a:lnTo>
                      <a:pt x="5100" y="172"/>
                    </a:lnTo>
                    <a:lnTo>
                      <a:pt x="4739" y="229"/>
                    </a:lnTo>
                    <a:lnTo>
                      <a:pt x="4339" y="286"/>
                    </a:lnTo>
                    <a:lnTo>
                      <a:pt x="3806" y="324"/>
                    </a:lnTo>
                    <a:lnTo>
                      <a:pt x="3197" y="343"/>
                    </a:lnTo>
                    <a:lnTo>
                      <a:pt x="2855" y="324"/>
                    </a:lnTo>
                    <a:lnTo>
                      <a:pt x="2512" y="305"/>
                    </a:lnTo>
                    <a:lnTo>
                      <a:pt x="2170" y="267"/>
                    </a:lnTo>
                    <a:lnTo>
                      <a:pt x="1808" y="210"/>
                    </a:lnTo>
                    <a:lnTo>
                      <a:pt x="1466" y="134"/>
                    </a:lnTo>
                    <a:lnTo>
                      <a:pt x="1123" y="39"/>
                    </a:lnTo>
                    <a:lnTo>
                      <a:pt x="95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5" name="Google Shape;3165;p32"/>
              <p:cNvSpPr/>
              <p:nvPr/>
            </p:nvSpPr>
            <p:spPr>
              <a:xfrm>
                <a:off x="5357750" y="3073000"/>
                <a:ext cx="379675" cy="262625"/>
              </a:xfrm>
              <a:custGeom>
                <a:avLst/>
                <a:gdLst/>
                <a:ahLst/>
                <a:cxnLst/>
                <a:rect l="l" t="t" r="r" b="b"/>
                <a:pathLst>
                  <a:path w="15187" h="10505" extrusionOk="0">
                    <a:moveTo>
                      <a:pt x="15110" y="3578"/>
                    </a:moveTo>
                    <a:lnTo>
                      <a:pt x="15110" y="3578"/>
                    </a:lnTo>
                    <a:lnTo>
                      <a:pt x="14730" y="4643"/>
                    </a:lnTo>
                    <a:lnTo>
                      <a:pt x="14254" y="5880"/>
                    </a:lnTo>
                    <a:lnTo>
                      <a:pt x="14254" y="5880"/>
                    </a:lnTo>
                    <a:lnTo>
                      <a:pt x="14064" y="6375"/>
                    </a:lnTo>
                    <a:lnTo>
                      <a:pt x="13911" y="6832"/>
                    </a:lnTo>
                    <a:lnTo>
                      <a:pt x="13797" y="7288"/>
                    </a:lnTo>
                    <a:lnTo>
                      <a:pt x="13702" y="7726"/>
                    </a:lnTo>
                    <a:lnTo>
                      <a:pt x="13626" y="8126"/>
                    </a:lnTo>
                    <a:lnTo>
                      <a:pt x="13588" y="8506"/>
                    </a:lnTo>
                    <a:lnTo>
                      <a:pt x="13550" y="8849"/>
                    </a:lnTo>
                    <a:lnTo>
                      <a:pt x="13531" y="9172"/>
                    </a:lnTo>
                    <a:lnTo>
                      <a:pt x="13531" y="9724"/>
                    </a:lnTo>
                    <a:lnTo>
                      <a:pt x="13569" y="10143"/>
                    </a:lnTo>
                    <a:lnTo>
                      <a:pt x="13588" y="10409"/>
                    </a:lnTo>
                    <a:lnTo>
                      <a:pt x="13607" y="10485"/>
                    </a:lnTo>
                    <a:lnTo>
                      <a:pt x="13607" y="10485"/>
                    </a:lnTo>
                    <a:lnTo>
                      <a:pt x="13378" y="10504"/>
                    </a:lnTo>
                    <a:lnTo>
                      <a:pt x="12731" y="10504"/>
                    </a:lnTo>
                    <a:lnTo>
                      <a:pt x="11837" y="10485"/>
                    </a:lnTo>
                    <a:lnTo>
                      <a:pt x="11323" y="10447"/>
                    </a:lnTo>
                    <a:lnTo>
                      <a:pt x="10810" y="10409"/>
                    </a:lnTo>
                    <a:lnTo>
                      <a:pt x="10296" y="10352"/>
                    </a:lnTo>
                    <a:lnTo>
                      <a:pt x="9782" y="10276"/>
                    </a:lnTo>
                    <a:lnTo>
                      <a:pt x="9306" y="10181"/>
                    </a:lnTo>
                    <a:lnTo>
                      <a:pt x="8888" y="10067"/>
                    </a:lnTo>
                    <a:lnTo>
                      <a:pt x="8697" y="9991"/>
                    </a:lnTo>
                    <a:lnTo>
                      <a:pt x="8526" y="9914"/>
                    </a:lnTo>
                    <a:lnTo>
                      <a:pt x="8374" y="9819"/>
                    </a:lnTo>
                    <a:lnTo>
                      <a:pt x="8260" y="9724"/>
                    </a:lnTo>
                    <a:lnTo>
                      <a:pt x="8145" y="9610"/>
                    </a:lnTo>
                    <a:lnTo>
                      <a:pt x="8069" y="9515"/>
                    </a:lnTo>
                    <a:lnTo>
                      <a:pt x="8031" y="9382"/>
                    </a:lnTo>
                    <a:lnTo>
                      <a:pt x="8012" y="9248"/>
                    </a:lnTo>
                    <a:lnTo>
                      <a:pt x="8012" y="9248"/>
                    </a:lnTo>
                    <a:lnTo>
                      <a:pt x="7993" y="8621"/>
                    </a:lnTo>
                    <a:lnTo>
                      <a:pt x="7936" y="7840"/>
                    </a:lnTo>
                    <a:lnTo>
                      <a:pt x="7898" y="7422"/>
                    </a:lnTo>
                    <a:lnTo>
                      <a:pt x="7822" y="6984"/>
                    </a:lnTo>
                    <a:lnTo>
                      <a:pt x="7746" y="6546"/>
                    </a:lnTo>
                    <a:lnTo>
                      <a:pt x="7651" y="6128"/>
                    </a:lnTo>
                    <a:lnTo>
                      <a:pt x="7556" y="5709"/>
                    </a:lnTo>
                    <a:lnTo>
                      <a:pt x="7422" y="5309"/>
                    </a:lnTo>
                    <a:lnTo>
                      <a:pt x="7270" y="4948"/>
                    </a:lnTo>
                    <a:lnTo>
                      <a:pt x="7099" y="4624"/>
                    </a:lnTo>
                    <a:lnTo>
                      <a:pt x="7004" y="4491"/>
                    </a:lnTo>
                    <a:lnTo>
                      <a:pt x="6909" y="4358"/>
                    </a:lnTo>
                    <a:lnTo>
                      <a:pt x="6794" y="4244"/>
                    </a:lnTo>
                    <a:lnTo>
                      <a:pt x="6680" y="4130"/>
                    </a:lnTo>
                    <a:lnTo>
                      <a:pt x="6566" y="4053"/>
                    </a:lnTo>
                    <a:lnTo>
                      <a:pt x="6433" y="3977"/>
                    </a:lnTo>
                    <a:lnTo>
                      <a:pt x="6300" y="3920"/>
                    </a:lnTo>
                    <a:lnTo>
                      <a:pt x="6166" y="3882"/>
                    </a:lnTo>
                    <a:lnTo>
                      <a:pt x="6166" y="3882"/>
                    </a:lnTo>
                    <a:lnTo>
                      <a:pt x="6014" y="3882"/>
                    </a:lnTo>
                    <a:lnTo>
                      <a:pt x="5881" y="3882"/>
                    </a:lnTo>
                    <a:lnTo>
                      <a:pt x="5729" y="3901"/>
                    </a:lnTo>
                    <a:lnTo>
                      <a:pt x="5576" y="3939"/>
                    </a:lnTo>
                    <a:lnTo>
                      <a:pt x="5424" y="3996"/>
                    </a:lnTo>
                    <a:lnTo>
                      <a:pt x="5291" y="4073"/>
                    </a:lnTo>
                    <a:lnTo>
                      <a:pt x="4987" y="4244"/>
                    </a:lnTo>
                    <a:lnTo>
                      <a:pt x="4701" y="4472"/>
                    </a:lnTo>
                    <a:lnTo>
                      <a:pt x="4416" y="4720"/>
                    </a:lnTo>
                    <a:lnTo>
                      <a:pt x="4149" y="4986"/>
                    </a:lnTo>
                    <a:lnTo>
                      <a:pt x="3883" y="5271"/>
                    </a:lnTo>
                    <a:lnTo>
                      <a:pt x="3655" y="5576"/>
                    </a:lnTo>
                    <a:lnTo>
                      <a:pt x="3426" y="5861"/>
                    </a:lnTo>
                    <a:lnTo>
                      <a:pt x="3084" y="6356"/>
                    </a:lnTo>
                    <a:lnTo>
                      <a:pt x="2836" y="6718"/>
                    </a:lnTo>
                    <a:lnTo>
                      <a:pt x="2760" y="6870"/>
                    </a:lnTo>
                    <a:lnTo>
                      <a:pt x="2170" y="6109"/>
                    </a:lnTo>
                    <a:lnTo>
                      <a:pt x="2170" y="6109"/>
                    </a:lnTo>
                    <a:lnTo>
                      <a:pt x="2113" y="5633"/>
                    </a:lnTo>
                    <a:lnTo>
                      <a:pt x="2037" y="5195"/>
                    </a:lnTo>
                    <a:lnTo>
                      <a:pt x="1942" y="4758"/>
                    </a:lnTo>
                    <a:lnTo>
                      <a:pt x="1847" y="4339"/>
                    </a:lnTo>
                    <a:lnTo>
                      <a:pt x="1733" y="3958"/>
                    </a:lnTo>
                    <a:lnTo>
                      <a:pt x="1618" y="3597"/>
                    </a:lnTo>
                    <a:lnTo>
                      <a:pt x="1371" y="2931"/>
                    </a:lnTo>
                    <a:lnTo>
                      <a:pt x="1162" y="2398"/>
                    </a:lnTo>
                    <a:lnTo>
                      <a:pt x="971" y="1979"/>
                    </a:lnTo>
                    <a:lnTo>
                      <a:pt x="800" y="1637"/>
                    </a:lnTo>
                    <a:lnTo>
                      <a:pt x="800" y="1637"/>
                    </a:lnTo>
                    <a:lnTo>
                      <a:pt x="363" y="1028"/>
                    </a:lnTo>
                    <a:lnTo>
                      <a:pt x="1" y="552"/>
                    </a:lnTo>
                    <a:lnTo>
                      <a:pt x="3712" y="685"/>
                    </a:lnTo>
                    <a:lnTo>
                      <a:pt x="3712" y="685"/>
                    </a:lnTo>
                    <a:lnTo>
                      <a:pt x="3845" y="761"/>
                    </a:lnTo>
                    <a:lnTo>
                      <a:pt x="4244" y="971"/>
                    </a:lnTo>
                    <a:lnTo>
                      <a:pt x="4872" y="1256"/>
                    </a:lnTo>
                    <a:lnTo>
                      <a:pt x="5710" y="1599"/>
                    </a:lnTo>
                    <a:lnTo>
                      <a:pt x="6185" y="1789"/>
                    </a:lnTo>
                    <a:lnTo>
                      <a:pt x="6718" y="1979"/>
                    </a:lnTo>
                    <a:lnTo>
                      <a:pt x="7308" y="2170"/>
                    </a:lnTo>
                    <a:lnTo>
                      <a:pt x="7917" y="2360"/>
                    </a:lnTo>
                    <a:lnTo>
                      <a:pt x="8564" y="2531"/>
                    </a:lnTo>
                    <a:lnTo>
                      <a:pt x="9230" y="2702"/>
                    </a:lnTo>
                    <a:lnTo>
                      <a:pt x="9934" y="2836"/>
                    </a:lnTo>
                    <a:lnTo>
                      <a:pt x="10676" y="2969"/>
                    </a:lnTo>
                    <a:lnTo>
                      <a:pt x="10676" y="2969"/>
                    </a:lnTo>
                    <a:lnTo>
                      <a:pt x="10733" y="2931"/>
                    </a:lnTo>
                    <a:lnTo>
                      <a:pt x="10886" y="2817"/>
                    </a:lnTo>
                    <a:lnTo>
                      <a:pt x="11133" y="2607"/>
                    </a:lnTo>
                    <a:lnTo>
                      <a:pt x="11437" y="2322"/>
                    </a:lnTo>
                    <a:lnTo>
                      <a:pt x="11590" y="2132"/>
                    </a:lnTo>
                    <a:lnTo>
                      <a:pt x="11761" y="1922"/>
                    </a:lnTo>
                    <a:lnTo>
                      <a:pt x="11932" y="1675"/>
                    </a:lnTo>
                    <a:lnTo>
                      <a:pt x="12104" y="1408"/>
                    </a:lnTo>
                    <a:lnTo>
                      <a:pt x="12256" y="1104"/>
                    </a:lnTo>
                    <a:lnTo>
                      <a:pt x="12427" y="761"/>
                    </a:lnTo>
                    <a:lnTo>
                      <a:pt x="12560" y="400"/>
                    </a:lnTo>
                    <a:lnTo>
                      <a:pt x="12693" y="0"/>
                    </a:lnTo>
                    <a:lnTo>
                      <a:pt x="12693" y="0"/>
                    </a:lnTo>
                    <a:lnTo>
                      <a:pt x="12693" y="286"/>
                    </a:lnTo>
                    <a:lnTo>
                      <a:pt x="12655" y="590"/>
                    </a:lnTo>
                    <a:lnTo>
                      <a:pt x="12579" y="1009"/>
                    </a:lnTo>
                    <a:lnTo>
                      <a:pt x="12446" y="1466"/>
                    </a:lnTo>
                    <a:lnTo>
                      <a:pt x="12370" y="1713"/>
                    </a:lnTo>
                    <a:lnTo>
                      <a:pt x="12275" y="1960"/>
                    </a:lnTo>
                    <a:lnTo>
                      <a:pt x="12161" y="2208"/>
                    </a:lnTo>
                    <a:lnTo>
                      <a:pt x="12027" y="2474"/>
                    </a:lnTo>
                    <a:lnTo>
                      <a:pt x="11875" y="2721"/>
                    </a:lnTo>
                    <a:lnTo>
                      <a:pt x="11685" y="2969"/>
                    </a:lnTo>
                    <a:lnTo>
                      <a:pt x="11685" y="2969"/>
                    </a:lnTo>
                    <a:lnTo>
                      <a:pt x="11799" y="2931"/>
                    </a:lnTo>
                    <a:lnTo>
                      <a:pt x="12046" y="2836"/>
                    </a:lnTo>
                    <a:lnTo>
                      <a:pt x="12370" y="2683"/>
                    </a:lnTo>
                    <a:lnTo>
                      <a:pt x="12750" y="2455"/>
                    </a:lnTo>
                    <a:lnTo>
                      <a:pt x="12960" y="2303"/>
                    </a:lnTo>
                    <a:lnTo>
                      <a:pt x="13169" y="2132"/>
                    </a:lnTo>
                    <a:lnTo>
                      <a:pt x="13378" y="1960"/>
                    </a:lnTo>
                    <a:lnTo>
                      <a:pt x="13569" y="1751"/>
                    </a:lnTo>
                    <a:lnTo>
                      <a:pt x="13759" y="1523"/>
                    </a:lnTo>
                    <a:lnTo>
                      <a:pt x="13949" y="1256"/>
                    </a:lnTo>
                    <a:lnTo>
                      <a:pt x="14102" y="990"/>
                    </a:lnTo>
                    <a:lnTo>
                      <a:pt x="14254" y="685"/>
                    </a:lnTo>
                    <a:lnTo>
                      <a:pt x="14254" y="685"/>
                    </a:lnTo>
                    <a:lnTo>
                      <a:pt x="14292" y="742"/>
                    </a:lnTo>
                    <a:lnTo>
                      <a:pt x="14425" y="895"/>
                    </a:lnTo>
                    <a:lnTo>
                      <a:pt x="14615" y="1161"/>
                    </a:lnTo>
                    <a:lnTo>
                      <a:pt x="14806" y="1504"/>
                    </a:lnTo>
                    <a:lnTo>
                      <a:pt x="14901" y="1694"/>
                    </a:lnTo>
                    <a:lnTo>
                      <a:pt x="14996" y="1922"/>
                    </a:lnTo>
                    <a:lnTo>
                      <a:pt x="15072" y="2151"/>
                    </a:lnTo>
                    <a:lnTo>
                      <a:pt x="15129" y="2417"/>
                    </a:lnTo>
                    <a:lnTo>
                      <a:pt x="15167" y="2683"/>
                    </a:lnTo>
                    <a:lnTo>
                      <a:pt x="15186" y="2969"/>
                    </a:lnTo>
                    <a:lnTo>
                      <a:pt x="15167" y="3273"/>
                    </a:lnTo>
                    <a:lnTo>
                      <a:pt x="15110" y="3578"/>
                    </a:lnTo>
                    <a:lnTo>
                      <a:pt x="15110" y="3578"/>
                    </a:lnTo>
                    <a:close/>
                  </a:path>
                </a:pathLst>
              </a:custGeom>
              <a:solidFill>
                <a:srgbClr val="1E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6" name="Google Shape;3166;p32"/>
              <p:cNvSpPr/>
              <p:nvPr/>
            </p:nvSpPr>
            <p:spPr>
              <a:xfrm>
                <a:off x="5326850" y="2952625"/>
                <a:ext cx="140825" cy="187475"/>
              </a:xfrm>
              <a:custGeom>
                <a:avLst/>
                <a:gdLst/>
                <a:ahLst/>
                <a:cxnLst/>
                <a:rect l="l" t="t" r="r" b="b"/>
                <a:pathLst>
                  <a:path w="5633" h="7499" extrusionOk="0">
                    <a:moveTo>
                      <a:pt x="324" y="1"/>
                    </a:moveTo>
                    <a:lnTo>
                      <a:pt x="305" y="134"/>
                    </a:lnTo>
                    <a:lnTo>
                      <a:pt x="228" y="496"/>
                    </a:lnTo>
                    <a:lnTo>
                      <a:pt x="133" y="1047"/>
                    </a:lnTo>
                    <a:lnTo>
                      <a:pt x="38" y="1771"/>
                    </a:lnTo>
                    <a:lnTo>
                      <a:pt x="19" y="2170"/>
                    </a:lnTo>
                    <a:lnTo>
                      <a:pt x="0" y="2589"/>
                    </a:lnTo>
                    <a:lnTo>
                      <a:pt x="0" y="3046"/>
                    </a:lnTo>
                    <a:lnTo>
                      <a:pt x="19" y="3502"/>
                    </a:lnTo>
                    <a:lnTo>
                      <a:pt x="57" y="3959"/>
                    </a:lnTo>
                    <a:lnTo>
                      <a:pt x="114" y="4435"/>
                    </a:lnTo>
                    <a:lnTo>
                      <a:pt x="209" y="4910"/>
                    </a:lnTo>
                    <a:lnTo>
                      <a:pt x="324" y="5367"/>
                    </a:lnTo>
                    <a:lnTo>
                      <a:pt x="438" y="5634"/>
                    </a:lnTo>
                    <a:lnTo>
                      <a:pt x="552" y="5881"/>
                    </a:lnTo>
                    <a:lnTo>
                      <a:pt x="685" y="6109"/>
                    </a:lnTo>
                    <a:lnTo>
                      <a:pt x="837" y="6319"/>
                    </a:lnTo>
                    <a:lnTo>
                      <a:pt x="990" y="6509"/>
                    </a:lnTo>
                    <a:lnTo>
                      <a:pt x="1161" y="6680"/>
                    </a:lnTo>
                    <a:lnTo>
                      <a:pt x="1351" y="6813"/>
                    </a:lnTo>
                    <a:lnTo>
                      <a:pt x="1560" y="6947"/>
                    </a:lnTo>
                    <a:lnTo>
                      <a:pt x="1770" y="7061"/>
                    </a:lnTo>
                    <a:lnTo>
                      <a:pt x="1979" y="7156"/>
                    </a:lnTo>
                    <a:lnTo>
                      <a:pt x="2188" y="7251"/>
                    </a:lnTo>
                    <a:lnTo>
                      <a:pt x="2417" y="7308"/>
                    </a:lnTo>
                    <a:lnTo>
                      <a:pt x="2645" y="7365"/>
                    </a:lnTo>
                    <a:lnTo>
                      <a:pt x="2873" y="7422"/>
                    </a:lnTo>
                    <a:lnTo>
                      <a:pt x="3330" y="7479"/>
                    </a:lnTo>
                    <a:lnTo>
                      <a:pt x="3768" y="7498"/>
                    </a:lnTo>
                    <a:lnTo>
                      <a:pt x="4206" y="7498"/>
                    </a:lnTo>
                    <a:lnTo>
                      <a:pt x="4586" y="7479"/>
                    </a:lnTo>
                    <a:lnTo>
                      <a:pt x="4929" y="7441"/>
                    </a:lnTo>
                    <a:lnTo>
                      <a:pt x="5442" y="7365"/>
                    </a:lnTo>
                    <a:lnTo>
                      <a:pt x="5633" y="7327"/>
                    </a:lnTo>
                    <a:lnTo>
                      <a:pt x="5404" y="7175"/>
                    </a:lnTo>
                    <a:lnTo>
                      <a:pt x="4795" y="6756"/>
                    </a:lnTo>
                    <a:lnTo>
                      <a:pt x="4396" y="6452"/>
                    </a:lnTo>
                    <a:lnTo>
                      <a:pt x="3958" y="6071"/>
                    </a:lnTo>
                    <a:lnTo>
                      <a:pt x="3463" y="5653"/>
                    </a:lnTo>
                    <a:lnTo>
                      <a:pt x="2969" y="5196"/>
                    </a:lnTo>
                    <a:lnTo>
                      <a:pt x="2493" y="4663"/>
                    </a:lnTo>
                    <a:lnTo>
                      <a:pt x="2245" y="4397"/>
                    </a:lnTo>
                    <a:lnTo>
                      <a:pt x="1998" y="4111"/>
                    </a:lnTo>
                    <a:lnTo>
                      <a:pt x="1770" y="3807"/>
                    </a:lnTo>
                    <a:lnTo>
                      <a:pt x="1560" y="3502"/>
                    </a:lnTo>
                    <a:lnTo>
                      <a:pt x="1351" y="3179"/>
                    </a:lnTo>
                    <a:lnTo>
                      <a:pt x="1161" y="2855"/>
                    </a:lnTo>
                    <a:lnTo>
                      <a:pt x="990" y="2532"/>
                    </a:lnTo>
                    <a:lnTo>
                      <a:pt x="818" y="2189"/>
                    </a:lnTo>
                    <a:lnTo>
                      <a:pt x="685" y="1847"/>
                    </a:lnTo>
                    <a:lnTo>
                      <a:pt x="552" y="1485"/>
                    </a:lnTo>
                    <a:lnTo>
                      <a:pt x="457" y="1124"/>
                    </a:lnTo>
                    <a:lnTo>
                      <a:pt x="400" y="762"/>
                    </a:lnTo>
                    <a:lnTo>
                      <a:pt x="343" y="381"/>
                    </a:lnTo>
                    <a:lnTo>
                      <a:pt x="324" y="1"/>
                    </a:lnTo>
                    <a:close/>
                  </a:path>
                </a:pathLst>
              </a:custGeom>
              <a:solidFill>
                <a:srgbClr val="1E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7" name="Google Shape;3167;p32"/>
              <p:cNvSpPr/>
              <p:nvPr/>
            </p:nvSpPr>
            <p:spPr>
              <a:xfrm>
                <a:off x="5252625" y="3104875"/>
                <a:ext cx="25725" cy="110375"/>
              </a:xfrm>
              <a:custGeom>
                <a:avLst/>
                <a:gdLst/>
                <a:ahLst/>
                <a:cxnLst/>
                <a:rect l="l" t="t" r="r" b="b"/>
                <a:pathLst>
                  <a:path w="1029" h="4415" extrusionOk="0">
                    <a:moveTo>
                      <a:pt x="0" y="4415"/>
                    </a:moveTo>
                    <a:lnTo>
                      <a:pt x="800" y="4377"/>
                    </a:lnTo>
                    <a:lnTo>
                      <a:pt x="1028" y="76"/>
                    </a:lnTo>
                    <a:lnTo>
                      <a:pt x="134" y="0"/>
                    </a:lnTo>
                    <a:lnTo>
                      <a:pt x="0" y="441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8" name="Google Shape;3168;p32"/>
              <p:cNvSpPr/>
              <p:nvPr/>
            </p:nvSpPr>
            <p:spPr>
              <a:xfrm>
                <a:off x="5251675" y="3122950"/>
                <a:ext cx="236450" cy="58525"/>
              </a:xfrm>
              <a:custGeom>
                <a:avLst/>
                <a:gdLst/>
                <a:ahLst/>
                <a:cxnLst/>
                <a:rect l="l" t="t" r="r" b="b"/>
                <a:pathLst>
                  <a:path w="9458" h="2341" extrusionOk="0">
                    <a:moveTo>
                      <a:pt x="0" y="0"/>
                    </a:moveTo>
                    <a:lnTo>
                      <a:pt x="0" y="914"/>
                    </a:lnTo>
                    <a:lnTo>
                      <a:pt x="5405" y="1732"/>
                    </a:lnTo>
                    <a:lnTo>
                      <a:pt x="6052" y="1732"/>
                    </a:lnTo>
                    <a:lnTo>
                      <a:pt x="6375" y="1770"/>
                    </a:lnTo>
                    <a:lnTo>
                      <a:pt x="6699" y="1808"/>
                    </a:lnTo>
                    <a:lnTo>
                      <a:pt x="7327" y="1903"/>
                    </a:lnTo>
                    <a:lnTo>
                      <a:pt x="7898" y="2017"/>
                    </a:lnTo>
                    <a:lnTo>
                      <a:pt x="8392" y="2132"/>
                    </a:lnTo>
                    <a:lnTo>
                      <a:pt x="8773" y="2227"/>
                    </a:lnTo>
                    <a:lnTo>
                      <a:pt x="9115" y="2341"/>
                    </a:lnTo>
                    <a:lnTo>
                      <a:pt x="9458" y="2113"/>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9" name="Google Shape;3169;p32"/>
              <p:cNvSpPr/>
              <p:nvPr/>
            </p:nvSpPr>
            <p:spPr>
              <a:xfrm>
                <a:off x="4528100" y="3686675"/>
                <a:ext cx="318750" cy="357775"/>
              </a:xfrm>
              <a:custGeom>
                <a:avLst/>
                <a:gdLst/>
                <a:ahLst/>
                <a:cxnLst/>
                <a:rect l="l" t="t" r="r" b="b"/>
                <a:pathLst>
                  <a:path w="12750" h="14311" extrusionOk="0">
                    <a:moveTo>
                      <a:pt x="12007" y="14064"/>
                    </a:moveTo>
                    <a:lnTo>
                      <a:pt x="12007" y="14064"/>
                    </a:lnTo>
                    <a:lnTo>
                      <a:pt x="11741" y="14159"/>
                    </a:lnTo>
                    <a:lnTo>
                      <a:pt x="11437" y="14235"/>
                    </a:lnTo>
                    <a:lnTo>
                      <a:pt x="11056" y="14292"/>
                    </a:lnTo>
                    <a:lnTo>
                      <a:pt x="10828" y="14311"/>
                    </a:lnTo>
                    <a:lnTo>
                      <a:pt x="10580" y="14311"/>
                    </a:lnTo>
                    <a:lnTo>
                      <a:pt x="10333" y="14311"/>
                    </a:lnTo>
                    <a:lnTo>
                      <a:pt x="10086" y="14273"/>
                    </a:lnTo>
                    <a:lnTo>
                      <a:pt x="9819" y="14235"/>
                    </a:lnTo>
                    <a:lnTo>
                      <a:pt x="9534" y="14159"/>
                    </a:lnTo>
                    <a:lnTo>
                      <a:pt x="9267" y="14064"/>
                    </a:lnTo>
                    <a:lnTo>
                      <a:pt x="8982" y="13949"/>
                    </a:lnTo>
                    <a:lnTo>
                      <a:pt x="8982" y="13949"/>
                    </a:lnTo>
                    <a:lnTo>
                      <a:pt x="8335" y="13607"/>
                    </a:lnTo>
                    <a:lnTo>
                      <a:pt x="7574" y="13150"/>
                    </a:lnTo>
                    <a:lnTo>
                      <a:pt x="5880" y="12123"/>
                    </a:lnTo>
                    <a:lnTo>
                      <a:pt x="4472" y="11247"/>
                    </a:lnTo>
                    <a:lnTo>
                      <a:pt x="3882" y="10886"/>
                    </a:lnTo>
                    <a:lnTo>
                      <a:pt x="3882" y="10886"/>
                    </a:lnTo>
                    <a:lnTo>
                      <a:pt x="3616" y="11228"/>
                    </a:lnTo>
                    <a:lnTo>
                      <a:pt x="3311" y="11571"/>
                    </a:lnTo>
                    <a:lnTo>
                      <a:pt x="2950" y="11970"/>
                    </a:lnTo>
                    <a:lnTo>
                      <a:pt x="2740" y="12161"/>
                    </a:lnTo>
                    <a:lnTo>
                      <a:pt x="2512" y="12351"/>
                    </a:lnTo>
                    <a:lnTo>
                      <a:pt x="2303" y="12522"/>
                    </a:lnTo>
                    <a:lnTo>
                      <a:pt x="2074" y="12655"/>
                    </a:lnTo>
                    <a:lnTo>
                      <a:pt x="1846" y="12770"/>
                    </a:lnTo>
                    <a:lnTo>
                      <a:pt x="1618" y="12846"/>
                    </a:lnTo>
                    <a:lnTo>
                      <a:pt x="1522" y="12865"/>
                    </a:lnTo>
                    <a:lnTo>
                      <a:pt x="1408" y="12865"/>
                    </a:lnTo>
                    <a:lnTo>
                      <a:pt x="1313" y="12865"/>
                    </a:lnTo>
                    <a:lnTo>
                      <a:pt x="1199" y="12827"/>
                    </a:lnTo>
                    <a:lnTo>
                      <a:pt x="1199" y="12827"/>
                    </a:lnTo>
                    <a:lnTo>
                      <a:pt x="1009" y="12770"/>
                    </a:lnTo>
                    <a:lnTo>
                      <a:pt x="837" y="12693"/>
                    </a:lnTo>
                    <a:lnTo>
                      <a:pt x="704" y="12598"/>
                    </a:lnTo>
                    <a:lnTo>
                      <a:pt x="571" y="12484"/>
                    </a:lnTo>
                    <a:lnTo>
                      <a:pt x="457" y="12389"/>
                    </a:lnTo>
                    <a:lnTo>
                      <a:pt x="362" y="12275"/>
                    </a:lnTo>
                    <a:lnTo>
                      <a:pt x="209" y="12046"/>
                    </a:lnTo>
                    <a:lnTo>
                      <a:pt x="95" y="11837"/>
                    </a:lnTo>
                    <a:lnTo>
                      <a:pt x="38" y="11666"/>
                    </a:lnTo>
                    <a:lnTo>
                      <a:pt x="0" y="11514"/>
                    </a:lnTo>
                    <a:lnTo>
                      <a:pt x="0" y="11514"/>
                    </a:lnTo>
                    <a:lnTo>
                      <a:pt x="152" y="11476"/>
                    </a:lnTo>
                    <a:lnTo>
                      <a:pt x="343" y="11419"/>
                    </a:lnTo>
                    <a:lnTo>
                      <a:pt x="552" y="11342"/>
                    </a:lnTo>
                    <a:lnTo>
                      <a:pt x="761" y="11247"/>
                    </a:lnTo>
                    <a:lnTo>
                      <a:pt x="1256" y="10981"/>
                    </a:lnTo>
                    <a:lnTo>
                      <a:pt x="1770" y="10676"/>
                    </a:lnTo>
                    <a:lnTo>
                      <a:pt x="2284" y="10334"/>
                    </a:lnTo>
                    <a:lnTo>
                      <a:pt x="2816" y="9991"/>
                    </a:lnTo>
                    <a:lnTo>
                      <a:pt x="3292" y="9630"/>
                    </a:lnTo>
                    <a:lnTo>
                      <a:pt x="3730" y="9306"/>
                    </a:lnTo>
                    <a:lnTo>
                      <a:pt x="3730" y="9306"/>
                    </a:lnTo>
                    <a:lnTo>
                      <a:pt x="3730" y="9306"/>
                    </a:lnTo>
                    <a:lnTo>
                      <a:pt x="4225" y="8888"/>
                    </a:lnTo>
                    <a:lnTo>
                      <a:pt x="4377" y="8754"/>
                    </a:lnTo>
                    <a:lnTo>
                      <a:pt x="4472" y="8659"/>
                    </a:lnTo>
                    <a:lnTo>
                      <a:pt x="4472" y="8659"/>
                    </a:lnTo>
                    <a:lnTo>
                      <a:pt x="4548" y="8545"/>
                    </a:lnTo>
                    <a:lnTo>
                      <a:pt x="4662" y="8450"/>
                    </a:lnTo>
                    <a:lnTo>
                      <a:pt x="4795" y="8336"/>
                    </a:lnTo>
                    <a:lnTo>
                      <a:pt x="4929" y="8241"/>
                    </a:lnTo>
                    <a:lnTo>
                      <a:pt x="5252" y="8069"/>
                    </a:lnTo>
                    <a:lnTo>
                      <a:pt x="5595" y="7936"/>
                    </a:lnTo>
                    <a:lnTo>
                      <a:pt x="5595" y="7936"/>
                    </a:lnTo>
                    <a:lnTo>
                      <a:pt x="5994" y="7784"/>
                    </a:lnTo>
                    <a:lnTo>
                      <a:pt x="6299" y="7632"/>
                    </a:lnTo>
                    <a:lnTo>
                      <a:pt x="6527" y="7479"/>
                    </a:lnTo>
                    <a:lnTo>
                      <a:pt x="6698" y="7346"/>
                    </a:lnTo>
                    <a:lnTo>
                      <a:pt x="6832" y="7232"/>
                    </a:lnTo>
                    <a:lnTo>
                      <a:pt x="6946" y="7118"/>
                    </a:lnTo>
                    <a:lnTo>
                      <a:pt x="7079" y="7061"/>
                    </a:lnTo>
                    <a:lnTo>
                      <a:pt x="7155" y="7042"/>
                    </a:lnTo>
                    <a:lnTo>
                      <a:pt x="7231" y="7023"/>
                    </a:lnTo>
                    <a:lnTo>
                      <a:pt x="7231" y="7023"/>
                    </a:lnTo>
                    <a:lnTo>
                      <a:pt x="7593" y="7004"/>
                    </a:lnTo>
                    <a:lnTo>
                      <a:pt x="7935" y="7023"/>
                    </a:lnTo>
                    <a:lnTo>
                      <a:pt x="8335" y="7061"/>
                    </a:lnTo>
                    <a:lnTo>
                      <a:pt x="6717" y="5729"/>
                    </a:lnTo>
                    <a:lnTo>
                      <a:pt x="6717" y="5729"/>
                    </a:lnTo>
                    <a:lnTo>
                      <a:pt x="6584" y="5710"/>
                    </a:lnTo>
                    <a:lnTo>
                      <a:pt x="6166" y="5634"/>
                    </a:lnTo>
                    <a:lnTo>
                      <a:pt x="5861" y="5577"/>
                    </a:lnTo>
                    <a:lnTo>
                      <a:pt x="5499" y="5462"/>
                    </a:lnTo>
                    <a:lnTo>
                      <a:pt x="5081" y="5329"/>
                    </a:lnTo>
                    <a:lnTo>
                      <a:pt x="4624" y="5158"/>
                    </a:lnTo>
                    <a:lnTo>
                      <a:pt x="4624" y="5158"/>
                    </a:lnTo>
                    <a:lnTo>
                      <a:pt x="4301" y="5025"/>
                    </a:lnTo>
                    <a:lnTo>
                      <a:pt x="3996" y="4872"/>
                    </a:lnTo>
                    <a:lnTo>
                      <a:pt x="3711" y="4682"/>
                    </a:lnTo>
                    <a:lnTo>
                      <a:pt x="3425" y="4492"/>
                    </a:lnTo>
                    <a:lnTo>
                      <a:pt x="3178" y="4264"/>
                    </a:lnTo>
                    <a:lnTo>
                      <a:pt x="2950" y="4016"/>
                    </a:lnTo>
                    <a:lnTo>
                      <a:pt x="2759" y="3750"/>
                    </a:lnTo>
                    <a:lnTo>
                      <a:pt x="2588" y="3483"/>
                    </a:lnTo>
                    <a:lnTo>
                      <a:pt x="2588" y="3483"/>
                    </a:lnTo>
                    <a:lnTo>
                      <a:pt x="2588" y="3483"/>
                    </a:lnTo>
                    <a:lnTo>
                      <a:pt x="2455" y="3179"/>
                    </a:lnTo>
                    <a:lnTo>
                      <a:pt x="2341" y="2874"/>
                    </a:lnTo>
                    <a:lnTo>
                      <a:pt x="2284" y="2532"/>
                    </a:lnTo>
                    <a:lnTo>
                      <a:pt x="2265" y="2189"/>
                    </a:lnTo>
                    <a:lnTo>
                      <a:pt x="2265" y="2189"/>
                    </a:lnTo>
                    <a:lnTo>
                      <a:pt x="2284" y="1942"/>
                    </a:lnTo>
                    <a:lnTo>
                      <a:pt x="2303" y="1695"/>
                    </a:lnTo>
                    <a:lnTo>
                      <a:pt x="2341" y="1466"/>
                    </a:lnTo>
                    <a:lnTo>
                      <a:pt x="2398" y="1257"/>
                    </a:lnTo>
                    <a:lnTo>
                      <a:pt x="2455" y="1067"/>
                    </a:lnTo>
                    <a:lnTo>
                      <a:pt x="2512" y="895"/>
                    </a:lnTo>
                    <a:lnTo>
                      <a:pt x="2664" y="572"/>
                    </a:lnTo>
                    <a:lnTo>
                      <a:pt x="2797" y="324"/>
                    </a:lnTo>
                    <a:lnTo>
                      <a:pt x="2931" y="153"/>
                    </a:lnTo>
                    <a:lnTo>
                      <a:pt x="3045" y="1"/>
                    </a:lnTo>
                    <a:lnTo>
                      <a:pt x="3045" y="1"/>
                    </a:lnTo>
                    <a:lnTo>
                      <a:pt x="3349" y="496"/>
                    </a:lnTo>
                    <a:lnTo>
                      <a:pt x="3673" y="933"/>
                    </a:lnTo>
                    <a:lnTo>
                      <a:pt x="4015" y="1352"/>
                    </a:lnTo>
                    <a:lnTo>
                      <a:pt x="4339" y="1733"/>
                    </a:lnTo>
                    <a:lnTo>
                      <a:pt x="4681" y="2094"/>
                    </a:lnTo>
                    <a:lnTo>
                      <a:pt x="5005" y="2399"/>
                    </a:lnTo>
                    <a:lnTo>
                      <a:pt x="5328" y="2684"/>
                    </a:lnTo>
                    <a:lnTo>
                      <a:pt x="5633" y="2931"/>
                    </a:lnTo>
                    <a:lnTo>
                      <a:pt x="5918" y="3160"/>
                    </a:lnTo>
                    <a:lnTo>
                      <a:pt x="6185" y="3350"/>
                    </a:lnTo>
                    <a:lnTo>
                      <a:pt x="6641" y="3636"/>
                    </a:lnTo>
                    <a:lnTo>
                      <a:pt x="6927" y="3807"/>
                    </a:lnTo>
                    <a:lnTo>
                      <a:pt x="7041" y="3864"/>
                    </a:lnTo>
                    <a:lnTo>
                      <a:pt x="7041" y="3864"/>
                    </a:lnTo>
                    <a:lnTo>
                      <a:pt x="7288" y="4187"/>
                    </a:lnTo>
                    <a:lnTo>
                      <a:pt x="7555" y="4473"/>
                    </a:lnTo>
                    <a:lnTo>
                      <a:pt x="7821" y="4739"/>
                    </a:lnTo>
                    <a:lnTo>
                      <a:pt x="8087" y="4968"/>
                    </a:lnTo>
                    <a:lnTo>
                      <a:pt x="8335" y="5196"/>
                    </a:lnTo>
                    <a:lnTo>
                      <a:pt x="8601" y="5386"/>
                    </a:lnTo>
                    <a:lnTo>
                      <a:pt x="9077" y="5710"/>
                    </a:lnTo>
                    <a:lnTo>
                      <a:pt x="9534" y="5957"/>
                    </a:lnTo>
                    <a:lnTo>
                      <a:pt x="9895" y="6147"/>
                    </a:lnTo>
                    <a:lnTo>
                      <a:pt x="10200" y="6319"/>
                    </a:lnTo>
                    <a:lnTo>
                      <a:pt x="10295" y="6395"/>
                    </a:lnTo>
                    <a:lnTo>
                      <a:pt x="10390" y="6452"/>
                    </a:lnTo>
                    <a:lnTo>
                      <a:pt x="10390" y="6452"/>
                    </a:lnTo>
                    <a:lnTo>
                      <a:pt x="10466" y="6566"/>
                    </a:lnTo>
                    <a:lnTo>
                      <a:pt x="10599" y="6737"/>
                    </a:lnTo>
                    <a:lnTo>
                      <a:pt x="10904" y="7232"/>
                    </a:lnTo>
                    <a:lnTo>
                      <a:pt x="11284" y="7898"/>
                    </a:lnTo>
                    <a:lnTo>
                      <a:pt x="11703" y="8621"/>
                    </a:lnTo>
                    <a:lnTo>
                      <a:pt x="12426" y="9934"/>
                    </a:lnTo>
                    <a:lnTo>
                      <a:pt x="12750" y="10505"/>
                    </a:lnTo>
                    <a:lnTo>
                      <a:pt x="12750" y="10505"/>
                    </a:lnTo>
                    <a:lnTo>
                      <a:pt x="12616" y="10752"/>
                    </a:lnTo>
                    <a:lnTo>
                      <a:pt x="12483" y="11000"/>
                    </a:lnTo>
                    <a:lnTo>
                      <a:pt x="12388" y="11266"/>
                    </a:lnTo>
                    <a:lnTo>
                      <a:pt x="12312" y="11552"/>
                    </a:lnTo>
                    <a:lnTo>
                      <a:pt x="12236" y="11856"/>
                    </a:lnTo>
                    <a:lnTo>
                      <a:pt x="12179" y="12142"/>
                    </a:lnTo>
                    <a:lnTo>
                      <a:pt x="12084" y="12732"/>
                    </a:lnTo>
                    <a:lnTo>
                      <a:pt x="12046" y="13245"/>
                    </a:lnTo>
                    <a:lnTo>
                      <a:pt x="12007" y="13683"/>
                    </a:lnTo>
                    <a:lnTo>
                      <a:pt x="12007" y="14064"/>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0" name="Google Shape;3170;p32"/>
              <p:cNvSpPr/>
              <p:nvPr/>
            </p:nvSpPr>
            <p:spPr>
              <a:xfrm>
                <a:off x="4528100" y="3686675"/>
                <a:ext cx="318750" cy="357775"/>
              </a:xfrm>
              <a:custGeom>
                <a:avLst/>
                <a:gdLst/>
                <a:ahLst/>
                <a:cxnLst/>
                <a:rect l="l" t="t" r="r" b="b"/>
                <a:pathLst>
                  <a:path w="12750" h="14311" fill="none" extrusionOk="0">
                    <a:moveTo>
                      <a:pt x="12007" y="14064"/>
                    </a:moveTo>
                    <a:lnTo>
                      <a:pt x="12007" y="14064"/>
                    </a:lnTo>
                    <a:lnTo>
                      <a:pt x="11741" y="14159"/>
                    </a:lnTo>
                    <a:lnTo>
                      <a:pt x="11437" y="14235"/>
                    </a:lnTo>
                    <a:lnTo>
                      <a:pt x="11056" y="14292"/>
                    </a:lnTo>
                    <a:lnTo>
                      <a:pt x="10828" y="14311"/>
                    </a:lnTo>
                    <a:lnTo>
                      <a:pt x="10580" y="14311"/>
                    </a:lnTo>
                    <a:lnTo>
                      <a:pt x="10333" y="14311"/>
                    </a:lnTo>
                    <a:lnTo>
                      <a:pt x="10086" y="14273"/>
                    </a:lnTo>
                    <a:lnTo>
                      <a:pt x="9819" y="14235"/>
                    </a:lnTo>
                    <a:lnTo>
                      <a:pt x="9534" y="14159"/>
                    </a:lnTo>
                    <a:lnTo>
                      <a:pt x="9267" y="14064"/>
                    </a:lnTo>
                    <a:lnTo>
                      <a:pt x="8982" y="13949"/>
                    </a:lnTo>
                    <a:lnTo>
                      <a:pt x="8982" y="13949"/>
                    </a:lnTo>
                    <a:lnTo>
                      <a:pt x="8335" y="13607"/>
                    </a:lnTo>
                    <a:lnTo>
                      <a:pt x="7574" y="13150"/>
                    </a:lnTo>
                    <a:lnTo>
                      <a:pt x="5880" y="12123"/>
                    </a:lnTo>
                    <a:lnTo>
                      <a:pt x="4472" y="11247"/>
                    </a:lnTo>
                    <a:lnTo>
                      <a:pt x="3882" y="10886"/>
                    </a:lnTo>
                    <a:lnTo>
                      <a:pt x="3882" y="10886"/>
                    </a:lnTo>
                    <a:lnTo>
                      <a:pt x="3616" y="11228"/>
                    </a:lnTo>
                    <a:lnTo>
                      <a:pt x="3311" y="11571"/>
                    </a:lnTo>
                    <a:lnTo>
                      <a:pt x="2950" y="11970"/>
                    </a:lnTo>
                    <a:lnTo>
                      <a:pt x="2740" y="12161"/>
                    </a:lnTo>
                    <a:lnTo>
                      <a:pt x="2512" y="12351"/>
                    </a:lnTo>
                    <a:lnTo>
                      <a:pt x="2303" y="12522"/>
                    </a:lnTo>
                    <a:lnTo>
                      <a:pt x="2074" y="12655"/>
                    </a:lnTo>
                    <a:lnTo>
                      <a:pt x="1846" y="12770"/>
                    </a:lnTo>
                    <a:lnTo>
                      <a:pt x="1618" y="12846"/>
                    </a:lnTo>
                    <a:lnTo>
                      <a:pt x="1522" y="12865"/>
                    </a:lnTo>
                    <a:lnTo>
                      <a:pt x="1408" y="12865"/>
                    </a:lnTo>
                    <a:lnTo>
                      <a:pt x="1313" y="12865"/>
                    </a:lnTo>
                    <a:lnTo>
                      <a:pt x="1199" y="12827"/>
                    </a:lnTo>
                    <a:lnTo>
                      <a:pt x="1199" y="12827"/>
                    </a:lnTo>
                    <a:lnTo>
                      <a:pt x="1009" y="12770"/>
                    </a:lnTo>
                    <a:lnTo>
                      <a:pt x="837" y="12693"/>
                    </a:lnTo>
                    <a:lnTo>
                      <a:pt x="704" y="12598"/>
                    </a:lnTo>
                    <a:lnTo>
                      <a:pt x="571" y="12484"/>
                    </a:lnTo>
                    <a:lnTo>
                      <a:pt x="457" y="12389"/>
                    </a:lnTo>
                    <a:lnTo>
                      <a:pt x="362" y="12275"/>
                    </a:lnTo>
                    <a:lnTo>
                      <a:pt x="209" y="12046"/>
                    </a:lnTo>
                    <a:lnTo>
                      <a:pt x="95" y="11837"/>
                    </a:lnTo>
                    <a:lnTo>
                      <a:pt x="38" y="11666"/>
                    </a:lnTo>
                    <a:lnTo>
                      <a:pt x="0" y="11514"/>
                    </a:lnTo>
                    <a:lnTo>
                      <a:pt x="0" y="11514"/>
                    </a:lnTo>
                    <a:lnTo>
                      <a:pt x="152" y="11476"/>
                    </a:lnTo>
                    <a:lnTo>
                      <a:pt x="343" y="11419"/>
                    </a:lnTo>
                    <a:lnTo>
                      <a:pt x="552" y="11342"/>
                    </a:lnTo>
                    <a:lnTo>
                      <a:pt x="761" y="11247"/>
                    </a:lnTo>
                    <a:lnTo>
                      <a:pt x="1256" y="10981"/>
                    </a:lnTo>
                    <a:lnTo>
                      <a:pt x="1770" y="10676"/>
                    </a:lnTo>
                    <a:lnTo>
                      <a:pt x="2284" y="10334"/>
                    </a:lnTo>
                    <a:lnTo>
                      <a:pt x="2816" y="9991"/>
                    </a:lnTo>
                    <a:lnTo>
                      <a:pt x="3292" y="9630"/>
                    </a:lnTo>
                    <a:lnTo>
                      <a:pt x="3730" y="9306"/>
                    </a:lnTo>
                    <a:lnTo>
                      <a:pt x="3730" y="9306"/>
                    </a:lnTo>
                    <a:lnTo>
                      <a:pt x="3730" y="9306"/>
                    </a:lnTo>
                    <a:lnTo>
                      <a:pt x="4225" y="8888"/>
                    </a:lnTo>
                    <a:lnTo>
                      <a:pt x="4377" y="8754"/>
                    </a:lnTo>
                    <a:lnTo>
                      <a:pt x="4472" y="8659"/>
                    </a:lnTo>
                    <a:lnTo>
                      <a:pt x="4472" y="8659"/>
                    </a:lnTo>
                    <a:lnTo>
                      <a:pt x="4548" y="8545"/>
                    </a:lnTo>
                    <a:lnTo>
                      <a:pt x="4662" y="8450"/>
                    </a:lnTo>
                    <a:lnTo>
                      <a:pt x="4795" y="8336"/>
                    </a:lnTo>
                    <a:lnTo>
                      <a:pt x="4929" y="8241"/>
                    </a:lnTo>
                    <a:lnTo>
                      <a:pt x="5252" y="8069"/>
                    </a:lnTo>
                    <a:lnTo>
                      <a:pt x="5595" y="7936"/>
                    </a:lnTo>
                    <a:lnTo>
                      <a:pt x="5595" y="7936"/>
                    </a:lnTo>
                    <a:lnTo>
                      <a:pt x="5994" y="7784"/>
                    </a:lnTo>
                    <a:lnTo>
                      <a:pt x="6299" y="7632"/>
                    </a:lnTo>
                    <a:lnTo>
                      <a:pt x="6527" y="7479"/>
                    </a:lnTo>
                    <a:lnTo>
                      <a:pt x="6698" y="7346"/>
                    </a:lnTo>
                    <a:lnTo>
                      <a:pt x="6832" y="7232"/>
                    </a:lnTo>
                    <a:lnTo>
                      <a:pt x="6946" y="7118"/>
                    </a:lnTo>
                    <a:lnTo>
                      <a:pt x="7079" y="7061"/>
                    </a:lnTo>
                    <a:lnTo>
                      <a:pt x="7155" y="7042"/>
                    </a:lnTo>
                    <a:lnTo>
                      <a:pt x="7231" y="7023"/>
                    </a:lnTo>
                    <a:lnTo>
                      <a:pt x="7231" y="7023"/>
                    </a:lnTo>
                    <a:lnTo>
                      <a:pt x="7593" y="7004"/>
                    </a:lnTo>
                    <a:lnTo>
                      <a:pt x="7935" y="7023"/>
                    </a:lnTo>
                    <a:lnTo>
                      <a:pt x="8335" y="7061"/>
                    </a:lnTo>
                    <a:lnTo>
                      <a:pt x="6717" y="5729"/>
                    </a:lnTo>
                    <a:lnTo>
                      <a:pt x="6717" y="5729"/>
                    </a:lnTo>
                    <a:lnTo>
                      <a:pt x="6584" y="5710"/>
                    </a:lnTo>
                    <a:lnTo>
                      <a:pt x="6166" y="5634"/>
                    </a:lnTo>
                    <a:lnTo>
                      <a:pt x="5861" y="5577"/>
                    </a:lnTo>
                    <a:lnTo>
                      <a:pt x="5499" y="5462"/>
                    </a:lnTo>
                    <a:lnTo>
                      <a:pt x="5081" y="5329"/>
                    </a:lnTo>
                    <a:lnTo>
                      <a:pt x="4624" y="5158"/>
                    </a:lnTo>
                    <a:lnTo>
                      <a:pt x="4624" y="5158"/>
                    </a:lnTo>
                    <a:lnTo>
                      <a:pt x="4301" y="5025"/>
                    </a:lnTo>
                    <a:lnTo>
                      <a:pt x="3996" y="4872"/>
                    </a:lnTo>
                    <a:lnTo>
                      <a:pt x="3711" y="4682"/>
                    </a:lnTo>
                    <a:lnTo>
                      <a:pt x="3425" y="4492"/>
                    </a:lnTo>
                    <a:lnTo>
                      <a:pt x="3178" y="4264"/>
                    </a:lnTo>
                    <a:lnTo>
                      <a:pt x="2950" y="4016"/>
                    </a:lnTo>
                    <a:lnTo>
                      <a:pt x="2759" y="3750"/>
                    </a:lnTo>
                    <a:lnTo>
                      <a:pt x="2588" y="3483"/>
                    </a:lnTo>
                    <a:lnTo>
                      <a:pt x="2588" y="3483"/>
                    </a:lnTo>
                    <a:lnTo>
                      <a:pt x="2588" y="3483"/>
                    </a:lnTo>
                    <a:lnTo>
                      <a:pt x="2455" y="3179"/>
                    </a:lnTo>
                    <a:lnTo>
                      <a:pt x="2341" y="2874"/>
                    </a:lnTo>
                    <a:lnTo>
                      <a:pt x="2284" y="2532"/>
                    </a:lnTo>
                    <a:lnTo>
                      <a:pt x="2265" y="2189"/>
                    </a:lnTo>
                    <a:lnTo>
                      <a:pt x="2265" y="2189"/>
                    </a:lnTo>
                    <a:lnTo>
                      <a:pt x="2284" y="1942"/>
                    </a:lnTo>
                    <a:lnTo>
                      <a:pt x="2303" y="1695"/>
                    </a:lnTo>
                    <a:lnTo>
                      <a:pt x="2341" y="1466"/>
                    </a:lnTo>
                    <a:lnTo>
                      <a:pt x="2398" y="1257"/>
                    </a:lnTo>
                    <a:lnTo>
                      <a:pt x="2455" y="1067"/>
                    </a:lnTo>
                    <a:lnTo>
                      <a:pt x="2512" y="895"/>
                    </a:lnTo>
                    <a:lnTo>
                      <a:pt x="2664" y="572"/>
                    </a:lnTo>
                    <a:lnTo>
                      <a:pt x="2797" y="324"/>
                    </a:lnTo>
                    <a:lnTo>
                      <a:pt x="2931" y="153"/>
                    </a:lnTo>
                    <a:lnTo>
                      <a:pt x="3045" y="1"/>
                    </a:lnTo>
                    <a:lnTo>
                      <a:pt x="3045" y="1"/>
                    </a:lnTo>
                    <a:lnTo>
                      <a:pt x="3349" y="496"/>
                    </a:lnTo>
                    <a:lnTo>
                      <a:pt x="3673" y="933"/>
                    </a:lnTo>
                    <a:lnTo>
                      <a:pt x="4015" y="1352"/>
                    </a:lnTo>
                    <a:lnTo>
                      <a:pt x="4339" y="1733"/>
                    </a:lnTo>
                    <a:lnTo>
                      <a:pt x="4681" y="2094"/>
                    </a:lnTo>
                    <a:lnTo>
                      <a:pt x="5005" y="2399"/>
                    </a:lnTo>
                    <a:lnTo>
                      <a:pt x="5328" y="2684"/>
                    </a:lnTo>
                    <a:lnTo>
                      <a:pt x="5633" y="2931"/>
                    </a:lnTo>
                    <a:lnTo>
                      <a:pt x="5918" y="3160"/>
                    </a:lnTo>
                    <a:lnTo>
                      <a:pt x="6185" y="3350"/>
                    </a:lnTo>
                    <a:lnTo>
                      <a:pt x="6641" y="3636"/>
                    </a:lnTo>
                    <a:lnTo>
                      <a:pt x="6927" y="3807"/>
                    </a:lnTo>
                    <a:lnTo>
                      <a:pt x="7041" y="3864"/>
                    </a:lnTo>
                    <a:lnTo>
                      <a:pt x="7041" y="3864"/>
                    </a:lnTo>
                    <a:lnTo>
                      <a:pt x="7288" y="4187"/>
                    </a:lnTo>
                    <a:lnTo>
                      <a:pt x="7555" y="4473"/>
                    </a:lnTo>
                    <a:lnTo>
                      <a:pt x="7821" y="4739"/>
                    </a:lnTo>
                    <a:lnTo>
                      <a:pt x="8087" y="4968"/>
                    </a:lnTo>
                    <a:lnTo>
                      <a:pt x="8335" y="5196"/>
                    </a:lnTo>
                    <a:lnTo>
                      <a:pt x="8601" y="5386"/>
                    </a:lnTo>
                    <a:lnTo>
                      <a:pt x="9077" y="5710"/>
                    </a:lnTo>
                    <a:lnTo>
                      <a:pt x="9534" y="5957"/>
                    </a:lnTo>
                    <a:lnTo>
                      <a:pt x="9895" y="6147"/>
                    </a:lnTo>
                    <a:lnTo>
                      <a:pt x="10200" y="6319"/>
                    </a:lnTo>
                    <a:lnTo>
                      <a:pt x="10295" y="6395"/>
                    </a:lnTo>
                    <a:lnTo>
                      <a:pt x="10390" y="6452"/>
                    </a:lnTo>
                    <a:lnTo>
                      <a:pt x="10390" y="6452"/>
                    </a:lnTo>
                    <a:lnTo>
                      <a:pt x="10466" y="6566"/>
                    </a:lnTo>
                    <a:lnTo>
                      <a:pt x="10599" y="6737"/>
                    </a:lnTo>
                    <a:lnTo>
                      <a:pt x="10904" y="7232"/>
                    </a:lnTo>
                    <a:lnTo>
                      <a:pt x="11284" y="7898"/>
                    </a:lnTo>
                    <a:lnTo>
                      <a:pt x="11703" y="8621"/>
                    </a:lnTo>
                    <a:lnTo>
                      <a:pt x="12426" y="9934"/>
                    </a:lnTo>
                    <a:lnTo>
                      <a:pt x="12750" y="10505"/>
                    </a:lnTo>
                    <a:lnTo>
                      <a:pt x="12750" y="10505"/>
                    </a:lnTo>
                    <a:lnTo>
                      <a:pt x="12616" y="10752"/>
                    </a:lnTo>
                    <a:lnTo>
                      <a:pt x="12483" y="11000"/>
                    </a:lnTo>
                    <a:lnTo>
                      <a:pt x="12388" y="11266"/>
                    </a:lnTo>
                    <a:lnTo>
                      <a:pt x="12312" y="11552"/>
                    </a:lnTo>
                    <a:lnTo>
                      <a:pt x="12236" y="11856"/>
                    </a:lnTo>
                    <a:lnTo>
                      <a:pt x="12179" y="12142"/>
                    </a:lnTo>
                    <a:lnTo>
                      <a:pt x="12084" y="12732"/>
                    </a:lnTo>
                    <a:lnTo>
                      <a:pt x="12046" y="13245"/>
                    </a:lnTo>
                    <a:lnTo>
                      <a:pt x="12007" y="13683"/>
                    </a:lnTo>
                    <a:lnTo>
                      <a:pt x="12007" y="1406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1" name="Google Shape;3171;p32"/>
              <p:cNvSpPr/>
              <p:nvPr/>
            </p:nvSpPr>
            <p:spPr>
              <a:xfrm>
                <a:off x="5591825" y="3304675"/>
                <a:ext cx="263575" cy="79950"/>
              </a:xfrm>
              <a:custGeom>
                <a:avLst/>
                <a:gdLst/>
                <a:ahLst/>
                <a:cxnLst/>
                <a:rect l="l" t="t" r="r" b="b"/>
                <a:pathLst>
                  <a:path w="10543" h="3198" extrusionOk="0">
                    <a:moveTo>
                      <a:pt x="10542" y="1675"/>
                    </a:moveTo>
                    <a:lnTo>
                      <a:pt x="10542" y="1675"/>
                    </a:lnTo>
                    <a:lnTo>
                      <a:pt x="9934" y="1428"/>
                    </a:lnTo>
                    <a:lnTo>
                      <a:pt x="9268" y="1180"/>
                    </a:lnTo>
                    <a:lnTo>
                      <a:pt x="8468" y="876"/>
                    </a:lnTo>
                    <a:lnTo>
                      <a:pt x="7612" y="571"/>
                    </a:lnTo>
                    <a:lnTo>
                      <a:pt x="6756" y="305"/>
                    </a:lnTo>
                    <a:lnTo>
                      <a:pt x="6337" y="191"/>
                    </a:lnTo>
                    <a:lnTo>
                      <a:pt x="5956" y="115"/>
                    </a:lnTo>
                    <a:lnTo>
                      <a:pt x="5614" y="39"/>
                    </a:lnTo>
                    <a:lnTo>
                      <a:pt x="5328" y="0"/>
                    </a:lnTo>
                    <a:lnTo>
                      <a:pt x="5328" y="0"/>
                    </a:lnTo>
                    <a:lnTo>
                      <a:pt x="5176" y="20"/>
                    </a:lnTo>
                    <a:lnTo>
                      <a:pt x="5024" y="39"/>
                    </a:lnTo>
                    <a:lnTo>
                      <a:pt x="4853" y="58"/>
                    </a:lnTo>
                    <a:lnTo>
                      <a:pt x="4681" y="115"/>
                    </a:lnTo>
                    <a:lnTo>
                      <a:pt x="4282" y="267"/>
                    </a:lnTo>
                    <a:lnTo>
                      <a:pt x="3882" y="476"/>
                    </a:lnTo>
                    <a:lnTo>
                      <a:pt x="3445" y="705"/>
                    </a:lnTo>
                    <a:lnTo>
                      <a:pt x="3007" y="971"/>
                    </a:lnTo>
                    <a:lnTo>
                      <a:pt x="2550" y="1275"/>
                    </a:lnTo>
                    <a:lnTo>
                      <a:pt x="2113" y="1561"/>
                    </a:lnTo>
                    <a:lnTo>
                      <a:pt x="1294" y="2170"/>
                    </a:lnTo>
                    <a:lnTo>
                      <a:pt x="628" y="2684"/>
                    </a:lnTo>
                    <a:lnTo>
                      <a:pt x="0" y="3197"/>
                    </a:lnTo>
                    <a:lnTo>
                      <a:pt x="0" y="3197"/>
                    </a:lnTo>
                    <a:lnTo>
                      <a:pt x="1066" y="2950"/>
                    </a:lnTo>
                    <a:lnTo>
                      <a:pt x="2246" y="2684"/>
                    </a:lnTo>
                    <a:lnTo>
                      <a:pt x="3711" y="2398"/>
                    </a:lnTo>
                    <a:lnTo>
                      <a:pt x="4529" y="2246"/>
                    </a:lnTo>
                    <a:lnTo>
                      <a:pt x="5386" y="2094"/>
                    </a:lnTo>
                    <a:lnTo>
                      <a:pt x="6261" y="1980"/>
                    </a:lnTo>
                    <a:lnTo>
                      <a:pt x="7136" y="1865"/>
                    </a:lnTo>
                    <a:lnTo>
                      <a:pt x="8031" y="1770"/>
                    </a:lnTo>
                    <a:lnTo>
                      <a:pt x="8887" y="1694"/>
                    </a:lnTo>
                    <a:lnTo>
                      <a:pt x="9743" y="1675"/>
                    </a:lnTo>
                    <a:lnTo>
                      <a:pt x="10542" y="1675"/>
                    </a:lnTo>
                    <a:close/>
                  </a:path>
                </a:pathLst>
              </a:custGeom>
              <a:solidFill>
                <a:srgbClr val="94D6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2" name="Google Shape;3172;p32"/>
              <p:cNvSpPr/>
              <p:nvPr/>
            </p:nvSpPr>
            <p:spPr>
              <a:xfrm>
                <a:off x="5591825" y="3304675"/>
                <a:ext cx="263575" cy="79950"/>
              </a:xfrm>
              <a:custGeom>
                <a:avLst/>
                <a:gdLst/>
                <a:ahLst/>
                <a:cxnLst/>
                <a:rect l="l" t="t" r="r" b="b"/>
                <a:pathLst>
                  <a:path w="10543" h="3198" fill="none" extrusionOk="0">
                    <a:moveTo>
                      <a:pt x="10542" y="1675"/>
                    </a:moveTo>
                    <a:lnTo>
                      <a:pt x="10542" y="1675"/>
                    </a:lnTo>
                    <a:lnTo>
                      <a:pt x="9934" y="1428"/>
                    </a:lnTo>
                    <a:lnTo>
                      <a:pt x="9268" y="1180"/>
                    </a:lnTo>
                    <a:lnTo>
                      <a:pt x="8468" y="876"/>
                    </a:lnTo>
                    <a:lnTo>
                      <a:pt x="7612" y="571"/>
                    </a:lnTo>
                    <a:lnTo>
                      <a:pt x="6756" y="305"/>
                    </a:lnTo>
                    <a:lnTo>
                      <a:pt x="6337" y="191"/>
                    </a:lnTo>
                    <a:lnTo>
                      <a:pt x="5956" y="115"/>
                    </a:lnTo>
                    <a:lnTo>
                      <a:pt x="5614" y="39"/>
                    </a:lnTo>
                    <a:lnTo>
                      <a:pt x="5328" y="0"/>
                    </a:lnTo>
                    <a:lnTo>
                      <a:pt x="5328" y="0"/>
                    </a:lnTo>
                    <a:lnTo>
                      <a:pt x="5176" y="20"/>
                    </a:lnTo>
                    <a:lnTo>
                      <a:pt x="5024" y="39"/>
                    </a:lnTo>
                    <a:lnTo>
                      <a:pt x="4853" y="58"/>
                    </a:lnTo>
                    <a:lnTo>
                      <a:pt x="4681" y="115"/>
                    </a:lnTo>
                    <a:lnTo>
                      <a:pt x="4282" y="267"/>
                    </a:lnTo>
                    <a:lnTo>
                      <a:pt x="3882" y="476"/>
                    </a:lnTo>
                    <a:lnTo>
                      <a:pt x="3445" y="705"/>
                    </a:lnTo>
                    <a:lnTo>
                      <a:pt x="3007" y="971"/>
                    </a:lnTo>
                    <a:lnTo>
                      <a:pt x="2550" y="1275"/>
                    </a:lnTo>
                    <a:lnTo>
                      <a:pt x="2113" y="1561"/>
                    </a:lnTo>
                    <a:lnTo>
                      <a:pt x="1294" y="2170"/>
                    </a:lnTo>
                    <a:lnTo>
                      <a:pt x="628" y="2684"/>
                    </a:lnTo>
                    <a:lnTo>
                      <a:pt x="0" y="3197"/>
                    </a:lnTo>
                    <a:lnTo>
                      <a:pt x="0" y="3197"/>
                    </a:lnTo>
                    <a:lnTo>
                      <a:pt x="1066" y="2950"/>
                    </a:lnTo>
                    <a:lnTo>
                      <a:pt x="2246" y="2684"/>
                    </a:lnTo>
                    <a:lnTo>
                      <a:pt x="3711" y="2398"/>
                    </a:lnTo>
                    <a:lnTo>
                      <a:pt x="4529" y="2246"/>
                    </a:lnTo>
                    <a:lnTo>
                      <a:pt x="5386" y="2094"/>
                    </a:lnTo>
                    <a:lnTo>
                      <a:pt x="6261" y="1980"/>
                    </a:lnTo>
                    <a:lnTo>
                      <a:pt x="7136" y="1865"/>
                    </a:lnTo>
                    <a:lnTo>
                      <a:pt x="8031" y="1770"/>
                    </a:lnTo>
                    <a:lnTo>
                      <a:pt x="8887" y="1694"/>
                    </a:lnTo>
                    <a:lnTo>
                      <a:pt x="9743" y="1675"/>
                    </a:lnTo>
                    <a:lnTo>
                      <a:pt x="10542" y="167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3" name="Google Shape;3173;p32"/>
              <p:cNvSpPr/>
              <p:nvPr/>
            </p:nvSpPr>
            <p:spPr>
              <a:xfrm>
                <a:off x="5867750" y="4580100"/>
                <a:ext cx="261200" cy="574250"/>
              </a:xfrm>
              <a:custGeom>
                <a:avLst/>
                <a:gdLst/>
                <a:ahLst/>
                <a:cxnLst/>
                <a:rect l="l" t="t" r="r" b="b"/>
                <a:pathLst>
                  <a:path w="10448" h="22970" extrusionOk="0">
                    <a:moveTo>
                      <a:pt x="1313" y="1"/>
                    </a:moveTo>
                    <a:lnTo>
                      <a:pt x="1446" y="1219"/>
                    </a:lnTo>
                    <a:lnTo>
                      <a:pt x="1446" y="1333"/>
                    </a:lnTo>
                    <a:lnTo>
                      <a:pt x="1485" y="1771"/>
                    </a:lnTo>
                    <a:lnTo>
                      <a:pt x="1599" y="3103"/>
                    </a:lnTo>
                    <a:lnTo>
                      <a:pt x="1618" y="3312"/>
                    </a:lnTo>
                    <a:lnTo>
                      <a:pt x="1694" y="5006"/>
                    </a:lnTo>
                    <a:lnTo>
                      <a:pt x="1732" y="5919"/>
                    </a:lnTo>
                    <a:lnTo>
                      <a:pt x="1751" y="6889"/>
                    </a:lnTo>
                    <a:lnTo>
                      <a:pt x="1751" y="7879"/>
                    </a:lnTo>
                    <a:lnTo>
                      <a:pt x="1732" y="8888"/>
                    </a:lnTo>
                    <a:lnTo>
                      <a:pt x="1694" y="9915"/>
                    </a:lnTo>
                    <a:lnTo>
                      <a:pt x="1637" y="10943"/>
                    </a:lnTo>
                    <a:lnTo>
                      <a:pt x="1561" y="11970"/>
                    </a:lnTo>
                    <a:lnTo>
                      <a:pt x="1446" y="12979"/>
                    </a:lnTo>
                    <a:lnTo>
                      <a:pt x="1294" y="13968"/>
                    </a:lnTo>
                    <a:lnTo>
                      <a:pt x="1123" y="14920"/>
                    </a:lnTo>
                    <a:lnTo>
                      <a:pt x="1028" y="15377"/>
                    </a:lnTo>
                    <a:lnTo>
                      <a:pt x="914" y="15814"/>
                    </a:lnTo>
                    <a:lnTo>
                      <a:pt x="780" y="16252"/>
                    </a:lnTo>
                    <a:lnTo>
                      <a:pt x="647" y="16671"/>
                    </a:lnTo>
                    <a:lnTo>
                      <a:pt x="514" y="17089"/>
                    </a:lnTo>
                    <a:lnTo>
                      <a:pt x="362" y="17470"/>
                    </a:lnTo>
                    <a:lnTo>
                      <a:pt x="191" y="17850"/>
                    </a:lnTo>
                    <a:lnTo>
                      <a:pt x="0" y="18212"/>
                    </a:lnTo>
                    <a:lnTo>
                      <a:pt x="362" y="18669"/>
                    </a:lnTo>
                    <a:lnTo>
                      <a:pt x="761" y="19144"/>
                    </a:lnTo>
                    <a:lnTo>
                      <a:pt x="1275" y="19753"/>
                    </a:lnTo>
                    <a:lnTo>
                      <a:pt x="1618" y="20153"/>
                    </a:lnTo>
                    <a:lnTo>
                      <a:pt x="2017" y="20571"/>
                    </a:lnTo>
                    <a:lnTo>
                      <a:pt x="2417" y="20990"/>
                    </a:lnTo>
                    <a:lnTo>
                      <a:pt x="2817" y="21371"/>
                    </a:lnTo>
                    <a:lnTo>
                      <a:pt x="3235" y="21751"/>
                    </a:lnTo>
                    <a:lnTo>
                      <a:pt x="3635" y="22075"/>
                    </a:lnTo>
                    <a:lnTo>
                      <a:pt x="4034" y="22341"/>
                    </a:lnTo>
                    <a:lnTo>
                      <a:pt x="4206" y="22455"/>
                    </a:lnTo>
                    <a:lnTo>
                      <a:pt x="4396" y="22551"/>
                    </a:lnTo>
                    <a:lnTo>
                      <a:pt x="4719" y="22684"/>
                    </a:lnTo>
                    <a:lnTo>
                      <a:pt x="5024" y="22798"/>
                    </a:lnTo>
                    <a:lnTo>
                      <a:pt x="5309" y="22874"/>
                    </a:lnTo>
                    <a:lnTo>
                      <a:pt x="5595" y="22912"/>
                    </a:lnTo>
                    <a:lnTo>
                      <a:pt x="5861" y="22950"/>
                    </a:lnTo>
                    <a:lnTo>
                      <a:pt x="6109" y="22969"/>
                    </a:lnTo>
                    <a:lnTo>
                      <a:pt x="6356" y="22969"/>
                    </a:lnTo>
                    <a:lnTo>
                      <a:pt x="6565" y="22950"/>
                    </a:lnTo>
                    <a:lnTo>
                      <a:pt x="6927" y="22893"/>
                    </a:lnTo>
                    <a:lnTo>
                      <a:pt x="7212" y="22817"/>
                    </a:lnTo>
                    <a:lnTo>
                      <a:pt x="7384" y="22760"/>
                    </a:lnTo>
                    <a:lnTo>
                      <a:pt x="7441" y="22741"/>
                    </a:lnTo>
                    <a:lnTo>
                      <a:pt x="7593" y="22208"/>
                    </a:lnTo>
                    <a:lnTo>
                      <a:pt x="7973" y="20724"/>
                    </a:lnTo>
                    <a:lnTo>
                      <a:pt x="8240" y="19677"/>
                    </a:lnTo>
                    <a:lnTo>
                      <a:pt x="8525" y="18478"/>
                    </a:lnTo>
                    <a:lnTo>
                      <a:pt x="8830" y="17127"/>
                    </a:lnTo>
                    <a:lnTo>
                      <a:pt x="9134" y="15643"/>
                    </a:lnTo>
                    <a:lnTo>
                      <a:pt x="9420" y="14083"/>
                    </a:lnTo>
                    <a:lnTo>
                      <a:pt x="9705" y="12427"/>
                    </a:lnTo>
                    <a:lnTo>
                      <a:pt x="9952" y="10714"/>
                    </a:lnTo>
                    <a:lnTo>
                      <a:pt x="10067" y="9839"/>
                    </a:lnTo>
                    <a:lnTo>
                      <a:pt x="10162" y="8964"/>
                    </a:lnTo>
                    <a:lnTo>
                      <a:pt x="10257" y="8088"/>
                    </a:lnTo>
                    <a:lnTo>
                      <a:pt x="10314" y="7213"/>
                    </a:lnTo>
                    <a:lnTo>
                      <a:pt x="10371" y="6338"/>
                    </a:lnTo>
                    <a:lnTo>
                      <a:pt x="10409" y="5462"/>
                    </a:lnTo>
                    <a:lnTo>
                      <a:pt x="10447" y="4606"/>
                    </a:lnTo>
                    <a:lnTo>
                      <a:pt x="10447" y="3769"/>
                    </a:lnTo>
                    <a:lnTo>
                      <a:pt x="10428" y="2931"/>
                    </a:lnTo>
                    <a:lnTo>
                      <a:pt x="10371" y="2113"/>
                    </a:lnTo>
                    <a:lnTo>
                      <a:pt x="1313" y="1"/>
                    </a:lnTo>
                    <a:close/>
                  </a:path>
                </a:pathLst>
              </a:custGeom>
              <a:solidFill>
                <a:srgbClr val="635E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4" name="Google Shape;3174;p32"/>
              <p:cNvSpPr/>
              <p:nvPr/>
            </p:nvSpPr>
            <p:spPr>
              <a:xfrm>
                <a:off x="5867750" y="4580100"/>
                <a:ext cx="261200" cy="574250"/>
              </a:xfrm>
              <a:custGeom>
                <a:avLst/>
                <a:gdLst/>
                <a:ahLst/>
                <a:cxnLst/>
                <a:rect l="l" t="t" r="r" b="b"/>
                <a:pathLst>
                  <a:path w="10448" h="22970" fill="none" extrusionOk="0">
                    <a:moveTo>
                      <a:pt x="7441" y="22741"/>
                    </a:moveTo>
                    <a:lnTo>
                      <a:pt x="7441" y="22741"/>
                    </a:lnTo>
                    <a:lnTo>
                      <a:pt x="7384" y="22760"/>
                    </a:lnTo>
                    <a:lnTo>
                      <a:pt x="7212" y="22817"/>
                    </a:lnTo>
                    <a:lnTo>
                      <a:pt x="6927" y="22893"/>
                    </a:lnTo>
                    <a:lnTo>
                      <a:pt x="6565" y="22950"/>
                    </a:lnTo>
                    <a:lnTo>
                      <a:pt x="6356" y="22969"/>
                    </a:lnTo>
                    <a:lnTo>
                      <a:pt x="6109" y="22969"/>
                    </a:lnTo>
                    <a:lnTo>
                      <a:pt x="5861" y="22950"/>
                    </a:lnTo>
                    <a:lnTo>
                      <a:pt x="5595" y="22912"/>
                    </a:lnTo>
                    <a:lnTo>
                      <a:pt x="5309" y="22874"/>
                    </a:lnTo>
                    <a:lnTo>
                      <a:pt x="5024" y="22798"/>
                    </a:lnTo>
                    <a:lnTo>
                      <a:pt x="4719" y="22684"/>
                    </a:lnTo>
                    <a:lnTo>
                      <a:pt x="4396" y="22551"/>
                    </a:lnTo>
                    <a:lnTo>
                      <a:pt x="4396" y="22551"/>
                    </a:lnTo>
                    <a:lnTo>
                      <a:pt x="4206" y="22455"/>
                    </a:lnTo>
                    <a:lnTo>
                      <a:pt x="4034" y="22341"/>
                    </a:lnTo>
                    <a:lnTo>
                      <a:pt x="3635" y="22075"/>
                    </a:lnTo>
                    <a:lnTo>
                      <a:pt x="3235" y="21751"/>
                    </a:lnTo>
                    <a:lnTo>
                      <a:pt x="2817" y="21371"/>
                    </a:lnTo>
                    <a:lnTo>
                      <a:pt x="2417" y="20990"/>
                    </a:lnTo>
                    <a:lnTo>
                      <a:pt x="2017" y="20571"/>
                    </a:lnTo>
                    <a:lnTo>
                      <a:pt x="1618" y="20153"/>
                    </a:lnTo>
                    <a:lnTo>
                      <a:pt x="1275" y="19753"/>
                    </a:lnTo>
                    <a:lnTo>
                      <a:pt x="1275" y="19753"/>
                    </a:lnTo>
                    <a:lnTo>
                      <a:pt x="761" y="19144"/>
                    </a:lnTo>
                    <a:lnTo>
                      <a:pt x="362" y="18669"/>
                    </a:lnTo>
                    <a:lnTo>
                      <a:pt x="0" y="18212"/>
                    </a:lnTo>
                    <a:lnTo>
                      <a:pt x="0" y="18212"/>
                    </a:lnTo>
                    <a:lnTo>
                      <a:pt x="191" y="17850"/>
                    </a:lnTo>
                    <a:lnTo>
                      <a:pt x="362" y="17470"/>
                    </a:lnTo>
                    <a:lnTo>
                      <a:pt x="514" y="17089"/>
                    </a:lnTo>
                    <a:lnTo>
                      <a:pt x="647" y="16671"/>
                    </a:lnTo>
                    <a:lnTo>
                      <a:pt x="780" y="16252"/>
                    </a:lnTo>
                    <a:lnTo>
                      <a:pt x="914" y="15814"/>
                    </a:lnTo>
                    <a:lnTo>
                      <a:pt x="1028" y="15377"/>
                    </a:lnTo>
                    <a:lnTo>
                      <a:pt x="1123" y="14920"/>
                    </a:lnTo>
                    <a:lnTo>
                      <a:pt x="1294" y="13968"/>
                    </a:lnTo>
                    <a:lnTo>
                      <a:pt x="1446" y="12979"/>
                    </a:lnTo>
                    <a:lnTo>
                      <a:pt x="1561" y="11970"/>
                    </a:lnTo>
                    <a:lnTo>
                      <a:pt x="1637" y="10943"/>
                    </a:lnTo>
                    <a:lnTo>
                      <a:pt x="1694" y="9915"/>
                    </a:lnTo>
                    <a:lnTo>
                      <a:pt x="1732" y="8888"/>
                    </a:lnTo>
                    <a:lnTo>
                      <a:pt x="1751" y="7879"/>
                    </a:lnTo>
                    <a:lnTo>
                      <a:pt x="1751" y="6889"/>
                    </a:lnTo>
                    <a:lnTo>
                      <a:pt x="1732" y="5919"/>
                    </a:lnTo>
                    <a:lnTo>
                      <a:pt x="1694" y="5006"/>
                    </a:lnTo>
                    <a:lnTo>
                      <a:pt x="1618" y="3312"/>
                    </a:lnTo>
                    <a:lnTo>
                      <a:pt x="1599" y="3103"/>
                    </a:lnTo>
                    <a:lnTo>
                      <a:pt x="1599" y="3103"/>
                    </a:lnTo>
                    <a:lnTo>
                      <a:pt x="1485" y="1771"/>
                    </a:lnTo>
                    <a:lnTo>
                      <a:pt x="1446" y="1333"/>
                    </a:lnTo>
                    <a:lnTo>
                      <a:pt x="1446" y="1333"/>
                    </a:lnTo>
                    <a:lnTo>
                      <a:pt x="1446" y="1219"/>
                    </a:lnTo>
                    <a:lnTo>
                      <a:pt x="1446" y="1219"/>
                    </a:lnTo>
                    <a:lnTo>
                      <a:pt x="1313" y="1"/>
                    </a:lnTo>
                    <a:lnTo>
                      <a:pt x="10371" y="2113"/>
                    </a:lnTo>
                    <a:lnTo>
                      <a:pt x="10371" y="2113"/>
                    </a:lnTo>
                    <a:lnTo>
                      <a:pt x="10428" y="2931"/>
                    </a:lnTo>
                    <a:lnTo>
                      <a:pt x="10447" y="3769"/>
                    </a:lnTo>
                    <a:lnTo>
                      <a:pt x="10447" y="4606"/>
                    </a:lnTo>
                    <a:lnTo>
                      <a:pt x="10409" y="5462"/>
                    </a:lnTo>
                    <a:lnTo>
                      <a:pt x="10371" y="6338"/>
                    </a:lnTo>
                    <a:lnTo>
                      <a:pt x="10314" y="7213"/>
                    </a:lnTo>
                    <a:lnTo>
                      <a:pt x="10257" y="8088"/>
                    </a:lnTo>
                    <a:lnTo>
                      <a:pt x="10162" y="8964"/>
                    </a:lnTo>
                    <a:lnTo>
                      <a:pt x="10067" y="9839"/>
                    </a:lnTo>
                    <a:lnTo>
                      <a:pt x="9952" y="10714"/>
                    </a:lnTo>
                    <a:lnTo>
                      <a:pt x="9705" y="12427"/>
                    </a:lnTo>
                    <a:lnTo>
                      <a:pt x="9420" y="14083"/>
                    </a:lnTo>
                    <a:lnTo>
                      <a:pt x="9134" y="15643"/>
                    </a:lnTo>
                    <a:lnTo>
                      <a:pt x="8830" y="17127"/>
                    </a:lnTo>
                    <a:lnTo>
                      <a:pt x="8525" y="18478"/>
                    </a:lnTo>
                    <a:lnTo>
                      <a:pt x="8240" y="19677"/>
                    </a:lnTo>
                    <a:lnTo>
                      <a:pt x="7973" y="20724"/>
                    </a:lnTo>
                    <a:lnTo>
                      <a:pt x="7593" y="22208"/>
                    </a:lnTo>
                    <a:lnTo>
                      <a:pt x="7441" y="227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5" name="Google Shape;3175;p32"/>
              <p:cNvSpPr/>
              <p:nvPr/>
            </p:nvSpPr>
            <p:spPr>
              <a:xfrm>
                <a:off x="4817800" y="3402200"/>
                <a:ext cx="872525" cy="654150"/>
              </a:xfrm>
              <a:custGeom>
                <a:avLst/>
                <a:gdLst/>
                <a:ahLst/>
                <a:cxnLst/>
                <a:rect l="l" t="t" r="r" b="b"/>
                <a:pathLst>
                  <a:path w="34901" h="26166" extrusionOk="0">
                    <a:moveTo>
                      <a:pt x="34900" y="19791"/>
                    </a:moveTo>
                    <a:lnTo>
                      <a:pt x="34900" y="19791"/>
                    </a:lnTo>
                    <a:lnTo>
                      <a:pt x="34900" y="20419"/>
                    </a:lnTo>
                    <a:lnTo>
                      <a:pt x="34862" y="20990"/>
                    </a:lnTo>
                    <a:lnTo>
                      <a:pt x="34805" y="21504"/>
                    </a:lnTo>
                    <a:lnTo>
                      <a:pt x="34748" y="21960"/>
                    </a:lnTo>
                    <a:lnTo>
                      <a:pt x="34672" y="22360"/>
                    </a:lnTo>
                    <a:lnTo>
                      <a:pt x="34577" y="22702"/>
                    </a:lnTo>
                    <a:lnTo>
                      <a:pt x="34501" y="23007"/>
                    </a:lnTo>
                    <a:lnTo>
                      <a:pt x="34406" y="23254"/>
                    </a:lnTo>
                    <a:lnTo>
                      <a:pt x="34310" y="23464"/>
                    </a:lnTo>
                    <a:lnTo>
                      <a:pt x="34215" y="23635"/>
                    </a:lnTo>
                    <a:lnTo>
                      <a:pt x="34120" y="23787"/>
                    </a:lnTo>
                    <a:lnTo>
                      <a:pt x="34044" y="23882"/>
                    </a:lnTo>
                    <a:lnTo>
                      <a:pt x="33930" y="24015"/>
                    </a:lnTo>
                    <a:lnTo>
                      <a:pt x="33892" y="24053"/>
                    </a:lnTo>
                    <a:lnTo>
                      <a:pt x="27251" y="18192"/>
                    </a:lnTo>
                    <a:lnTo>
                      <a:pt x="27251" y="18192"/>
                    </a:lnTo>
                    <a:lnTo>
                      <a:pt x="26870" y="18459"/>
                    </a:lnTo>
                    <a:lnTo>
                      <a:pt x="25900" y="19125"/>
                    </a:lnTo>
                    <a:lnTo>
                      <a:pt x="24587" y="20095"/>
                    </a:lnTo>
                    <a:lnTo>
                      <a:pt x="23882" y="20628"/>
                    </a:lnTo>
                    <a:lnTo>
                      <a:pt x="23178" y="21199"/>
                    </a:lnTo>
                    <a:lnTo>
                      <a:pt x="23178" y="21199"/>
                    </a:lnTo>
                    <a:lnTo>
                      <a:pt x="22779" y="21504"/>
                    </a:lnTo>
                    <a:lnTo>
                      <a:pt x="22341" y="21827"/>
                    </a:lnTo>
                    <a:lnTo>
                      <a:pt x="21314" y="22569"/>
                    </a:lnTo>
                    <a:lnTo>
                      <a:pt x="20153" y="23368"/>
                    </a:lnTo>
                    <a:lnTo>
                      <a:pt x="18992" y="24168"/>
                    </a:lnTo>
                    <a:lnTo>
                      <a:pt x="17888" y="24891"/>
                    </a:lnTo>
                    <a:lnTo>
                      <a:pt x="16975" y="25500"/>
                    </a:lnTo>
                    <a:lnTo>
                      <a:pt x="16290" y="25918"/>
                    </a:lnTo>
                    <a:lnTo>
                      <a:pt x="15985" y="26090"/>
                    </a:lnTo>
                    <a:lnTo>
                      <a:pt x="15985" y="26090"/>
                    </a:lnTo>
                    <a:lnTo>
                      <a:pt x="15795" y="26128"/>
                    </a:lnTo>
                    <a:lnTo>
                      <a:pt x="15357" y="26128"/>
                    </a:lnTo>
                    <a:lnTo>
                      <a:pt x="13873" y="26166"/>
                    </a:lnTo>
                    <a:lnTo>
                      <a:pt x="11818" y="26166"/>
                    </a:lnTo>
                    <a:lnTo>
                      <a:pt x="9458" y="26166"/>
                    </a:lnTo>
                    <a:lnTo>
                      <a:pt x="4929" y="26147"/>
                    </a:lnTo>
                    <a:lnTo>
                      <a:pt x="3293" y="26128"/>
                    </a:lnTo>
                    <a:lnTo>
                      <a:pt x="2456" y="26090"/>
                    </a:lnTo>
                    <a:lnTo>
                      <a:pt x="2456" y="26090"/>
                    </a:lnTo>
                    <a:lnTo>
                      <a:pt x="2094" y="26052"/>
                    </a:lnTo>
                    <a:lnTo>
                      <a:pt x="1752" y="25975"/>
                    </a:lnTo>
                    <a:lnTo>
                      <a:pt x="1409" y="25861"/>
                    </a:lnTo>
                    <a:lnTo>
                      <a:pt x="1085" y="25747"/>
                    </a:lnTo>
                    <a:lnTo>
                      <a:pt x="610" y="25538"/>
                    </a:lnTo>
                    <a:lnTo>
                      <a:pt x="419" y="25443"/>
                    </a:lnTo>
                    <a:lnTo>
                      <a:pt x="419" y="25443"/>
                    </a:lnTo>
                    <a:lnTo>
                      <a:pt x="343" y="25347"/>
                    </a:lnTo>
                    <a:lnTo>
                      <a:pt x="267" y="25233"/>
                    </a:lnTo>
                    <a:lnTo>
                      <a:pt x="153" y="24986"/>
                    </a:lnTo>
                    <a:lnTo>
                      <a:pt x="77" y="24719"/>
                    </a:lnTo>
                    <a:lnTo>
                      <a:pt x="39" y="24434"/>
                    </a:lnTo>
                    <a:lnTo>
                      <a:pt x="1" y="24149"/>
                    </a:lnTo>
                    <a:lnTo>
                      <a:pt x="1" y="23844"/>
                    </a:lnTo>
                    <a:lnTo>
                      <a:pt x="20" y="23559"/>
                    </a:lnTo>
                    <a:lnTo>
                      <a:pt x="39" y="23254"/>
                    </a:lnTo>
                    <a:lnTo>
                      <a:pt x="115" y="22721"/>
                    </a:lnTo>
                    <a:lnTo>
                      <a:pt x="210" y="22303"/>
                    </a:lnTo>
                    <a:lnTo>
                      <a:pt x="324" y="21884"/>
                    </a:lnTo>
                    <a:lnTo>
                      <a:pt x="1028" y="21656"/>
                    </a:lnTo>
                    <a:lnTo>
                      <a:pt x="1162" y="20191"/>
                    </a:lnTo>
                    <a:lnTo>
                      <a:pt x="1162" y="20191"/>
                    </a:lnTo>
                    <a:lnTo>
                      <a:pt x="1390" y="20210"/>
                    </a:lnTo>
                    <a:lnTo>
                      <a:pt x="1656" y="20210"/>
                    </a:lnTo>
                    <a:lnTo>
                      <a:pt x="1980" y="20191"/>
                    </a:lnTo>
                    <a:lnTo>
                      <a:pt x="2341" y="20152"/>
                    </a:lnTo>
                    <a:lnTo>
                      <a:pt x="2722" y="20095"/>
                    </a:lnTo>
                    <a:lnTo>
                      <a:pt x="3122" y="20000"/>
                    </a:lnTo>
                    <a:lnTo>
                      <a:pt x="3293" y="19943"/>
                    </a:lnTo>
                    <a:lnTo>
                      <a:pt x="3483" y="19867"/>
                    </a:lnTo>
                    <a:lnTo>
                      <a:pt x="3483" y="19867"/>
                    </a:lnTo>
                    <a:lnTo>
                      <a:pt x="3673" y="19753"/>
                    </a:lnTo>
                    <a:lnTo>
                      <a:pt x="3921" y="19601"/>
                    </a:lnTo>
                    <a:lnTo>
                      <a:pt x="4530" y="19201"/>
                    </a:lnTo>
                    <a:lnTo>
                      <a:pt x="5234" y="18687"/>
                    </a:lnTo>
                    <a:lnTo>
                      <a:pt x="5976" y="18135"/>
                    </a:lnTo>
                    <a:lnTo>
                      <a:pt x="7346" y="17146"/>
                    </a:lnTo>
                    <a:lnTo>
                      <a:pt x="7841" y="16803"/>
                    </a:lnTo>
                    <a:lnTo>
                      <a:pt x="8012" y="16689"/>
                    </a:lnTo>
                    <a:lnTo>
                      <a:pt x="8107" y="16632"/>
                    </a:lnTo>
                    <a:lnTo>
                      <a:pt x="8107" y="16632"/>
                    </a:lnTo>
                    <a:lnTo>
                      <a:pt x="8298" y="16594"/>
                    </a:lnTo>
                    <a:lnTo>
                      <a:pt x="8507" y="16575"/>
                    </a:lnTo>
                    <a:lnTo>
                      <a:pt x="8754" y="16575"/>
                    </a:lnTo>
                    <a:lnTo>
                      <a:pt x="8983" y="16594"/>
                    </a:lnTo>
                    <a:lnTo>
                      <a:pt x="9401" y="16613"/>
                    </a:lnTo>
                    <a:lnTo>
                      <a:pt x="9573" y="16632"/>
                    </a:lnTo>
                    <a:lnTo>
                      <a:pt x="9573" y="16632"/>
                    </a:lnTo>
                    <a:lnTo>
                      <a:pt x="11475" y="14444"/>
                    </a:lnTo>
                    <a:lnTo>
                      <a:pt x="15757" y="9572"/>
                    </a:lnTo>
                    <a:lnTo>
                      <a:pt x="18079" y="6946"/>
                    </a:lnTo>
                    <a:lnTo>
                      <a:pt x="20172" y="4606"/>
                    </a:lnTo>
                    <a:lnTo>
                      <a:pt x="21047" y="3654"/>
                    </a:lnTo>
                    <a:lnTo>
                      <a:pt x="21751" y="2893"/>
                    </a:lnTo>
                    <a:lnTo>
                      <a:pt x="22265" y="2360"/>
                    </a:lnTo>
                    <a:lnTo>
                      <a:pt x="22436" y="2189"/>
                    </a:lnTo>
                    <a:lnTo>
                      <a:pt x="22550" y="2113"/>
                    </a:lnTo>
                    <a:lnTo>
                      <a:pt x="22550" y="2113"/>
                    </a:lnTo>
                    <a:lnTo>
                      <a:pt x="22741" y="1999"/>
                    </a:lnTo>
                    <a:lnTo>
                      <a:pt x="23007" y="1846"/>
                    </a:lnTo>
                    <a:lnTo>
                      <a:pt x="23730" y="1542"/>
                    </a:lnTo>
                    <a:lnTo>
                      <a:pt x="24625" y="1199"/>
                    </a:lnTo>
                    <a:lnTo>
                      <a:pt x="25576" y="838"/>
                    </a:lnTo>
                    <a:lnTo>
                      <a:pt x="27270" y="248"/>
                    </a:lnTo>
                    <a:lnTo>
                      <a:pt x="28012" y="0"/>
                    </a:lnTo>
                    <a:lnTo>
                      <a:pt x="28012" y="0"/>
                    </a:lnTo>
                    <a:lnTo>
                      <a:pt x="28335" y="362"/>
                    </a:lnTo>
                    <a:lnTo>
                      <a:pt x="28697" y="800"/>
                    </a:lnTo>
                    <a:lnTo>
                      <a:pt x="29154" y="1409"/>
                    </a:lnTo>
                    <a:lnTo>
                      <a:pt x="29686" y="2151"/>
                    </a:lnTo>
                    <a:lnTo>
                      <a:pt x="30295" y="3026"/>
                    </a:lnTo>
                    <a:lnTo>
                      <a:pt x="30600" y="3502"/>
                    </a:lnTo>
                    <a:lnTo>
                      <a:pt x="30923" y="4016"/>
                    </a:lnTo>
                    <a:lnTo>
                      <a:pt x="31228" y="4568"/>
                    </a:lnTo>
                    <a:lnTo>
                      <a:pt x="31551" y="5138"/>
                    </a:lnTo>
                    <a:lnTo>
                      <a:pt x="31551" y="5138"/>
                    </a:lnTo>
                    <a:lnTo>
                      <a:pt x="31818" y="5633"/>
                    </a:lnTo>
                    <a:lnTo>
                      <a:pt x="32084" y="6166"/>
                    </a:lnTo>
                    <a:lnTo>
                      <a:pt x="32084" y="6166"/>
                    </a:lnTo>
                    <a:lnTo>
                      <a:pt x="32408" y="6889"/>
                    </a:lnTo>
                    <a:lnTo>
                      <a:pt x="32712" y="7669"/>
                    </a:lnTo>
                    <a:lnTo>
                      <a:pt x="32997" y="8488"/>
                    </a:lnTo>
                    <a:lnTo>
                      <a:pt x="33264" y="9344"/>
                    </a:lnTo>
                    <a:lnTo>
                      <a:pt x="33530" y="10238"/>
                    </a:lnTo>
                    <a:lnTo>
                      <a:pt x="33759" y="11152"/>
                    </a:lnTo>
                    <a:lnTo>
                      <a:pt x="33968" y="12084"/>
                    </a:lnTo>
                    <a:lnTo>
                      <a:pt x="34158" y="13036"/>
                    </a:lnTo>
                    <a:lnTo>
                      <a:pt x="34329" y="13968"/>
                    </a:lnTo>
                    <a:lnTo>
                      <a:pt x="34482" y="14900"/>
                    </a:lnTo>
                    <a:lnTo>
                      <a:pt x="34615" y="15795"/>
                    </a:lnTo>
                    <a:lnTo>
                      <a:pt x="34710" y="16689"/>
                    </a:lnTo>
                    <a:lnTo>
                      <a:pt x="34805" y="17526"/>
                    </a:lnTo>
                    <a:lnTo>
                      <a:pt x="34862" y="18345"/>
                    </a:lnTo>
                    <a:lnTo>
                      <a:pt x="34900" y="19087"/>
                    </a:lnTo>
                    <a:lnTo>
                      <a:pt x="34900" y="1979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6" name="Google Shape;3176;p32"/>
              <p:cNvSpPr/>
              <p:nvPr/>
            </p:nvSpPr>
            <p:spPr>
              <a:xfrm>
                <a:off x="4817800" y="3402200"/>
                <a:ext cx="872525" cy="654150"/>
              </a:xfrm>
              <a:custGeom>
                <a:avLst/>
                <a:gdLst/>
                <a:ahLst/>
                <a:cxnLst/>
                <a:rect l="l" t="t" r="r" b="b"/>
                <a:pathLst>
                  <a:path w="34901" h="26166" fill="none" extrusionOk="0">
                    <a:moveTo>
                      <a:pt x="34900" y="19791"/>
                    </a:moveTo>
                    <a:lnTo>
                      <a:pt x="34900" y="19791"/>
                    </a:lnTo>
                    <a:lnTo>
                      <a:pt x="34900" y="20419"/>
                    </a:lnTo>
                    <a:lnTo>
                      <a:pt x="34862" y="20990"/>
                    </a:lnTo>
                    <a:lnTo>
                      <a:pt x="34805" y="21504"/>
                    </a:lnTo>
                    <a:lnTo>
                      <a:pt x="34748" y="21960"/>
                    </a:lnTo>
                    <a:lnTo>
                      <a:pt x="34672" y="22360"/>
                    </a:lnTo>
                    <a:lnTo>
                      <a:pt x="34577" y="22702"/>
                    </a:lnTo>
                    <a:lnTo>
                      <a:pt x="34501" y="23007"/>
                    </a:lnTo>
                    <a:lnTo>
                      <a:pt x="34406" y="23254"/>
                    </a:lnTo>
                    <a:lnTo>
                      <a:pt x="34310" y="23464"/>
                    </a:lnTo>
                    <a:lnTo>
                      <a:pt x="34215" y="23635"/>
                    </a:lnTo>
                    <a:lnTo>
                      <a:pt x="34120" y="23787"/>
                    </a:lnTo>
                    <a:lnTo>
                      <a:pt x="34044" y="23882"/>
                    </a:lnTo>
                    <a:lnTo>
                      <a:pt x="33930" y="24015"/>
                    </a:lnTo>
                    <a:lnTo>
                      <a:pt x="33892" y="24053"/>
                    </a:lnTo>
                    <a:lnTo>
                      <a:pt x="27251" y="18192"/>
                    </a:lnTo>
                    <a:lnTo>
                      <a:pt x="27251" y="18192"/>
                    </a:lnTo>
                    <a:lnTo>
                      <a:pt x="26870" y="18459"/>
                    </a:lnTo>
                    <a:lnTo>
                      <a:pt x="25900" y="19125"/>
                    </a:lnTo>
                    <a:lnTo>
                      <a:pt x="24587" y="20095"/>
                    </a:lnTo>
                    <a:lnTo>
                      <a:pt x="23882" y="20628"/>
                    </a:lnTo>
                    <a:lnTo>
                      <a:pt x="23178" y="21199"/>
                    </a:lnTo>
                    <a:lnTo>
                      <a:pt x="23178" y="21199"/>
                    </a:lnTo>
                    <a:lnTo>
                      <a:pt x="22779" y="21504"/>
                    </a:lnTo>
                    <a:lnTo>
                      <a:pt x="22341" y="21827"/>
                    </a:lnTo>
                    <a:lnTo>
                      <a:pt x="21314" y="22569"/>
                    </a:lnTo>
                    <a:lnTo>
                      <a:pt x="20153" y="23368"/>
                    </a:lnTo>
                    <a:lnTo>
                      <a:pt x="18992" y="24168"/>
                    </a:lnTo>
                    <a:lnTo>
                      <a:pt x="17888" y="24891"/>
                    </a:lnTo>
                    <a:lnTo>
                      <a:pt x="16975" y="25500"/>
                    </a:lnTo>
                    <a:lnTo>
                      <a:pt x="16290" y="25918"/>
                    </a:lnTo>
                    <a:lnTo>
                      <a:pt x="15985" y="26090"/>
                    </a:lnTo>
                    <a:lnTo>
                      <a:pt x="15985" y="26090"/>
                    </a:lnTo>
                    <a:lnTo>
                      <a:pt x="15795" y="26128"/>
                    </a:lnTo>
                    <a:lnTo>
                      <a:pt x="15357" y="26128"/>
                    </a:lnTo>
                    <a:lnTo>
                      <a:pt x="13873" y="26166"/>
                    </a:lnTo>
                    <a:lnTo>
                      <a:pt x="11818" y="26166"/>
                    </a:lnTo>
                    <a:lnTo>
                      <a:pt x="9458" y="26166"/>
                    </a:lnTo>
                    <a:lnTo>
                      <a:pt x="4929" y="26147"/>
                    </a:lnTo>
                    <a:lnTo>
                      <a:pt x="3293" y="26128"/>
                    </a:lnTo>
                    <a:lnTo>
                      <a:pt x="2456" y="26090"/>
                    </a:lnTo>
                    <a:lnTo>
                      <a:pt x="2456" y="26090"/>
                    </a:lnTo>
                    <a:lnTo>
                      <a:pt x="2094" y="26052"/>
                    </a:lnTo>
                    <a:lnTo>
                      <a:pt x="1752" y="25975"/>
                    </a:lnTo>
                    <a:lnTo>
                      <a:pt x="1409" y="25861"/>
                    </a:lnTo>
                    <a:lnTo>
                      <a:pt x="1085" y="25747"/>
                    </a:lnTo>
                    <a:lnTo>
                      <a:pt x="610" y="25538"/>
                    </a:lnTo>
                    <a:lnTo>
                      <a:pt x="419" y="25443"/>
                    </a:lnTo>
                    <a:lnTo>
                      <a:pt x="419" y="25443"/>
                    </a:lnTo>
                    <a:lnTo>
                      <a:pt x="343" y="25347"/>
                    </a:lnTo>
                    <a:lnTo>
                      <a:pt x="267" y="25233"/>
                    </a:lnTo>
                    <a:lnTo>
                      <a:pt x="153" y="24986"/>
                    </a:lnTo>
                    <a:lnTo>
                      <a:pt x="77" y="24719"/>
                    </a:lnTo>
                    <a:lnTo>
                      <a:pt x="39" y="24434"/>
                    </a:lnTo>
                    <a:lnTo>
                      <a:pt x="1" y="24149"/>
                    </a:lnTo>
                    <a:lnTo>
                      <a:pt x="1" y="23844"/>
                    </a:lnTo>
                    <a:lnTo>
                      <a:pt x="20" y="23559"/>
                    </a:lnTo>
                    <a:lnTo>
                      <a:pt x="39" y="23254"/>
                    </a:lnTo>
                    <a:lnTo>
                      <a:pt x="115" y="22721"/>
                    </a:lnTo>
                    <a:lnTo>
                      <a:pt x="210" y="22303"/>
                    </a:lnTo>
                    <a:lnTo>
                      <a:pt x="324" y="21884"/>
                    </a:lnTo>
                    <a:lnTo>
                      <a:pt x="1028" y="21656"/>
                    </a:lnTo>
                    <a:lnTo>
                      <a:pt x="1162" y="20191"/>
                    </a:lnTo>
                    <a:lnTo>
                      <a:pt x="1162" y="20191"/>
                    </a:lnTo>
                    <a:lnTo>
                      <a:pt x="1390" y="20210"/>
                    </a:lnTo>
                    <a:lnTo>
                      <a:pt x="1656" y="20210"/>
                    </a:lnTo>
                    <a:lnTo>
                      <a:pt x="1980" y="20191"/>
                    </a:lnTo>
                    <a:lnTo>
                      <a:pt x="2341" y="20152"/>
                    </a:lnTo>
                    <a:lnTo>
                      <a:pt x="2722" y="20095"/>
                    </a:lnTo>
                    <a:lnTo>
                      <a:pt x="3122" y="20000"/>
                    </a:lnTo>
                    <a:lnTo>
                      <a:pt x="3293" y="19943"/>
                    </a:lnTo>
                    <a:lnTo>
                      <a:pt x="3483" y="19867"/>
                    </a:lnTo>
                    <a:lnTo>
                      <a:pt x="3483" y="19867"/>
                    </a:lnTo>
                    <a:lnTo>
                      <a:pt x="3673" y="19753"/>
                    </a:lnTo>
                    <a:lnTo>
                      <a:pt x="3921" y="19601"/>
                    </a:lnTo>
                    <a:lnTo>
                      <a:pt x="4530" y="19201"/>
                    </a:lnTo>
                    <a:lnTo>
                      <a:pt x="5234" y="18687"/>
                    </a:lnTo>
                    <a:lnTo>
                      <a:pt x="5976" y="18135"/>
                    </a:lnTo>
                    <a:lnTo>
                      <a:pt x="7346" y="17146"/>
                    </a:lnTo>
                    <a:lnTo>
                      <a:pt x="7841" y="16803"/>
                    </a:lnTo>
                    <a:lnTo>
                      <a:pt x="8012" y="16689"/>
                    </a:lnTo>
                    <a:lnTo>
                      <a:pt x="8107" y="16632"/>
                    </a:lnTo>
                    <a:lnTo>
                      <a:pt x="8107" y="16632"/>
                    </a:lnTo>
                    <a:lnTo>
                      <a:pt x="8298" y="16594"/>
                    </a:lnTo>
                    <a:lnTo>
                      <a:pt x="8507" y="16575"/>
                    </a:lnTo>
                    <a:lnTo>
                      <a:pt x="8754" y="16575"/>
                    </a:lnTo>
                    <a:lnTo>
                      <a:pt x="8983" y="16594"/>
                    </a:lnTo>
                    <a:lnTo>
                      <a:pt x="9401" y="16613"/>
                    </a:lnTo>
                    <a:lnTo>
                      <a:pt x="9573" y="16632"/>
                    </a:lnTo>
                    <a:lnTo>
                      <a:pt x="9573" y="16632"/>
                    </a:lnTo>
                    <a:lnTo>
                      <a:pt x="11475" y="14444"/>
                    </a:lnTo>
                    <a:lnTo>
                      <a:pt x="15757" y="9572"/>
                    </a:lnTo>
                    <a:lnTo>
                      <a:pt x="18079" y="6946"/>
                    </a:lnTo>
                    <a:lnTo>
                      <a:pt x="20172" y="4606"/>
                    </a:lnTo>
                    <a:lnTo>
                      <a:pt x="21047" y="3654"/>
                    </a:lnTo>
                    <a:lnTo>
                      <a:pt x="21751" y="2893"/>
                    </a:lnTo>
                    <a:lnTo>
                      <a:pt x="22265" y="2360"/>
                    </a:lnTo>
                    <a:lnTo>
                      <a:pt x="22436" y="2189"/>
                    </a:lnTo>
                    <a:lnTo>
                      <a:pt x="22550" y="2113"/>
                    </a:lnTo>
                    <a:lnTo>
                      <a:pt x="22550" y="2113"/>
                    </a:lnTo>
                    <a:lnTo>
                      <a:pt x="22741" y="1999"/>
                    </a:lnTo>
                    <a:lnTo>
                      <a:pt x="23007" y="1846"/>
                    </a:lnTo>
                    <a:lnTo>
                      <a:pt x="23730" y="1542"/>
                    </a:lnTo>
                    <a:lnTo>
                      <a:pt x="24625" y="1199"/>
                    </a:lnTo>
                    <a:lnTo>
                      <a:pt x="25576" y="838"/>
                    </a:lnTo>
                    <a:lnTo>
                      <a:pt x="27270" y="248"/>
                    </a:lnTo>
                    <a:lnTo>
                      <a:pt x="28012" y="0"/>
                    </a:lnTo>
                    <a:lnTo>
                      <a:pt x="28012" y="0"/>
                    </a:lnTo>
                    <a:lnTo>
                      <a:pt x="28335" y="362"/>
                    </a:lnTo>
                    <a:lnTo>
                      <a:pt x="28697" y="800"/>
                    </a:lnTo>
                    <a:lnTo>
                      <a:pt x="29154" y="1409"/>
                    </a:lnTo>
                    <a:lnTo>
                      <a:pt x="29686" y="2151"/>
                    </a:lnTo>
                    <a:lnTo>
                      <a:pt x="30295" y="3026"/>
                    </a:lnTo>
                    <a:lnTo>
                      <a:pt x="30600" y="3502"/>
                    </a:lnTo>
                    <a:lnTo>
                      <a:pt x="30923" y="4016"/>
                    </a:lnTo>
                    <a:lnTo>
                      <a:pt x="31228" y="4568"/>
                    </a:lnTo>
                    <a:lnTo>
                      <a:pt x="31551" y="5138"/>
                    </a:lnTo>
                    <a:lnTo>
                      <a:pt x="31551" y="5138"/>
                    </a:lnTo>
                    <a:lnTo>
                      <a:pt x="31818" y="5633"/>
                    </a:lnTo>
                    <a:lnTo>
                      <a:pt x="32084" y="6166"/>
                    </a:lnTo>
                    <a:lnTo>
                      <a:pt x="32084" y="6166"/>
                    </a:lnTo>
                    <a:lnTo>
                      <a:pt x="32408" y="6889"/>
                    </a:lnTo>
                    <a:lnTo>
                      <a:pt x="32712" y="7669"/>
                    </a:lnTo>
                    <a:lnTo>
                      <a:pt x="32997" y="8488"/>
                    </a:lnTo>
                    <a:lnTo>
                      <a:pt x="33264" y="9344"/>
                    </a:lnTo>
                    <a:lnTo>
                      <a:pt x="33530" y="10238"/>
                    </a:lnTo>
                    <a:lnTo>
                      <a:pt x="33759" y="11152"/>
                    </a:lnTo>
                    <a:lnTo>
                      <a:pt x="33968" y="12084"/>
                    </a:lnTo>
                    <a:lnTo>
                      <a:pt x="34158" y="13036"/>
                    </a:lnTo>
                    <a:lnTo>
                      <a:pt x="34329" y="13968"/>
                    </a:lnTo>
                    <a:lnTo>
                      <a:pt x="34482" y="14900"/>
                    </a:lnTo>
                    <a:lnTo>
                      <a:pt x="34615" y="15795"/>
                    </a:lnTo>
                    <a:lnTo>
                      <a:pt x="34710" y="16689"/>
                    </a:lnTo>
                    <a:lnTo>
                      <a:pt x="34805" y="17526"/>
                    </a:lnTo>
                    <a:lnTo>
                      <a:pt x="34862" y="18345"/>
                    </a:lnTo>
                    <a:lnTo>
                      <a:pt x="34900" y="19087"/>
                    </a:lnTo>
                    <a:lnTo>
                      <a:pt x="34900" y="1979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7" name="Google Shape;3177;p32"/>
              <p:cNvSpPr/>
              <p:nvPr/>
            </p:nvSpPr>
            <p:spPr>
              <a:xfrm>
                <a:off x="5399625" y="4323225"/>
                <a:ext cx="817800" cy="852525"/>
              </a:xfrm>
              <a:custGeom>
                <a:avLst/>
                <a:gdLst/>
                <a:ahLst/>
                <a:cxnLst/>
                <a:rect l="l" t="t" r="r" b="b"/>
                <a:pathLst>
                  <a:path w="32712" h="34101" extrusionOk="0">
                    <a:moveTo>
                      <a:pt x="6413" y="0"/>
                    </a:moveTo>
                    <a:lnTo>
                      <a:pt x="5614" y="38"/>
                    </a:lnTo>
                    <a:lnTo>
                      <a:pt x="4834" y="57"/>
                    </a:lnTo>
                    <a:lnTo>
                      <a:pt x="4073" y="95"/>
                    </a:lnTo>
                    <a:lnTo>
                      <a:pt x="3350" y="152"/>
                    </a:lnTo>
                    <a:lnTo>
                      <a:pt x="2703" y="209"/>
                    </a:lnTo>
                    <a:lnTo>
                      <a:pt x="2094" y="286"/>
                    </a:lnTo>
                    <a:lnTo>
                      <a:pt x="1580" y="362"/>
                    </a:lnTo>
                    <a:lnTo>
                      <a:pt x="1161" y="438"/>
                    </a:lnTo>
                    <a:lnTo>
                      <a:pt x="819" y="514"/>
                    </a:lnTo>
                    <a:lnTo>
                      <a:pt x="705" y="552"/>
                    </a:lnTo>
                    <a:lnTo>
                      <a:pt x="609" y="609"/>
                    </a:lnTo>
                    <a:lnTo>
                      <a:pt x="476" y="704"/>
                    </a:lnTo>
                    <a:lnTo>
                      <a:pt x="343" y="837"/>
                    </a:lnTo>
                    <a:lnTo>
                      <a:pt x="248" y="990"/>
                    </a:lnTo>
                    <a:lnTo>
                      <a:pt x="172" y="1180"/>
                    </a:lnTo>
                    <a:lnTo>
                      <a:pt x="96" y="1389"/>
                    </a:lnTo>
                    <a:lnTo>
                      <a:pt x="58" y="1618"/>
                    </a:lnTo>
                    <a:lnTo>
                      <a:pt x="20" y="1865"/>
                    </a:lnTo>
                    <a:lnTo>
                      <a:pt x="1" y="2150"/>
                    </a:lnTo>
                    <a:lnTo>
                      <a:pt x="1" y="2759"/>
                    </a:lnTo>
                    <a:lnTo>
                      <a:pt x="39" y="3463"/>
                    </a:lnTo>
                    <a:lnTo>
                      <a:pt x="134" y="5100"/>
                    </a:lnTo>
                    <a:lnTo>
                      <a:pt x="210" y="5709"/>
                    </a:lnTo>
                    <a:lnTo>
                      <a:pt x="343" y="6641"/>
                    </a:lnTo>
                    <a:lnTo>
                      <a:pt x="743" y="9286"/>
                    </a:lnTo>
                    <a:lnTo>
                      <a:pt x="990" y="10923"/>
                    </a:lnTo>
                    <a:lnTo>
                      <a:pt x="1237" y="12731"/>
                    </a:lnTo>
                    <a:lnTo>
                      <a:pt x="1485" y="14653"/>
                    </a:lnTo>
                    <a:lnTo>
                      <a:pt x="1694" y="16651"/>
                    </a:lnTo>
                    <a:lnTo>
                      <a:pt x="1789" y="17678"/>
                    </a:lnTo>
                    <a:lnTo>
                      <a:pt x="1884" y="18687"/>
                    </a:lnTo>
                    <a:lnTo>
                      <a:pt x="1941" y="19714"/>
                    </a:lnTo>
                    <a:lnTo>
                      <a:pt x="1999" y="20742"/>
                    </a:lnTo>
                    <a:lnTo>
                      <a:pt x="2037" y="21751"/>
                    </a:lnTo>
                    <a:lnTo>
                      <a:pt x="2056" y="22759"/>
                    </a:lnTo>
                    <a:lnTo>
                      <a:pt x="2056" y="23749"/>
                    </a:lnTo>
                    <a:lnTo>
                      <a:pt x="2018" y="24700"/>
                    </a:lnTo>
                    <a:lnTo>
                      <a:pt x="1980" y="25632"/>
                    </a:lnTo>
                    <a:lnTo>
                      <a:pt x="1903" y="26527"/>
                    </a:lnTo>
                    <a:lnTo>
                      <a:pt x="1789" y="27383"/>
                    </a:lnTo>
                    <a:lnTo>
                      <a:pt x="1656" y="28201"/>
                    </a:lnTo>
                    <a:lnTo>
                      <a:pt x="1485" y="28982"/>
                    </a:lnTo>
                    <a:lnTo>
                      <a:pt x="1390" y="29343"/>
                    </a:lnTo>
                    <a:lnTo>
                      <a:pt x="1275" y="29686"/>
                    </a:lnTo>
                    <a:lnTo>
                      <a:pt x="1161" y="30028"/>
                    </a:lnTo>
                    <a:lnTo>
                      <a:pt x="1028" y="30352"/>
                    </a:lnTo>
                    <a:lnTo>
                      <a:pt x="895" y="30656"/>
                    </a:lnTo>
                    <a:lnTo>
                      <a:pt x="762" y="30942"/>
                    </a:lnTo>
                    <a:lnTo>
                      <a:pt x="1637" y="31360"/>
                    </a:lnTo>
                    <a:lnTo>
                      <a:pt x="2627" y="31798"/>
                    </a:lnTo>
                    <a:lnTo>
                      <a:pt x="3863" y="32312"/>
                    </a:lnTo>
                    <a:lnTo>
                      <a:pt x="5005" y="32749"/>
                    </a:lnTo>
                    <a:lnTo>
                      <a:pt x="5614" y="32959"/>
                    </a:lnTo>
                    <a:lnTo>
                      <a:pt x="6223" y="33168"/>
                    </a:lnTo>
                    <a:lnTo>
                      <a:pt x="6832" y="33377"/>
                    </a:lnTo>
                    <a:lnTo>
                      <a:pt x="7460" y="33549"/>
                    </a:lnTo>
                    <a:lnTo>
                      <a:pt x="8069" y="33720"/>
                    </a:lnTo>
                    <a:lnTo>
                      <a:pt x="8659" y="33853"/>
                    </a:lnTo>
                    <a:lnTo>
                      <a:pt x="8678" y="33853"/>
                    </a:lnTo>
                    <a:lnTo>
                      <a:pt x="9154" y="33948"/>
                    </a:lnTo>
                    <a:lnTo>
                      <a:pt x="9610" y="34024"/>
                    </a:lnTo>
                    <a:lnTo>
                      <a:pt x="10048" y="34081"/>
                    </a:lnTo>
                    <a:lnTo>
                      <a:pt x="10467" y="34100"/>
                    </a:lnTo>
                    <a:lnTo>
                      <a:pt x="10505" y="33853"/>
                    </a:lnTo>
                    <a:lnTo>
                      <a:pt x="10581" y="33130"/>
                    </a:lnTo>
                    <a:lnTo>
                      <a:pt x="10676" y="31969"/>
                    </a:lnTo>
                    <a:lnTo>
                      <a:pt x="10771" y="30466"/>
                    </a:lnTo>
                    <a:lnTo>
                      <a:pt x="10809" y="29572"/>
                    </a:lnTo>
                    <a:lnTo>
                      <a:pt x="10847" y="28601"/>
                    </a:lnTo>
                    <a:lnTo>
                      <a:pt x="10866" y="27573"/>
                    </a:lnTo>
                    <a:lnTo>
                      <a:pt x="10866" y="26489"/>
                    </a:lnTo>
                    <a:lnTo>
                      <a:pt x="10847" y="25328"/>
                    </a:lnTo>
                    <a:lnTo>
                      <a:pt x="10828" y="24129"/>
                    </a:lnTo>
                    <a:lnTo>
                      <a:pt x="10771" y="22873"/>
                    </a:lnTo>
                    <a:lnTo>
                      <a:pt x="10695" y="21598"/>
                    </a:lnTo>
                    <a:lnTo>
                      <a:pt x="10600" y="20495"/>
                    </a:lnTo>
                    <a:lnTo>
                      <a:pt x="10486" y="19429"/>
                    </a:lnTo>
                    <a:lnTo>
                      <a:pt x="10352" y="18382"/>
                    </a:lnTo>
                    <a:lnTo>
                      <a:pt x="10200" y="17355"/>
                    </a:lnTo>
                    <a:lnTo>
                      <a:pt x="10048" y="16384"/>
                    </a:lnTo>
                    <a:lnTo>
                      <a:pt x="9896" y="15452"/>
                    </a:lnTo>
                    <a:lnTo>
                      <a:pt x="9724" y="14557"/>
                    </a:lnTo>
                    <a:lnTo>
                      <a:pt x="9553" y="13720"/>
                    </a:lnTo>
                    <a:lnTo>
                      <a:pt x="9211" y="12217"/>
                    </a:lnTo>
                    <a:lnTo>
                      <a:pt x="8887" y="10942"/>
                    </a:lnTo>
                    <a:lnTo>
                      <a:pt x="8602" y="9952"/>
                    </a:lnTo>
                    <a:lnTo>
                      <a:pt x="8411" y="9267"/>
                    </a:lnTo>
                    <a:lnTo>
                      <a:pt x="8297" y="8906"/>
                    </a:lnTo>
                    <a:lnTo>
                      <a:pt x="8773" y="8963"/>
                    </a:lnTo>
                    <a:lnTo>
                      <a:pt x="9325" y="9039"/>
                    </a:lnTo>
                    <a:lnTo>
                      <a:pt x="10029" y="9153"/>
                    </a:lnTo>
                    <a:lnTo>
                      <a:pt x="10866" y="9324"/>
                    </a:lnTo>
                    <a:lnTo>
                      <a:pt x="11818" y="9553"/>
                    </a:lnTo>
                    <a:lnTo>
                      <a:pt x="12312" y="9686"/>
                    </a:lnTo>
                    <a:lnTo>
                      <a:pt x="12826" y="9838"/>
                    </a:lnTo>
                    <a:lnTo>
                      <a:pt x="13359" y="10009"/>
                    </a:lnTo>
                    <a:lnTo>
                      <a:pt x="13873" y="10219"/>
                    </a:lnTo>
                    <a:lnTo>
                      <a:pt x="14349" y="10371"/>
                    </a:lnTo>
                    <a:lnTo>
                      <a:pt x="14919" y="10523"/>
                    </a:lnTo>
                    <a:lnTo>
                      <a:pt x="15604" y="10695"/>
                    </a:lnTo>
                    <a:lnTo>
                      <a:pt x="16385" y="10866"/>
                    </a:lnTo>
                    <a:lnTo>
                      <a:pt x="17241" y="11018"/>
                    </a:lnTo>
                    <a:lnTo>
                      <a:pt x="18154" y="11170"/>
                    </a:lnTo>
                    <a:lnTo>
                      <a:pt x="19144" y="11342"/>
                    </a:lnTo>
                    <a:lnTo>
                      <a:pt x="20171" y="11494"/>
                    </a:lnTo>
                    <a:lnTo>
                      <a:pt x="20229" y="11494"/>
                    </a:lnTo>
                    <a:lnTo>
                      <a:pt x="21332" y="11646"/>
                    </a:lnTo>
                    <a:lnTo>
                      <a:pt x="22474" y="11779"/>
                    </a:lnTo>
                    <a:lnTo>
                      <a:pt x="24738" y="12046"/>
                    </a:lnTo>
                    <a:lnTo>
                      <a:pt x="25880" y="12141"/>
                    </a:lnTo>
                    <a:lnTo>
                      <a:pt x="26984" y="12236"/>
                    </a:lnTo>
                    <a:lnTo>
                      <a:pt x="28069" y="12331"/>
                    </a:lnTo>
                    <a:lnTo>
                      <a:pt x="29096" y="12388"/>
                    </a:lnTo>
                    <a:lnTo>
                      <a:pt x="30143" y="12426"/>
                    </a:lnTo>
                    <a:lnTo>
                      <a:pt x="31113" y="12464"/>
                    </a:lnTo>
                    <a:lnTo>
                      <a:pt x="31970" y="12464"/>
                    </a:lnTo>
                    <a:lnTo>
                      <a:pt x="32712" y="12426"/>
                    </a:lnTo>
                    <a:lnTo>
                      <a:pt x="30542" y="10809"/>
                    </a:lnTo>
                    <a:lnTo>
                      <a:pt x="18839" y="2017"/>
                    </a:lnTo>
                    <a:lnTo>
                      <a:pt x="18097" y="1789"/>
                    </a:lnTo>
                    <a:lnTo>
                      <a:pt x="17260" y="1541"/>
                    </a:lnTo>
                    <a:lnTo>
                      <a:pt x="16194" y="1237"/>
                    </a:lnTo>
                    <a:lnTo>
                      <a:pt x="14957" y="933"/>
                    </a:lnTo>
                    <a:lnTo>
                      <a:pt x="13644" y="628"/>
                    </a:lnTo>
                    <a:lnTo>
                      <a:pt x="12978" y="495"/>
                    </a:lnTo>
                    <a:lnTo>
                      <a:pt x="12293" y="362"/>
                    </a:lnTo>
                    <a:lnTo>
                      <a:pt x="11627" y="247"/>
                    </a:lnTo>
                    <a:lnTo>
                      <a:pt x="10980" y="171"/>
                    </a:lnTo>
                    <a:lnTo>
                      <a:pt x="10314" y="95"/>
                    </a:lnTo>
                    <a:lnTo>
                      <a:pt x="9591" y="57"/>
                    </a:lnTo>
                    <a:lnTo>
                      <a:pt x="8830" y="19"/>
                    </a:lnTo>
                    <a:lnTo>
                      <a:pt x="803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8" name="Google Shape;3178;p32"/>
              <p:cNvSpPr/>
              <p:nvPr/>
            </p:nvSpPr>
            <p:spPr>
              <a:xfrm>
                <a:off x="5399625" y="4323225"/>
                <a:ext cx="817800" cy="852525"/>
              </a:xfrm>
              <a:custGeom>
                <a:avLst/>
                <a:gdLst/>
                <a:ahLst/>
                <a:cxnLst/>
                <a:rect l="l" t="t" r="r" b="b"/>
                <a:pathLst>
                  <a:path w="32712" h="34101" fill="none" extrusionOk="0">
                    <a:moveTo>
                      <a:pt x="32712" y="12426"/>
                    </a:moveTo>
                    <a:lnTo>
                      <a:pt x="32712" y="12426"/>
                    </a:lnTo>
                    <a:lnTo>
                      <a:pt x="31970" y="12464"/>
                    </a:lnTo>
                    <a:lnTo>
                      <a:pt x="31113" y="12464"/>
                    </a:lnTo>
                    <a:lnTo>
                      <a:pt x="30143" y="12426"/>
                    </a:lnTo>
                    <a:lnTo>
                      <a:pt x="29096" y="12388"/>
                    </a:lnTo>
                    <a:lnTo>
                      <a:pt x="29096" y="12388"/>
                    </a:lnTo>
                    <a:lnTo>
                      <a:pt x="29096" y="12388"/>
                    </a:lnTo>
                    <a:lnTo>
                      <a:pt x="28069" y="12331"/>
                    </a:lnTo>
                    <a:lnTo>
                      <a:pt x="26984" y="12236"/>
                    </a:lnTo>
                    <a:lnTo>
                      <a:pt x="25880" y="12141"/>
                    </a:lnTo>
                    <a:lnTo>
                      <a:pt x="24738" y="12046"/>
                    </a:lnTo>
                    <a:lnTo>
                      <a:pt x="22474" y="11779"/>
                    </a:lnTo>
                    <a:lnTo>
                      <a:pt x="21332" y="11646"/>
                    </a:lnTo>
                    <a:lnTo>
                      <a:pt x="20229" y="11494"/>
                    </a:lnTo>
                    <a:lnTo>
                      <a:pt x="20229" y="11494"/>
                    </a:lnTo>
                    <a:lnTo>
                      <a:pt x="20229" y="11494"/>
                    </a:lnTo>
                    <a:lnTo>
                      <a:pt x="20171" y="11494"/>
                    </a:lnTo>
                    <a:lnTo>
                      <a:pt x="20171" y="11494"/>
                    </a:lnTo>
                    <a:lnTo>
                      <a:pt x="19144" y="11342"/>
                    </a:lnTo>
                    <a:lnTo>
                      <a:pt x="18154" y="11170"/>
                    </a:lnTo>
                    <a:lnTo>
                      <a:pt x="17241" y="11018"/>
                    </a:lnTo>
                    <a:lnTo>
                      <a:pt x="16385" y="10866"/>
                    </a:lnTo>
                    <a:lnTo>
                      <a:pt x="15604" y="10695"/>
                    </a:lnTo>
                    <a:lnTo>
                      <a:pt x="14919" y="10523"/>
                    </a:lnTo>
                    <a:lnTo>
                      <a:pt x="14349" y="10371"/>
                    </a:lnTo>
                    <a:lnTo>
                      <a:pt x="13873" y="10219"/>
                    </a:lnTo>
                    <a:lnTo>
                      <a:pt x="13873" y="10219"/>
                    </a:lnTo>
                    <a:lnTo>
                      <a:pt x="13359" y="10009"/>
                    </a:lnTo>
                    <a:lnTo>
                      <a:pt x="12826" y="9838"/>
                    </a:lnTo>
                    <a:lnTo>
                      <a:pt x="12312" y="9686"/>
                    </a:lnTo>
                    <a:lnTo>
                      <a:pt x="11818" y="9553"/>
                    </a:lnTo>
                    <a:lnTo>
                      <a:pt x="10866" y="9324"/>
                    </a:lnTo>
                    <a:lnTo>
                      <a:pt x="10029" y="9153"/>
                    </a:lnTo>
                    <a:lnTo>
                      <a:pt x="9325" y="9039"/>
                    </a:lnTo>
                    <a:lnTo>
                      <a:pt x="8773" y="8963"/>
                    </a:lnTo>
                    <a:lnTo>
                      <a:pt x="8297" y="8906"/>
                    </a:lnTo>
                    <a:lnTo>
                      <a:pt x="8297" y="8906"/>
                    </a:lnTo>
                    <a:lnTo>
                      <a:pt x="8411" y="9267"/>
                    </a:lnTo>
                    <a:lnTo>
                      <a:pt x="8411" y="9267"/>
                    </a:lnTo>
                    <a:lnTo>
                      <a:pt x="8602" y="9952"/>
                    </a:lnTo>
                    <a:lnTo>
                      <a:pt x="8887" y="10942"/>
                    </a:lnTo>
                    <a:lnTo>
                      <a:pt x="9211" y="12217"/>
                    </a:lnTo>
                    <a:lnTo>
                      <a:pt x="9553" y="13720"/>
                    </a:lnTo>
                    <a:lnTo>
                      <a:pt x="9724" y="14557"/>
                    </a:lnTo>
                    <a:lnTo>
                      <a:pt x="9896" y="15452"/>
                    </a:lnTo>
                    <a:lnTo>
                      <a:pt x="10048" y="16384"/>
                    </a:lnTo>
                    <a:lnTo>
                      <a:pt x="10200" y="17355"/>
                    </a:lnTo>
                    <a:lnTo>
                      <a:pt x="10352" y="18382"/>
                    </a:lnTo>
                    <a:lnTo>
                      <a:pt x="10486" y="19429"/>
                    </a:lnTo>
                    <a:lnTo>
                      <a:pt x="10600" y="20495"/>
                    </a:lnTo>
                    <a:lnTo>
                      <a:pt x="10695" y="21598"/>
                    </a:lnTo>
                    <a:lnTo>
                      <a:pt x="10695" y="21598"/>
                    </a:lnTo>
                    <a:lnTo>
                      <a:pt x="10771" y="22873"/>
                    </a:lnTo>
                    <a:lnTo>
                      <a:pt x="10828" y="24129"/>
                    </a:lnTo>
                    <a:lnTo>
                      <a:pt x="10847" y="25328"/>
                    </a:lnTo>
                    <a:lnTo>
                      <a:pt x="10866" y="26489"/>
                    </a:lnTo>
                    <a:lnTo>
                      <a:pt x="10866" y="27573"/>
                    </a:lnTo>
                    <a:lnTo>
                      <a:pt x="10847" y="28601"/>
                    </a:lnTo>
                    <a:lnTo>
                      <a:pt x="10809" y="29572"/>
                    </a:lnTo>
                    <a:lnTo>
                      <a:pt x="10771" y="30466"/>
                    </a:lnTo>
                    <a:lnTo>
                      <a:pt x="10676" y="31969"/>
                    </a:lnTo>
                    <a:lnTo>
                      <a:pt x="10581" y="33130"/>
                    </a:lnTo>
                    <a:lnTo>
                      <a:pt x="10505" y="33853"/>
                    </a:lnTo>
                    <a:lnTo>
                      <a:pt x="10467" y="34100"/>
                    </a:lnTo>
                    <a:lnTo>
                      <a:pt x="10467" y="34100"/>
                    </a:lnTo>
                    <a:lnTo>
                      <a:pt x="10048" y="34081"/>
                    </a:lnTo>
                    <a:lnTo>
                      <a:pt x="9610" y="34024"/>
                    </a:lnTo>
                    <a:lnTo>
                      <a:pt x="9154" y="33948"/>
                    </a:lnTo>
                    <a:lnTo>
                      <a:pt x="8678" y="33853"/>
                    </a:lnTo>
                    <a:lnTo>
                      <a:pt x="8659" y="33853"/>
                    </a:lnTo>
                    <a:lnTo>
                      <a:pt x="8659" y="33853"/>
                    </a:lnTo>
                    <a:lnTo>
                      <a:pt x="8069" y="33720"/>
                    </a:lnTo>
                    <a:lnTo>
                      <a:pt x="7460" y="33549"/>
                    </a:lnTo>
                    <a:lnTo>
                      <a:pt x="6832" y="33377"/>
                    </a:lnTo>
                    <a:lnTo>
                      <a:pt x="6223" y="33168"/>
                    </a:lnTo>
                    <a:lnTo>
                      <a:pt x="5614" y="32959"/>
                    </a:lnTo>
                    <a:lnTo>
                      <a:pt x="5005" y="32749"/>
                    </a:lnTo>
                    <a:lnTo>
                      <a:pt x="3863" y="32312"/>
                    </a:lnTo>
                    <a:lnTo>
                      <a:pt x="3863" y="32312"/>
                    </a:lnTo>
                    <a:lnTo>
                      <a:pt x="2627" y="31798"/>
                    </a:lnTo>
                    <a:lnTo>
                      <a:pt x="1637" y="31360"/>
                    </a:lnTo>
                    <a:lnTo>
                      <a:pt x="762" y="30942"/>
                    </a:lnTo>
                    <a:lnTo>
                      <a:pt x="762" y="30942"/>
                    </a:lnTo>
                    <a:lnTo>
                      <a:pt x="895" y="30656"/>
                    </a:lnTo>
                    <a:lnTo>
                      <a:pt x="1028" y="30352"/>
                    </a:lnTo>
                    <a:lnTo>
                      <a:pt x="1161" y="30028"/>
                    </a:lnTo>
                    <a:lnTo>
                      <a:pt x="1275" y="29686"/>
                    </a:lnTo>
                    <a:lnTo>
                      <a:pt x="1390" y="29343"/>
                    </a:lnTo>
                    <a:lnTo>
                      <a:pt x="1485" y="28982"/>
                    </a:lnTo>
                    <a:lnTo>
                      <a:pt x="1656" y="28201"/>
                    </a:lnTo>
                    <a:lnTo>
                      <a:pt x="1789" y="27383"/>
                    </a:lnTo>
                    <a:lnTo>
                      <a:pt x="1903" y="26527"/>
                    </a:lnTo>
                    <a:lnTo>
                      <a:pt x="1980" y="25632"/>
                    </a:lnTo>
                    <a:lnTo>
                      <a:pt x="2018" y="24700"/>
                    </a:lnTo>
                    <a:lnTo>
                      <a:pt x="2056" y="23749"/>
                    </a:lnTo>
                    <a:lnTo>
                      <a:pt x="2056" y="22759"/>
                    </a:lnTo>
                    <a:lnTo>
                      <a:pt x="2037" y="21751"/>
                    </a:lnTo>
                    <a:lnTo>
                      <a:pt x="1999" y="20742"/>
                    </a:lnTo>
                    <a:lnTo>
                      <a:pt x="1941" y="19714"/>
                    </a:lnTo>
                    <a:lnTo>
                      <a:pt x="1884" y="18687"/>
                    </a:lnTo>
                    <a:lnTo>
                      <a:pt x="1789" y="17678"/>
                    </a:lnTo>
                    <a:lnTo>
                      <a:pt x="1694" y="16651"/>
                    </a:lnTo>
                    <a:lnTo>
                      <a:pt x="1485" y="14653"/>
                    </a:lnTo>
                    <a:lnTo>
                      <a:pt x="1237" y="12731"/>
                    </a:lnTo>
                    <a:lnTo>
                      <a:pt x="990" y="10923"/>
                    </a:lnTo>
                    <a:lnTo>
                      <a:pt x="743" y="9286"/>
                    </a:lnTo>
                    <a:lnTo>
                      <a:pt x="343" y="6641"/>
                    </a:lnTo>
                    <a:lnTo>
                      <a:pt x="210" y="5709"/>
                    </a:lnTo>
                    <a:lnTo>
                      <a:pt x="134" y="5100"/>
                    </a:lnTo>
                    <a:lnTo>
                      <a:pt x="134" y="5100"/>
                    </a:lnTo>
                    <a:lnTo>
                      <a:pt x="39" y="3463"/>
                    </a:lnTo>
                    <a:lnTo>
                      <a:pt x="1" y="2759"/>
                    </a:lnTo>
                    <a:lnTo>
                      <a:pt x="1" y="2150"/>
                    </a:lnTo>
                    <a:lnTo>
                      <a:pt x="20" y="1865"/>
                    </a:lnTo>
                    <a:lnTo>
                      <a:pt x="58" y="1618"/>
                    </a:lnTo>
                    <a:lnTo>
                      <a:pt x="96" y="1389"/>
                    </a:lnTo>
                    <a:lnTo>
                      <a:pt x="172" y="1180"/>
                    </a:lnTo>
                    <a:lnTo>
                      <a:pt x="248" y="990"/>
                    </a:lnTo>
                    <a:lnTo>
                      <a:pt x="343" y="837"/>
                    </a:lnTo>
                    <a:lnTo>
                      <a:pt x="476" y="704"/>
                    </a:lnTo>
                    <a:lnTo>
                      <a:pt x="609" y="609"/>
                    </a:lnTo>
                    <a:lnTo>
                      <a:pt x="609" y="609"/>
                    </a:lnTo>
                    <a:lnTo>
                      <a:pt x="705" y="552"/>
                    </a:lnTo>
                    <a:lnTo>
                      <a:pt x="819" y="514"/>
                    </a:lnTo>
                    <a:lnTo>
                      <a:pt x="1161" y="438"/>
                    </a:lnTo>
                    <a:lnTo>
                      <a:pt x="1580" y="362"/>
                    </a:lnTo>
                    <a:lnTo>
                      <a:pt x="2094" y="286"/>
                    </a:lnTo>
                    <a:lnTo>
                      <a:pt x="2703" y="209"/>
                    </a:lnTo>
                    <a:lnTo>
                      <a:pt x="3350" y="152"/>
                    </a:lnTo>
                    <a:lnTo>
                      <a:pt x="4073" y="95"/>
                    </a:lnTo>
                    <a:lnTo>
                      <a:pt x="4834" y="57"/>
                    </a:lnTo>
                    <a:lnTo>
                      <a:pt x="5614" y="38"/>
                    </a:lnTo>
                    <a:lnTo>
                      <a:pt x="6413" y="0"/>
                    </a:lnTo>
                    <a:lnTo>
                      <a:pt x="7232" y="0"/>
                    </a:lnTo>
                    <a:lnTo>
                      <a:pt x="8031" y="0"/>
                    </a:lnTo>
                    <a:lnTo>
                      <a:pt x="8830" y="19"/>
                    </a:lnTo>
                    <a:lnTo>
                      <a:pt x="9591" y="57"/>
                    </a:lnTo>
                    <a:lnTo>
                      <a:pt x="10314" y="95"/>
                    </a:lnTo>
                    <a:lnTo>
                      <a:pt x="10980" y="171"/>
                    </a:lnTo>
                    <a:lnTo>
                      <a:pt x="10980" y="171"/>
                    </a:lnTo>
                    <a:lnTo>
                      <a:pt x="11627" y="247"/>
                    </a:lnTo>
                    <a:lnTo>
                      <a:pt x="12293" y="362"/>
                    </a:lnTo>
                    <a:lnTo>
                      <a:pt x="12978" y="495"/>
                    </a:lnTo>
                    <a:lnTo>
                      <a:pt x="13644" y="628"/>
                    </a:lnTo>
                    <a:lnTo>
                      <a:pt x="14957" y="933"/>
                    </a:lnTo>
                    <a:lnTo>
                      <a:pt x="16194" y="1237"/>
                    </a:lnTo>
                    <a:lnTo>
                      <a:pt x="17260" y="1541"/>
                    </a:lnTo>
                    <a:lnTo>
                      <a:pt x="18097" y="1789"/>
                    </a:lnTo>
                    <a:lnTo>
                      <a:pt x="18839" y="2017"/>
                    </a:lnTo>
                    <a:lnTo>
                      <a:pt x="30542" y="10809"/>
                    </a:lnTo>
                    <a:lnTo>
                      <a:pt x="32712" y="1242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9" name="Google Shape;3179;p32"/>
              <p:cNvSpPr/>
              <p:nvPr/>
            </p:nvSpPr>
            <p:spPr>
              <a:xfrm>
                <a:off x="5594675" y="4543000"/>
                <a:ext cx="622750" cy="91850"/>
              </a:xfrm>
              <a:custGeom>
                <a:avLst/>
                <a:gdLst/>
                <a:ahLst/>
                <a:cxnLst/>
                <a:rect l="l" t="t" r="r" b="b"/>
                <a:pathLst>
                  <a:path w="24910" h="3674" extrusionOk="0">
                    <a:moveTo>
                      <a:pt x="1180" y="1"/>
                    </a:moveTo>
                    <a:lnTo>
                      <a:pt x="609" y="20"/>
                    </a:lnTo>
                    <a:lnTo>
                      <a:pt x="0" y="77"/>
                    </a:lnTo>
                    <a:lnTo>
                      <a:pt x="495" y="115"/>
                    </a:lnTo>
                    <a:lnTo>
                      <a:pt x="495" y="115"/>
                    </a:lnTo>
                    <a:lnTo>
                      <a:pt x="495" y="115"/>
                    </a:lnTo>
                    <a:lnTo>
                      <a:pt x="971" y="172"/>
                    </a:lnTo>
                    <a:lnTo>
                      <a:pt x="1523" y="248"/>
                    </a:lnTo>
                    <a:lnTo>
                      <a:pt x="2227" y="362"/>
                    </a:lnTo>
                    <a:lnTo>
                      <a:pt x="3064" y="533"/>
                    </a:lnTo>
                    <a:lnTo>
                      <a:pt x="4016" y="762"/>
                    </a:lnTo>
                    <a:lnTo>
                      <a:pt x="4510" y="895"/>
                    </a:lnTo>
                    <a:lnTo>
                      <a:pt x="5024" y="1047"/>
                    </a:lnTo>
                    <a:lnTo>
                      <a:pt x="5557" y="1218"/>
                    </a:lnTo>
                    <a:lnTo>
                      <a:pt x="6071" y="1428"/>
                    </a:lnTo>
                    <a:lnTo>
                      <a:pt x="6547" y="1580"/>
                    </a:lnTo>
                    <a:lnTo>
                      <a:pt x="7117" y="1732"/>
                    </a:lnTo>
                    <a:lnTo>
                      <a:pt x="7802" y="1904"/>
                    </a:lnTo>
                    <a:lnTo>
                      <a:pt x="8583" y="2075"/>
                    </a:lnTo>
                    <a:lnTo>
                      <a:pt x="9439" y="2227"/>
                    </a:lnTo>
                    <a:lnTo>
                      <a:pt x="10352" y="2379"/>
                    </a:lnTo>
                    <a:lnTo>
                      <a:pt x="11342" y="2551"/>
                    </a:lnTo>
                    <a:lnTo>
                      <a:pt x="12369" y="2703"/>
                    </a:lnTo>
                    <a:lnTo>
                      <a:pt x="12427" y="2703"/>
                    </a:lnTo>
                    <a:lnTo>
                      <a:pt x="13854" y="2893"/>
                    </a:lnTo>
                    <a:lnTo>
                      <a:pt x="15300" y="3064"/>
                    </a:lnTo>
                    <a:lnTo>
                      <a:pt x="21294" y="3597"/>
                    </a:lnTo>
                    <a:lnTo>
                      <a:pt x="22588" y="3654"/>
                    </a:lnTo>
                    <a:lnTo>
                      <a:pt x="23730" y="3673"/>
                    </a:lnTo>
                    <a:lnTo>
                      <a:pt x="24358" y="3654"/>
                    </a:lnTo>
                    <a:lnTo>
                      <a:pt x="24910" y="3635"/>
                    </a:lnTo>
                    <a:lnTo>
                      <a:pt x="24358" y="3540"/>
                    </a:lnTo>
                    <a:lnTo>
                      <a:pt x="23730" y="3464"/>
                    </a:lnTo>
                    <a:lnTo>
                      <a:pt x="23102" y="3331"/>
                    </a:lnTo>
                    <a:lnTo>
                      <a:pt x="22531" y="3178"/>
                    </a:lnTo>
                    <a:lnTo>
                      <a:pt x="21979" y="2988"/>
                    </a:lnTo>
                    <a:lnTo>
                      <a:pt x="21446" y="2779"/>
                    </a:lnTo>
                    <a:lnTo>
                      <a:pt x="20952" y="2551"/>
                    </a:lnTo>
                    <a:lnTo>
                      <a:pt x="20476" y="2303"/>
                    </a:lnTo>
                    <a:lnTo>
                      <a:pt x="20019" y="2037"/>
                    </a:lnTo>
                    <a:lnTo>
                      <a:pt x="19334" y="1732"/>
                    </a:lnTo>
                    <a:lnTo>
                      <a:pt x="18630" y="1409"/>
                    </a:lnTo>
                    <a:lnTo>
                      <a:pt x="17907" y="1028"/>
                    </a:lnTo>
                    <a:lnTo>
                      <a:pt x="17165" y="629"/>
                    </a:lnTo>
                    <a:lnTo>
                      <a:pt x="16860" y="438"/>
                    </a:lnTo>
                    <a:lnTo>
                      <a:pt x="19524" y="2398"/>
                    </a:lnTo>
                    <a:lnTo>
                      <a:pt x="19163" y="2417"/>
                    </a:lnTo>
                    <a:lnTo>
                      <a:pt x="17184" y="2417"/>
                    </a:lnTo>
                    <a:lnTo>
                      <a:pt x="16004" y="2379"/>
                    </a:lnTo>
                    <a:lnTo>
                      <a:pt x="14653" y="2284"/>
                    </a:lnTo>
                    <a:lnTo>
                      <a:pt x="13930" y="2227"/>
                    </a:lnTo>
                    <a:lnTo>
                      <a:pt x="13188" y="2151"/>
                    </a:lnTo>
                    <a:lnTo>
                      <a:pt x="12484" y="2056"/>
                    </a:lnTo>
                    <a:lnTo>
                      <a:pt x="11722" y="1942"/>
                    </a:lnTo>
                    <a:lnTo>
                      <a:pt x="10010" y="1656"/>
                    </a:lnTo>
                    <a:lnTo>
                      <a:pt x="8202" y="1333"/>
                    </a:lnTo>
                    <a:lnTo>
                      <a:pt x="6375" y="990"/>
                    </a:lnTo>
                    <a:lnTo>
                      <a:pt x="3254" y="362"/>
                    </a:lnTo>
                    <a:lnTo>
                      <a:pt x="1618" y="20"/>
                    </a:lnTo>
                    <a:lnTo>
                      <a:pt x="140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0" name="Google Shape;3180;p32"/>
              <p:cNvSpPr/>
              <p:nvPr/>
            </p:nvSpPr>
            <p:spPr>
              <a:xfrm>
                <a:off x="5607050" y="4545850"/>
                <a:ext cx="1925" cy="6700"/>
              </a:xfrm>
              <a:custGeom>
                <a:avLst/>
                <a:gdLst/>
                <a:ahLst/>
                <a:cxnLst/>
                <a:rect l="l" t="t" r="r" b="b"/>
                <a:pathLst>
                  <a:path w="77" h="268" fill="none" extrusionOk="0">
                    <a:moveTo>
                      <a:pt x="0" y="1"/>
                    </a:moveTo>
                    <a:lnTo>
                      <a:pt x="0" y="1"/>
                    </a:lnTo>
                    <a:lnTo>
                      <a:pt x="76" y="267"/>
                    </a:lnTo>
                    <a:lnTo>
                      <a:pt x="76" y="267"/>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1" name="Google Shape;3181;p32"/>
              <p:cNvSpPr/>
              <p:nvPr/>
            </p:nvSpPr>
            <p:spPr>
              <a:xfrm>
                <a:off x="5607050" y="4545850"/>
                <a:ext cx="25" cy="25"/>
              </a:xfrm>
              <a:custGeom>
                <a:avLst/>
                <a:gdLst/>
                <a:ahLst/>
                <a:cxnLst/>
                <a:rect l="l" t="t" r="r" b="b"/>
                <a:pathLst>
                  <a:path w="1" h="1" fill="none" extrusionOk="0">
                    <a:moveTo>
                      <a:pt x="0" y="1"/>
                    </a:moveTo>
                    <a:lnTo>
                      <a:pt x="0" y="1"/>
                    </a:ln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2" name="Google Shape;3182;p32"/>
              <p:cNvSpPr/>
              <p:nvPr/>
            </p:nvSpPr>
            <p:spPr>
              <a:xfrm>
                <a:off x="5877250" y="4391725"/>
                <a:ext cx="300700" cy="230275"/>
              </a:xfrm>
              <a:custGeom>
                <a:avLst/>
                <a:gdLst/>
                <a:ahLst/>
                <a:cxnLst/>
                <a:rect l="l" t="t" r="r" b="b"/>
                <a:pathLst>
                  <a:path w="12028" h="9211" extrusionOk="0">
                    <a:moveTo>
                      <a:pt x="1" y="0"/>
                    </a:moveTo>
                    <a:lnTo>
                      <a:pt x="1" y="0"/>
                    </a:lnTo>
                    <a:lnTo>
                      <a:pt x="115" y="210"/>
                    </a:lnTo>
                    <a:lnTo>
                      <a:pt x="477" y="800"/>
                    </a:lnTo>
                    <a:lnTo>
                      <a:pt x="1028" y="1637"/>
                    </a:lnTo>
                    <a:lnTo>
                      <a:pt x="1371" y="2132"/>
                    </a:lnTo>
                    <a:lnTo>
                      <a:pt x="1751" y="2664"/>
                    </a:lnTo>
                    <a:lnTo>
                      <a:pt x="2189" y="3216"/>
                    </a:lnTo>
                    <a:lnTo>
                      <a:pt x="2646" y="3768"/>
                    </a:lnTo>
                    <a:lnTo>
                      <a:pt x="3122" y="4320"/>
                    </a:lnTo>
                    <a:lnTo>
                      <a:pt x="3635" y="4872"/>
                    </a:lnTo>
                    <a:lnTo>
                      <a:pt x="4168" y="5386"/>
                    </a:lnTo>
                    <a:lnTo>
                      <a:pt x="4720" y="5861"/>
                    </a:lnTo>
                    <a:lnTo>
                      <a:pt x="5005" y="6090"/>
                    </a:lnTo>
                    <a:lnTo>
                      <a:pt x="5291" y="6299"/>
                    </a:lnTo>
                    <a:lnTo>
                      <a:pt x="5576" y="6489"/>
                    </a:lnTo>
                    <a:lnTo>
                      <a:pt x="5862" y="6680"/>
                    </a:lnTo>
                    <a:lnTo>
                      <a:pt x="5862" y="6680"/>
                    </a:lnTo>
                    <a:lnTo>
                      <a:pt x="6452" y="7003"/>
                    </a:lnTo>
                    <a:lnTo>
                      <a:pt x="7023" y="7308"/>
                    </a:lnTo>
                    <a:lnTo>
                      <a:pt x="7593" y="7574"/>
                    </a:lnTo>
                    <a:lnTo>
                      <a:pt x="8145" y="7840"/>
                    </a:lnTo>
                    <a:lnTo>
                      <a:pt x="8678" y="8069"/>
                    </a:lnTo>
                    <a:lnTo>
                      <a:pt x="9192" y="8278"/>
                    </a:lnTo>
                    <a:lnTo>
                      <a:pt x="10124" y="8621"/>
                    </a:lnTo>
                    <a:lnTo>
                      <a:pt x="10905" y="8887"/>
                    </a:lnTo>
                    <a:lnTo>
                      <a:pt x="11494" y="9077"/>
                    </a:lnTo>
                    <a:lnTo>
                      <a:pt x="12027" y="9210"/>
                    </a:lnTo>
                    <a:lnTo>
                      <a:pt x="12027" y="9210"/>
                    </a:lnTo>
                    <a:lnTo>
                      <a:pt x="11361" y="8811"/>
                    </a:lnTo>
                    <a:lnTo>
                      <a:pt x="10638" y="8335"/>
                    </a:lnTo>
                    <a:lnTo>
                      <a:pt x="9744" y="7745"/>
                    </a:lnTo>
                    <a:lnTo>
                      <a:pt x="8773" y="7041"/>
                    </a:lnTo>
                    <a:lnTo>
                      <a:pt x="8279" y="6661"/>
                    </a:lnTo>
                    <a:lnTo>
                      <a:pt x="7784" y="6261"/>
                    </a:lnTo>
                    <a:lnTo>
                      <a:pt x="7289" y="5861"/>
                    </a:lnTo>
                    <a:lnTo>
                      <a:pt x="6832" y="5443"/>
                    </a:lnTo>
                    <a:lnTo>
                      <a:pt x="6395" y="5024"/>
                    </a:lnTo>
                    <a:lnTo>
                      <a:pt x="6014" y="4605"/>
                    </a:lnTo>
                    <a:lnTo>
                      <a:pt x="6014" y="4605"/>
                    </a:lnTo>
                    <a:lnTo>
                      <a:pt x="5614" y="4187"/>
                    </a:lnTo>
                    <a:lnTo>
                      <a:pt x="5196" y="3768"/>
                    </a:lnTo>
                    <a:lnTo>
                      <a:pt x="4720" y="3368"/>
                    </a:lnTo>
                    <a:lnTo>
                      <a:pt x="4244" y="2950"/>
                    </a:lnTo>
                    <a:lnTo>
                      <a:pt x="3750" y="2550"/>
                    </a:lnTo>
                    <a:lnTo>
                      <a:pt x="3255" y="2170"/>
                    </a:lnTo>
                    <a:lnTo>
                      <a:pt x="2265" y="1485"/>
                    </a:lnTo>
                    <a:lnTo>
                      <a:pt x="1390" y="876"/>
                    </a:lnTo>
                    <a:lnTo>
                      <a:pt x="667" y="419"/>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3" name="Google Shape;3183;p32"/>
              <p:cNvSpPr/>
              <p:nvPr/>
            </p:nvSpPr>
            <p:spPr>
              <a:xfrm>
                <a:off x="5877250" y="4391725"/>
                <a:ext cx="300700" cy="230275"/>
              </a:xfrm>
              <a:custGeom>
                <a:avLst/>
                <a:gdLst/>
                <a:ahLst/>
                <a:cxnLst/>
                <a:rect l="l" t="t" r="r" b="b"/>
                <a:pathLst>
                  <a:path w="12028" h="9211" fill="none" extrusionOk="0">
                    <a:moveTo>
                      <a:pt x="1" y="0"/>
                    </a:moveTo>
                    <a:lnTo>
                      <a:pt x="1" y="0"/>
                    </a:lnTo>
                    <a:lnTo>
                      <a:pt x="115" y="210"/>
                    </a:lnTo>
                    <a:lnTo>
                      <a:pt x="477" y="800"/>
                    </a:lnTo>
                    <a:lnTo>
                      <a:pt x="1028" y="1637"/>
                    </a:lnTo>
                    <a:lnTo>
                      <a:pt x="1371" y="2132"/>
                    </a:lnTo>
                    <a:lnTo>
                      <a:pt x="1751" y="2664"/>
                    </a:lnTo>
                    <a:lnTo>
                      <a:pt x="2189" y="3216"/>
                    </a:lnTo>
                    <a:lnTo>
                      <a:pt x="2646" y="3768"/>
                    </a:lnTo>
                    <a:lnTo>
                      <a:pt x="3122" y="4320"/>
                    </a:lnTo>
                    <a:lnTo>
                      <a:pt x="3635" y="4872"/>
                    </a:lnTo>
                    <a:lnTo>
                      <a:pt x="4168" y="5386"/>
                    </a:lnTo>
                    <a:lnTo>
                      <a:pt x="4720" y="5861"/>
                    </a:lnTo>
                    <a:lnTo>
                      <a:pt x="5005" y="6090"/>
                    </a:lnTo>
                    <a:lnTo>
                      <a:pt x="5291" y="6299"/>
                    </a:lnTo>
                    <a:lnTo>
                      <a:pt x="5576" y="6489"/>
                    </a:lnTo>
                    <a:lnTo>
                      <a:pt x="5862" y="6680"/>
                    </a:lnTo>
                    <a:lnTo>
                      <a:pt x="5862" y="6680"/>
                    </a:lnTo>
                    <a:lnTo>
                      <a:pt x="6452" y="7003"/>
                    </a:lnTo>
                    <a:lnTo>
                      <a:pt x="7023" y="7308"/>
                    </a:lnTo>
                    <a:lnTo>
                      <a:pt x="7593" y="7574"/>
                    </a:lnTo>
                    <a:lnTo>
                      <a:pt x="8145" y="7840"/>
                    </a:lnTo>
                    <a:lnTo>
                      <a:pt x="8678" y="8069"/>
                    </a:lnTo>
                    <a:lnTo>
                      <a:pt x="9192" y="8278"/>
                    </a:lnTo>
                    <a:lnTo>
                      <a:pt x="10124" y="8621"/>
                    </a:lnTo>
                    <a:lnTo>
                      <a:pt x="10905" y="8887"/>
                    </a:lnTo>
                    <a:lnTo>
                      <a:pt x="11494" y="9077"/>
                    </a:lnTo>
                    <a:lnTo>
                      <a:pt x="12027" y="9210"/>
                    </a:lnTo>
                    <a:lnTo>
                      <a:pt x="12027" y="9210"/>
                    </a:lnTo>
                    <a:lnTo>
                      <a:pt x="11361" y="8811"/>
                    </a:lnTo>
                    <a:lnTo>
                      <a:pt x="10638" y="8335"/>
                    </a:lnTo>
                    <a:lnTo>
                      <a:pt x="9744" y="7745"/>
                    </a:lnTo>
                    <a:lnTo>
                      <a:pt x="8773" y="7041"/>
                    </a:lnTo>
                    <a:lnTo>
                      <a:pt x="8279" y="6661"/>
                    </a:lnTo>
                    <a:lnTo>
                      <a:pt x="7784" y="6261"/>
                    </a:lnTo>
                    <a:lnTo>
                      <a:pt x="7289" y="5861"/>
                    </a:lnTo>
                    <a:lnTo>
                      <a:pt x="6832" y="5443"/>
                    </a:lnTo>
                    <a:lnTo>
                      <a:pt x="6395" y="5024"/>
                    </a:lnTo>
                    <a:lnTo>
                      <a:pt x="6014" y="4605"/>
                    </a:lnTo>
                    <a:lnTo>
                      <a:pt x="6014" y="4605"/>
                    </a:lnTo>
                    <a:lnTo>
                      <a:pt x="5614" y="4187"/>
                    </a:lnTo>
                    <a:lnTo>
                      <a:pt x="5196" y="3768"/>
                    </a:lnTo>
                    <a:lnTo>
                      <a:pt x="4720" y="3368"/>
                    </a:lnTo>
                    <a:lnTo>
                      <a:pt x="4244" y="2950"/>
                    </a:lnTo>
                    <a:lnTo>
                      <a:pt x="3750" y="2550"/>
                    </a:lnTo>
                    <a:lnTo>
                      <a:pt x="3255" y="2170"/>
                    </a:lnTo>
                    <a:lnTo>
                      <a:pt x="2265" y="1485"/>
                    </a:lnTo>
                    <a:lnTo>
                      <a:pt x="1390" y="876"/>
                    </a:lnTo>
                    <a:lnTo>
                      <a:pt x="667" y="419"/>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4" name="Google Shape;3184;p32"/>
              <p:cNvSpPr/>
              <p:nvPr/>
            </p:nvSpPr>
            <p:spPr>
              <a:xfrm>
                <a:off x="5479550" y="3334650"/>
                <a:ext cx="906275" cy="1301150"/>
              </a:xfrm>
              <a:custGeom>
                <a:avLst/>
                <a:gdLst/>
                <a:ahLst/>
                <a:cxnLst/>
                <a:rect l="l" t="t" r="r" b="b"/>
                <a:pathLst>
                  <a:path w="36251" h="52046" extrusionOk="0">
                    <a:moveTo>
                      <a:pt x="35242" y="47573"/>
                    </a:moveTo>
                    <a:lnTo>
                      <a:pt x="35242" y="47573"/>
                    </a:lnTo>
                    <a:lnTo>
                      <a:pt x="35147" y="48011"/>
                    </a:lnTo>
                    <a:lnTo>
                      <a:pt x="35052" y="48620"/>
                    </a:lnTo>
                    <a:lnTo>
                      <a:pt x="34976" y="48944"/>
                    </a:lnTo>
                    <a:lnTo>
                      <a:pt x="34881" y="49248"/>
                    </a:lnTo>
                    <a:lnTo>
                      <a:pt x="34824" y="49381"/>
                    </a:lnTo>
                    <a:lnTo>
                      <a:pt x="34748" y="49495"/>
                    </a:lnTo>
                    <a:lnTo>
                      <a:pt x="34691" y="49610"/>
                    </a:lnTo>
                    <a:lnTo>
                      <a:pt x="34614" y="49705"/>
                    </a:lnTo>
                    <a:lnTo>
                      <a:pt x="34614" y="49705"/>
                    </a:lnTo>
                    <a:lnTo>
                      <a:pt x="34538" y="49800"/>
                    </a:lnTo>
                    <a:lnTo>
                      <a:pt x="34462" y="49914"/>
                    </a:lnTo>
                    <a:lnTo>
                      <a:pt x="34310" y="50219"/>
                    </a:lnTo>
                    <a:lnTo>
                      <a:pt x="34215" y="50390"/>
                    </a:lnTo>
                    <a:lnTo>
                      <a:pt x="34120" y="50580"/>
                    </a:lnTo>
                    <a:lnTo>
                      <a:pt x="33987" y="50770"/>
                    </a:lnTo>
                    <a:lnTo>
                      <a:pt x="33815" y="50961"/>
                    </a:lnTo>
                    <a:lnTo>
                      <a:pt x="33625" y="51151"/>
                    </a:lnTo>
                    <a:lnTo>
                      <a:pt x="33397" y="51322"/>
                    </a:lnTo>
                    <a:lnTo>
                      <a:pt x="33111" y="51493"/>
                    </a:lnTo>
                    <a:lnTo>
                      <a:pt x="32769" y="51646"/>
                    </a:lnTo>
                    <a:lnTo>
                      <a:pt x="32369" y="51779"/>
                    </a:lnTo>
                    <a:lnTo>
                      <a:pt x="31912" y="51893"/>
                    </a:lnTo>
                    <a:lnTo>
                      <a:pt x="31399" y="51969"/>
                    </a:lnTo>
                    <a:lnTo>
                      <a:pt x="30790" y="52026"/>
                    </a:lnTo>
                    <a:lnTo>
                      <a:pt x="30790" y="52026"/>
                    </a:lnTo>
                    <a:lnTo>
                      <a:pt x="30466" y="52045"/>
                    </a:lnTo>
                    <a:lnTo>
                      <a:pt x="30143" y="52026"/>
                    </a:lnTo>
                    <a:lnTo>
                      <a:pt x="29800" y="52007"/>
                    </a:lnTo>
                    <a:lnTo>
                      <a:pt x="29477" y="51969"/>
                    </a:lnTo>
                    <a:lnTo>
                      <a:pt x="29134" y="51912"/>
                    </a:lnTo>
                    <a:lnTo>
                      <a:pt x="28792" y="51836"/>
                    </a:lnTo>
                    <a:lnTo>
                      <a:pt x="28449" y="51760"/>
                    </a:lnTo>
                    <a:lnTo>
                      <a:pt x="28107" y="51665"/>
                    </a:lnTo>
                    <a:lnTo>
                      <a:pt x="27764" y="51551"/>
                    </a:lnTo>
                    <a:lnTo>
                      <a:pt x="27421" y="51436"/>
                    </a:lnTo>
                    <a:lnTo>
                      <a:pt x="26736" y="51170"/>
                    </a:lnTo>
                    <a:lnTo>
                      <a:pt x="26051" y="50846"/>
                    </a:lnTo>
                    <a:lnTo>
                      <a:pt x="25385" y="50485"/>
                    </a:lnTo>
                    <a:lnTo>
                      <a:pt x="24738" y="50104"/>
                    </a:lnTo>
                    <a:lnTo>
                      <a:pt x="24110" y="49686"/>
                    </a:lnTo>
                    <a:lnTo>
                      <a:pt x="23501" y="49248"/>
                    </a:lnTo>
                    <a:lnTo>
                      <a:pt x="22931" y="48810"/>
                    </a:lnTo>
                    <a:lnTo>
                      <a:pt x="22398" y="48335"/>
                    </a:lnTo>
                    <a:lnTo>
                      <a:pt x="21884" y="47859"/>
                    </a:lnTo>
                    <a:lnTo>
                      <a:pt x="21427" y="47383"/>
                    </a:lnTo>
                    <a:lnTo>
                      <a:pt x="21028" y="46888"/>
                    </a:lnTo>
                    <a:lnTo>
                      <a:pt x="21028" y="46888"/>
                    </a:lnTo>
                    <a:lnTo>
                      <a:pt x="20628" y="46413"/>
                    </a:lnTo>
                    <a:lnTo>
                      <a:pt x="20209" y="45956"/>
                    </a:lnTo>
                    <a:lnTo>
                      <a:pt x="19791" y="45499"/>
                    </a:lnTo>
                    <a:lnTo>
                      <a:pt x="19353" y="45062"/>
                    </a:lnTo>
                    <a:lnTo>
                      <a:pt x="18934" y="44643"/>
                    </a:lnTo>
                    <a:lnTo>
                      <a:pt x="18497" y="44243"/>
                    </a:lnTo>
                    <a:lnTo>
                      <a:pt x="17698" y="43520"/>
                    </a:lnTo>
                    <a:lnTo>
                      <a:pt x="16974" y="42911"/>
                    </a:lnTo>
                    <a:lnTo>
                      <a:pt x="16404" y="42455"/>
                    </a:lnTo>
                    <a:lnTo>
                      <a:pt x="15909" y="42074"/>
                    </a:lnTo>
                    <a:lnTo>
                      <a:pt x="15909" y="42074"/>
                    </a:lnTo>
                    <a:lnTo>
                      <a:pt x="15699" y="41903"/>
                    </a:lnTo>
                    <a:lnTo>
                      <a:pt x="15509" y="41712"/>
                    </a:lnTo>
                    <a:lnTo>
                      <a:pt x="15281" y="41503"/>
                    </a:lnTo>
                    <a:lnTo>
                      <a:pt x="15053" y="41237"/>
                    </a:lnTo>
                    <a:lnTo>
                      <a:pt x="14862" y="40989"/>
                    </a:lnTo>
                    <a:lnTo>
                      <a:pt x="14786" y="40856"/>
                    </a:lnTo>
                    <a:lnTo>
                      <a:pt x="14729" y="40742"/>
                    </a:lnTo>
                    <a:lnTo>
                      <a:pt x="14691" y="40628"/>
                    </a:lnTo>
                    <a:lnTo>
                      <a:pt x="14691" y="40514"/>
                    </a:lnTo>
                    <a:lnTo>
                      <a:pt x="14691" y="40514"/>
                    </a:lnTo>
                    <a:lnTo>
                      <a:pt x="14710" y="40418"/>
                    </a:lnTo>
                    <a:lnTo>
                      <a:pt x="14767" y="40342"/>
                    </a:lnTo>
                    <a:lnTo>
                      <a:pt x="14824" y="40304"/>
                    </a:lnTo>
                    <a:lnTo>
                      <a:pt x="14919" y="40266"/>
                    </a:lnTo>
                    <a:lnTo>
                      <a:pt x="15014" y="40247"/>
                    </a:lnTo>
                    <a:lnTo>
                      <a:pt x="15129" y="40228"/>
                    </a:lnTo>
                    <a:lnTo>
                      <a:pt x="15357" y="40228"/>
                    </a:lnTo>
                    <a:lnTo>
                      <a:pt x="15357" y="40228"/>
                    </a:lnTo>
                    <a:lnTo>
                      <a:pt x="15528" y="40228"/>
                    </a:lnTo>
                    <a:lnTo>
                      <a:pt x="15699" y="40209"/>
                    </a:lnTo>
                    <a:lnTo>
                      <a:pt x="15757" y="40209"/>
                    </a:lnTo>
                    <a:lnTo>
                      <a:pt x="15814" y="40171"/>
                    </a:lnTo>
                    <a:lnTo>
                      <a:pt x="15871" y="40133"/>
                    </a:lnTo>
                    <a:lnTo>
                      <a:pt x="15909" y="40095"/>
                    </a:lnTo>
                    <a:lnTo>
                      <a:pt x="15909" y="40095"/>
                    </a:lnTo>
                    <a:lnTo>
                      <a:pt x="15909" y="40038"/>
                    </a:lnTo>
                    <a:lnTo>
                      <a:pt x="15890" y="39962"/>
                    </a:lnTo>
                    <a:lnTo>
                      <a:pt x="15833" y="39752"/>
                    </a:lnTo>
                    <a:lnTo>
                      <a:pt x="15699" y="39448"/>
                    </a:lnTo>
                    <a:lnTo>
                      <a:pt x="15528" y="39048"/>
                    </a:lnTo>
                    <a:lnTo>
                      <a:pt x="15319" y="38592"/>
                    </a:lnTo>
                    <a:lnTo>
                      <a:pt x="15053" y="38097"/>
                    </a:lnTo>
                    <a:lnTo>
                      <a:pt x="14767" y="37526"/>
                    </a:lnTo>
                    <a:lnTo>
                      <a:pt x="14425" y="36936"/>
                    </a:lnTo>
                    <a:lnTo>
                      <a:pt x="14082" y="36327"/>
                    </a:lnTo>
                    <a:lnTo>
                      <a:pt x="13701" y="35699"/>
                    </a:lnTo>
                    <a:lnTo>
                      <a:pt x="13302" y="35071"/>
                    </a:lnTo>
                    <a:lnTo>
                      <a:pt x="12902" y="34443"/>
                    </a:lnTo>
                    <a:lnTo>
                      <a:pt x="12484" y="33853"/>
                    </a:lnTo>
                    <a:lnTo>
                      <a:pt x="12084" y="33282"/>
                    </a:lnTo>
                    <a:lnTo>
                      <a:pt x="11665" y="32769"/>
                    </a:lnTo>
                    <a:lnTo>
                      <a:pt x="11266" y="32312"/>
                    </a:lnTo>
                    <a:lnTo>
                      <a:pt x="11266" y="32312"/>
                    </a:lnTo>
                    <a:lnTo>
                      <a:pt x="10124" y="31056"/>
                    </a:lnTo>
                    <a:lnTo>
                      <a:pt x="8963" y="29705"/>
                    </a:lnTo>
                    <a:lnTo>
                      <a:pt x="7859" y="28411"/>
                    </a:lnTo>
                    <a:lnTo>
                      <a:pt x="6927" y="27326"/>
                    </a:lnTo>
                    <a:lnTo>
                      <a:pt x="6927" y="27326"/>
                    </a:lnTo>
                    <a:lnTo>
                      <a:pt x="6090" y="26318"/>
                    </a:lnTo>
                    <a:lnTo>
                      <a:pt x="6147" y="25690"/>
                    </a:lnTo>
                    <a:lnTo>
                      <a:pt x="6147" y="25690"/>
                    </a:lnTo>
                    <a:lnTo>
                      <a:pt x="6337" y="25804"/>
                    </a:lnTo>
                    <a:lnTo>
                      <a:pt x="6546" y="25937"/>
                    </a:lnTo>
                    <a:lnTo>
                      <a:pt x="6794" y="26070"/>
                    </a:lnTo>
                    <a:lnTo>
                      <a:pt x="7079" y="26185"/>
                    </a:lnTo>
                    <a:lnTo>
                      <a:pt x="7346" y="26280"/>
                    </a:lnTo>
                    <a:lnTo>
                      <a:pt x="7460" y="26299"/>
                    </a:lnTo>
                    <a:lnTo>
                      <a:pt x="7593" y="26299"/>
                    </a:lnTo>
                    <a:lnTo>
                      <a:pt x="7688" y="26299"/>
                    </a:lnTo>
                    <a:lnTo>
                      <a:pt x="7783" y="26261"/>
                    </a:lnTo>
                    <a:lnTo>
                      <a:pt x="7783" y="26261"/>
                    </a:lnTo>
                    <a:lnTo>
                      <a:pt x="7821" y="26223"/>
                    </a:lnTo>
                    <a:lnTo>
                      <a:pt x="7859" y="26166"/>
                    </a:lnTo>
                    <a:lnTo>
                      <a:pt x="7936" y="25975"/>
                    </a:lnTo>
                    <a:lnTo>
                      <a:pt x="8012" y="25709"/>
                    </a:lnTo>
                    <a:lnTo>
                      <a:pt x="8069" y="25328"/>
                    </a:lnTo>
                    <a:lnTo>
                      <a:pt x="8126" y="24891"/>
                    </a:lnTo>
                    <a:lnTo>
                      <a:pt x="8183" y="24358"/>
                    </a:lnTo>
                    <a:lnTo>
                      <a:pt x="8202" y="23768"/>
                    </a:lnTo>
                    <a:lnTo>
                      <a:pt x="8221" y="23102"/>
                    </a:lnTo>
                    <a:lnTo>
                      <a:pt x="8240" y="22360"/>
                    </a:lnTo>
                    <a:lnTo>
                      <a:pt x="8221" y="21579"/>
                    </a:lnTo>
                    <a:lnTo>
                      <a:pt x="8183" y="20723"/>
                    </a:lnTo>
                    <a:lnTo>
                      <a:pt x="8145" y="19829"/>
                    </a:lnTo>
                    <a:lnTo>
                      <a:pt x="8069" y="18877"/>
                    </a:lnTo>
                    <a:lnTo>
                      <a:pt x="7974" y="17888"/>
                    </a:lnTo>
                    <a:lnTo>
                      <a:pt x="7840" y="16860"/>
                    </a:lnTo>
                    <a:lnTo>
                      <a:pt x="7707" y="15795"/>
                    </a:lnTo>
                    <a:lnTo>
                      <a:pt x="7707" y="15795"/>
                    </a:lnTo>
                    <a:lnTo>
                      <a:pt x="7574" y="15110"/>
                    </a:lnTo>
                    <a:lnTo>
                      <a:pt x="7422" y="14444"/>
                    </a:lnTo>
                    <a:lnTo>
                      <a:pt x="7232" y="13758"/>
                    </a:lnTo>
                    <a:lnTo>
                      <a:pt x="7003" y="13073"/>
                    </a:lnTo>
                    <a:lnTo>
                      <a:pt x="6756" y="12369"/>
                    </a:lnTo>
                    <a:lnTo>
                      <a:pt x="6470" y="11684"/>
                    </a:lnTo>
                    <a:lnTo>
                      <a:pt x="6166" y="11018"/>
                    </a:lnTo>
                    <a:lnTo>
                      <a:pt x="5842" y="10333"/>
                    </a:lnTo>
                    <a:lnTo>
                      <a:pt x="5842" y="10333"/>
                    </a:lnTo>
                    <a:lnTo>
                      <a:pt x="5481" y="9591"/>
                    </a:lnTo>
                    <a:lnTo>
                      <a:pt x="5081" y="8868"/>
                    </a:lnTo>
                    <a:lnTo>
                      <a:pt x="4701" y="8164"/>
                    </a:lnTo>
                    <a:lnTo>
                      <a:pt x="4301" y="7479"/>
                    </a:lnTo>
                    <a:lnTo>
                      <a:pt x="3901" y="6832"/>
                    </a:lnTo>
                    <a:lnTo>
                      <a:pt x="3521" y="6223"/>
                    </a:lnTo>
                    <a:lnTo>
                      <a:pt x="2779" y="5119"/>
                    </a:lnTo>
                    <a:lnTo>
                      <a:pt x="2151" y="4206"/>
                    </a:lnTo>
                    <a:lnTo>
                      <a:pt x="1637" y="3521"/>
                    </a:lnTo>
                    <a:lnTo>
                      <a:pt x="1180" y="2912"/>
                    </a:lnTo>
                    <a:lnTo>
                      <a:pt x="115" y="3178"/>
                    </a:lnTo>
                    <a:lnTo>
                      <a:pt x="115" y="3178"/>
                    </a:lnTo>
                    <a:lnTo>
                      <a:pt x="77" y="2950"/>
                    </a:lnTo>
                    <a:lnTo>
                      <a:pt x="19" y="2398"/>
                    </a:lnTo>
                    <a:lnTo>
                      <a:pt x="0" y="2094"/>
                    </a:lnTo>
                    <a:lnTo>
                      <a:pt x="19" y="1846"/>
                    </a:lnTo>
                    <a:lnTo>
                      <a:pt x="19" y="1732"/>
                    </a:lnTo>
                    <a:lnTo>
                      <a:pt x="38" y="1656"/>
                    </a:lnTo>
                    <a:lnTo>
                      <a:pt x="77" y="1599"/>
                    </a:lnTo>
                    <a:lnTo>
                      <a:pt x="115" y="1561"/>
                    </a:lnTo>
                    <a:lnTo>
                      <a:pt x="115" y="1561"/>
                    </a:lnTo>
                    <a:lnTo>
                      <a:pt x="191" y="1561"/>
                    </a:lnTo>
                    <a:lnTo>
                      <a:pt x="305" y="1580"/>
                    </a:lnTo>
                    <a:lnTo>
                      <a:pt x="609" y="1675"/>
                    </a:lnTo>
                    <a:lnTo>
                      <a:pt x="1009" y="1808"/>
                    </a:lnTo>
                    <a:lnTo>
                      <a:pt x="1447" y="1960"/>
                    </a:lnTo>
                    <a:lnTo>
                      <a:pt x="2227" y="2246"/>
                    </a:lnTo>
                    <a:lnTo>
                      <a:pt x="2569" y="2379"/>
                    </a:lnTo>
                    <a:lnTo>
                      <a:pt x="2569" y="2379"/>
                    </a:lnTo>
                    <a:lnTo>
                      <a:pt x="3806" y="2036"/>
                    </a:lnTo>
                    <a:lnTo>
                      <a:pt x="5176" y="1694"/>
                    </a:lnTo>
                    <a:lnTo>
                      <a:pt x="6889" y="1275"/>
                    </a:lnTo>
                    <a:lnTo>
                      <a:pt x="7821" y="1066"/>
                    </a:lnTo>
                    <a:lnTo>
                      <a:pt x="8792" y="857"/>
                    </a:lnTo>
                    <a:lnTo>
                      <a:pt x="9781" y="666"/>
                    </a:lnTo>
                    <a:lnTo>
                      <a:pt x="10771" y="476"/>
                    </a:lnTo>
                    <a:lnTo>
                      <a:pt x="11760" y="324"/>
                    </a:lnTo>
                    <a:lnTo>
                      <a:pt x="12731" y="191"/>
                    </a:lnTo>
                    <a:lnTo>
                      <a:pt x="13644" y="95"/>
                    </a:lnTo>
                    <a:lnTo>
                      <a:pt x="14501" y="19"/>
                    </a:lnTo>
                    <a:lnTo>
                      <a:pt x="14501" y="19"/>
                    </a:lnTo>
                    <a:lnTo>
                      <a:pt x="15319" y="0"/>
                    </a:lnTo>
                    <a:lnTo>
                      <a:pt x="16156" y="19"/>
                    </a:lnTo>
                    <a:lnTo>
                      <a:pt x="16955" y="76"/>
                    </a:lnTo>
                    <a:lnTo>
                      <a:pt x="17755" y="153"/>
                    </a:lnTo>
                    <a:lnTo>
                      <a:pt x="18535" y="267"/>
                    </a:lnTo>
                    <a:lnTo>
                      <a:pt x="19296" y="381"/>
                    </a:lnTo>
                    <a:lnTo>
                      <a:pt x="20019" y="533"/>
                    </a:lnTo>
                    <a:lnTo>
                      <a:pt x="20704" y="685"/>
                    </a:lnTo>
                    <a:lnTo>
                      <a:pt x="21351" y="857"/>
                    </a:lnTo>
                    <a:lnTo>
                      <a:pt x="21941" y="1028"/>
                    </a:lnTo>
                    <a:lnTo>
                      <a:pt x="22493" y="1199"/>
                    </a:lnTo>
                    <a:lnTo>
                      <a:pt x="22969" y="1370"/>
                    </a:lnTo>
                    <a:lnTo>
                      <a:pt x="23387" y="1542"/>
                    </a:lnTo>
                    <a:lnTo>
                      <a:pt x="23730" y="1713"/>
                    </a:lnTo>
                    <a:lnTo>
                      <a:pt x="23977" y="1865"/>
                    </a:lnTo>
                    <a:lnTo>
                      <a:pt x="24167" y="1998"/>
                    </a:lnTo>
                    <a:lnTo>
                      <a:pt x="24167" y="1998"/>
                    </a:lnTo>
                    <a:lnTo>
                      <a:pt x="24377" y="2227"/>
                    </a:lnTo>
                    <a:lnTo>
                      <a:pt x="24719" y="2626"/>
                    </a:lnTo>
                    <a:lnTo>
                      <a:pt x="25176" y="3197"/>
                    </a:lnTo>
                    <a:lnTo>
                      <a:pt x="25747" y="3920"/>
                    </a:lnTo>
                    <a:lnTo>
                      <a:pt x="26394" y="4796"/>
                    </a:lnTo>
                    <a:lnTo>
                      <a:pt x="27117" y="5766"/>
                    </a:lnTo>
                    <a:lnTo>
                      <a:pt x="27878" y="6870"/>
                    </a:lnTo>
                    <a:lnTo>
                      <a:pt x="28677" y="8050"/>
                    </a:lnTo>
                    <a:lnTo>
                      <a:pt x="29496" y="9306"/>
                    </a:lnTo>
                    <a:lnTo>
                      <a:pt x="30333" y="10619"/>
                    </a:lnTo>
                    <a:lnTo>
                      <a:pt x="31132" y="11970"/>
                    </a:lnTo>
                    <a:lnTo>
                      <a:pt x="31513" y="12674"/>
                    </a:lnTo>
                    <a:lnTo>
                      <a:pt x="31893" y="13378"/>
                    </a:lnTo>
                    <a:lnTo>
                      <a:pt x="32274" y="14082"/>
                    </a:lnTo>
                    <a:lnTo>
                      <a:pt x="32616" y="14786"/>
                    </a:lnTo>
                    <a:lnTo>
                      <a:pt x="32959" y="15490"/>
                    </a:lnTo>
                    <a:lnTo>
                      <a:pt x="33282" y="16194"/>
                    </a:lnTo>
                    <a:lnTo>
                      <a:pt x="33568" y="16879"/>
                    </a:lnTo>
                    <a:lnTo>
                      <a:pt x="33853" y="17583"/>
                    </a:lnTo>
                    <a:lnTo>
                      <a:pt x="34101" y="18268"/>
                    </a:lnTo>
                    <a:lnTo>
                      <a:pt x="34329" y="18934"/>
                    </a:lnTo>
                    <a:lnTo>
                      <a:pt x="34329" y="18934"/>
                    </a:lnTo>
                    <a:lnTo>
                      <a:pt x="34443" y="19372"/>
                    </a:lnTo>
                    <a:lnTo>
                      <a:pt x="34557" y="19810"/>
                    </a:lnTo>
                    <a:lnTo>
                      <a:pt x="34672" y="20266"/>
                    </a:lnTo>
                    <a:lnTo>
                      <a:pt x="34767" y="20742"/>
                    </a:lnTo>
                    <a:lnTo>
                      <a:pt x="34767" y="20742"/>
                    </a:lnTo>
                    <a:lnTo>
                      <a:pt x="34881" y="21484"/>
                    </a:lnTo>
                    <a:lnTo>
                      <a:pt x="34995" y="22246"/>
                    </a:lnTo>
                    <a:lnTo>
                      <a:pt x="35071" y="23064"/>
                    </a:lnTo>
                    <a:lnTo>
                      <a:pt x="35147" y="23882"/>
                    </a:lnTo>
                    <a:lnTo>
                      <a:pt x="35204" y="24719"/>
                    </a:lnTo>
                    <a:lnTo>
                      <a:pt x="35242" y="25595"/>
                    </a:lnTo>
                    <a:lnTo>
                      <a:pt x="35261" y="26470"/>
                    </a:lnTo>
                    <a:lnTo>
                      <a:pt x="35281" y="27364"/>
                    </a:lnTo>
                    <a:lnTo>
                      <a:pt x="35281" y="29153"/>
                    </a:lnTo>
                    <a:lnTo>
                      <a:pt x="35242" y="30961"/>
                    </a:lnTo>
                    <a:lnTo>
                      <a:pt x="35166" y="32750"/>
                    </a:lnTo>
                    <a:lnTo>
                      <a:pt x="35071" y="34481"/>
                    </a:lnTo>
                    <a:lnTo>
                      <a:pt x="34957" y="36156"/>
                    </a:lnTo>
                    <a:lnTo>
                      <a:pt x="34843" y="37716"/>
                    </a:lnTo>
                    <a:lnTo>
                      <a:pt x="34634" y="40418"/>
                    </a:lnTo>
                    <a:lnTo>
                      <a:pt x="34576" y="41503"/>
                    </a:lnTo>
                    <a:lnTo>
                      <a:pt x="34519" y="42397"/>
                    </a:lnTo>
                    <a:lnTo>
                      <a:pt x="34519" y="43044"/>
                    </a:lnTo>
                    <a:lnTo>
                      <a:pt x="34538" y="43273"/>
                    </a:lnTo>
                    <a:lnTo>
                      <a:pt x="34557" y="43444"/>
                    </a:lnTo>
                    <a:lnTo>
                      <a:pt x="34557" y="43444"/>
                    </a:lnTo>
                    <a:lnTo>
                      <a:pt x="34634" y="43711"/>
                    </a:lnTo>
                    <a:lnTo>
                      <a:pt x="34729" y="43977"/>
                    </a:lnTo>
                    <a:lnTo>
                      <a:pt x="34843" y="44243"/>
                    </a:lnTo>
                    <a:lnTo>
                      <a:pt x="34976" y="44510"/>
                    </a:lnTo>
                    <a:lnTo>
                      <a:pt x="35242" y="45024"/>
                    </a:lnTo>
                    <a:lnTo>
                      <a:pt x="35509" y="45499"/>
                    </a:lnTo>
                    <a:lnTo>
                      <a:pt x="36004" y="46318"/>
                    </a:lnTo>
                    <a:lnTo>
                      <a:pt x="36156" y="46641"/>
                    </a:lnTo>
                    <a:lnTo>
                      <a:pt x="36213" y="46774"/>
                    </a:lnTo>
                    <a:lnTo>
                      <a:pt x="36251" y="46888"/>
                    </a:lnTo>
                    <a:lnTo>
                      <a:pt x="36251" y="46888"/>
                    </a:lnTo>
                    <a:lnTo>
                      <a:pt x="36251" y="46984"/>
                    </a:lnTo>
                    <a:lnTo>
                      <a:pt x="36232" y="47060"/>
                    </a:lnTo>
                    <a:lnTo>
                      <a:pt x="36194" y="47117"/>
                    </a:lnTo>
                    <a:lnTo>
                      <a:pt x="36137" y="47174"/>
                    </a:lnTo>
                    <a:lnTo>
                      <a:pt x="36080" y="47212"/>
                    </a:lnTo>
                    <a:lnTo>
                      <a:pt x="36004" y="47250"/>
                    </a:lnTo>
                    <a:lnTo>
                      <a:pt x="35813" y="47288"/>
                    </a:lnTo>
                    <a:lnTo>
                      <a:pt x="35623" y="47326"/>
                    </a:lnTo>
                    <a:lnTo>
                      <a:pt x="35452" y="47383"/>
                    </a:lnTo>
                    <a:lnTo>
                      <a:pt x="35376" y="47421"/>
                    </a:lnTo>
                    <a:lnTo>
                      <a:pt x="35319" y="47459"/>
                    </a:lnTo>
                    <a:lnTo>
                      <a:pt x="35261" y="47516"/>
                    </a:lnTo>
                    <a:lnTo>
                      <a:pt x="35242" y="47573"/>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5" name="Google Shape;3185;p32"/>
              <p:cNvSpPr/>
              <p:nvPr/>
            </p:nvSpPr>
            <p:spPr>
              <a:xfrm>
                <a:off x="5479550" y="3334650"/>
                <a:ext cx="906275" cy="1301150"/>
              </a:xfrm>
              <a:custGeom>
                <a:avLst/>
                <a:gdLst/>
                <a:ahLst/>
                <a:cxnLst/>
                <a:rect l="l" t="t" r="r" b="b"/>
                <a:pathLst>
                  <a:path w="36251" h="52046" fill="none" extrusionOk="0">
                    <a:moveTo>
                      <a:pt x="35242" y="47573"/>
                    </a:moveTo>
                    <a:lnTo>
                      <a:pt x="35242" y="47573"/>
                    </a:lnTo>
                    <a:lnTo>
                      <a:pt x="35147" y="48011"/>
                    </a:lnTo>
                    <a:lnTo>
                      <a:pt x="35052" y="48620"/>
                    </a:lnTo>
                    <a:lnTo>
                      <a:pt x="34976" y="48944"/>
                    </a:lnTo>
                    <a:lnTo>
                      <a:pt x="34881" y="49248"/>
                    </a:lnTo>
                    <a:lnTo>
                      <a:pt x="34824" y="49381"/>
                    </a:lnTo>
                    <a:lnTo>
                      <a:pt x="34748" y="49495"/>
                    </a:lnTo>
                    <a:lnTo>
                      <a:pt x="34691" y="49610"/>
                    </a:lnTo>
                    <a:lnTo>
                      <a:pt x="34614" y="49705"/>
                    </a:lnTo>
                    <a:lnTo>
                      <a:pt x="34614" y="49705"/>
                    </a:lnTo>
                    <a:lnTo>
                      <a:pt x="34538" y="49800"/>
                    </a:lnTo>
                    <a:lnTo>
                      <a:pt x="34462" y="49914"/>
                    </a:lnTo>
                    <a:lnTo>
                      <a:pt x="34310" y="50219"/>
                    </a:lnTo>
                    <a:lnTo>
                      <a:pt x="34215" y="50390"/>
                    </a:lnTo>
                    <a:lnTo>
                      <a:pt x="34120" y="50580"/>
                    </a:lnTo>
                    <a:lnTo>
                      <a:pt x="33987" y="50770"/>
                    </a:lnTo>
                    <a:lnTo>
                      <a:pt x="33815" y="50961"/>
                    </a:lnTo>
                    <a:lnTo>
                      <a:pt x="33625" y="51151"/>
                    </a:lnTo>
                    <a:lnTo>
                      <a:pt x="33397" y="51322"/>
                    </a:lnTo>
                    <a:lnTo>
                      <a:pt x="33111" y="51493"/>
                    </a:lnTo>
                    <a:lnTo>
                      <a:pt x="32769" y="51646"/>
                    </a:lnTo>
                    <a:lnTo>
                      <a:pt x="32369" y="51779"/>
                    </a:lnTo>
                    <a:lnTo>
                      <a:pt x="31912" y="51893"/>
                    </a:lnTo>
                    <a:lnTo>
                      <a:pt x="31399" y="51969"/>
                    </a:lnTo>
                    <a:lnTo>
                      <a:pt x="30790" y="52026"/>
                    </a:lnTo>
                    <a:lnTo>
                      <a:pt x="30790" y="52026"/>
                    </a:lnTo>
                    <a:lnTo>
                      <a:pt x="30466" y="52045"/>
                    </a:lnTo>
                    <a:lnTo>
                      <a:pt x="30143" y="52026"/>
                    </a:lnTo>
                    <a:lnTo>
                      <a:pt x="29800" y="52007"/>
                    </a:lnTo>
                    <a:lnTo>
                      <a:pt x="29477" y="51969"/>
                    </a:lnTo>
                    <a:lnTo>
                      <a:pt x="29134" y="51912"/>
                    </a:lnTo>
                    <a:lnTo>
                      <a:pt x="28792" y="51836"/>
                    </a:lnTo>
                    <a:lnTo>
                      <a:pt x="28449" y="51760"/>
                    </a:lnTo>
                    <a:lnTo>
                      <a:pt x="28107" y="51665"/>
                    </a:lnTo>
                    <a:lnTo>
                      <a:pt x="27764" y="51551"/>
                    </a:lnTo>
                    <a:lnTo>
                      <a:pt x="27421" y="51436"/>
                    </a:lnTo>
                    <a:lnTo>
                      <a:pt x="26736" y="51170"/>
                    </a:lnTo>
                    <a:lnTo>
                      <a:pt x="26051" y="50846"/>
                    </a:lnTo>
                    <a:lnTo>
                      <a:pt x="25385" y="50485"/>
                    </a:lnTo>
                    <a:lnTo>
                      <a:pt x="24738" y="50104"/>
                    </a:lnTo>
                    <a:lnTo>
                      <a:pt x="24110" y="49686"/>
                    </a:lnTo>
                    <a:lnTo>
                      <a:pt x="23501" y="49248"/>
                    </a:lnTo>
                    <a:lnTo>
                      <a:pt x="22931" y="48810"/>
                    </a:lnTo>
                    <a:lnTo>
                      <a:pt x="22398" y="48335"/>
                    </a:lnTo>
                    <a:lnTo>
                      <a:pt x="21884" y="47859"/>
                    </a:lnTo>
                    <a:lnTo>
                      <a:pt x="21427" y="47383"/>
                    </a:lnTo>
                    <a:lnTo>
                      <a:pt x="21028" y="46888"/>
                    </a:lnTo>
                    <a:lnTo>
                      <a:pt x="21028" y="46888"/>
                    </a:lnTo>
                    <a:lnTo>
                      <a:pt x="20628" y="46413"/>
                    </a:lnTo>
                    <a:lnTo>
                      <a:pt x="20209" y="45956"/>
                    </a:lnTo>
                    <a:lnTo>
                      <a:pt x="19791" y="45499"/>
                    </a:lnTo>
                    <a:lnTo>
                      <a:pt x="19353" y="45062"/>
                    </a:lnTo>
                    <a:lnTo>
                      <a:pt x="18934" y="44643"/>
                    </a:lnTo>
                    <a:lnTo>
                      <a:pt x="18497" y="44243"/>
                    </a:lnTo>
                    <a:lnTo>
                      <a:pt x="17698" y="43520"/>
                    </a:lnTo>
                    <a:lnTo>
                      <a:pt x="16974" y="42911"/>
                    </a:lnTo>
                    <a:lnTo>
                      <a:pt x="16404" y="42455"/>
                    </a:lnTo>
                    <a:lnTo>
                      <a:pt x="15909" y="42074"/>
                    </a:lnTo>
                    <a:lnTo>
                      <a:pt x="15909" y="42074"/>
                    </a:lnTo>
                    <a:lnTo>
                      <a:pt x="15699" y="41903"/>
                    </a:lnTo>
                    <a:lnTo>
                      <a:pt x="15509" y="41712"/>
                    </a:lnTo>
                    <a:lnTo>
                      <a:pt x="15281" y="41503"/>
                    </a:lnTo>
                    <a:lnTo>
                      <a:pt x="15053" y="41237"/>
                    </a:lnTo>
                    <a:lnTo>
                      <a:pt x="14862" y="40989"/>
                    </a:lnTo>
                    <a:lnTo>
                      <a:pt x="14786" y="40856"/>
                    </a:lnTo>
                    <a:lnTo>
                      <a:pt x="14729" y="40742"/>
                    </a:lnTo>
                    <a:lnTo>
                      <a:pt x="14691" y="40628"/>
                    </a:lnTo>
                    <a:lnTo>
                      <a:pt x="14691" y="40514"/>
                    </a:lnTo>
                    <a:lnTo>
                      <a:pt x="14691" y="40514"/>
                    </a:lnTo>
                    <a:lnTo>
                      <a:pt x="14710" y="40418"/>
                    </a:lnTo>
                    <a:lnTo>
                      <a:pt x="14767" y="40342"/>
                    </a:lnTo>
                    <a:lnTo>
                      <a:pt x="14824" y="40304"/>
                    </a:lnTo>
                    <a:lnTo>
                      <a:pt x="14919" y="40266"/>
                    </a:lnTo>
                    <a:lnTo>
                      <a:pt x="15014" y="40247"/>
                    </a:lnTo>
                    <a:lnTo>
                      <a:pt x="15129" y="40228"/>
                    </a:lnTo>
                    <a:lnTo>
                      <a:pt x="15357" y="40228"/>
                    </a:lnTo>
                    <a:lnTo>
                      <a:pt x="15357" y="40228"/>
                    </a:lnTo>
                    <a:lnTo>
                      <a:pt x="15528" y="40228"/>
                    </a:lnTo>
                    <a:lnTo>
                      <a:pt x="15699" y="40209"/>
                    </a:lnTo>
                    <a:lnTo>
                      <a:pt x="15757" y="40209"/>
                    </a:lnTo>
                    <a:lnTo>
                      <a:pt x="15814" y="40171"/>
                    </a:lnTo>
                    <a:lnTo>
                      <a:pt x="15871" y="40133"/>
                    </a:lnTo>
                    <a:lnTo>
                      <a:pt x="15909" y="40095"/>
                    </a:lnTo>
                    <a:lnTo>
                      <a:pt x="15909" y="40095"/>
                    </a:lnTo>
                    <a:lnTo>
                      <a:pt x="15909" y="40038"/>
                    </a:lnTo>
                    <a:lnTo>
                      <a:pt x="15890" y="39962"/>
                    </a:lnTo>
                    <a:lnTo>
                      <a:pt x="15833" y="39752"/>
                    </a:lnTo>
                    <a:lnTo>
                      <a:pt x="15699" y="39448"/>
                    </a:lnTo>
                    <a:lnTo>
                      <a:pt x="15528" y="39048"/>
                    </a:lnTo>
                    <a:lnTo>
                      <a:pt x="15319" y="38592"/>
                    </a:lnTo>
                    <a:lnTo>
                      <a:pt x="15053" y="38097"/>
                    </a:lnTo>
                    <a:lnTo>
                      <a:pt x="14767" y="37526"/>
                    </a:lnTo>
                    <a:lnTo>
                      <a:pt x="14425" y="36936"/>
                    </a:lnTo>
                    <a:lnTo>
                      <a:pt x="14082" y="36327"/>
                    </a:lnTo>
                    <a:lnTo>
                      <a:pt x="13701" y="35699"/>
                    </a:lnTo>
                    <a:lnTo>
                      <a:pt x="13302" y="35071"/>
                    </a:lnTo>
                    <a:lnTo>
                      <a:pt x="12902" y="34443"/>
                    </a:lnTo>
                    <a:lnTo>
                      <a:pt x="12484" y="33853"/>
                    </a:lnTo>
                    <a:lnTo>
                      <a:pt x="12084" y="33282"/>
                    </a:lnTo>
                    <a:lnTo>
                      <a:pt x="11665" y="32769"/>
                    </a:lnTo>
                    <a:lnTo>
                      <a:pt x="11266" y="32312"/>
                    </a:lnTo>
                    <a:lnTo>
                      <a:pt x="11266" y="32312"/>
                    </a:lnTo>
                    <a:lnTo>
                      <a:pt x="10124" y="31056"/>
                    </a:lnTo>
                    <a:lnTo>
                      <a:pt x="8963" y="29705"/>
                    </a:lnTo>
                    <a:lnTo>
                      <a:pt x="7859" y="28411"/>
                    </a:lnTo>
                    <a:lnTo>
                      <a:pt x="6927" y="27326"/>
                    </a:lnTo>
                    <a:lnTo>
                      <a:pt x="6927" y="27326"/>
                    </a:lnTo>
                    <a:lnTo>
                      <a:pt x="6090" y="26318"/>
                    </a:lnTo>
                    <a:lnTo>
                      <a:pt x="6147" y="25690"/>
                    </a:lnTo>
                    <a:lnTo>
                      <a:pt x="6147" y="25690"/>
                    </a:lnTo>
                    <a:lnTo>
                      <a:pt x="6337" y="25804"/>
                    </a:lnTo>
                    <a:lnTo>
                      <a:pt x="6546" y="25937"/>
                    </a:lnTo>
                    <a:lnTo>
                      <a:pt x="6794" y="26070"/>
                    </a:lnTo>
                    <a:lnTo>
                      <a:pt x="7079" y="26185"/>
                    </a:lnTo>
                    <a:lnTo>
                      <a:pt x="7346" y="26280"/>
                    </a:lnTo>
                    <a:lnTo>
                      <a:pt x="7460" y="26299"/>
                    </a:lnTo>
                    <a:lnTo>
                      <a:pt x="7593" y="26299"/>
                    </a:lnTo>
                    <a:lnTo>
                      <a:pt x="7688" y="26299"/>
                    </a:lnTo>
                    <a:lnTo>
                      <a:pt x="7783" y="26261"/>
                    </a:lnTo>
                    <a:lnTo>
                      <a:pt x="7783" y="26261"/>
                    </a:lnTo>
                    <a:lnTo>
                      <a:pt x="7821" y="26223"/>
                    </a:lnTo>
                    <a:lnTo>
                      <a:pt x="7859" y="26166"/>
                    </a:lnTo>
                    <a:lnTo>
                      <a:pt x="7936" y="25975"/>
                    </a:lnTo>
                    <a:lnTo>
                      <a:pt x="8012" y="25709"/>
                    </a:lnTo>
                    <a:lnTo>
                      <a:pt x="8069" y="25328"/>
                    </a:lnTo>
                    <a:lnTo>
                      <a:pt x="8126" y="24891"/>
                    </a:lnTo>
                    <a:lnTo>
                      <a:pt x="8183" y="24358"/>
                    </a:lnTo>
                    <a:lnTo>
                      <a:pt x="8202" y="23768"/>
                    </a:lnTo>
                    <a:lnTo>
                      <a:pt x="8221" y="23102"/>
                    </a:lnTo>
                    <a:lnTo>
                      <a:pt x="8240" y="22360"/>
                    </a:lnTo>
                    <a:lnTo>
                      <a:pt x="8221" y="21579"/>
                    </a:lnTo>
                    <a:lnTo>
                      <a:pt x="8183" y="20723"/>
                    </a:lnTo>
                    <a:lnTo>
                      <a:pt x="8145" y="19829"/>
                    </a:lnTo>
                    <a:lnTo>
                      <a:pt x="8069" y="18877"/>
                    </a:lnTo>
                    <a:lnTo>
                      <a:pt x="7974" y="17888"/>
                    </a:lnTo>
                    <a:lnTo>
                      <a:pt x="7840" y="16860"/>
                    </a:lnTo>
                    <a:lnTo>
                      <a:pt x="7707" y="15795"/>
                    </a:lnTo>
                    <a:lnTo>
                      <a:pt x="7707" y="15795"/>
                    </a:lnTo>
                    <a:lnTo>
                      <a:pt x="7574" y="15110"/>
                    </a:lnTo>
                    <a:lnTo>
                      <a:pt x="7422" y="14444"/>
                    </a:lnTo>
                    <a:lnTo>
                      <a:pt x="7232" y="13758"/>
                    </a:lnTo>
                    <a:lnTo>
                      <a:pt x="7003" y="13073"/>
                    </a:lnTo>
                    <a:lnTo>
                      <a:pt x="6756" y="12369"/>
                    </a:lnTo>
                    <a:lnTo>
                      <a:pt x="6470" y="11684"/>
                    </a:lnTo>
                    <a:lnTo>
                      <a:pt x="6166" y="11018"/>
                    </a:lnTo>
                    <a:lnTo>
                      <a:pt x="5842" y="10333"/>
                    </a:lnTo>
                    <a:lnTo>
                      <a:pt x="5842" y="10333"/>
                    </a:lnTo>
                    <a:lnTo>
                      <a:pt x="5481" y="9591"/>
                    </a:lnTo>
                    <a:lnTo>
                      <a:pt x="5081" y="8868"/>
                    </a:lnTo>
                    <a:lnTo>
                      <a:pt x="4701" y="8164"/>
                    </a:lnTo>
                    <a:lnTo>
                      <a:pt x="4301" y="7479"/>
                    </a:lnTo>
                    <a:lnTo>
                      <a:pt x="3901" y="6832"/>
                    </a:lnTo>
                    <a:lnTo>
                      <a:pt x="3521" y="6223"/>
                    </a:lnTo>
                    <a:lnTo>
                      <a:pt x="2779" y="5119"/>
                    </a:lnTo>
                    <a:lnTo>
                      <a:pt x="2151" y="4206"/>
                    </a:lnTo>
                    <a:lnTo>
                      <a:pt x="1637" y="3521"/>
                    </a:lnTo>
                    <a:lnTo>
                      <a:pt x="1180" y="2912"/>
                    </a:lnTo>
                    <a:lnTo>
                      <a:pt x="115" y="3178"/>
                    </a:lnTo>
                    <a:lnTo>
                      <a:pt x="115" y="3178"/>
                    </a:lnTo>
                    <a:lnTo>
                      <a:pt x="77" y="2950"/>
                    </a:lnTo>
                    <a:lnTo>
                      <a:pt x="19" y="2398"/>
                    </a:lnTo>
                    <a:lnTo>
                      <a:pt x="0" y="2094"/>
                    </a:lnTo>
                    <a:lnTo>
                      <a:pt x="19" y="1846"/>
                    </a:lnTo>
                    <a:lnTo>
                      <a:pt x="19" y="1732"/>
                    </a:lnTo>
                    <a:lnTo>
                      <a:pt x="38" y="1656"/>
                    </a:lnTo>
                    <a:lnTo>
                      <a:pt x="77" y="1599"/>
                    </a:lnTo>
                    <a:lnTo>
                      <a:pt x="115" y="1561"/>
                    </a:lnTo>
                    <a:lnTo>
                      <a:pt x="115" y="1561"/>
                    </a:lnTo>
                    <a:lnTo>
                      <a:pt x="191" y="1561"/>
                    </a:lnTo>
                    <a:lnTo>
                      <a:pt x="305" y="1580"/>
                    </a:lnTo>
                    <a:lnTo>
                      <a:pt x="609" y="1675"/>
                    </a:lnTo>
                    <a:lnTo>
                      <a:pt x="1009" y="1808"/>
                    </a:lnTo>
                    <a:lnTo>
                      <a:pt x="1447" y="1960"/>
                    </a:lnTo>
                    <a:lnTo>
                      <a:pt x="2227" y="2246"/>
                    </a:lnTo>
                    <a:lnTo>
                      <a:pt x="2569" y="2379"/>
                    </a:lnTo>
                    <a:lnTo>
                      <a:pt x="2569" y="2379"/>
                    </a:lnTo>
                    <a:lnTo>
                      <a:pt x="3806" y="2036"/>
                    </a:lnTo>
                    <a:lnTo>
                      <a:pt x="5176" y="1694"/>
                    </a:lnTo>
                    <a:lnTo>
                      <a:pt x="6889" y="1275"/>
                    </a:lnTo>
                    <a:lnTo>
                      <a:pt x="7821" y="1066"/>
                    </a:lnTo>
                    <a:lnTo>
                      <a:pt x="8792" y="857"/>
                    </a:lnTo>
                    <a:lnTo>
                      <a:pt x="9781" y="666"/>
                    </a:lnTo>
                    <a:lnTo>
                      <a:pt x="10771" y="476"/>
                    </a:lnTo>
                    <a:lnTo>
                      <a:pt x="11760" y="324"/>
                    </a:lnTo>
                    <a:lnTo>
                      <a:pt x="12731" y="191"/>
                    </a:lnTo>
                    <a:lnTo>
                      <a:pt x="13644" y="95"/>
                    </a:lnTo>
                    <a:lnTo>
                      <a:pt x="14501" y="19"/>
                    </a:lnTo>
                    <a:lnTo>
                      <a:pt x="14501" y="19"/>
                    </a:lnTo>
                    <a:lnTo>
                      <a:pt x="15319" y="0"/>
                    </a:lnTo>
                    <a:lnTo>
                      <a:pt x="16156" y="19"/>
                    </a:lnTo>
                    <a:lnTo>
                      <a:pt x="16955" y="76"/>
                    </a:lnTo>
                    <a:lnTo>
                      <a:pt x="17755" y="153"/>
                    </a:lnTo>
                    <a:lnTo>
                      <a:pt x="18535" y="267"/>
                    </a:lnTo>
                    <a:lnTo>
                      <a:pt x="19296" y="381"/>
                    </a:lnTo>
                    <a:lnTo>
                      <a:pt x="20019" y="533"/>
                    </a:lnTo>
                    <a:lnTo>
                      <a:pt x="20704" y="685"/>
                    </a:lnTo>
                    <a:lnTo>
                      <a:pt x="21351" y="857"/>
                    </a:lnTo>
                    <a:lnTo>
                      <a:pt x="21941" y="1028"/>
                    </a:lnTo>
                    <a:lnTo>
                      <a:pt x="22493" y="1199"/>
                    </a:lnTo>
                    <a:lnTo>
                      <a:pt x="22969" y="1370"/>
                    </a:lnTo>
                    <a:lnTo>
                      <a:pt x="23387" y="1542"/>
                    </a:lnTo>
                    <a:lnTo>
                      <a:pt x="23730" y="1713"/>
                    </a:lnTo>
                    <a:lnTo>
                      <a:pt x="23977" y="1865"/>
                    </a:lnTo>
                    <a:lnTo>
                      <a:pt x="24167" y="1998"/>
                    </a:lnTo>
                    <a:lnTo>
                      <a:pt x="24167" y="1998"/>
                    </a:lnTo>
                    <a:lnTo>
                      <a:pt x="24377" y="2227"/>
                    </a:lnTo>
                    <a:lnTo>
                      <a:pt x="24719" y="2626"/>
                    </a:lnTo>
                    <a:lnTo>
                      <a:pt x="25176" y="3197"/>
                    </a:lnTo>
                    <a:lnTo>
                      <a:pt x="25747" y="3920"/>
                    </a:lnTo>
                    <a:lnTo>
                      <a:pt x="26394" y="4796"/>
                    </a:lnTo>
                    <a:lnTo>
                      <a:pt x="27117" y="5766"/>
                    </a:lnTo>
                    <a:lnTo>
                      <a:pt x="27878" y="6870"/>
                    </a:lnTo>
                    <a:lnTo>
                      <a:pt x="28677" y="8050"/>
                    </a:lnTo>
                    <a:lnTo>
                      <a:pt x="29496" y="9306"/>
                    </a:lnTo>
                    <a:lnTo>
                      <a:pt x="30333" y="10619"/>
                    </a:lnTo>
                    <a:lnTo>
                      <a:pt x="31132" y="11970"/>
                    </a:lnTo>
                    <a:lnTo>
                      <a:pt x="31513" y="12674"/>
                    </a:lnTo>
                    <a:lnTo>
                      <a:pt x="31893" y="13378"/>
                    </a:lnTo>
                    <a:lnTo>
                      <a:pt x="32274" y="14082"/>
                    </a:lnTo>
                    <a:lnTo>
                      <a:pt x="32616" y="14786"/>
                    </a:lnTo>
                    <a:lnTo>
                      <a:pt x="32959" y="15490"/>
                    </a:lnTo>
                    <a:lnTo>
                      <a:pt x="33282" y="16194"/>
                    </a:lnTo>
                    <a:lnTo>
                      <a:pt x="33568" y="16879"/>
                    </a:lnTo>
                    <a:lnTo>
                      <a:pt x="33853" y="17583"/>
                    </a:lnTo>
                    <a:lnTo>
                      <a:pt x="34101" y="18268"/>
                    </a:lnTo>
                    <a:lnTo>
                      <a:pt x="34329" y="18934"/>
                    </a:lnTo>
                    <a:lnTo>
                      <a:pt x="34329" y="18934"/>
                    </a:lnTo>
                    <a:lnTo>
                      <a:pt x="34443" y="19372"/>
                    </a:lnTo>
                    <a:lnTo>
                      <a:pt x="34557" y="19810"/>
                    </a:lnTo>
                    <a:lnTo>
                      <a:pt x="34672" y="20266"/>
                    </a:lnTo>
                    <a:lnTo>
                      <a:pt x="34767" y="20742"/>
                    </a:lnTo>
                    <a:lnTo>
                      <a:pt x="34767" y="20742"/>
                    </a:lnTo>
                    <a:lnTo>
                      <a:pt x="34881" y="21484"/>
                    </a:lnTo>
                    <a:lnTo>
                      <a:pt x="34995" y="22246"/>
                    </a:lnTo>
                    <a:lnTo>
                      <a:pt x="35071" y="23064"/>
                    </a:lnTo>
                    <a:lnTo>
                      <a:pt x="35147" y="23882"/>
                    </a:lnTo>
                    <a:lnTo>
                      <a:pt x="35204" y="24719"/>
                    </a:lnTo>
                    <a:lnTo>
                      <a:pt x="35242" y="25595"/>
                    </a:lnTo>
                    <a:lnTo>
                      <a:pt x="35261" y="26470"/>
                    </a:lnTo>
                    <a:lnTo>
                      <a:pt x="35281" y="27364"/>
                    </a:lnTo>
                    <a:lnTo>
                      <a:pt x="35281" y="29153"/>
                    </a:lnTo>
                    <a:lnTo>
                      <a:pt x="35242" y="30961"/>
                    </a:lnTo>
                    <a:lnTo>
                      <a:pt x="35166" y="32750"/>
                    </a:lnTo>
                    <a:lnTo>
                      <a:pt x="35071" y="34481"/>
                    </a:lnTo>
                    <a:lnTo>
                      <a:pt x="34957" y="36156"/>
                    </a:lnTo>
                    <a:lnTo>
                      <a:pt x="34843" y="37716"/>
                    </a:lnTo>
                    <a:lnTo>
                      <a:pt x="34634" y="40418"/>
                    </a:lnTo>
                    <a:lnTo>
                      <a:pt x="34576" y="41503"/>
                    </a:lnTo>
                    <a:lnTo>
                      <a:pt x="34519" y="42397"/>
                    </a:lnTo>
                    <a:lnTo>
                      <a:pt x="34519" y="43044"/>
                    </a:lnTo>
                    <a:lnTo>
                      <a:pt x="34538" y="43273"/>
                    </a:lnTo>
                    <a:lnTo>
                      <a:pt x="34557" y="43444"/>
                    </a:lnTo>
                    <a:lnTo>
                      <a:pt x="34557" y="43444"/>
                    </a:lnTo>
                    <a:lnTo>
                      <a:pt x="34634" y="43711"/>
                    </a:lnTo>
                    <a:lnTo>
                      <a:pt x="34729" y="43977"/>
                    </a:lnTo>
                    <a:lnTo>
                      <a:pt x="34843" y="44243"/>
                    </a:lnTo>
                    <a:lnTo>
                      <a:pt x="34976" y="44510"/>
                    </a:lnTo>
                    <a:lnTo>
                      <a:pt x="35242" y="45024"/>
                    </a:lnTo>
                    <a:lnTo>
                      <a:pt x="35509" y="45499"/>
                    </a:lnTo>
                    <a:lnTo>
                      <a:pt x="36004" y="46318"/>
                    </a:lnTo>
                    <a:lnTo>
                      <a:pt x="36156" y="46641"/>
                    </a:lnTo>
                    <a:lnTo>
                      <a:pt x="36213" y="46774"/>
                    </a:lnTo>
                    <a:lnTo>
                      <a:pt x="36251" y="46888"/>
                    </a:lnTo>
                    <a:lnTo>
                      <a:pt x="36251" y="46888"/>
                    </a:lnTo>
                    <a:lnTo>
                      <a:pt x="36251" y="46984"/>
                    </a:lnTo>
                    <a:lnTo>
                      <a:pt x="36232" y="47060"/>
                    </a:lnTo>
                    <a:lnTo>
                      <a:pt x="36194" y="47117"/>
                    </a:lnTo>
                    <a:lnTo>
                      <a:pt x="36137" y="47174"/>
                    </a:lnTo>
                    <a:lnTo>
                      <a:pt x="36080" y="47212"/>
                    </a:lnTo>
                    <a:lnTo>
                      <a:pt x="36004" y="47250"/>
                    </a:lnTo>
                    <a:lnTo>
                      <a:pt x="35813" y="47288"/>
                    </a:lnTo>
                    <a:lnTo>
                      <a:pt x="35623" y="47326"/>
                    </a:lnTo>
                    <a:lnTo>
                      <a:pt x="35452" y="47383"/>
                    </a:lnTo>
                    <a:lnTo>
                      <a:pt x="35376" y="47421"/>
                    </a:lnTo>
                    <a:lnTo>
                      <a:pt x="35319" y="47459"/>
                    </a:lnTo>
                    <a:lnTo>
                      <a:pt x="35261" y="47516"/>
                    </a:lnTo>
                    <a:lnTo>
                      <a:pt x="35242" y="4757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6" name="Google Shape;3186;p32"/>
              <p:cNvSpPr/>
              <p:nvPr/>
            </p:nvSpPr>
            <p:spPr>
              <a:xfrm>
                <a:off x="5540450" y="5147650"/>
                <a:ext cx="108950" cy="91850"/>
              </a:xfrm>
              <a:custGeom>
                <a:avLst/>
                <a:gdLst/>
                <a:ahLst/>
                <a:cxnLst/>
                <a:rect l="l" t="t" r="r" b="b"/>
                <a:pathLst>
                  <a:path w="4358" h="3674" extrusionOk="0">
                    <a:moveTo>
                      <a:pt x="0" y="1"/>
                    </a:moveTo>
                    <a:lnTo>
                      <a:pt x="628" y="3198"/>
                    </a:lnTo>
                    <a:lnTo>
                      <a:pt x="628" y="3198"/>
                    </a:lnTo>
                    <a:lnTo>
                      <a:pt x="1009" y="3331"/>
                    </a:lnTo>
                    <a:lnTo>
                      <a:pt x="1427" y="3445"/>
                    </a:lnTo>
                    <a:lnTo>
                      <a:pt x="1941" y="3578"/>
                    </a:lnTo>
                    <a:lnTo>
                      <a:pt x="2227" y="3616"/>
                    </a:lnTo>
                    <a:lnTo>
                      <a:pt x="2531" y="3654"/>
                    </a:lnTo>
                    <a:lnTo>
                      <a:pt x="2836" y="3673"/>
                    </a:lnTo>
                    <a:lnTo>
                      <a:pt x="3159" y="3673"/>
                    </a:lnTo>
                    <a:lnTo>
                      <a:pt x="3463" y="3654"/>
                    </a:lnTo>
                    <a:lnTo>
                      <a:pt x="3787" y="3597"/>
                    </a:lnTo>
                    <a:lnTo>
                      <a:pt x="4072" y="3521"/>
                    </a:lnTo>
                    <a:lnTo>
                      <a:pt x="4358" y="3407"/>
                    </a:lnTo>
                    <a:lnTo>
                      <a:pt x="4358" y="1085"/>
                    </a:lnTo>
                    <a:lnTo>
                      <a:pt x="0"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7" name="Google Shape;3187;p32"/>
              <p:cNvSpPr/>
              <p:nvPr/>
            </p:nvSpPr>
            <p:spPr>
              <a:xfrm>
                <a:off x="5540450" y="5147650"/>
                <a:ext cx="108950" cy="91850"/>
              </a:xfrm>
              <a:custGeom>
                <a:avLst/>
                <a:gdLst/>
                <a:ahLst/>
                <a:cxnLst/>
                <a:rect l="l" t="t" r="r" b="b"/>
                <a:pathLst>
                  <a:path w="4358" h="3674" fill="none" extrusionOk="0">
                    <a:moveTo>
                      <a:pt x="0" y="1"/>
                    </a:moveTo>
                    <a:lnTo>
                      <a:pt x="628" y="3198"/>
                    </a:lnTo>
                    <a:lnTo>
                      <a:pt x="628" y="3198"/>
                    </a:lnTo>
                    <a:lnTo>
                      <a:pt x="1009" y="3331"/>
                    </a:lnTo>
                    <a:lnTo>
                      <a:pt x="1427" y="3445"/>
                    </a:lnTo>
                    <a:lnTo>
                      <a:pt x="1941" y="3578"/>
                    </a:lnTo>
                    <a:lnTo>
                      <a:pt x="2227" y="3616"/>
                    </a:lnTo>
                    <a:lnTo>
                      <a:pt x="2531" y="3654"/>
                    </a:lnTo>
                    <a:lnTo>
                      <a:pt x="2836" y="3673"/>
                    </a:lnTo>
                    <a:lnTo>
                      <a:pt x="3159" y="3673"/>
                    </a:lnTo>
                    <a:lnTo>
                      <a:pt x="3463" y="3654"/>
                    </a:lnTo>
                    <a:lnTo>
                      <a:pt x="3787" y="3597"/>
                    </a:lnTo>
                    <a:lnTo>
                      <a:pt x="4072" y="3521"/>
                    </a:lnTo>
                    <a:lnTo>
                      <a:pt x="4358" y="3407"/>
                    </a:lnTo>
                    <a:lnTo>
                      <a:pt x="4358" y="1085"/>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8" name="Google Shape;3188;p32"/>
              <p:cNvSpPr/>
              <p:nvPr/>
            </p:nvSpPr>
            <p:spPr>
              <a:xfrm>
                <a:off x="5519975" y="5202850"/>
                <a:ext cx="159400" cy="145125"/>
              </a:xfrm>
              <a:custGeom>
                <a:avLst/>
                <a:gdLst/>
                <a:ahLst/>
                <a:cxnLst/>
                <a:rect l="l" t="t" r="r" b="b"/>
                <a:pathLst>
                  <a:path w="6376" h="5805" extrusionOk="0">
                    <a:moveTo>
                      <a:pt x="1390" y="685"/>
                    </a:moveTo>
                    <a:lnTo>
                      <a:pt x="1390" y="685"/>
                    </a:lnTo>
                    <a:lnTo>
                      <a:pt x="743" y="1028"/>
                    </a:lnTo>
                    <a:lnTo>
                      <a:pt x="267" y="1294"/>
                    </a:lnTo>
                    <a:lnTo>
                      <a:pt x="96" y="1408"/>
                    </a:lnTo>
                    <a:lnTo>
                      <a:pt x="1" y="1465"/>
                    </a:lnTo>
                    <a:lnTo>
                      <a:pt x="1" y="1465"/>
                    </a:lnTo>
                    <a:lnTo>
                      <a:pt x="1" y="1523"/>
                    </a:lnTo>
                    <a:lnTo>
                      <a:pt x="39" y="1599"/>
                    </a:lnTo>
                    <a:lnTo>
                      <a:pt x="248" y="1865"/>
                    </a:lnTo>
                    <a:lnTo>
                      <a:pt x="534" y="2208"/>
                    </a:lnTo>
                    <a:lnTo>
                      <a:pt x="876" y="2588"/>
                    </a:lnTo>
                    <a:lnTo>
                      <a:pt x="1523" y="3311"/>
                    </a:lnTo>
                    <a:lnTo>
                      <a:pt x="1809" y="3635"/>
                    </a:lnTo>
                    <a:lnTo>
                      <a:pt x="1371" y="3920"/>
                    </a:lnTo>
                    <a:lnTo>
                      <a:pt x="1371" y="3920"/>
                    </a:lnTo>
                    <a:lnTo>
                      <a:pt x="1694" y="4206"/>
                    </a:lnTo>
                    <a:lnTo>
                      <a:pt x="2399" y="4853"/>
                    </a:lnTo>
                    <a:lnTo>
                      <a:pt x="2798" y="5214"/>
                    </a:lnTo>
                    <a:lnTo>
                      <a:pt x="3179" y="5500"/>
                    </a:lnTo>
                    <a:lnTo>
                      <a:pt x="3502" y="5728"/>
                    </a:lnTo>
                    <a:lnTo>
                      <a:pt x="3616" y="5785"/>
                    </a:lnTo>
                    <a:lnTo>
                      <a:pt x="3693" y="5804"/>
                    </a:lnTo>
                    <a:lnTo>
                      <a:pt x="3693" y="5804"/>
                    </a:lnTo>
                    <a:lnTo>
                      <a:pt x="3769" y="5785"/>
                    </a:lnTo>
                    <a:lnTo>
                      <a:pt x="3864" y="5747"/>
                    </a:lnTo>
                    <a:lnTo>
                      <a:pt x="3959" y="5671"/>
                    </a:lnTo>
                    <a:lnTo>
                      <a:pt x="4054" y="5576"/>
                    </a:lnTo>
                    <a:lnTo>
                      <a:pt x="4282" y="5347"/>
                    </a:lnTo>
                    <a:lnTo>
                      <a:pt x="4568" y="5062"/>
                    </a:lnTo>
                    <a:lnTo>
                      <a:pt x="4853" y="4738"/>
                    </a:lnTo>
                    <a:lnTo>
                      <a:pt x="5196" y="4415"/>
                    </a:lnTo>
                    <a:lnTo>
                      <a:pt x="5538" y="4110"/>
                    </a:lnTo>
                    <a:lnTo>
                      <a:pt x="5729" y="3958"/>
                    </a:lnTo>
                    <a:lnTo>
                      <a:pt x="5919" y="3844"/>
                    </a:lnTo>
                    <a:lnTo>
                      <a:pt x="5919" y="3844"/>
                    </a:lnTo>
                    <a:lnTo>
                      <a:pt x="5900" y="3749"/>
                    </a:lnTo>
                    <a:lnTo>
                      <a:pt x="5862" y="3483"/>
                    </a:lnTo>
                    <a:lnTo>
                      <a:pt x="5862" y="3026"/>
                    </a:lnTo>
                    <a:lnTo>
                      <a:pt x="5881" y="2740"/>
                    </a:lnTo>
                    <a:lnTo>
                      <a:pt x="5919" y="2398"/>
                    </a:lnTo>
                    <a:lnTo>
                      <a:pt x="5919" y="2398"/>
                    </a:lnTo>
                    <a:lnTo>
                      <a:pt x="5957" y="2055"/>
                    </a:lnTo>
                    <a:lnTo>
                      <a:pt x="6033" y="1751"/>
                    </a:lnTo>
                    <a:lnTo>
                      <a:pt x="6109" y="1503"/>
                    </a:lnTo>
                    <a:lnTo>
                      <a:pt x="6185" y="1294"/>
                    </a:lnTo>
                    <a:lnTo>
                      <a:pt x="6319" y="952"/>
                    </a:lnTo>
                    <a:lnTo>
                      <a:pt x="6357" y="799"/>
                    </a:lnTo>
                    <a:lnTo>
                      <a:pt x="6376" y="685"/>
                    </a:lnTo>
                    <a:lnTo>
                      <a:pt x="6376" y="685"/>
                    </a:lnTo>
                    <a:lnTo>
                      <a:pt x="6376" y="628"/>
                    </a:lnTo>
                    <a:lnTo>
                      <a:pt x="6338" y="552"/>
                    </a:lnTo>
                    <a:lnTo>
                      <a:pt x="6281" y="495"/>
                    </a:lnTo>
                    <a:lnTo>
                      <a:pt x="6185" y="438"/>
                    </a:lnTo>
                    <a:lnTo>
                      <a:pt x="5995" y="324"/>
                    </a:lnTo>
                    <a:lnTo>
                      <a:pt x="5786" y="229"/>
                    </a:lnTo>
                    <a:lnTo>
                      <a:pt x="5367" y="57"/>
                    </a:lnTo>
                    <a:lnTo>
                      <a:pt x="5177" y="0"/>
                    </a:lnTo>
                    <a:lnTo>
                      <a:pt x="5006" y="723"/>
                    </a:lnTo>
                    <a:lnTo>
                      <a:pt x="5006" y="723"/>
                    </a:lnTo>
                    <a:lnTo>
                      <a:pt x="4910" y="761"/>
                    </a:lnTo>
                    <a:lnTo>
                      <a:pt x="4663" y="856"/>
                    </a:lnTo>
                    <a:lnTo>
                      <a:pt x="4263" y="971"/>
                    </a:lnTo>
                    <a:lnTo>
                      <a:pt x="4035" y="1028"/>
                    </a:lnTo>
                    <a:lnTo>
                      <a:pt x="3769" y="1085"/>
                    </a:lnTo>
                    <a:lnTo>
                      <a:pt x="3502" y="1123"/>
                    </a:lnTo>
                    <a:lnTo>
                      <a:pt x="3217" y="1142"/>
                    </a:lnTo>
                    <a:lnTo>
                      <a:pt x="2912" y="1142"/>
                    </a:lnTo>
                    <a:lnTo>
                      <a:pt x="2608" y="1104"/>
                    </a:lnTo>
                    <a:lnTo>
                      <a:pt x="2303" y="1066"/>
                    </a:lnTo>
                    <a:lnTo>
                      <a:pt x="1980" y="971"/>
                    </a:lnTo>
                    <a:lnTo>
                      <a:pt x="1694" y="837"/>
                    </a:lnTo>
                    <a:lnTo>
                      <a:pt x="1390" y="68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9" name="Google Shape;3189;p32"/>
              <p:cNvSpPr/>
              <p:nvPr/>
            </p:nvSpPr>
            <p:spPr>
              <a:xfrm>
                <a:off x="5519975" y="5202850"/>
                <a:ext cx="159400" cy="145125"/>
              </a:xfrm>
              <a:custGeom>
                <a:avLst/>
                <a:gdLst/>
                <a:ahLst/>
                <a:cxnLst/>
                <a:rect l="l" t="t" r="r" b="b"/>
                <a:pathLst>
                  <a:path w="6376" h="5805" fill="none" extrusionOk="0">
                    <a:moveTo>
                      <a:pt x="1390" y="685"/>
                    </a:moveTo>
                    <a:lnTo>
                      <a:pt x="1390" y="685"/>
                    </a:lnTo>
                    <a:lnTo>
                      <a:pt x="743" y="1028"/>
                    </a:lnTo>
                    <a:lnTo>
                      <a:pt x="267" y="1294"/>
                    </a:lnTo>
                    <a:lnTo>
                      <a:pt x="96" y="1408"/>
                    </a:lnTo>
                    <a:lnTo>
                      <a:pt x="1" y="1465"/>
                    </a:lnTo>
                    <a:lnTo>
                      <a:pt x="1" y="1465"/>
                    </a:lnTo>
                    <a:lnTo>
                      <a:pt x="1" y="1523"/>
                    </a:lnTo>
                    <a:lnTo>
                      <a:pt x="39" y="1599"/>
                    </a:lnTo>
                    <a:lnTo>
                      <a:pt x="248" y="1865"/>
                    </a:lnTo>
                    <a:lnTo>
                      <a:pt x="534" y="2208"/>
                    </a:lnTo>
                    <a:lnTo>
                      <a:pt x="876" y="2588"/>
                    </a:lnTo>
                    <a:lnTo>
                      <a:pt x="1523" y="3311"/>
                    </a:lnTo>
                    <a:lnTo>
                      <a:pt x="1809" y="3635"/>
                    </a:lnTo>
                    <a:lnTo>
                      <a:pt x="1371" y="3920"/>
                    </a:lnTo>
                    <a:lnTo>
                      <a:pt x="1371" y="3920"/>
                    </a:lnTo>
                    <a:lnTo>
                      <a:pt x="1694" y="4206"/>
                    </a:lnTo>
                    <a:lnTo>
                      <a:pt x="2399" y="4853"/>
                    </a:lnTo>
                    <a:lnTo>
                      <a:pt x="2798" y="5214"/>
                    </a:lnTo>
                    <a:lnTo>
                      <a:pt x="3179" y="5500"/>
                    </a:lnTo>
                    <a:lnTo>
                      <a:pt x="3502" y="5728"/>
                    </a:lnTo>
                    <a:lnTo>
                      <a:pt x="3616" y="5785"/>
                    </a:lnTo>
                    <a:lnTo>
                      <a:pt x="3693" y="5804"/>
                    </a:lnTo>
                    <a:lnTo>
                      <a:pt x="3693" y="5804"/>
                    </a:lnTo>
                    <a:lnTo>
                      <a:pt x="3769" y="5785"/>
                    </a:lnTo>
                    <a:lnTo>
                      <a:pt x="3864" y="5747"/>
                    </a:lnTo>
                    <a:lnTo>
                      <a:pt x="3959" y="5671"/>
                    </a:lnTo>
                    <a:lnTo>
                      <a:pt x="4054" y="5576"/>
                    </a:lnTo>
                    <a:lnTo>
                      <a:pt x="4282" y="5347"/>
                    </a:lnTo>
                    <a:lnTo>
                      <a:pt x="4568" y="5062"/>
                    </a:lnTo>
                    <a:lnTo>
                      <a:pt x="4853" y="4738"/>
                    </a:lnTo>
                    <a:lnTo>
                      <a:pt x="5196" y="4415"/>
                    </a:lnTo>
                    <a:lnTo>
                      <a:pt x="5538" y="4110"/>
                    </a:lnTo>
                    <a:lnTo>
                      <a:pt x="5729" y="3958"/>
                    </a:lnTo>
                    <a:lnTo>
                      <a:pt x="5919" y="3844"/>
                    </a:lnTo>
                    <a:lnTo>
                      <a:pt x="5919" y="3844"/>
                    </a:lnTo>
                    <a:lnTo>
                      <a:pt x="5900" y="3749"/>
                    </a:lnTo>
                    <a:lnTo>
                      <a:pt x="5862" y="3483"/>
                    </a:lnTo>
                    <a:lnTo>
                      <a:pt x="5862" y="3026"/>
                    </a:lnTo>
                    <a:lnTo>
                      <a:pt x="5881" y="2740"/>
                    </a:lnTo>
                    <a:lnTo>
                      <a:pt x="5919" y="2398"/>
                    </a:lnTo>
                    <a:lnTo>
                      <a:pt x="5919" y="2398"/>
                    </a:lnTo>
                    <a:lnTo>
                      <a:pt x="5957" y="2055"/>
                    </a:lnTo>
                    <a:lnTo>
                      <a:pt x="6033" y="1751"/>
                    </a:lnTo>
                    <a:lnTo>
                      <a:pt x="6109" y="1503"/>
                    </a:lnTo>
                    <a:lnTo>
                      <a:pt x="6185" y="1294"/>
                    </a:lnTo>
                    <a:lnTo>
                      <a:pt x="6319" y="952"/>
                    </a:lnTo>
                    <a:lnTo>
                      <a:pt x="6357" y="799"/>
                    </a:lnTo>
                    <a:lnTo>
                      <a:pt x="6376" y="685"/>
                    </a:lnTo>
                    <a:lnTo>
                      <a:pt x="6376" y="685"/>
                    </a:lnTo>
                    <a:lnTo>
                      <a:pt x="6376" y="628"/>
                    </a:lnTo>
                    <a:lnTo>
                      <a:pt x="6338" y="552"/>
                    </a:lnTo>
                    <a:lnTo>
                      <a:pt x="6281" y="495"/>
                    </a:lnTo>
                    <a:lnTo>
                      <a:pt x="6185" y="438"/>
                    </a:lnTo>
                    <a:lnTo>
                      <a:pt x="5995" y="324"/>
                    </a:lnTo>
                    <a:lnTo>
                      <a:pt x="5786" y="229"/>
                    </a:lnTo>
                    <a:lnTo>
                      <a:pt x="5367" y="57"/>
                    </a:lnTo>
                    <a:lnTo>
                      <a:pt x="5177" y="0"/>
                    </a:lnTo>
                    <a:lnTo>
                      <a:pt x="5006" y="723"/>
                    </a:lnTo>
                    <a:lnTo>
                      <a:pt x="5006" y="723"/>
                    </a:lnTo>
                    <a:lnTo>
                      <a:pt x="4910" y="761"/>
                    </a:lnTo>
                    <a:lnTo>
                      <a:pt x="4663" y="856"/>
                    </a:lnTo>
                    <a:lnTo>
                      <a:pt x="4263" y="971"/>
                    </a:lnTo>
                    <a:lnTo>
                      <a:pt x="4035" y="1028"/>
                    </a:lnTo>
                    <a:lnTo>
                      <a:pt x="3769" y="1085"/>
                    </a:lnTo>
                    <a:lnTo>
                      <a:pt x="3502" y="1123"/>
                    </a:lnTo>
                    <a:lnTo>
                      <a:pt x="3217" y="1142"/>
                    </a:lnTo>
                    <a:lnTo>
                      <a:pt x="2912" y="1142"/>
                    </a:lnTo>
                    <a:lnTo>
                      <a:pt x="2608" y="1104"/>
                    </a:lnTo>
                    <a:lnTo>
                      <a:pt x="2303" y="1066"/>
                    </a:lnTo>
                    <a:lnTo>
                      <a:pt x="1980" y="971"/>
                    </a:lnTo>
                    <a:lnTo>
                      <a:pt x="1694" y="837"/>
                    </a:lnTo>
                    <a:lnTo>
                      <a:pt x="1390" y="68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0" name="Google Shape;3190;p32"/>
              <p:cNvSpPr/>
              <p:nvPr/>
            </p:nvSpPr>
            <p:spPr>
              <a:xfrm>
                <a:off x="5889625" y="5164775"/>
                <a:ext cx="138000" cy="157025"/>
              </a:xfrm>
              <a:custGeom>
                <a:avLst/>
                <a:gdLst/>
                <a:ahLst/>
                <a:cxnLst/>
                <a:rect l="l" t="t" r="r" b="b"/>
                <a:pathLst>
                  <a:path w="5520" h="6281" extrusionOk="0">
                    <a:moveTo>
                      <a:pt x="1523" y="1"/>
                    </a:moveTo>
                    <a:lnTo>
                      <a:pt x="1523" y="1"/>
                    </a:lnTo>
                    <a:lnTo>
                      <a:pt x="1352" y="96"/>
                    </a:lnTo>
                    <a:lnTo>
                      <a:pt x="971" y="305"/>
                    </a:lnTo>
                    <a:lnTo>
                      <a:pt x="762" y="419"/>
                    </a:lnTo>
                    <a:lnTo>
                      <a:pt x="571" y="553"/>
                    </a:lnTo>
                    <a:lnTo>
                      <a:pt x="438" y="667"/>
                    </a:lnTo>
                    <a:lnTo>
                      <a:pt x="400" y="724"/>
                    </a:lnTo>
                    <a:lnTo>
                      <a:pt x="362" y="762"/>
                    </a:lnTo>
                    <a:lnTo>
                      <a:pt x="362" y="762"/>
                    </a:lnTo>
                    <a:lnTo>
                      <a:pt x="362" y="819"/>
                    </a:lnTo>
                    <a:lnTo>
                      <a:pt x="381" y="876"/>
                    </a:lnTo>
                    <a:lnTo>
                      <a:pt x="457" y="1028"/>
                    </a:lnTo>
                    <a:lnTo>
                      <a:pt x="590" y="1219"/>
                    </a:lnTo>
                    <a:lnTo>
                      <a:pt x="743" y="1428"/>
                    </a:lnTo>
                    <a:lnTo>
                      <a:pt x="895" y="1637"/>
                    </a:lnTo>
                    <a:lnTo>
                      <a:pt x="1028" y="1847"/>
                    </a:lnTo>
                    <a:lnTo>
                      <a:pt x="1123" y="2037"/>
                    </a:lnTo>
                    <a:lnTo>
                      <a:pt x="1161" y="2113"/>
                    </a:lnTo>
                    <a:lnTo>
                      <a:pt x="1161" y="2170"/>
                    </a:lnTo>
                    <a:lnTo>
                      <a:pt x="1161" y="2170"/>
                    </a:lnTo>
                    <a:lnTo>
                      <a:pt x="1142" y="2246"/>
                    </a:lnTo>
                    <a:lnTo>
                      <a:pt x="1104" y="2322"/>
                    </a:lnTo>
                    <a:lnTo>
                      <a:pt x="971" y="2494"/>
                    </a:lnTo>
                    <a:lnTo>
                      <a:pt x="781" y="2703"/>
                    </a:lnTo>
                    <a:lnTo>
                      <a:pt x="552" y="2912"/>
                    </a:lnTo>
                    <a:lnTo>
                      <a:pt x="343" y="3141"/>
                    </a:lnTo>
                    <a:lnTo>
                      <a:pt x="153" y="3350"/>
                    </a:lnTo>
                    <a:lnTo>
                      <a:pt x="77" y="3464"/>
                    </a:lnTo>
                    <a:lnTo>
                      <a:pt x="39" y="3559"/>
                    </a:lnTo>
                    <a:lnTo>
                      <a:pt x="1" y="3654"/>
                    </a:lnTo>
                    <a:lnTo>
                      <a:pt x="1" y="3731"/>
                    </a:lnTo>
                    <a:lnTo>
                      <a:pt x="1" y="3731"/>
                    </a:lnTo>
                    <a:lnTo>
                      <a:pt x="77" y="4073"/>
                    </a:lnTo>
                    <a:lnTo>
                      <a:pt x="172" y="4397"/>
                    </a:lnTo>
                    <a:lnTo>
                      <a:pt x="286" y="4720"/>
                    </a:lnTo>
                    <a:lnTo>
                      <a:pt x="286" y="4720"/>
                    </a:lnTo>
                    <a:lnTo>
                      <a:pt x="305" y="4948"/>
                    </a:lnTo>
                    <a:lnTo>
                      <a:pt x="343" y="5462"/>
                    </a:lnTo>
                    <a:lnTo>
                      <a:pt x="362" y="5748"/>
                    </a:lnTo>
                    <a:lnTo>
                      <a:pt x="400" y="5995"/>
                    </a:lnTo>
                    <a:lnTo>
                      <a:pt x="457" y="6185"/>
                    </a:lnTo>
                    <a:lnTo>
                      <a:pt x="476" y="6242"/>
                    </a:lnTo>
                    <a:lnTo>
                      <a:pt x="514" y="6280"/>
                    </a:lnTo>
                    <a:lnTo>
                      <a:pt x="514" y="6280"/>
                    </a:lnTo>
                    <a:lnTo>
                      <a:pt x="552" y="6261"/>
                    </a:lnTo>
                    <a:lnTo>
                      <a:pt x="629" y="6204"/>
                    </a:lnTo>
                    <a:lnTo>
                      <a:pt x="838" y="5957"/>
                    </a:lnTo>
                    <a:lnTo>
                      <a:pt x="1104" y="5595"/>
                    </a:lnTo>
                    <a:lnTo>
                      <a:pt x="1447" y="5158"/>
                    </a:lnTo>
                    <a:lnTo>
                      <a:pt x="1808" y="4720"/>
                    </a:lnTo>
                    <a:lnTo>
                      <a:pt x="2018" y="4511"/>
                    </a:lnTo>
                    <a:lnTo>
                      <a:pt x="2227" y="4320"/>
                    </a:lnTo>
                    <a:lnTo>
                      <a:pt x="2436" y="4168"/>
                    </a:lnTo>
                    <a:lnTo>
                      <a:pt x="2646" y="4035"/>
                    </a:lnTo>
                    <a:lnTo>
                      <a:pt x="2836" y="3940"/>
                    </a:lnTo>
                    <a:lnTo>
                      <a:pt x="2950" y="3902"/>
                    </a:lnTo>
                    <a:lnTo>
                      <a:pt x="3045" y="3883"/>
                    </a:lnTo>
                    <a:lnTo>
                      <a:pt x="3045" y="3883"/>
                    </a:lnTo>
                    <a:lnTo>
                      <a:pt x="3236" y="3864"/>
                    </a:lnTo>
                    <a:lnTo>
                      <a:pt x="3426" y="3864"/>
                    </a:lnTo>
                    <a:lnTo>
                      <a:pt x="3578" y="3902"/>
                    </a:lnTo>
                    <a:lnTo>
                      <a:pt x="3711" y="3940"/>
                    </a:lnTo>
                    <a:lnTo>
                      <a:pt x="3825" y="3997"/>
                    </a:lnTo>
                    <a:lnTo>
                      <a:pt x="3940" y="4054"/>
                    </a:lnTo>
                    <a:lnTo>
                      <a:pt x="4035" y="4130"/>
                    </a:lnTo>
                    <a:lnTo>
                      <a:pt x="4111" y="4206"/>
                    </a:lnTo>
                    <a:lnTo>
                      <a:pt x="4225" y="4359"/>
                    </a:lnTo>
                    <a:lnTo>
                      <a:pt x="4301" y="4511"/>
                    </a:lnTo>
                    <a:lnTo>
                      <a:pt x="4358" y="4644"/>
                    </a:lnTo>
                    <a:lnTo>
                      <a:pt x="4358" y="4644"/>
                    </a:lnTo>
                    <a:lnTo>
                      <a:pt x="4549" y="4378"/>
                    </a:lnTo>
                    <a:lnTo>
                      <a:pt x="4967" y="3750"/>
                    </a:lnTo>
                    <a:lnTo>
                      <a:pt x="5196" y="3407"/>
                    </a:lnTo>
                    <a:lnTo>
                      <a:pt x="5386" y="3084"/>
                    </a:lnTo>
                    <a:lnTo>
                      <a:pt x="5443" y="2931"/>
                    </a:lnTo>
                    <a:lnTo>
                      <a:pt x="5500" y="2817"/>
                    </a:lnTo>
                    <a:lnTo>
                      <a:pt x="5519" y="2722"/>
                    </a:lnTo>
                    <a:lnTo>
                      <a:pt x="5519" y="2646"/>
                    </a:lnTo>
                    <a:lnTo>
                      <a:pt x="5519" y="2646"/>
                    </a:lnTo>
                    <a:lnTo>
                      <a:pt x="5443" y="2532"/>
                    </a:lnTo>
                    <a:lnTo>
                      <a:pt x="5348" y="2379"/>
                    </a:lnTo>
                    <a:lnTo>
                      <a:pt x="5062" y="2075"/>
                    </a:lnTo>
                    <a:lnTo>
                      <a:pt x="4910" y="1923"/>
                    </a:lnTo>
                    <a:lnTo>
                      <a:pt x="4796" y="1771"/>
                    </a:lnTo>
                    <a:lnTo>
                      <a:pt x="4720" y="1637"/>
                    </a:lnTo>
                    <a:lnTo>
                      <a:pt x="4682" y="1580"/>
                    </a:lnTo>
                    <a:lnTo>
                      <a:pt x="4682" y="1523"/>
                    </a:lnTo>
                    <a:lnTo>
                      <a:pt x="4682" y="1523"/>
                    </a:lnTo>
                    <a:lnTo>
                      <a:pt x="4682" y="1466"/>
                    </a:lnTo>
                    <a:lnTo>
                      <a:pt x="4720" y="1390"/>
                    </a:lnTo>
                    <a:lnTo>
                      <a:pt x="4815" y="1200"/>
                    </a:lnTo>
                    <a:lnTo>
                      <a:pt x="4948" y="990"/>
                    </a:lnTo>
                    <a:lnTo>
                      <a:pt x="5100" y="762"/>
                    </a:lnTo>
                    <a:lnTo>
                      <a:pt x="5386" y="362"/>
                    </a:lnTo>
                    <a:lnTo>
                      <a:pt x="5519" y="191"/>
                    </a:lnTo>
                    <a:lnTo>
                      <a:pt x="5519" y="191"/>
                    </a:lnTo>
                    <a:lnTo>
                      <a:pt x="5424" y="229"/>
                    </a:lnTo>
                    <a:lnTo>
                      <a:pt x="5138" y="305"/>
                    </a:lnTo>
                    <a:lnTo>
                      <a:pt x="4720" y="419"/>
                    </a:lnTo>
                    <a:lnTo>
                      <a:pt x="4472" y="458"/>
                    </a:lnTo>
                    <a:lnTo>
                      <a:pt x="4187" y="496"/>
                    </a:lnTo>
                    <a:lnTo>
                      <a:pt x="3883" y="515"/>
                    </a:lnTo>
                    <a:lnTo>
                      <a:pt x="3578" y="534"/>
                    </a:lnTo>
                    <a:lnTo>
                      <a:pt x="3236" y="515"/>
                    </a:lnTo>
                    <a:lnTo>
                      <a:pt x="2893" y="477"/>
                    </a:lnTo>
                    <a:lnTo>
                      <a:pt x="2550" y="419"/>
                    </a:lnTo>
                    <a:lnTo>
                      <a:pt x="2208" y="324"/>
                    </a:lnTo>
                    <a:lnTo>
                      <a:pt x="1865" y="191"/>
                    </a:lnTo>
                    <a:lnTo>
                      <a:pt x="152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1" name="Google Shape;3191;p32"/>
              <p:cNvSpPr/>
              <p:nvPr/>
            </p:nvSpPr>
            <p:spPr>
              <a:xfrm>
                <a:off x="5889625" y="5164775"/>
                <a:ext cx="138000" cy="157025"/>
              </a:xfrm>
              <a:custGeom>
                <a:avLst/>
                <a:gdLst/>
                <a:ahLst/>
                <a:cxnLst/>
                <a:rect l="l" t="t" r="r" b="b"/>
                <a:pathLst>
                  <a:path w="5520" h="6281" fill="none" extrusionOk="0">
                    <a:moveTo>
                      <a:pt x="1523" y="1"/>
                    </a:moveTo>
                    <a:lnTo>
                      <a:pt x="1523" y="1"/>
                    </a:lnTo>
                    <a:lnTo>
                      <a:pt x="1352" y="96"/>
                    </a:lnTo>
                    <a:lnTo>
                      <a:pt x="971" y="305"/>
                    </a:lnTo>
                    <a:lnTo>
                      <a:pt x="762" y="419"/>
                    </a:lnTo>
                    <a:lnTo>
                      <a:pt x="571" y="553"/>
                    </a:lnTo>
                    <a:lnTo>
                      <a:pt x="438" y="667"/>
                    </a:lnTo>
                    <a:lnTo>
                      <a:pt x="400" y="724"/>
                    </a:lnTo>
                    <a:lnTo>
                      <a:pt x="362" y="762"/>
                    </a:lnTo>
                    <a:lnTo>
                      <a:pt x="362" y="762"/>
                    </a:lnTo>
                    <a:lnTo>
                      <a:pt x="362" y="819"/>
                    </a:lnTo>
                    <a:lnTo>
                      <a:pt x="381" y="876"/>
                    </a:lnTo>
                    <a:lnTo>
                      <a:pt x="457" y="1028"/>
                    </a:lnTo>
                    <a:lnTo>
                      <a:pt x="590" y="1219"/>
                    </a:lnTo>
                    <a:lnTo>
                      <a:pt x="743" y="1428"/>
                    </a:lnTo>
                    <a:lnTo>
                      <a:pt x="895" y="1637"/>
                    </a:lnTo>
                    <a:lnTo>
                      <a:pt x="1028" y="1847"/>
                    </a:lnTo>
                    <a:lnTo>
                      <a:pt x="1123" y="2037"/>
                    </a:lnTo>
                    <a:lnTo>
                      <a:pt x="1161" y="2113"/>
                    </a:lnTo>
                    <a:lnTo>
                      <a:pt x="1161" y="2170"/>
                    </a:lnTo>
                    <a:lnTo>
                      <a:pt x="1161" y="2170"/>
                    </a:lnTo>
                    <a:lnTo>
                      <a:pt x="1142" y="2246"/>
                    </a:lnTo>
                    <a:lnTo>
                      <a:pt x="1104" y="2322"/>
                    </a:lnTo>
                    <a:lnTo>
                      <a:pt x="971" y="2494"/>
                    </a:lnTo>
                    <a:lnTo>
                      <a:pt x="781" y="2703"/>
                    </a:lnTo>
                    <a:lnTo>
                      <a:pt x="552" y="2912"/>
                    </a:lnTo>
                    <a:lnTo>
                      <a:pt x="343" y="3141"/>
                    </a:lnTo>
                    <a:lnTo>
                      <a:pt x="153" y="3350"/>
                    </a:lnTo>
                    <a:lnTo>
                      <a:pt x="77" y="3464"/>
                    </a:lnTo>
                    <a:lnTo>
                      <a:pt x="39" y="3559"/>
                    </a:lnTo>
                    <a:lnTo>
                      <a:pt x="1" y="3654"/>
                    </a:lnTo>
                    <a:lnTo>
                      <a:pt x="1" y="3731"/>
                    </a:lnTo>
                    <a:lnTo>
                      <a:pt x="1" y="3731"/>
                    </a:lnTo>
                    <a:lnTo>
                      <a:pt x="77" y="4073"/>
                    </a:lnTo>
                    <a:lnTo>
                      <a:pt x="172" y="4397"/>
                    </a:lnTo>
                    <a:lnTo>
                      <a:pt x="286" y="4720"/>
                    </a:lnTo>
                    <a:lnTo>
                      <a:pt x="286" y="4720"/>
                    </a:lnTo>
                    <a:lnTo>
                      <a:pt x="305" y="4948"/>
                    </a:lnTo>
                    <a:lnTo>
                      <a:pt x="343" y="5462"/>
                    </a:lnTo>
                    <a:lnTo>
                      <a:pt x="362" y="5748"/>
                    </a:lnTo>
                    <a:lnTo>
                      <a:pt x="400" y="5995"/>
                    </a:lnTo>
                    <a:lnTo>
                      <a:pt x="457" y="6185"/>
                    </a:lnTo>
                    <a:lnTo>
                      <a:pt x="476" y="6242"/>
                    </a:lnTo>
                    <a:lnTo>
                      <a:pt x="514" y="6280"/>
                    </a:lnTo>
                    <a:lnTo>
                      <a:pt x="514" y="6280"/>
                    </a:lnTo>
                    <a:lnTo>
                      <a:pt x="552" y="6261"/>
                    </a:lnTo>
                    <a:lnTo>
                      <a:pt x="629" y="6204"/>
                    </a:lnTo>
                    <a:lnTo>
                      <a:pt x="838" y="5957"/>
                    </a:lnTo>
                    <a:lnTo>
                      <a:pt x="1104" y="5595"/>
                    </a:lnTo>
                    <a:lnTo>
                      <a:pt x="1447" y="5158"/>
                    </a:lnTo>
                    <a:lnTo>
                      <a:pt x="1808" y="4720"/>
                    </a:lnTo>
                    <a:lnTo>
                      <a:pt x="2018" y="4511"/>
                    </a:lnTo>
                    <a:lnTo>
                      <a:pt x="2227" y="4320"/>
                    </a:lnTo>
                    <a:lnTo>
                      <a:pt x="2436" y="4168"/>
                    </a:lnTo>
                    <a:lnTo>
                      <a:pt x="2646" y="4035"/>
                    </a:lnTo>
                    <a:lnTo>
                      <a:pt x="2836" y="3940"/>
                    </a:lnTo>
                    <a:lnTo>
                      <a:pt x="2950" y="3902"/>
                    </a:lnTo>
                    <a:lnTo>
                      <a:pt x="3045" y="3883"/>
                    </a:lnTo>
                    <a:lnTo>
                      <a:pt x="3045" y="3883"/>
                    </a:lnTo>
                    <a:lnTo>
                      <a:pt x="3236" y="3864"/>
                    </a:lnTo>
                    <a:lnTo>
                      <a:pt x="3426" y="3864"/>
                    </a:lnTo>
                    <a:lnTo>
                      <a:pt x="3578" y="3902"/>
                    </a:lnTo>
                    <a:lnTo>
                      <a:pt x="3711" y="3940"/>
                    </a:lnTo>
                    <a:lnTo>
                      <a:pt x="3825" y="3997"/>
                    </a:lnTo>
                    <a:lnTo>
                      <a:pt x="3940" y="4054"/>
                    </a:lnTo>
                    <a:lnTo>
                      <a:pt x="4035" y="4130"/>
                    </a:lnTo>
                    <a:lnTo>
                      <a:pt x="4111" y="4206"/>
                    </a:lnTo>
                    <a:lnTo>
                      <a:pt x="4225" y="4359"/>
                    </a:lnTo>
                    <a:lnTo>
                      <a:pt x="4301" y="4511"/>
                    </a:lnTo>
                    <a:lnTo>
                      <a:pt x="4358" y="4644"/>
                    </a:lnTo>
                    <a:lnTo>
                      <a:pt x="4358" y="4644"/>
                    </a:lnTo>
                    <a:lnTo>
                      <a:pt x="4549" y="4378"/>
                    </a:lnTo>
                    <a:lnTo>
                      <a:pt x="4967" y="3750"/>
                    </a:lnTo>
                    <a:lnTo>
                      <a:pt x="5196" y="3407"/>
                    </a:lnTo>
                    <a:lnTo>
                      <a:pt x="5386" y="3084"/>
                    </a:lnTo>
                    <a:lnTo>
                      <a:pt x="5443" y="2931"/>
                    </a:lnTo>
                    <a:lnTo>
                      <a:pt x="5500" y="2817"/>
                    </a:lnTo>
                    <a:lnTo>
                      <a:pt x="5519" y="2722"/>
                    </a:lnTo>
                    <a:lnTo>
                      <a:pt x="5519" y="2646"/>
                    </a:lnTo>
                    <a:lnTo>
                      <a:pt x="5519" y="2646"/>
                    </a:lnTo>
                    <a:lnTo>
                      <a:pt x="5443" y="2532"/>
                    </a:lnTo>
                    <a:lnTo>
                      <a:pt x="5348" y="2379"/>
                    </a:lnTo>
                    <a:lnTo>
                      <a:pt x="5062" y="2075"/>
                    </a:lnTo>
                    <a:lnTo>
                      <a:pt x="4910" y="1923"/>
                    </a:lnTo>
                    <a:lnTo>
                      <a:pt x="4796" y="1771"/>
                    </a:lnTo>
                    <a:lnTo>
                      <a:pt x="4720" y="1637"/>
                    </a:lnTo>
                    <a:lnTo>
                      <a:pt x="4682" y="1580"/>
                    </a:lnTo>
                    <a:lnTo>
                      <a:pt x="4682" y="1523"/>
                    </a:lnTo>
                    <a:lnTo>
                      <a:pt x="4682" y="1523"/>
                    </a:lnTo>
                    <a:lnTo>
                      <a:pt x="4682" y="1466"/>
                    </a:lnTo>
                    <a:lnTo>
                      <a:pt x="4720" y="1390"/>
                    </a:lnTo>
                    <a:lnTo>
                      <a:pt x="4815" y="1200"/>
                    </a:lnTo>
                    <a:lnTo>
                      <a:pt x="4948" y="990"/>
                    </a:lnTo>
                    <a:lnTo>
                      <a:pt x="5100" y="762"/>
                    </a:lnTo>
                    <a:lnTo>
                      <a:pt x="5386" y="362"/>
                    </a:lnTo>
                    <a:lnTo>
                      <a:pt x="5519" y="191"/>
                    </a:lnTo>
                    <a:lnTo>
                      <a:pt x="5519" y="191"/>
                    </a:lnTo>
                    <a:lnTo>
                      <a:pt x="5424" y="229"/>
                    </a:lnTo>
                    <a:lnTo>
                      <a:pt x="5138" y="305"/>
                    </a:lnTo>
                    <a:lnTo>
                      <a:pt x="4720" y="419"/>
                    </a:lnTo>
                    <a:lnTo>
                      <a:pt x="4472" y="458"/>
                    </a:lnTo>
                    <a:lnTo>
                      <a:pt x="4187" y="496"/>
                    </a:lnTo>
                    <a:lnTo>
                      <a:pt x="3883" y="515"/>
                    </a:lnTo>
                    <a:lnTo>
                      <a:pt x="3578" y="534"/>
                    </a:lnTo>
                    <a:lnTo>
                      <a:pt x="3236" y="515"/>
                    </a:lnTo>
                    <a:lnTo>
                      <a:pt x="2893" y="477"/>
                    </a:lnTo>
                    <a:lnTo>
                      <a:pt x="2550" y="419"/>
                    </a:lnTo>
                    <a:lnTo>
                      <a:pt x="2208" y="324"/>
                    </a:lnTo>
                    <a:lnTo>
                      <a:pt x="1865" y="191"/>
                    </a:lnTo>
                    <a:lnTo>
                      <a:pt x="152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2" name="Google Shape;3192;p32"/>
              <p:cNvSpPr/>
              <p:nvPr/>
            </p:nvSpPr>
            <p:spPr>
              <a:xfrm>
                <a:off x="5164150" y="5298950"/>
                <a:ext cx="554725" cy="177925"/>
              </a:xfrm>
              <a:custGeom>
                <a:avLst/>
                <a:gdLst/>
                <a:ahLst/>
                <a:cxnLst/>
                <a:rect l="l" t="t" r="r" b="b"/>
                <a:pathLst>
                  <a:path w="22189" h="7117" extrusionOk="0">
                    <a:moveTo>
                      <a:pt x="20152" y="0"/>
                    </a:moveTo>
                    <a:lnTo>
                      <a:pt x="19848" y="247"/>
                    </a:lnTo>
                    <a:lnTo>
                      <a:pt x="19524" y="495"/>
                    </a:lnTo>
                    <a:lnTo>
                      <a:pt x="19143" y="780"/>
                    </a:lnTo>
                    <a:lnTo>
                      <a:pt x="18763" y="1066"/>
                    </a:lnTo>
                    <a:lnTo>
                      <a:pt x="18382" y="1294"/>
                    </a:lnTo>
                    <a:lnTo>
                      <a:pt x="18211" y="1389"/>
                    </a:lnTo>
                    <a:lnTo>
                      <a:pt x="18059" y="1446"/>
                    </a:lnTo>
                    <a:lnTo>
                      <a:pt x="17926" y="1484"/>
                    </a:lnTo>
                    <a:lnTo>
                      <a:pt x="17830" y="1484"/>
                    </a:lnTo>
                    <a:lnTo>
                      <a:pt x="17640" y="1427"/>
                    </a:lnTo>
                    <a:lnTo>
                      <a:pt x="17374" y="1294"/>
                    </a:lnTo>
                    <a:lnTo>
                      <a:pt x="17107" y="1142"/>
                    </a:lnTo>
                    <a:lnTo>
                      <a:pt x="16822" y="971"/>
                    </a:lnTo>
                    <a:lnTo>
                      <a:pt x="16327" y="685"/>
                    </a:lnTo>
                    <a:lnTo>
                      <a:pt x="16118" y="552"/>
                    </a:lnTo>
                    <a:lnTo>
                      <a:pt x="15908" y="723"/>
                    </a:lnTo>
                    <a:lnTo>
                      <a:pt x="15661" y="894"/>
                    </a:lnTo>
                    <a:lnTo>
                      <a:pt x="15376" y="1047"/>
                    </a:lnTo>
                    <a:lnTo>
                      <a:pt x="15052" y="1218"/>
                    </a:lnTo>
                    <a:lnTo>
                      <a:pt x="14672" y="1389"/>
                    </a:lnTo>
                    <a:lnTo>
                      <a:pt x="14272" y="1560"/>
                    </a:lnTo>
                    <a:lnTo>
                      <a:pt x="13397" y="1884"/>
                    </a:lnTo>
                    <a:lnTo>
                      <a:pt x="12426" y="2207"/>
                    </a:lnTo>
                    <a:lnTo>
                      <a:pt x="11380" y="2512"/>
                    </a:lnTo>
                    <a:lnTo>
                      <a:pt x="10295" y="2816"/>
                    </a:lnTo>
                    <a:lnTo>
                      <a:pt x="9172" y="3102"/>
                    </a:lnTo>
                    <a:lnTo>
                      <a:pt x="7003" y="3635"/>
                    </a:lnTo>
                    <a:lnTo>
                      <a:pt x="5062" y="4110"/>
                    </a:lnTo>
                    <a:lnTo>
                      <a:pt x="4244" y="4301"/>
                    </a:lnTo>
                    <a:lnTo>
                      <a:pt x="3539" y="4491"/>
                    </a:lnTo>
                    <a:lnTo>
                      <a:pt x="3007" y="4643"/>
                    </a:lnTo>
                    <a:lnTo>
                      <a:pt x="2664" y="4776"/>
                    </a:lnTo>
                    <a:lnTo>
                      <a:pt x="1675" y="5252"/>
                    </a:lnTo>
                    <a:lnTo>
                      <a:pt x="818" y="5690"/>
                    </a:lnTo>
                    <a:lnTo>
                      <a:pt x="0" y="6127"/>
                    </a:lnTo>
                    <a:lnTo>
                      <a:pt x="266" y="6242"/>
                    </a:lnTo>
                    <a:lnTo>
                      <a:pt x="552" y="6337"/>
                    </a:lnTo>
                    <a:lnTo>
                      <a:pt x="1123" y="6527"/>
                    </a:lnTo>
                    <a:lnTo>
                      <a:pt x="1751" y="6679"/>
                    </a:lnTo>
                    <a:lnTo>
                      <a:pt x="2379" y="6813"/>
                    </a:lnTo>
                    <a:lnTo>
                      <a:pt x="3045" y="6908"/>
                    </a:lnTo>
                    <a:lnTo>
                      <a:pt x="3711" y="6984"/>
                    </a:lnTo>
                    <a:lnTo>
                      <a:pt x="4415" y="7041"/>
                    </a:lnTo>
                    <a:lnTo>
                      <a:pt x="5100" y="7079"/>
                    </a:lnTo>
                    <a:lnTo>
                      <a:pt x="5785" y="7098"/>
                    </a:lnTo>
                    <a:lnTo>
                      <a:pt x="6470" y="7117"/>
                    </a:lnTo>
                    <a:lnTo>
                      <a:pt x="7821" y="7117"/>
                    </a:lnTo>
                    <a:lnTo>
                      <a:pt x="10200" y="7098"/>
                    </a:lnTo>
                    <a:lnTo>
                      <a:pt x="22131" y="7098"/>
                    </a:lnTo>
                    <a:lnTo>
                      <a:pt x="22169" y="6774"/>
                    </a:lnTo>
                    <a:lnTo>
                      <a:pt x="22188" y="6413"/>
                    </a:lnTo>
                    <a:lnTo>
                      <a:pt x="22188" y="5918"/>
                    </a:lnTo>
                    <a:lnTo>
                      <a:pt x="22169" y="5633"/>
                    </a:lnTo>
                    <a:lnTo>
                      <a:pt x="22131" y="5347"/>
                    </a:lnTo>
                    <a:lnTo>
                      <a:pt x="22074" y="5024"/>
                    </a:lnTo>
                    <a:lnTo>
                      <a:pt x="22017" y="4681"/>
                    </a:lnTo>
                    <a:lnTo>
                      <a:pt x="21922" y="4339"/>
                    </a:lnTo>
                    <a:lnTo>
                      <a:pt x="21808" y="3977"/>
                    </a:lnTo>
                    <a:lnTo>
                      <a:pt x="21674" y="3597"/>
                    </a:lnTo>
                    <a:lnTo>
                      <a:pt x="21503" y="3235"/>
                    </a:lnTo>
                    <a:lnTo>
                      <a:pt x="21180" y="2512"/>
                    </a:lnTo>
                    <a:lnTo>
                      <a:pt x="20894" y="1865"/>
                    </a:lnTo>
                    <a:lnTo>
                      <a:pt x="20456" y="856"/>
                    </a:lnTo>
                    <a:lnTo>
                      <a:pt x="20228" y="209"/>
                    </a:lnTo>
                    <a:lnTo>
                      <a:pt x="2015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3" name="Google Shape;3193;p32"/>
              <p:cNvSpPr/>
              <p:nvPr/>
            </p:nvSpPr>
            <p:spPr>
              <a:xfrm>
                <a:off x="5164150" y="5298950"/>
                <a:ext cx="554725" cy="177925"/>
              </a:xfrm>
              <a:custGeom>
                <a:avLst/>
                <a:gdLst/>
                <a:ahLst/>
                <a:cxnLst/>
                <a:rect l="l" t="t" r="r" b="b"/>
                <a:pathLst>
                  <a:path w="22189" h="7117" fill="none" extrusionOk="0">
                    <a:moveTo>
                      <a:pt x="20152" y="0"/>
                    </a:moveTo>
                    <a:lnTo>
                      <a:pt x="20152" y="0"/>
                    </a:lnTo>
                    <a:lnTo>
                      <a:pt x="20228" y="209"/>
                    </a:lnTo>
                    <a:lnTo>
                      <a:pt x="20456" y="856"/>
                    </a:lnTo>
                    <a:lnTo>
                      <a:pt x="20894" y="1865"/>
                    </a:lnTo>
                    <a:lnTo>
                      <a:pt x="21180" y="2512"/>
                    </a:lnTo>
                    <a:lnTo>
                      <a:pt x="21503" y="3235"/>
                    </a:lnTo>
                    <a:lnTo>
                      <a:pt x="21503" y="3235"/>
                    </a:lnTo>
                    <a:lnTo>
                      <a:pt x="21674" y="3597"/>
                    </a:lnTo>
                    <a:lnTo>
                      <a:pt x="21808" y="3977"/>
                    </a:lnTo>
                    <a:lnTo>
                      <a:pt x="21922" y="4339"/>
                    </a:lnTo>
                    <a:lnTo>
                      <a:pt x="22017" y="4681"/>
                    </a:lnTo>
                    <a:lnTo>
                      <a:pt x="22074" y="5024"/>
                    </a:lnTo>
                    <a:lnTo>
                      <a:pt x="22131" y="5347"/>
                    </a:lnTo>
                    <a:lnTo>
                      <a:pt x="22169" y="5633"/>
                    </a:lnTo>
                    <a:lnTo>
                      <a:pt x="22188" y="5918"/>
                    </a:lnTo>
                    <a:lnTo>
                      <a:pt x="22188" y="6413"/>
                    </a:lnTo>
                    <a:lnTo>
                      <a:pt x="22169" y="6774"/>
                    </a:lnTo>
                    <a:lnTo>
                      <a:pt x="22131" y="7098"/>
                    </a:lnTo>
                    <a:lnTo>
                      <a:pt x="22131" y="7098"/>
                    </a:lnTo>
                    <a:lnTo>
                      <a:pt x="10200" y="7098"/>
                    </a:lnTo>
                    <a:lnTo>
                      <a:pt x="10200" y="7098"/>
                    </a:lnTo>
                    <a:lnTo>
                      <a:pt x="7821" y="7117"/>
                    </a:lnTo>
                    <a:lnTo>
                      <a:pt x="6470" y="7117"/>
                    </a:lnTo>
                    <a:lnTo>
                      <a:pt x="5785" y="7098"/>
                    </a:lnTo>
                    <a:lnTo>
                      <a:pt x="5100" y="7079"/>
                    </a:lnTo>
                    <a:lnTo>
                      <a:pt x="4415" y="7041"/>
                    </a:lnTo>
                    <a:lnTo>
                      <a:pt x="3711" y="6984"/>
                    </a:lnTo>
                    <a:lnTo>
                      <a:pt x="3045" y="6908"/>
                    </a:lnTo>
                    <a:lnTo>
                      <a:pt x="2379" y="6813"/>
                    </a:lnTo>
                    <a:lnTo>
                      <a:pt x="1751" y="6679"/>
                    </a:lnTo>
                    <a:lnTo>
                      <a:pt x="1123" y="6527"/>
                    </a:lnTo>
                    <a:lnTo>
                      <a:pt x="552" y="6337"/>
                    </a:lnTo>
                    <a:lnTo>
                      <a:pt x="266" y="6242"/>
                    </a:lnTo>
                    <a:lnTo>
                      <a:pt x="0" y="6127"/>
                    </a:lnTo>
                    <a:lnTo>
                      <a:pt x="0" y="6127"/>
                    </a:lnTo>
                    <a:lnTo>
                      <a:pt x="818" y="5690"/>
                    </a:lnTo>
                    <a:lnTo>
                      <a:pt x="1675" y="5252"/>
                    </a:lnTo>
                    <a:lnTo>
                      <a:pt x="2664" y="4776"/>
                    </a:lnTo>
                    <a:lnTo>
                      <a:pt x="2664" y="4776"/>
                    </a:lnTo>
                    <a:lnTo>
                      <a:pt x="3007" y="4643"/>
                    </a:lnTo>
                    <a:lnTo>
                      <a:pt x="3539" y="4491"/>
                    </a:lnTo>
                    <a:lnTo>
                      <a:pt x="4244" y="4301"/>
                    </a:lnTo>
                    <a:lnTo>
                      <a:pt x="5062" y="4110"/>
                    </a:lnTo>
                    <a:lnTo>
                      <a:pt x="7003" y="3635"/>
                    </a:lnTo>
                    <a:lnTo>
                      <a:pt x="9172" y="3102"/>
                    </a:lnTo>
                    <a:lnTo>
                      <a:pt x="10295" y="2816"/>
                    </a:lnTo>
                    <a:lnTo>
                      <a:pt x="11380" y="2512"/>
                    </a:lnTo>
                    <a:lnTo>
                      <a:pt x="12426" y="2207"/>
                    </a:lnTo>
                    <a:lnTo>
                      <a:pt x="13397" y="1884"/>
                    </a:lnTo>
                    <a:lnTo>
                      <a:pt x="14272" y="1560"/>
                    </a:lnTo>
                    <a:lnTo>
                      <a:pt x="14672" y="1389"/>
                    </a:lnTo>
                    <a:lnTo>
                      <a:pt x="15052" y="1218"/>
                    </a:lnTo>
                    <a:lnTo>
                      <a:pt x="15376" y="1047"/>
                    </a:lnTo>
                    <a:lnTo>
                      <a:pt x="15661" y="894"/>
                    </a:lnTo>
                    <a:lnTo>
                      <a:pt x="15908" y="723"/>
                    </a:lnTo>
                    <a:lnTo>
                      <a:pt x="16118" y="552"/>
                    </a:lnTo>
                    <a:lnTo>
                      <a:pt x="16118" y="552"/>
                    </a:lnTo>
                    <a:lnTo>
                      <a:pt x="16327" y="685"/>
                    </a:lnTo>
                    <a:lnTo>
                      <a:pt x="16822" y="971"/>
                    </a:lnTo>
                    <a:lnTo>
                      <a:pt x="17107" y="1142"/>
                    </a:lnTo>
                    <a:lnTo>
                      <a:pt x="17374" y="1294"/>
                    </a:lnTo>
                    <a:lnTo>
                      <a:pt x="17640" y="1427"/>
                    </a:lnTo>
                    <a:lnTo>
                      <a:pt x="17830" y="1484"/>
                    </a:lnTo>
                    <a:lnTo>
                      <a:pt x="17830" y="1484"/>
                    </a:lnTo>
                    <a:lnTo>
                      <a:pt x="17926" y="1484"/>
                    </a:lnTo>
                    <a:lnTo>
                      <a:pt x="18059" y="1446"/>
                    </a:lnTo>
                    <a:lnTo>
                      <a:pt x="18211" y="1389"/>
                    </a:lnTo>
                    <a:lnTo>
                      <a:pt x="18382" y="1294"/>
                    </a:lnTo>
                    <a:lnTo>
                      <a:pt x="18763" y="1066"/>
                    </a:lnTo>
                    <a:lnTo>
                      <a:pt x="19143" y="780"/>
                    </a:lnTo>
                    <a:lnTo>
                      <a:pt x="19524" y="495"/>
                    </a:lnTo>
                    <a:lnTo>
                      <a:pt x="19848" y="247"/>
                    </a:lnTo>
                    <a:lnTo>
                      <a:pt x="2015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4" name="Google Shape;3194;p32"/>
              <p:cNvSpPr/>
              <p:nvPr/>
            </p:nvSpPr>
            <p:spPr>
              <a:xfrm>
                <a:off x="5729775" y="5256125"/>
                <a:ext cx="299275" cy="210300"/>
              </a:xfrm>
              <a:custGeom>
                <a:avLst/>
                <a:gdLst/>
                <a:ahLst/>
                <a:cxnLst/>
                <a:rect l="l" t="t" r="r" b="b"/>
                <a:pathLst>
                  <a:path w="11971" h="8412" extrusionOk="0">
                    <a:moveTo>
                      <a:pt x="9154" y="0"/>
                    </a:moveTo>
                    <a:lnTo>
                      <a:pt x="8906" y="19"/>
                    </a:lnTo>
                    <a:lnTo>
                      <a:pt x="8697" y="77"/>
                    </a:lnTo>
                    <a:lnTo>
                      <a:pt x="8507" y="134"/>
                    </a:lnTo>
                    <a:lnTo>
                      <a:pt x="8336" y="229"/>
                    </a:lnTo>
                    <a:lnTo>
                      <a:pt x="8202" y="343"/>
                    </a:lnTo>
                    <a:lnTo>
                      <a:pt x="8088" y="457"/>
                    </a:lnTo>
                    <a:lnTo>
                      <a:pt x="7974" y="590"/>
                    </a:lnTo>
                    <a:lnTo>
                      <a:pt x="7879" y="724"/>
                    </a:lnTo>
                    <a:lnTo>
                      <a:pt x="7727" y="1009"/>
                    </a:lnTo>
                    <a:lnTo>
                      <a:pt x="7593" y="1275"/>
                    </a:lnTo>
                    <a:lnTo>
                      <a:pt x="7517" y="1409"/>
                    </a:lnTo>
                    <a:lnTo>
                      <a:pt x="7441" y="1504"/>
                    </a:lnTo>
                    <a:lnTo>
                      <a:pt x="7365" y="1599"/>
                    </a:lnTo>
                    <a:lnTo>
                      <a:pt x="7251" y="1656"/>
                    </a:lnTo>
                    <a:lnTo>
                      <a:pt x="7156" y="1694"/>
                    </a:lnTo>
                    <a:lnTo>
                      <a:pt x="7061" y="1713"/>
                    </a:lnTo>
                    <a:lnTo>
                      <a:pt x="6984" y="1713"/>
                    </a:lnTo>
                    <a:lnTo>
                      <a:pt x="6927" y="1675"/>
                    </a:lnTo>
                    <a:lnTo>
                      <a:pt x="6870" y="1637"/>
                    </a:lnTo>
                    <a:lnTo>
                      <a:pt x="6813" y="1599"/>
                    </a:lnTo>
                    <a:lnTo>
                      <a:pt x="6756" y="1466"/>
                    </a:lnTo>
                    <a:lnTo>
                      <a:pt x="6718" y="1332"/>
                    </a:lnTo>
                    <a:lnTo>
                      <a:pt x="6699" y="1199"/>
                    </a:lnTo>
                    <a:lnTo>
                      <a:pt x="6680" y="1066"/>
                    </a:lnTo>
                    <a:lnTo>
                      <a:pt x="6166" y="1561"/>
                    </a:lnTo>
                    <a:lnTo>
                      <a:pt x="4910" y="2760"/>
                    </a:lnTo>
                    <a:lnTo>
                      <a:pt x="4130" y="3445"/>
                    </a:lnTo>
                    <a:lnTo>
                      <a:pt x="3369" y="4111"/>
                    </a:lnTo>
                    <a:lnTo>
                      <a:pt x="2646" y="4720"/>
                    </a:lnTo>
                    <a:lnTo>
                      <a:pt x="2322" y="4948"/>
                    </a:lnTo>
                    <a:lnTo>
                      <a:pt x="2018" y="5157"/>
                    </a:lnTo>
                    <a:lnTo>
                      <a:pt x="1770" y="5348"/>
                    </a:lnTo>
                    <a:lnTo>
                      <a:pt x="1523" y="5576"/>
                    </a:lnTo>
                    <a:lnTo>
                      <a:pt x="1295" y="5804"/>
                    </a:lnTo>
                    <a:lnTo>
                      <a:pt x="1104" y="6071"/>
                    </a:lnTo>
                    <a:lnTo>
                      <a:pt x="914" y="6337"/>
                    </a:lnTo>
                    <a:lnTo>
                      <a:pt x="743" y="6604"/>
                    </a:lnTo>
                    <a:lnTo>
                      <a:pt x="591" y="6870"/>
                    </a:lnTo>
                    <a:lnTo>
                      <a:pt x="457" y="7136"/>
                    </a:lnTo>
                    <a:lnTo>
                      <a:pt x="248" y="7631"/>
                    </a:lnTo>
                    <a:lnTo>
                      <a:pt x="115" y="8050"/>
                    </a:lnTo>
                    <a:lnTo>
                      <a:pt x="1" y="8411"/>
                    </a:lnTo>
                    <a:lnTo>
                      <a:pt x="11913" y="8183"/>
                    </a:lnTo>
                    <a:lnTo>
                      <a:pt x="11932" y="7879"/>
                    </a:lnTo>
                    <a:lnTo>
                      <a:pt x="11951" y="7555"/>
                    </a:lnTo>
                    <a:lnTo>
                      <a:pt x="11970" y="7117"/>
                    </a:lnTo>
                    <a:lnTo>
                      <a:pt x="11970" y="6604"/>
                    </a:lnTo>
                    <a:lnTo>
                      <a:pt x="11932" y="6014"/>
                    </a:lnTo>
                    <a:lnTo>
                      <a:pt x="11875" y="5386"/>
                    </a:lnTo>
                    <a:lnTo>
                      <a:pt x="11761" y="4739"/>
                    </a:lnTo>
                    <a:lnTo>
                      <a:pt x="11532" y="3445"/>
                    </a:lnTo>
                    <a:lnTo>
                      <a:pt x="11342" y="2303"/>
                    </a:lnTo>
                    <a:lnTo>
                      <a:pt x="11152" y="1161"/>
                    </a:lnTo>
                    <a:lnTo>
                      <a:pt x="11057" y="990"/>
                    </a:lnTo>
                    <a:lnTo>
                      <a:pt x="10904" y="800"/>
                    </a:lnTo>
                    <a:lnTo>
                      <a:pt x="10695" y="590"/>
                    </a:lnTo>
                    <a:lnTo>
                      <a:pt x="10562" y="476"/>
                    </a:lnTo>
                    <a:lnTo>
                      <a:pt x="10410" y="381"/>
                    </a:lnTo>
                    <a:lnTo>
                      <a:pt x="10257" y="286"/>
                    </a:lnTo>
                    <a:lnTo>
                      <a:pt x="10067" y="191"/>
                    </a:lnTo>
                    <a:lnTo>
                      <a:pt x="9877" y="115"/>
                    </a:lnTo>
                    <a:lnTo>
                      <a:pt x="9649" y="58"/>
                    </a:lnTo>
                    <a:lnTo>
                      <a:pt x="9420" y="19"/>
                    </a:lnTo>
                    <a:lnTo>
                      <a:pt x="91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5" name="Google Shape;3195;p32"/>
              <p:cNvSpPr/>
              <p:nvPr/>
            </p:nvSpPr>
            <p:spPr>
              <a:xfrm>
                <a:off x="5729775" y="5256125"/>
                <a:ext cx="299275" cy="210300"/>
              </a:xfrm>
              <a:custGeom>
                <a:avLst/>
                <a:gdLst/>
                <a:ahLst/>
                <a:cxnLst/>
                <a:rect l="l" t="t" r="r" b="b"/>
                <a:pathLst>
                  <a:path w="11971" h="8412" fill="none" extrusionOk="0">
                    <a:moveTo>
                      <a:pt x="11152" y="1161"/>
                    </a:moveTo>
                    <a:lnTo>
                      <a:pt x="11152" y="1161"/>
                    </a:lnTo>
                    <a:lnTo>
                      <a:pt x="11057" y="990"/>
                    </a:lnTo>
                    <a:lnTo>
                      <a:pt x="10904" y="800"/>
                    </a:lnTo>
                    <a:lnTo>
                      <a:pt x="10695" y="590"/>
                    </a:lnTo>
                    <a:lnTo>
                      <a:pt x="10562" y="476"/>
                    </a:lnTo>
                    <a:lnTo>
                      <a:pt x="10410" y="381"/>
                    </a:lnTo>
                    <a:lnTo>
                      <a:pt x="10257" y="286"/>
                    </a:lnTo>
                    <a:lnTo>
                      <a:pt x="10067" y="191"/>
                    </a:lnTo>
                    <a:lnTo>
                      <a:pt x="9877" y="115"/>
                    </a:lnTo>
                    <a:lnTo>
                      <a:pt x="9649" y="58"/>
                    </a:lnTo>
                    <a:lnTo>
                      <a:pt x="9420" y="19"/>
                    </a:lnTo>
                    <a:lnTo>
                      <a:pt x="9154" y="0"/>
                    </a:lnTo>
                    <a:lnTo>
                      <a:pt x="9154" y="0"/>
                    </a:lnTo>
                    <a:lnTo>
                      <a:pt x="8906" y="19"/>
                    </a:lnTo>
                    <a:lnTo>
                      <a:pt x="8697" y="77"/>
                    </a:lnTo>
                    <a:lnTo>
                      <a:pt x="8507" y="134"/>
                    </a:lnTo>
                    <a:lnTo>
                      <a:pt x="8336" y="229"/>
                    </a:lnTo>
                    <a:lnTo>
                      <a:pt x="8202" y="343"/>
                    </a:lnTo>
                    <a:lnTo>
                      <a:pt x="8088" y="457"/>
                    </a:lnTo>
                    <a:lnTo>
                      <a:pt x="7974" y="590"/>
                    </a:lnTo>
                    <a:lnTo>
                      <a:pt x="7879" y="724"/>
                    </a:lnTo>
                    <a:lnTo>
                      <a:pt x="7727" y="1009"/>
                    </a:lnTo>
                    <a:lnTo>
                      <a:pt x="7593" y="1275"/>
                    </a:lnTo>
                    <a:lnTo>
                      <a:pt x="7517" y="1409"/>
                    </a:lnTo>
                    <a:lnTo>
                      <a:pt x="7441" y="1504"/>
                    </a:lnTo>
                    <a:lnTo>
                      <a:pt x="7365" y="1599"/>
                    </a:lnTo>
                    <a:lnTo>
                      <a:pt x="7251" y="1656"/>
                    </a:lnTo>
                    <a:lnTo>
                      <a:pt x="7251" y="1656"/>
                    </a:lnTo>
                    <a:lnTo>
                      <a:pt x="7156" y="1694"/>
                    </a:lnTo>
                    <a:lnTo>
                      <a:pt x="7061" y="1713"/>
                    </a:lnTo>
                    <a:lnTo>
                      <a:pt x="6984" y="1713"/>
                    </a:lnTo>
                    <a:lnTo>
                      <a:pt x="6927" y="1675"/>
                    </a:lnTo>
                    <a:lnTo>
                      <a:pt x="6870" y="1637"/>
                    </a:lnTo>
                    <a:lnTo>
                      <a:pt x="6813" y="1599"/>
                    </a:lnTo>
                    <a:lnTo>
                      <a:pt x="6756" y="1466"/>
                    </a:lnTo>
                    <a:lnTo>
                      <a:pt x="6718" y="1332"/>
                    </a:lnTo>
                    <a:lnTo>
                      <a:pt x="6699" y="1199"/>
                    </a:lnTo>
                    <a:lnTo>
                      <a:pt x="6680" y="1066"/>
                    </a:lnTo>
                    <a:lnTo>
                      <a:pt x="6680" y="1066"/>
                    </a:lnTo>
                    <a:lnTo>
                      <a:pt x="6166" y="1561"/>
                    </a:lnTo>
                    <a:lnTo>
                      <a:pt x="4910" y="2760"/>
                    </a:lnTo>
                    <a:lnTo>
                      <a:pt x="4130" y="3445"/>
                    </a:lnTo>
                    <a:lnTo>
                      <a:pt x="3369" y="4111"/>
                    </a:lnTo>
                    <a:lnTo>
                      <a:pt x="2646" y="4720"/>
                    </a:lnTo>
                    <a:lnTo>
                      <a:pt x="2322" y="4948"/>
                    </a:lnTo>
                    <a:lnTo>
                      <a:pt x="2018" y="5157"/>
                    </a:lnTo>
                    <a:lnTo>
                      <a:pt x="2018" y="5157"/>
                    </a:lnTo>
                    <a:lnTo>
                      <a:pt x="1770" y="5348"/>
                    </a:lnTo>
                    <a:lnTo>
                      <a:pt x="1523" y="5576"/>
                    </a:lnTo>
                    <a:lnTo>
                      <a:pt x="1295" y="5804"/>
                    </a:lnTo>
                    <a:lnTo>
                      <a:pt x="1104" y="6071"/>
                    </a:lnTo>
                    <a:lnTo>
                      <a:pt x="914" y="6337"/>
                    </a:lnTo>
                    <a:lnTo>
                      <a:pt x="743" y="6604"/>
                    </a:lnTo>
                    <a:lnTo>
                      <a:pt x="591" y="6870"/>
                    </a:lnTo>
                    <a:lnTo>
                      <a:pt x="457" y="7136"/>
                    </a:lnTo>
                    <a:lnTo>
                      <a:pt x="248" y="7631"/>
                    </a:lnTo>
                    <a:lnTo>
                      <a:pt x="115" y="8050"/>
                    </a:lnTo>
                    <a:lnTo>
                      <a:pt x="1" y="8411"/>
                    </a:lnTo>
                    <a:lnTo>
                      <a:pt x="11913" y="8183"/>
                    </a:lnTo>
                    <a:lnTo>
                      <a:pt x="11913" y="8183"/>
                    </a:lnTo>
                    <a:lnTo>
                      <a:pt x="11932" y="7879"/>
                    </a:lnTo>
                    <a:lnTo>
                      <a:pt x="11951" y="7555"/>
                    </a:lnTo>
                    <a:lnTo>
                      <a:pt x="11970" y="7117"/>
                    </a:lnTo>
                    <a:lnTo>
                      <a:pt x="11970" y="6604"/>
                    </a:lnTo>
                    <a:lnTo>
                      <a:pt x="11932" y="6014"/>
                    </a:lnTo>
                    <a:lnTo>
                      <a:pt x="11875" y="5386"/>
                    </a:lnTo>
                    <a:lnTo>
                      <a:pt x="11761" y="4739"/>
                    </a:lnTo>
                    <a:lnTo>
                      <a:pt x="11761" y="4739"/>
                    </a:lnTo>
                    <a:lnTo>
                      <a:pt x="11532" y="3445"/>
                    </a:lnTo>
                    <a:lnTo>
                      <a:pt x="11342" y="2303"/>
                    </a:lnTo>
                    <a:lnTo>
                      <a:pt x="11152" y="11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6" name="Google Shape;3196;p32"/>
              <p:cNvSpPr/>
              <p:nvPr/>
            </p:nvSpPr>
            <p:spPr>
              <a:xfrm>
                <a:off x="5235025" y="3310850"/>
                <a:ext cx="43800" cy="18100"/>
              </a:xfrm>
              <a:custGeom>
                <a:avLst/>
                <a:gdLst/>
                <a:ahLst/>
                <a:cxnLst/>
                <a:rect l="l" t="t" r="r" b="b"/>
                <a:pathLst>
                  <a:path w="1752" h="724" extrusionOk="0">
                    <a:moveTo>
                      <a:pt x="514" y="1"/>
                    </a:moveTo>
                    <a:lnTo>
                      <a:pt x="343" y="20"/>
                    </a:lnTo>
                    <a:lnTo>
                      <a:pt x="96" y="39"/>
                    </a:lnTo>
                    <a:lnTo>
                      <a:pt x="0" y="58"/>
                    </a:lnTo>
                    <a:lnTo>
                      <a:pt x="134" y="172"/>
                    </a:lnTo>
                    <a:lnTo>
                      <a:pt x="286" y="286"/>
                    </a:lnTo>
                    <a:lnTo>
                      <a:pt x="419" y="362"/>
                    </a:lnTo>
                    <a:lnTo>
                      <a:pt x="571" y="439"/>
                    </a:lnTo>
                    <a:lnTo>
                      <a:pt x="857" y="553"/>
                    </a:lnTo>
                    <a:lnTo>
                      <a:pt x="1142" y="629"/>
                    </a:lnTo>
                    <a:lnTo>
                      <a:pt x="1390" y="686"/>
                    </a:lnTo>
                    <a:lnTo>
                      <a:pt x="1580" y="705"/>
                    </a:lnTo>
                    <a:lnTo>
                      <a:pt x="1751" y="724"/>
                    </a:lnTo>
                    <a:lnTo>
                      <a:pt x="1713" y="629"/>
                    </a:lnTo>
                    <a:lnTo>
                      <a:pt x="1675" y="553"/>
                    </a:lnTo>
                    <a:lnTo>
                      <a:pt x="1618" y="439"/>
                    </a:lnTo>
                    <a:lnTo>
                      <a:pt x="1523" y="324"/>
                    </a:lnTo>
                    <a:lnTo>
                      <a:pt x="1409" y="229"/>
                    </a:lnTo>
                    <a:lnTo>
                      <a:pt x="1275" y="134"/>
                    </a:lnTo>
                    <a:lnTo>
                      <a:pt x="1085" y="58"/>
                    </a:lnTo>
                    <a:lnTo>
                      <a:pt x="895" y="20"/>
                    </a:lnTo>
                    <a:lnTo>
                      <a:pt x="685" y="20"/>
                    </a:lnTo>
                    <a:lnTo>
                      <a:pt x="514" y="1"/>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7" name="Google Shape;3197;p32"/>
              <p:cNvSpPr/>
              <p:nvPr/>
            </p:nvSpPr>
            <p:spPr>
              <a:xfrm>
                <a:off x="5229325" y="3184800"/>
                <a:ext cx="57575" cy="59475"/>
              </a:xfrm>
              <a:custGeom>
                <a:avLst/>
                <a:gdLst/>
                <a:ahLst/>
                <a:cxnLst/>
                <a:rect l="l" t="t" r="r" b="b"/>
                <a:pathLst>
                  <a:path w="2303" h="2379" extrusionOk="0">
                    <a:moveTo>
                      <a:pt x="2303" y="0"/>
                    </a:moveTo>
                    <a:lnTo>
                      <a:pt x="1675" y="685"/>
                    </a:lnTo>
                    <a:lnTo>
                      <a:pt x="1161" y="1218"/>
                    </a:lnTo>
                    <a:lnTo>
                      <a:pt x="932" y="1446"/>
                    </a:lnTo>
                    <a:lnTo>
                      <a:pt x="742" y="1599"/>
                    </a:lnTo>
                    <a:lnTo>
                      <a:pt x="590" y="1732"/>
                    </a:lnTo>
                    <a:lnTo>
                      <a:pt x="457" y="1865"/>
                    </a:lnTo>
                    <a:lnTo>
                      <a:pt x="209" y="2112"/>
                    </a:lnTo>
                    <a:lnTo>
                      <a:pt x="0" y="2379"/>
                    </a:lnTo>
                    <a:lnTo>
                      <a:pt x="0" y="2379"/>
                    </a:lnTo>
                    <a:lnTo>
                      <a:pt x="552" y="2169"/>
                    </a:lnTo>
                    <a:lnTo>
                      <a:pt x="1066" y="2017"/>
                    </a:lnTo>
                    <a:lnTo>
                      <a:pt x="1313" y="1960"/>
                    </a:lnTo>
                    <a:lnTo>
                      <a:pt x="1541" y="1903"/>
                    </a:lnTo>
                    <a:lnTo>
                      <a:pt x="1656" y="1865"/>
                    </a:lnTo>
                    <a:lnTo>
                      <a:pt x="1751" y="1789"/>
                    </a:lnTo>
                    <a:lnTo>
                      <a:pt x="1846" y="1694"/>
                    </a:lnTo>
                    <a:lnTo>
                      <a:pt x="1922" y="1561"/>
                    </a:lnTo>
                    <a:lnTo>
                      <a:pt x="1979" y="1427"/>
                    </a:lnTo>
                    <a:lnTo>
                      <a:pt x="2055" y="1256"/>
                    </a:lnTo>
                    <a:lnTo>
                      <a:pt x="2150" y="914"/>
                    </a:lnTo>
                    <a:lnTo>
                      <a:pt x="2207" y="571"/>
                    </a:lnTo>
                    <a:lnTo>
                      <a:pt x="2265" y="286"/>
                    </a:lnTo>
                    <a:lnTo>
                      <a:pt x="2303" y="0"/>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8" name="Google Shape;3198;p32"/>
              <p:cNvSpPr/>
              <p:nvPr/>
            </p:nvSpPr>
            <p:spPr>
              <a:xfrm>
                <a:off x="5442450" y="3227125"/>
                <a:ext cx="94675" cy="68525"/>
              </a:xfrm>
              <a:custGeom>
                <a:avLst/>
                <a:gdLst/>
                <a:ahLst/>
                <a:cxnLst/>
                <a:rect l="l" t="t" r="r" b="b"/>
                <a:pathLst>
                  <a:path w="3787" h="2741" extrusionOk="0">
                    <a:moveTo>
                      <a:pt x="2341" y="1"/>
                    </a:moveTo>
                    <a:lnTo>
                      <a:pt x="2055" y="20"/>
                    </a:lnTo>
                    <a:lnTo>
                      <a:pt x="1789" y="77"/>
                    </a:lnTo>
                    <a:lnTo>
                      <a:pt x="1522" y="153"/>
                    </a:lnTo>
                    <a:lnTo>
                      <a:pt x="1294" y="229"/>
                    </a:lnTo>
                    <a:lnTo>
                      <a:pt x="1085" y="343"/>
                    </a:lnTo>
                    <a:lnTo>
                      <a:pt x="895" y="438"/>
                    </a:lnTo>
                    <a:lnTo>
                      <a:pt x="723" y="553"/>
                    </a:lnTo>
                    <a:lnTo>
                      <a:pt x="571" y="686"/>
                    </a:lnTo>
                    <a:lnTo>
                      <a:pt x="457" y="800"/>
                    </a:lnTo>
                    <a:lnTo>
                      <a:pt x="248" y="1028"/>
                    </a:lnTo>
                    <a:lnTo>
                      <a:pt x="114" y="1219"/>
                    </a:lnTo>
                    <a:lnTo>
                      <a:pt x="38" y="1352"/>
                    </a:lnTo>
                    <a:lnTo>
                      <a:pt x="0" y="1390"/>
                    </a:lnTo>
                    <a:lnTo>
                      <a:pt x="57" y="1371"/>
                    </a:lnTo>
                    <a:lnTo>
                      <a:pt x="209" y="1352"/>
                    </a:lnTo>
                    <a:lnTo>
                      <a:pt x="419" y="1333"/>
                    </a:lnTo>
                    <a:lnTo>
                      <a:pt x="552" y="1352"/>
                    </a:lnTo>
                    <a:lnTo>
                      <a:pt x="685" y="1371"/>
                    </a:lnTo>
                    <a:lnTo>
                      <a:pt x="742" y="1390"/>
                    </a:lnTo>
                    <a:lnTo>
                      <a:pt x="799" y="1428"/>
                    </a:lnTo>
                    <a:lnTo>
                      <a:pt x="837" y="1447"/>
                    </a:lnTo>
                    <a:lnTo>
                      <a:pt x="856" y="1485"/>
                    </a:lnTo>
                    <a:lnTo>
                      <a:pt x="875" y="1580"/>
                    </a:lnTo>
                    <a:lnTo>
                      <a:pt x="875" y="1694"/>
                    </a:lnTo>
                    <a:lnTo>
                      <a:pt x="837" y="1828"/>
                    </a:lnTo>
                    <a:lnTo>
                      <a:pt x="799" y="1961"/>
                    </a:lnTo>
                    <a:lnTo>
                      <a:pt x="704" y="2265"/>
                    </a:lnTo>
                    <a:lnTo>
                      <a:pt x="704" y="2341"/>
                    </a:lnTo>
                    <a:lnTo>
                      <a:pt x="704" y="2398"/>
                    </a:lnTo>
                    <a:lnTo>
                      <a:pt x="723" y="2475"/>
                    </a:lnTo>
                    <a:lnTo>
                      <a:pt x="742" y="2513"/>
                    </a:lnTo>
                    <a:lnTo>
                      <a:pt x="799" y="2551"/>
                    </a:lnTo>
                    <a:lnTo>
                      <a:pt x="837" y="2589"/>
                    </a:lnTo>
                    <a:lnTo>
                      <a:pt x="895" y="2608"/>
                    </a:lnTo>
                    <a:lnTo>
                      <a:pt x="1047" y="2608"/>
                    </a:lnTo>
                    <a:lnTo>
                      <a:pt x="1123" y="2570"/>
                    </a:lnTo>
                    <a:lnTo>
                      <a:pt x="1199" y="2532"/>
                    </a:lnTo>
                    <a:lnTo>
                      <a:pt x="1275" y="2494"/>
                    </a:lnTo>
                    <a:lnTo>
                      <a:pt x="1370" y="2417"/>
                    </a:lnTo>
                    <a:lnTo>
                      <a:pt x="1446" y="2322"/>
                    </a:lnTo>
                    <a:lnTo>
                      <a:pt x="1522" y="2227"/>
                    </a:lnTo>
                    <a:lnTo>
                      <a:pt x="1599" y="2094"/>
                    </a:lnTo>
                    <a:lnTo>
                      <a:pt x="1675" y="1961"/>
                    </a:lnTo>
                    <a:lnTo>
                      <a:pt x="1732" y="1828"/>
                    </a:lnTo>
                    <a:lnTo>
                      <a:pt x="1808" y="1561"/>
                    </a:lnTo>
                    <a:lnTo>
                      <a:pt x="1846" y="1314"/>
                    </a:lnTo>
                    <a:lnTo>
                      <a:pt x="1884" y="1085"/>
                    </a:lnTo>
                    <a:lnTo>
                      <a:pt x="1922" y="895"/>
                    </a:lnTo>
                    <a:lnTo>
                      <a:pt x="1960" y="724"/>
                    </a:lnTo>
                    <a:lnTo>
                      <a:pt x="1998" y="667"/>
                    </a:lnTo>
                    <a:lnTo>
                      <a:pt x="2055" y="610"/>
                    </a:lnTo>
                    <a:lnTo>
                      <a:pt x="2112" y="572"/>
                    </a:lnTo>
                    <a:lnTo>
                      <a:pt x="2188" y="534"/>
                    </a:lnTo>
                    <a:lnTo>
                      <a:pt x="2360" y="515"/>
                    </a:lnTo>
                    <a:lnTo>
                      <a:pt x="2531" y="534"/>
                    </a:lnTo>
                    <a:lnTo>
                      <a:pt x="2702" y="572"/>
                    </a:lnTo>
                    <a:lnTo>
                      <a:pt x="2874" y="648"/>
                    </a:lnTo>
                    <a:lnTo>
                      <a:pt x="3045" y="781"/>
                    </a:lnTo>
                    <a:lnTo>
                      <a:pt x="3197" y="933"/>
                    </a:lnTo>
                    <a:lnTo>
                      <a:pt x="3330" y="1123"/>
                    </a:lnTo>
                    <a:lnTo>
                      <a:pt x="3463" y="1371"/>
                    </a:lnTo>
                    <a:lnTo>
                      <a:pt x="3521" y="1504"/>
                    </a:lnTo>
                    <a:lnTo>
                      <a:pt x="3540" y="1637"/>
                    </a:lnTo>
                    <a:lnTo>
                      <a:pt x="3540" y="1751"/>
                    </a:lnTo>
                    <a:lnTo>
                      <a:pt x="3521" y="1885"/>
                    </a:lnTo>
                    <a:lnTo>
                      <a:pt x="3482" y="1999"/>
                    </a:lnTo>
                    <a:lnTo>
                      <a:pt x="3444" y="2113"/>
                    </a:lnTo>
                    <a:lnTo>
                      <a:pt x="3330" y="2322"/>
                    </a:lnTo>
                    <a:lnTo>
                      <a:pt x="3197" y="2494"/>
                    </a:lnTo>
                    <a:lnTo>
                      <a:pt x="3083" y="2627"/>
                    </a:lnTo>
                    <a:lnTo>
                      <a:pt x="2950" y="2741"/>
                    </a:lnTo>
                    <a:lnTo>
                      <a:pt x="3045" y="2722"/>
                    </a:lnTo>
                    <a:lnTo>
                      <a:pt x="3159" y="2665"/>
                    </a:lnTo>
                    <a:lnTo>
                      <a:pt x="3273" y="2589"/>
                    </a:lnTo>
                    <a:lnTo>
                      <a:pt x="3406" y="2475"/>
                    </a:lnTo>
                    <a:lnTo>
                      <a:pt x="3521" y="2322"/>
                    </a:lnTo>
                    <a:lnTo>
                      <a:pt x="3635" y="2151"/>
                    </a:lnTo>
                    <a:lnTo>
                      <a:pt x="3692" y="2037"/>
                    </a:lnTo>
                    <a:lnTo>
                      <a:pt x="3730" y="1923"/>
                    </a:lnTo>
                    <a:lnTo>
                      <a:pt x="3768" y="1789"/>
                    </a:lnTo>
                    <a:lnTo>
                      <a:pt x="3787" y="1656"/>
                    </a:lnTo>
                    <a:lnTo>
                      <a:pt x="3787" y="1485"/>
                    </a:lnTo>
                    <a:lnTo>
                      <a:pt x="3768" y="1314"/>
                    </a:lnTo>
                    <a:lnTo>
                      <a:pt x="3749" y="1142"/>
                    </a:lnTo>
                    <a:lnTo>
                      <a:pt x="3711" y="971"/>
                    </a:lnTo>
                    <a:lnTo>
                      <a:pt x="3635" y="800"/>
                    </a:lnTo>
                    <a:lnTo>
                      <a:pt x="3559" y="629"/>
                    </a:lnTo>
                    <a:lnTo>
                      <a:pt x="3463" y="476"/>
                    </a:lnTo>
                    <a:lnTo>
                      <a:pt x="3330" y="343"/>
                    </a:lnTo>
                    <a:lnTo>
                      <a:pt x="3178" y="229"/>
                    </a:lnTo>
                    <a:lnTo>
                      <a:pt x="3007" y="115"/>
                    </a:lnTo>
                    <a:lnTo>
                      <a:pt x="2816" y="58"/>
                    </a:lnTo>
                    <a:lnTo>
                      <a:pt x="2588"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9" name="Google Shape;3199;p32"/>
              <p:cNvSpPr/>
              <p:nvPr/>
            </p:nvSpPr>
            <p:spPr>
              <a:xfrm>
                <a:off x="5348250" y="2919800"/>
                <a:ext cx="94225" cy="147975"/>
              </a:xfrm>
              <a:custGeom>
                <a:avLst/>
                <a:gdLst/>
                <a:ahLst/>
                <a:cxnLst/>
                <a:rect l="l" t="t" r="r" b="b"/>
                <a:pathLst>
                  <a:path w="3769" h="5919" extrusionOk="0">
                    <a:moveTo>
                      <a:pt x="2056" y="1"/>
                    </a:moveTo>
                    <a:lnTo>
                      <a:pt x="1960" y="20"/>
                    </a:lnTo>
                    <a:lnTo>
                      <a:pt x="1846" y="77"/>
                    </a:lnTo>
                    <a:lnTo>
                      <a:pt x="1713" y="172"/>
                    </a:lnTo>
                    <a:lnTo>
                      <a:pt x="1561" y="343"/>
                    </a:lnTo>
                    <a:lnTo>
                      <a:pt x="1370" y="553"/>
                    </a:lnTo>
                    <a:lnTo>
                      <a:pt x="1180" y="781"/>
                    </a:lnTo>
                    <a:lnTo>
                      <a:pt x="990" y="1066"/>
                    </a:lnTo>
                    <a:lnTo>
                      <a:pt x="800" y="1371"/>
                    </a:lnTo>
                    <a:lnTo>
                      <a:pt x="609" y="1694"/>
                    </a:lnTo>
                    <a:lnTo>
                      <a:pt x="438" y="2018"/>
                    </a:lnTo>
                    <a:lnTo>
                      <a:pt x="267" y="2360"/>
                    </a:lnTo>
                    <a:lnTo>
                      <a:pt x="153" y="2722"/>
                    </a:lnTo>
                    <a:lnTo>
                      <a:pt x="57" y="3065"/>
                    </a:lnTo>
                    <a:lnTo>
                      <a:pt x="19" y="3388"/>
                    </a:lnTo>
                    <a:lnTo>
                      <a:pt x="0" y="3559"/>
                    </a:lnTo>
                    <a:lnTo>
                      <a:pt x="0" y="3712"/>
                    </a:lnTo>
                    <a:lnTo>
                      <a:pt x="19" y="3864"/>
                    </a:lnTo>
                    <a:lnTo>
                      <a:pt x="57" y="4016"/>
                    </a:lnTo>
                    <a:lnTo>
                      <a:pt x="115" y="4149"/>
                    </a:lnTo>
                    <a:lnTo>
                      <a:pt x="172" y="4282"/>
                    </a:lnTo>
                    <a:lnTo>
                      <a:pt x="248" y="4416"/>
                    </a:lnTo>
                    <a:lnTo>
                      <a:pt x="343" y="4530"/>
                    </a:lnTo>
                    <a:lnTo>
                      <a:pt x="552" y="4758"/>
                    </a:lnTo>
                    <a:lnTo>
                      <a:pt x="800" y="4948"/>
                    </a:lnTo>
                    <a:lnTo>
                      <a:pt x="1066" y="5120"/>
                    </a:lnTo>
                    <a:lnTo>
                      <a:pt x="1351" y="5272"/>
                    </a:lnTo>
                    <a:lnTo>
                      <a:pt x="1656" y="5405"/>
                    </a:lnTo>
                    <a:lnTo>
                      <a:pt x="1960" y="5519"/>
                    </a:lnTo>
                    <a:lnTo>
                      <a:pt x="2265" y="5614"/>
                    </a:lnTo>
                    <a:lnTo>
                      <a:pt x="2855" y="5767"/>
                    </a:lnTo>
                    <a:lnTo>
                      <a:pt x="3330" y="5862"/>
                    </a:lnTo>
                    <a:lnTo>
                      <a:pt x="3654" y="5900"/>
                    </a:lnTo>
                    <a:lnTo>
                      <a:pt x="3768" y="5919"/>
                    </a:lnTo>
                    <a:lnTo>
                      <a:pt x="3673" y="5748"/>
                    </a:lnTo>
                    <a:lnTo>
                      <a:pt x="3426" y="5310"/>
                    </a:lnTo>
                    <a:lnTo>
                      <a:pt x="3083" y="4644"/>
                    </a:lnTo>
                    <a:lnTo>
                      <a:pt x="2893" y="4263"/>
                    </a:lnTo>
                    <a:lnTo>
                      <a:pt x="2683" y="3845"/>
                    </a:lnTo>
                    <a:lnTo>
                      <a:pt x="2512" y="3407"/>
                    </a:lnTo>
                    <a:lnTo>
                      <a:pt x="2322" y="2950"/>
                    </a:lnTo>
                    <a:lnTo>
                      <a:pt x="2170" y="2494"/>
                    </a:lnTo>
                    <a:lnTo>
                      <a:pt x="2036" y="2056"/>
                    </a:lnTo>
                    <a:lnTo>
                      <a:pt x="1941" y="1618"/>
                    </a:lnTo>
                    <a:lnTo>
                      <a:pt x="1903" y="1200"/>
                    </a:lnTo>
                    <a:lnTo>
                      <a:pt x="1884" y="1009"/>
                    </a:lnTo>
                    <a:lnTo>
                      <a:pt x="1903" y="819"/>
                    </a:lnTo>
                    <a:lnTo>
                      <a:pt x="1922" y="629"/>
                    </a:lnTo>
                    <a:lnTo>
                      <a:pt x="1960" y="477"/>
                    </a:lnTo>
                    <a:lnTo>
                      <a:pt x="2075" y="439"/>
                    </a:lnTo>
                    <a:lnTo>
                      <a:pt x="2227" y="400"/>
                    </a:lnTo>
                    <a:lnTo>
                      <a:pt x="2436" y="381"/>
                    </a:lnTo>
                    <a:lnTo>
                      <a:pt x="2703" y="381"/>
                    </a:lnTo>
                    <a:lnTo>
                      <a:pt x="3007" y="400"/>
                    </a:lnTo>
                    <a:lnTo>
                      <a:pt x="3369" y="458"/>
                    </a:lnTo>
                    <a:lnTo>
                      <a:pt x="3768" y="572"/>
                    </a:lnTo>
                    <a:lnTo>
                      <a:pt x="3559" y="458"/>
                    </a:lnTo>
                    <a:lnTo>
                      <a:pt x="3026" y="229"/>
                    </a:lnTo>
                    <a:lnTo>
                      <a:pt x="2722" y="134"/>
                    </a:lnTo>
                    <a:lnTo>
                      <a:pt x="2417" y="39"/>
                    </a:lnTo>
                    <a:lnTo>
                      <a:pt x="2284" y="1"/>
                    </a:lnTo>
                    <a:close/>
                  </a:path>
                </a:pathLst>
              </a:custGeom>
              <a:solidFill>
                <a:srgbClr val="1E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0" name="Google Shape;3200;p32"/>
              <p:cNvSpPr/>
              <p:nvPr/>
            </p:nvSpPr>
            <p:spPr>
              <a:xfrm>
                <a:off x="5631775" y="2910775"/>
                <a:ext cx="16675" cy="67100"/>
              </a:xfrm>
              <a:custGeom>
                <a:avLst/>
                <a:gdLst/>
                <a:ahLst/>
                <a:cxnLst/>
                <a:rect l="l" t="t" r="r" b="b"/>
                <a:pathLst>
                  <a:path w="667" h="2684" extrusionOk="0">
                    <a:moveTo>
                      <a:pt x="1" y="0"/>
                    </a:moveTo>
                    <a:lnTo>
                      <a:pt x="534" y="2683"/>
                    </a:lnTo>
                    <a:lnTo>
                      <a:pt x="553" y="2607"/>
                    </a:lnTo>
                    <a:lnTo>
                      <a:pt x="591" y="2455"/>
                    </a:lnTo>
                    <a:lnTo>
                      <a:pt x="648" y="2189"/>
                    </a:lnTo>
                    <a:lnTo>
                      <a:pt x="667" y="1846"/>
                    </a:lnTo>
                    <a:lnTo>
                      <a:pt x="667" y="1656"/>
                    </a:lnTo>
                    <a:lnTo>
                      <a:pt x="629" y="1447"/>
                    </a:lnTo>
                    <a:lnTo>
                      <a:pt x="591" y="1218"/>
                    </a:lnTo>
                    <a:lnTo>
                      <a:pt x="534" y="990"/>
                    </a:lnTo>
                    <a:lnTo>
                      <a:pt x="438" y="742"/>
                    </a:lnTo>
                    <a:lnTo>
                      <a:pt x="324" y="514"/>
                    </a:lnTo>
                    <a:lnTo>
                      <a:pt x="191" y="267"/>
                    </a:lnTo>
                    <a:lnTo>
                      <a:pt x="1" y="0"/>
                    </a:lnTo>
                    <a:close/>
                  </a:path>
                </a:pathLst>
              </a:custGeom>
              <a:solidFill>
                <a:srgbClr val="1E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1" name="Google Shape;3201;p32"/>
              <p:cNvSpPr/>
              <p:nvPr/>
            </p:nvSpPr>
            <p:spPr>
              <a:xfrm>
                <a:off x="5596575" y="3318000"/>
                <a:ext cx="299725" cy="62825"/>
              </a:xfrm>
              <a:custGeom>
                <a:avLst/>
                <a:gdLst/>
                <a:ahLst/>
                <a:cxnLst/>
                <a:rect l="l" t="t" r="r" b="b"/>
                <a:pathLst>
                  <a:path w="11989" h="2513" extrusionOk="0">
                    <a:moveTo>
                      <a:pt x="8868" y="0"/>
                    </a:moveTo>
                    <a:lnTo>
                      <a:pt x="8507" y="38"/>
                    </a:lnTo>
                    <a:lnTo>
                      <a:pt x="8145" y="76"/>
                    </a:lnTo>
                    <a:lnTo>
                      <a:pt x="7726" y="153"/>
                    </a:lnTo>
                    <a:lnTo>
                      <a:pt x="7232" y="286"/>
                    </a:lnTo>
                    <a:lnTo>
                      <a:pt x="6033" y="590"/>
                    </a:lnTo>
                    <a:lnTo>
                      <a:pt x="4701" y="990"/>
                    </a:lnTo>
                    <a:lnTo>
                      <a:pt x="3331" y="1428"/>
                    </a:lnTo>
                    <a:lnTo>
                      <a:pt x="990" y="2170"/>
                    </a:lnTo>
                    <a:lnTo>
                      <a:pt x="1" y="2512"/>
                    </a:lnTo>
                    <a:lnTo>
                      <a:pt x="648" y="2360"/>
                    </a:lnTo>
                    <a:lnTo>
                      <a:pt x="1409" y="2227"/>
                    </a:lnTo>
                    <a:lnTo>
                      <a:pt x="3178" y="1922"/>
                    </a:lnTo>
                    <a:lnTo>
                      <a:pt x="5158" y="1618"/>
                    </a:lnTo>
                    <a:lnTo>
                      <a:pt x="7156" y="1351"/>
                    </a:lnTo>
                    <a:lnTo>
                      <a:pt x="10543" y="895"/>
                    </a:lnTo>
                    <a:lnTo>
                      <a:pt x="11989" y="723"/>
                    </a:lnTo>
                    <a:lnTo>
                      <a:pt x="11665" y="571"/>
                    </a:lnTo>
                    <a:lnTo>
                      <a:pt x="11285" y="438"/>
                    </a:lnTo>
                    <a:lnTo>
                      <a:pt x="10790" y="267"/>
                    </a:lnTo>
                    <a:lnTo>
                      <a:pt x="10524" y="210"/>
                    </a:lnTo>
                    <a:lnTo>
                      <a:pt x="10219" y="134"/>
                    </a:lnTo>
                    <a:lnTo>
                      <a:pt x="9896" y="76"/>
                    </a:lnTo>
                    <a:lnTo>
                      <a:pt x="9572" y="38"/>
                    </a:lnTo>
                    <a:lnTo>
                      <a:pt x="9230" y="19"/>
                    </a:lnTo>
                    <a:lnTo>
                      <a:pt x="8868" y="0"/>
                    </a:lnTo>
                    <a:close/>
                  </a:path>
                </a:pathLst>
              </a:custGeom>
              <a:solidFill>
                <a:srgbClr val="AA4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2" name="Google Shape;3202;p32"/>
              <p:cNvSpPr/>
              <p:nvPr/>
            </p:nvSpPr>
            <p:spPr>
              <a:xfrm>
                <a:off x="5596575" y="3318000"/>
                <a:ext cx="299725" cy="62825"/>
              </a:xfrm>
              <a:custGeom>
                <a:avLst/>
                <a:gdLst/>
                <a:ahLst/>
                <a:cxnLst/>
                <a:rect l="l" t="t" r="r" b="b"/>
                <a:pathLst>
                  <a:path w="11989" h="2513" fill="none" extrusionOk="0">
                    <a:moveTo>
                      <a:pt x="1" y="2512"/>
                    </a:moveTo>
                    <a:lnTo>
                      <a:pt x="1" y="2512"/>
                    </a:lnTo>
                    <a:lnTo>
                      <a:pt x="990" y="2170"/>
                    </a:lnTo>
                    <a:lnTo>
                      <a:pt x="3331" y="1428"/>
                    </a:lnTo>
                    <a:lnTo>
                      <a:pt x="4701" y="990"/>
                    </a:lnTo>
                    <a:lnTo>
                      <a:pt x="6033" y="590"/>
                    </a:lnTo>
                    <a:lnTo>
                      <a:pt x="7232" y="286"/>
                    </a:lnTo>
                    <a:lnTo>
                      <a:pt x="7726" y="153"/>
                    </a:lnTo>
                    <a:lnTo>
                      <a:pt x="8145" y="76"/>
                    </a:lnTo>
                    <a:lnTo>
                      <a:pt x="8145" y="76"/>
                    </a:lnTo>
                    <a:lnTo>
                      <a:pt x="8507" y="38"/>
                    </a:lnTo>
                    <a:lnTo>
                      <a:pt x="8868" y="0"/>
                    </a:lnTo>
                    <a:lnTo>
                      <a:pt x="9230" y="19"/>
                    </a:lnTo>
                    <a:lnTo>
                      <a:pt x="9572" y="38"/>
                    </a:lnTo>
                    <a:lnTo>
                      <a:pt x="9896" y="76"/>
                    </a:lnTo>
                    <a:lnTo>
                      <a:pt x="10219" y="134"/>
                    </a:lnTo>
                    <a:lnTo>
                      <a:pt x="10524" y="210"/>
                    </a:lnTo>
                    <a:lnTo>
                      <a:pt x="10790" y="267"/>
                    </a:lnTo>
                    <a:lnTo>
                      <a:pt x="11285" y="438"/>
                    </a:lnTo>
                    <a:lnTo>
                      <a:pt x="11665" y="571"/>
                    </a:lnTo>
                    <a:lnTo>
                      <a:pt x="11989" y="723"/>
                    </a:lnTo>
                    <a:lnTo>
                      <a:pt x="11989" y="723"/>
                    </a:lnTo>
                    <a:lnTo>
                      <a:pt x="10543" y="895"/>
                    </a:lnTo>
                    <a:lnTo>
                      <a:pt x="7156" y="1351"/>
                    </a:lnTo>
                    <a:lnTo>
                      <a:pt x="5158" y="1618"/>
                    </a:lnTo>
                    <a:lnTo>
                      <a:pt x="3178" y="1922"/>
                    </a:lnTo>
                    <a:lnTo>
                      <a:pt x="1409" y="2227"/>
                    </a:lnTo>
                    <a:lnTo>
                      <a:pt x="648" y="2360"/>
                    </a:lnTo>
                    <a:lnTo>
                      <a:pt x="1" y="2512"/>
                    </a:lnTo>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3" name="Google Shape;3203;p32"/>
              <p:cNvSpPr/>
              <p:nvPr/>
            </p:nvSpPr>
            <p:spPr>
              <a:xfrm>
                <a:off x="5877250" y="4386475"/>
                <a:ext cx="467675" cy="247425"/>
              </a:xfrm>
              <a:custGeom>
                <a:avLst/>
                <a:gdLst/>
                <a:ahLst/>
                <a:cxnLst/>
                <a:rect l="l" t="t" r="r" b="b"/>
                <a:pathLst>
                  <a:path w="18707" h="9897" extrusionOk="0">
                    <a:moveTo>
                      <a:pt x="1" y="1"/>
                    </a:moveTo>
                    <a:lnTo>
                      <a:pt x="324" y="305"/>
                    </a:lnTo>
                    <a:lnTo>
                      <a:pt x="1181" y="1086"/>
                    </a:lnTo>
                    <a:lnTo>
                      <a:pt x="1713" y="1561"/>
                    </a:lnTo>
                    <a:lnTo>
                      <a:pt x="2303" y="2075"/>
                    </a:lnTo>
                    <a:lnTo>
                      <a:pt x="2912" y="2570"/>
                    </a:lnTo>
                    <a:lnTo>
                      <a:pt x="3483" y="3027"/>
                    </a:lnTo>
                    <a:lnTo>
                      <a:pt x="3635" y="3141"/>
                    </a:lnTo>
                    <a:lnTo>
                      <a:pt x="3788" y="3274"/>
                    </a:lnTo>
                    <a:lnTo>
                      <a:pt x="4092" y="3617"/>
                    </a:lnTo>
                    <a:lnTo>
                      <a:pt x="4435" y="4016"/>
                    </a:lnTo>
                    <a:lnTo>
                      <a:pt x="4796" y="4473"/>
                    </a:lnTo>
                    <a:lnTo>
                      <a:pt x="5196" y="4968"/>
                    </a:lnTo>
                    <a:lnTo>
                      <a:pt x="5633" y="5500"/>
                    </a:lnTo>
                    <a:lnTo>
                      <a:pt x="6128" y="6052"/>
                    </a:lnTo>
                    <a:lnTo>
                      <a:pt x="6642" y="6604"/>
                    </a:lnTo>
                    <a:lnTo>
                      <a:pt x="6927" y="6890"/>
                    </a:lnTo>
                    <a:lnTo>
                      <a:pt x="7232" y="7156"/>
                    </a:lnTo>
                    <a:lnTo>
                      <a:pt x="7536" y="7422"/>
                    </a:lnTo>
                    <a:lnTo>
                      <a:pt x="7860" y="7689"/>
                    </a:lnTo>
                    <a:lnTo>
                      <a:pt x="8202" y="7936"/>
                    </a:lnTo>
                    <a:lnTo>
                      <a:pt x="8545" y="8184"/>
                    </a:lnTo>
                    <a:lnTo>
                      <a:pt x="8925" y="8412"/>
                    </a:lnTo>
                    <a:lnTo>
                      <a:pt x="9306" y="8640"/>
                    </a:lnTo>
                    <a:lnTo>
                      <a:pt x="9725" y="8850"/>
                    </a:lnTo>
                    <a:lnTo>
                      <a:pt x="10143" y="9040"/>
                    </a:lnTo>
                    <a:lnTo>
                      <a:pt x="10581" y="9230"/>
                    </a:lnTo>
                    <a:lnTo>
                      <a:pt x="11038" y="9382"/>
                    </a:lnTo>
                    <a:lnTo>
                      <a:pt x="11513" y="9516"/>
                    </a:lnTo>
                    <a:lnTo>
                      <a:pt x="12027" y="9649"/>
                    </a:lnTo>
                    <a:lnTo>
                      <a:pt x="12541" y="9744"/>
                    </a:lnTo>
                    <a:lnTo>
                      <a:pt x="13074" y="9801"/>
                    </a:lnTo>
                    <a:lnTo>
                      <a:pt x="13607" y="9858"/>
                    </a:lnTo>
                    <a:lnTo>
                      <a:pt x="14120" y="9896"/>
                    </a:lnTo>
                    <a:lnTo>
                      <a:pt x="15015" y="9896"/>
                    </a:lnTo>
                    <a:lnTo>
                      <a:pt x="15414" y="9877"/>
                    </a:lnTo>
                    <a:lnTo>
                      <a:pt x="15776" y="9839"/>
                    </a:lnTo>
                    <a:lnTo>
                      <a:pt x="16119" y="9801"/>
                    </a:lnTo>
                    <a:lnTo>
                      <a:pt x="16442" y="9744"/>
                    </a:lnTo>
                    <a:lnTo>
                      <a:pt x="16727" y="9668"/>
                    </a:lnTo>
                    <a:lnTo>
                      <a:pt x="16994" y="9592"/>
                    </a:lnTo>
                    <a:lnTo>
                      <a:pt x="17222" y="9497"/>
                    </a:lnTo>
                    <a:lnTo>
                      <a:pt x="17451" y="9401"/>
                    </a:lnTo>
                    <a:lnTo>
                      <a:pt x="17641" y="9287"/>
                    </a:lnTo>
                    <a:lnTo>
                      <a:pt x="17812" y="9192"/>
                    </a:lnTo>
                    <a:lnTo>
                      <a:pt x="17964" y="9078"/>
                    </a:lnTo>
                    <a:lnTo>
                      <a:pt x="18098" y="8964"/>
                    </a:lnTo>
                    <a:lnTo>
                      <a:pt x="18212" y="8850"/>
                    </a:lnTo>
                    <a:lnTo>
                      <a:pt x="18307" y="8716"/>
                    </a:lnTo>
                    <a:lnTo>
                      <a:pt x="18478" y="8488"/>
                    </a:lnTo>
                    <a:lnTo>
                      <a:pt x="18573" y="8260"/>
                    </a:lnTo>
                    <a:lnTo>
                      <a:pt x="18649" y="8069"/>
                    </a:lnTo>
                    <a:lnTo>
                      <a:pt x="18687" y="7879"/>
                    </a:lnTo>
                    <a:lnTo>
                      <a:pt x="18706" y="7746"/>
                    </a:lnTo>
                    <a:lnTo>
                      <a:pt x="18706" y="7632"/>
                    </a:lnTo>
                    <a:lnTo>
                      <a:pt x="18630" y="7689"/>
                    </a:lnTo>
                    <a:lnTo>
                      <a:pt x="18516" y="7746"/>
                    </a:lnTo>
                    <a:lnTo>
                      <a:pt x="18383" y="7803"/>
                    </a:lnTo>
                    <a:lnTo>
                      <a:pt x="18193" y="7879"/>
                    </a:lnTo>
                    <a:lnTo>
                      <a:pt x="17945" y="7955"/>
                    </a:lnTo>
                    <a:lnTo>
                      <a:pt x="17660" y="8012"/>
                    </a:lnTo>
                    <a:lnTo>
                      <a:pt x="17317" y="8069"/>
                    </a:lnTo>
                    <a:lnTo>
                      <a:pt x="16918" y="8088"/>
                    </a:lnTo>
                    <a:lnTo>
                      <a:pt x="16461" y="8107"/>
                    </a:lnTo>
                    <a:lnTo>
                      <a:pt x="15947" y="8088"/>
                    </a:lnTo>
                    <a:lnTo>
                      <a:pt x="15357" y="8012"/>
                    </a:lnTo>
                    <a:lnTo>
                      <a:pt x="14710" y="7917"/>
                    </a:lnTo>
                    <a:lnTo>
                      <a:pt x="13987" y="7765"/>
                    </a:lnTo>
                    <a:lnTo>
                      <a:pt x="13188" y="7556"/>
                    </a:lnTo>
                    <a:lnTo>
                      <a:pt x="12313" y="7289"/>
                    </a:lnTo>
                    <a:lnTo>
                      <a:pt x="11856" y="7137"/>
                    </a:lnTo>
                    <a:lnTo>
                      <a:pt x="11380" y="6947"/>
                    </a:lnTo>
                    <a:lnTo>
                      <a:pt x="10905" y="6737"/>
                    </a:lnTo>
                    <a:lnTo>
                      <a:pt x="10410" y="6528"/>
                    </a:lnTo>
                    <a:lnTo>
                      <a:pt x="9382" y="6033"/>
                    </a:lnTo>
                    <a:lnTo>
                      <a:pt x="8355" y="5481"/>
                    </a:lnTo>
                    <a:lnTo>
                      <a:pt x="7308" y="4892"/>
                    </a:lnTo>
                    <a:lnTo>
                      <a:pt x="6299" y="4283"/>
                    </a:lnTo>
                    <a:lnTo>
                      <a:pt x="5291" y="3655"/>
                    </a:lnTo>
                    <a:lnTo>
                      <a:pt x="4339" y="3046"/>
                    </a:lnTo>
                    <a:lnTo>
                      <a:pt x="3445" y="2456"/>
                    </a:lnTo>
                    <a:lnTo>
                      <a:pt x="2627" y="1885"/>
                    </a:lnTo>
                    <a:lnTo>
                      <a:pt x="1238" y="914"/>
                    </a:lnTo>
                    <a:lnTo>
                      <a:pt x="324" y="248"/>
                    </a:lnTo>
                    <a:lnTo>
                      <a:pt x="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4" name="Google Shape;3204;p32"/>
              <p:cNvSpPr/>
              <p:nvPr/>
            </p:nvSpPr>
            <p:spPr>
              <a:xfrm>
                <a:off x="5877250" y="4386475"/>
                <a:ext cx="467675" cy="247425"/>
              </a:xfrm>
              <a:custGeom>
                <a:avLst/>
                <a:gdLst/>
                <a:ahLst/>
                <a:cxnLst/>
                <a:rect l="l" t="t" r="r" b="b"/>
                <a:pathLst>
                  <a:path w="18707" h="9897" fill="none" extrusionOk="0">
                    <a:moveTo>
                      <a:pt x="1" y="1"/>
                    </a:moveTo>
                    <a:lnTo>
                      <a:pt x="1" y="1"/>
                    </a:lnTo>
                    <a:lnTo>
                      <a:pt x="324" y="248"/>
                    </a:lnTo>
                    <a:lnTo>
                      <a:pt x="1238" y="914"/>
                    </a:lnTo>
                    <a:lnTo>
                      <a:pt x="2627" y="1885"/>
                    </a:lnTo>
                    <a:lnTo>
                      <a:pt x="3445" y="2456"/>
                    </a:lnTo>
                    <a:lnTo>
                      <a:pt x="4339" y="3046"/>
                    </a:lnTo>
                    <a:lnTo>
                      <a:pt x="5291" y="3655"/>
                    </a:lnTo>
                    <a:lnTo>
                      <a:pt x="6299" y="4283"/>
                    </a:lnTo>
                    <a:lnTo>
                      <a:pt x="7308" y="4892"/>
                    </a:lnTo>
                    <a:lnTo>
                      <a:pt x="8355" y="5481"/>
                    </a:lnTo>
                    <a:lnTo>
                      <a:pt x="9382" y="6033"/>
                    </a:lnTo>
                    <a:lnTo>
                      <a:pt x="10410" y="6528"/>
                    </a:lnTo>
                    <a:lnTo>
                      <a:pt x="10905" y="6737"/>
                    </a:lnTo>
                    <a:lnTo>
                      <a:pt x="11380" y="6947"/>
                    </a:lnTo>
                    <a:lnTo>
                      <a:pt x="11856" y="7137"/>
                    </a:lnTo>
                    <a:lnTo>
                      <a:pt x="12313" y="7289"/>
                    </a:lnTo>
                    <a:lnTo>
                      <a:pt x="12313" y="7289"/>
                    </a:lnTo>
                    <a:lnTo>
                      <a:pt x="13188" y="7556"/>
                    </a:lnTo>
                    <a:lnTo>
                      <a:pt x="13987" y="7765"/>
                    </a:lnTo>
                    <a:lnTo>
                      <a:pt x="14710" y="7917"/>
                    </a:lnTo>
                    <a:lnTo>
                      <a:pt x="15357" y="8012"/>
                    </a:lnTo>
                    <a:lnTo>
                      <a:pt x="15947" y="8088"/>
                    </a:lnTo>
                    <a:lnTo>
                      <a:pt x="16461" y="8107"/>
                    </a:lnTo>
                    <a:lnTo>
                      <a:pt x="16918" y="8088"/>
                    </a:lnTo>
                    <a:lnTo>
                      <a:pt x="17317" y="8069"/>
                    </a:lnTo>
                    <a:lnTo>
                      <a:pt x="17660" y="8012"/>
                    </a:lnTo>
                    <a:lnTo>
                      <a:pt x="17945" y="7955"/>
                    </a:lnTo>
                    <a:lnTo>
                      <a:pt x="18193" y="7879"/>
                    </a:lnTo>
                    <a:lnTo>
                      <a:pt x="18383" y="7803"/>
                    </a:lnTo>
                    <a:lnTo>
                      <a:pt x="18516" y="7746"/>
                    </a:lnTo>
                    <a:lnTo>
                      <a:pt x="18630" y="7689"/>
                    </a:lnTo>
                    <a:lnTo>
                      <a:pt x="18706" y="7632"/>
                    </a:lnTo>
                    <a:lnTo>
                      <a:pt x="18706" y="7632"/>
                    </a:lnTo>
                    <a:lnTo>
                      <a:pt x="18706" y="7746"/>
                    </a:lnTo>
                    <a:lnTo>
                      <a:pt x="18687" y="7879"/>
                    </a:lnTo>
                    <a:lnTo>
                      <a:pt x="18649" y="8069"/>
                    </a:lnTo>
                    <a:lnTo>
                      <a:pt x="18573" y="8260"/>
                    </a:lnTo>
                    <a:lnTo>
                      <a:pt x="18478" y="8488"/>
                    </a:lnTo>
                    <a:lnTo>
                      <a:pt x="18307" y="8716"/>
                    </a:lnTo>
                    <a:lnTo>
                      <a:pt x="18212" y="8850"/>
                    </a:lnTo>
                    <a:lnTo>
                      <a:pt x="18098" y="8964"/>
                    </a:lnTo>
                    <a:lnTo>
                      <a:pt x="17964" y="9078"/>
                    </a:lnTo>
                    <a:lnTo>
                      <a:pt x="17812" y="9192"/>
                    </a:lnTo>
                    <a:lnTo>
                      <a:pt x="17641" y="9287"/>
                    </a:lnTo>
                    <a:lnTo>
                      <a:pt x="17451" y="9401"/>
                    </a:lnTo>
                    <a:lnTo>
                      <a:pt x="17222" y="9497"/>
                    </a:lnTo>
                    <a:lnTo>
                      <a:pt x="16994" y="9592"/>
                    </a:lnTo>
                    <a:lnTo>
                      <a:pt x="16727" y="9668"/>
                    </a:lnTo>
                    <a:lnTo>
                      <a:pt x="16442" y="9744"/>
                    </a:lnTo>
                    <a:lnTo>
                      <a:pt x="16119" y="9801"/>
                    </a:lnTo>
                    <a:lnTo>
                      <a:pt x="15776" y="9839"/>
                    </a:lnTo>
                    <a:lnTo>
                      <a:pt x="15414" y="9877"/>
                    </a:lnTo>
                    <a:lnTo>
                      <a:pt x="15015" y="9896"/>
                    </a:lnTo>
                    <a:lnTo>
                      <a:pt x="14577" y="9896"/>
                    </a:lnTo>
                    <a:lnTo>
                      <a:pt x="14120" y="9896"/>
                    </a:lnTo>
                    <a:lnTo>
                      <a:pt x="13607" y="9858"/>
                    </a:lnTo>
                    <a:lnTo>
                      <a:pt x="13074" y="9801"/>
                    </a:lnTo>
                    <a:lnTo>
                      <a:pt x="13074" y="9801"/>
                    </a:lnTo>
                    <a:lnTo>
                      <a:pt x="12541" y="9744"/>
                    </a:lnTo>
                    <a:lnTo>
                      <a:pt x="12027" y="9649"/>
                    </a:lnTo>
                    <a:lnTo>
                      <a:pt x="11513" y="9516"/>
                    </a:lnTo>
                    <a:lnTo>
                      <a:pt x="11038" y="9382"/>
                    </a:lnTo>
                    <a:lnTo>
                      <a:pt x="10581" y="9230"/>
                    </a:lnTo>
                    <a:lnTo>
                      <a:pt x="10143" y="9040"/>
                    </a:lnTo>
                    <a:lnTo>
                      <a:pt x="9725" y="8850"/>
                    </a:lnTo>
                    <a:lnTo>
                      <a:pt x="9306" y="8640"/>
                    </a:lnTo>
                    <a:lnTo>
                      <a:pt x="8925" y="8412"/>
                    </a:lnTo>
                    <a:lnTo>
                      <a:pt x="8545" y="8184"/>
                    </a:lnTo>
                    <a:lnTo>
                      <a:pt x="8202" y="7936"/>
                    </a:lnTo>
                    <a:lnTo>
                      <a:pt x="7860" y="7689"/>
                    </a:lnTo>
                    <a:lnTo>
                      <a:pt x="7536" y="7422"/>
                    </a:lnTo>
                    <a:lnTo>
                      <a:pt x="7232" y="7156"/>
                    </a:lnTo>
                    <a:lnTo>
                      <a:pt x="6927" y="6890"/>
                    </a:lnTo>
                    <a:lnTo>
                      <a:pt x="6642" y="6604"/>
                    </a:lnTo>
                    <a:lnTo>
                      <a:pt x="6128" y="6052"/>
                    </a:lnTo>
                    <a:lnTo>
                      <a:pt x="5633" y="5500"/>
                    </a:lnTo>
                    <a:lnTo>
                      <a:pt x="5196" y="4968"/>
                    </a:lnTo>
                    <a:lnTo>
                      <a:pt x="4796" y="4473"/>
                    </a:lnTo>
                    <a:lnTo>
                      <a:pt x="4435" y="4016"/>
                    </a:lnTo>
                    <a:lnTo>
                      <a:pt x="4092" y="3617"/>
                    </a:lnTo>
                    <a:lnTo>
                      <a:pt x="3788" y="3274"/>
                    </a:lnTo>
                    <a:lnTo>
                      <a:pt x="3635" y="3141"/>
                    </a:lnTo>
                    <a:lnTo>
                      <a:pt x="3483" y="3027"/>
                    </a:lnTo>
                    <a:lnTo>
                      <a:pt x="3483" y="3027"/>
                    </a:lnTo>
                    <a:lnTo>
                      <a:pt x="2912" y="2570"/>
                    </a:lnTo>
                    <a:lnTo>
                      <a:pt x="2303" y="2075"/>
                    </a:lnTo>
                    <a:lnTo>
                      <a:pt x="1713" y="1561"/>
                    </a:lnTo>
                    <a:lnTo>
                      <a:pt x="1181" y="1086"/>
                    </a:lnTo>
                    <a:lnTo>
                      <a:pt x="324" y="305"/>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5" name="Google Shape;3205;p32"/>
              <p:cNvSpPr/>
              <p:nvPr/>
            </p:nvSpPr>
            <p:spPr>
              <a:xfrm>
                <a:off x="5477650" y="3370325"/>
                <a:ext cx="230750" cy="666050"/>
              </a:xfrm>
              <a:custGeom>
                <a:avLst/>
                <a:gdLst/>
                <a:ahLst/>
                <a:cxnLst/>
                <a:rect l="l" t="t" r="r" b="b"/>
                <a:pathLst>
                  <a:path w="9230" h="26642" extrusionOk="0">
                    <a:moveTo>
                      <a:pt x="514" y="1"/>
                    </a:moveTo>
                    <a:lnTo>
                      <a:pt x="400" y="20"/>
                    </a:lnTo>
                    <a:lnTo>
                      <a:pt x="286" y="77"/>
                    </a:lnTo>
                    <a:lnTo>
                      <a:pt x="191" y="134"/>
                    </a:lnTo>
                    <a:lnTo>
                      <a:pt x="114" y="229"/>
                    </a:lnTo>
                    <a:lnTo>
                      <a:pt x="57" y="324"/>
                    </a:lnTo>
                    <a:lnTo>
                      <a:pt x="19" y="457"/>
                    </a:lnTo>
                    <a:lnTo>
                      <a:pt x="0" y="571"/>
                    </a:lnTo>
                    <a:lnTo>
                      <a:pt x="0" y="705"/>
                    </a:lnTo>
                    <a:lnTo>
                      <a:pt x="0" y="838"/>
                    </a:lnTo>
                    <a:lnTo>
                      <a:pt x="19" y="1104"/>
                    </a:lnTo>
                    <a:lnTo>
                      <a:pt x="76" y="1371"/>
                    </a:lnTo>
                    <a:lnTo>
                      <a:pt x="134" y="1561"/>
                    </a:lnTo>
                    <a:lnTo>
                      <a:pt x="191" y="1770"/>
                    </a:lnTo>
                    <a:lnTo>
                      <a:pt x="1618" y="1275"/>
                    </a:lnTo>
                    <a:lnTo>
                      <a:pt x="1865" y="1656"/>
                    </a:lnTo>
                    <a:lnTo>
                      <a:pt x="2493" y="2703"/>
                    </a:lnTo>
                    <a:lnTo>
                      <a:pt x="3407" y="4263"/>
                    </a:lnTo>
                    <a:lnTo>
                      <a:pt x="3920" y="5196"/>
                    </a:lnTo>
                    <a:lnTo>
                      <a:pt x="4472" y="6223"/>
                    </a:lnTo>
                    <a:lnTo>
                      <a:pt x="5024" y="7289"/>
                    </a:lnTo>
                    <a:lnTo>
                      <a:pt x="5576" y="8392"/>
                    </a:lnTo>
                    <a:lnTo>
                      <a:pt x="6109" y="9534"/>
                    </a:lnTo>
                    <a:lnTo>
                      <a:pt x="6603" y="10676"/>
                    </a:lnTo>
                    <a:lnTo>
                      <a:pt x="6832" y="11247"/>
                    </a:lnTo>
                    <a:lnTo>
                      <a:pt x="7041" y="11799"/>
                    </a:lnTo>
                    <a:lnTo>
                      <a:pt x="7231" y="12351"/>
                    </a:lnTo>
                    <a:lnTo>
                      <a:pt x="7422" y="12902"/>
                    </a:lnTo>
                    <a:lnTo>
                      <a:pt x="7574" y="13435"/>
                    </a:lnTo>
                    <a:lnTo>
                      <a:pt x="7707" y="13949"/>
                    </a:lnTo>
                    <a:lnTo>
                      <a:pt x="7821" y="14444"/>
                    </a:lnTo>
                    <a:lnTo>
                      <a:pt x="7897" y="14919"/>
                    </a:lnTo>
                    <a:lnTo>
                      <a:pt x="8031" y="15871"/>
                    </a:lnTo>
                    <a:lnTo>
                      <a:pt x="8126" y="16784"/>
                    </a:lnTo>
                    <a:lnTo>
                      <a:pt x="8202" y="17660"/>
                    </a:lnTo>
                    <a:lnTo>
                      <a:pt x="8240" y="18535"/>
                    </a:lnTo>
                    <a:lnTo>
                      <a:pt x="8259" y="19353"/>
                    </a:lnTo>
                    <a:lnTo>
                      <a:pt x="8240" y="20133"/>
                    </a:lnTo>
                    <a:lnTo>
                      <a:pt x="8221" y="20876"/>
                    </a:lnTo>
                    <a:lnTo>
                      <a:pt x="8164" y="21561"/>
                    </a:lnTo>
                    <a:lnTo>
                      <a:pt x="8107" y="22189"/>
                    </a:lnTo>
                    <a:lnTo>
                      <a:pt x="8031" y="22760"/>
                    </a:lnTo>
                    <a:lnTo>
                      <a:pt x="7954" y="23254"/>
                    </a:lnTo>
                    <a:lnTo>
                      <a:pt x="7859" y="23692"/>
                    </a:lnTo>
                    <a:lnTo>
                      <a:pt x="7745" y="24053"/>
                    </a:lnTo>
                    <a:lnTo>
                      <a:pt x="7650" y="24320"/>
                    </a:lnTo>
                    <a:lnTo>
                      <a:pt x="7593" y="24415"/>
                    </a:lnTo>
                    <a:lnTo>
                      <a:pt x="7536" y="24510"/>
                    </a:lnTo>
                    <a:lnTo>
                      <a:pt x="7479" y="24567"/>
                    </a:lnTo>
                    <a:lnTo>
                      <a:pt x="7422" y="24586"/>
                    </a:lnTo>
                    <a:lnTo>
                      <a:pt x="7308" y="24624"/>
                    </a:lnTo>
                    <a:lnTo>
                      <a:pt x="7212" y="24643"/>
                    </a:lnTo>
                    <a:lnTo>
                      <a:pt x="7098" y="24662"/>
                    </a:lnTo>
                    <a:lnTo>
                      <a:pt x="6984" y="24643"/>
                    </a:lnTo>
                    <a:lnTo>
                      <a:pt x="6794" y="24586"/>
                    </a:lnTo>
                    <a:lnTo>
                      <a:pt x="6603" y="24510"/>
                    </a:lnTo>
                    <a:lnTo>
                      <a:pt x="6451" y="24434"/>
                    </a:lnTo>
                    <a:lnTo>
                      <a:pt x="6318" y="24339"/>
                    </a:lnTo>
                    <a:lnTo>
                      <a:pt x="6223" y="24263"/>
                    </a:lnTo>
                    <a:lnTo>
                      <a:pt x="6166" y="24891"/>
                    </a:lnTo>
                    <a:lnTo>
                      <a:pt x="6375" y="25138"/>
                    </a:lnTo>
                    <a:lnTo>
                      <a:pt x="6603" y="25424"/>
                    </a:lnTo>
                    <a:lnTo>
                      <a:pt x="6908" y="25728"/>
                    </a:lnTo>
                    <a:lnTo>
                      <a:pt x="7250" y="26052"/>
                    </a:lnTo>
                    <a:lnTo>
                      <a:pt x="7422" y="26185"/>
                    </a:lnTo>
                    <a:lnTo>
                      <a:pt x="7612" y="26337"/>
                    </a:lnTo>
                    <a:lnTo>
                      <a:pt x="7783" y="26451"/>
                    </a:lnTo>
                    <a:lnTo>
                      <a:pt x="7974" y="26546"/>
                    </a:lnTo>
                    <a:lnTo>
                      <a:pt x="8164" y="26603"/>
                    </a:lnTo>
                    <a:lnTo>
                      <a:pt x="8335" y="26641"/>
                    </a:lnTo>
                    <a:lnTo>
                      <a:pt x="8411" y="26641"/>
                    </a:lnTo>
                    <a:lnTo>
                      <a:pt x="8487" y="26603"/>
                    </a:lnTo>
                    <a:lnTo>
                      <a:pt x="8563" y="26527"/>
                    </a:lnTo>
                    <a:lnTo>
                      <a:pt x="8640" y="26432"/>
                    </a:lnTo>
                    <a:lnTo>
                      <a:pt x="8697" y="26280"/>
                    </a:lnTo>
                    <a:lnTo>
                      <a:pt x="8773" y="26128"/>
                    </a:lnTo>
                    <a:lnTo>
                      <a:pt x="8868" y="25709"/>
                    </a:lnTo>
                    <a:lnTo>
                      <a:pt x="8963" y="25195"/>
                    </a:lnTo>
                    <a:lnTo>
                      <a:pt x="9058" y="24567"/>
                    </a:lnTo>
                    <a:lnTo>
                      <a:pt x="9115" y="23882"/>
                    </a:lnTo>
                    <a:lnTo>
                      <a:pt x="9172" y="23102"/>
                    </a:lnTo>
                    <a:lnTo>
                      <a:pt x="9210" y="22246"/>
                    </a:lnTo>
                    <a:lnTo>
                      <a:pt x="9229" y="21332"/>
                    </a:lnTo>
                    <a:lnTo>
                      <a:pt x="9229" y="20381"/>
                    </a:lnTo>
                    <a:lnTo>
                      <a:pt x="9210" y="19372"/>
                    </a:lnTo>
                    <a:lnTo>
                      <a:pt x="9191" y="18326"/>
                    </a:lnTo>
                    <a:lnTo>
                      <a:pt x="9153" y="17260"/>
                    </a:lnTo>
                    <a:lnTo>
                      <a:pt x="9096" y="16175"/>
                    </a:lnTo>
                    <a:lnTo>
                      <a:pt x="9020" y="15072"/>
                    </a:lnTo>
                    <a:lnTo>
                      <a:pt x="8982" y="14520"/>
                    </a:lnTo>
                    <a:lnTo>
                      <a:pt x="8906" y="13949"/>
                    </a:lnTo>
                    <a:lnTo>
                      <a:pt x="8792" y="13397"/>
                    </a:lnTo>
                    <a:lnTo>
                      <a:pt x="8678" y="12807"/>
                    </a:lnTo>
                    <a:lnTo>
                      <a:pt x="8525" y="12236"/>
                    </a:lnTo>
                    <a:lnTo>
                      <a:pt x="8373" y="11646"/>
                    </a:lnTo>
                    <a:lnTo>
                      <a:pt x="8183" y="11076"/>
                    </a:lnTo>
                    <a:lnTo>
                      <a:pt x="7993" y="10486"/>
                    </a:lnTo>
                    <a:lnTo>
                      <a:pt x="7783" y="9915"/>
                    </a:lnTo>
                    <a:lnTo>
                      <a:pt x="7555" y="9325"/>
                    </a:lnTo>
                    <a:lnTo>
                      <a:pt x="7327" y="8754"/>
                    </a:lnTo>
                    <a:lnTo>
                      <a:pt x="7079" y="8202"/>
                    </a:lnTo>
                    <a:lnTo>
                      <a:pt x="6565" y="7098"/>
                    </a:lnTo>
                    <a:lnTo>
                      <a:pt x="6033" y="6052"/>
                    </a:lnTo>
                    <a:lnTo>
                      <a:pt x="5481" y="5062"/>
                    </a:lnTo>
                    <a:lnTo>
                      <a:pt x="4967" y="4149"/>
                    </a:lnTo>
                    <a:lnTo>
                      <a:pt x="4453" y="3331"/>
                    </a:lnTo>
                    <a:lnTo>
                      <a:pt x="3958" y="2589"/>
                    </a:lnTo>
                    <a:lnTo>
                      <a:pt x="3540" y="1980"/>
                    </a:lnTo>
                    <a:lnTo>
                      <a:pt x="3159" y="1504"/>
                    </a:lnTo>
                    <a:lnTo>
                      <a:pt x="2855" y="1142"/>
                    </a:lnTo>
                    <a:lnTo>
                      <a:pt x="2741" y="1028"/>
                    </a:lnTo>
                    <a:lnTo>
                      <a:pt x="2645" y="952"/>
                    </a:lnTo>
                    <a:lnTo>
                      <a:pt x="2284" y="724"/>
                    </a:lnTo>
                    <a:lnTo>
                      <a:pt x="1941" y="495"/>
                    </a:lnTo>
                    <a:lnTo>
                      <a:pt x="1580" y="305"/>
                    </a:lnTo>
                    <a:lnTo>
                      <a:pt x="1237" y="153"/>
                    </a:lnTo>
                    <a:lnTo>
                      <a:pt x="1085" y="96"/>
                    </a:lnTo>
                    <a:lnTo>
                      <a:pt x="933" y="39"/>
                    </a:lnTo>
                    <a:lnTo>
                      <a:pt x="78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6" name="Google Shape;3206;p32"/>
              <p:cNvSpPr/>
              <p:nvPr/>
            </p:nvSpPr>
            <p:spPr>
              <a:xfrm>
                <a:off x="5477650" y="3370325"/>
                <a:ext cx="230750" cy="666050"/>
              </a:xfrm>
              <a:custGeom>
                <a:avLst/>
                <a:gdLst/>
                <a:ahLst/>
                <a:cxnLst/>
                <a:rect l="l" t="t" r="r" b="b"/>
                <a:pathLst>
                  <a:path w="9230" h="26642" fill="none" extrusionOk="0">
                    <a:moveTo>
                      <a:pt x="6223" y="24263"/>
                    </a:moveTo>
                    <a:lnTo>
                      <a:pt x="6166" y="24891"/>
                    </a:lnTo>
                    <a:lnTo>
                      <a:pt x="6166" y="24891"/>
                    </a:lnTo>
                    <a:lnTo>
                      <a:pt x="6375" y="25138"/>
                    </a:lnTo>
                    <a:lnTo>
                      <a:pt x="6603" y="25424"/>
                    </a:lnTo>
                    <a:lnTo>
                      <a:pt x="6908" y="25728"/>
                    </a:lnTo>
                    <a:lnTo>
                      <a:pt x="7250" y="26052"/>
                    </a:lnTo>
                    <a:lnTo>
                      <a:pt x="7422" y="26185"/>
                    </a:lnTo>
                    <a:lnTo>
                      <a:pt x="7612" y="26337"/>
                    </a:lnTo>
                    <a:lnTo>
                      <a:pt x="7783" y="26451"/>
                    </a:lnTo>
                    <a:lnTo>
                      <a:pt x="7974" y="26546"/>
                    </a:lnTo>
                    <a:lnTo>
                      <a:pt x="8164" y="26603"/>
                    </a:lnTo>
                    <a:lnTo>
                      <a:pt x="8335" y="26641"/>
                    </a:lnTo>
                    <a:lnTo>
                      <a:pt x="8335" y="26641"/>
                    </a:lnTo>
                    <a:lnTo>
                      <a:pt x="8411" y="26641"/>
                    </a:lnTo>
                    <a:lnTo>
                      <a:pt x="8487" y="26603"/>
                    </a:lnTo>
                    <a:lnTo>
                      <a:pt x="8563" y="26527"/>
                    </a:lnTo>
                    <a:lnTo>
                      <a:pt x="8640" y="26432"/>
                    </a:lnTo>
                    <a:lnTo>
                      <a:pt x="8697" y="26280"/>
                    </a:lnTo>
                    <a:lnTo>
                      <a:pt x="8773" y="26128"/>
                    </a:lnTo>
                    <a:lnTo>
                      <a:pt x="8868" y="25709"/>
                    </a:lnTo>
                    <a:lnTo>
                      <a:pt x="8963" y="25195"/>
                    </a:lnTo>
                    <a:lnTo>
                      <a:pt x="9058" y="24567"/>
                    </a:lnTo>
                    <a:lnTo>
                      <a:pt x="9115" y="23882"/>
                    </a:lnTo>
                    <a:lnTo>
                      <a:pt x="9172" y="23102"/>
                    </a:lnTo>
                    <a:lnTo>
                      <a:pt x="9210" y="22246"/>
                    </a:lnTo>
                    <a:lnTo>
                      <a:pt x="9229" y="21332"/>
                    </a:lnTo>
                    <a:lnTo>
                      <a:pt x="9229" y="20381"/>
                    </a:lnTo>
                    <a:lnTo>
                      <a:pt x="9210" y="19372"/>
                    </a:lnTo>
                    <a:lnTo>
                      <a:pt x="9191" y="18326"/>
                    </a:lnTo>
                    <a:lnTo>
                      <a:pt x="9153" y="17260"/>
                    </a:lnTo>
                    <a:lnTo>
                      <a:pt x="9096" y="16175"/>
                    </a:lnTo>
                    <a:lnTo>
                      <a:pt x="9020" y="15072"/>
                    </a:lnTo>
                    <a:lnTo>
                      <a:pt x="9020" y="15072"/>
                    </a:lnTo>
                    <a:lnTo>
                      <a:pt x="8982" y="14520"/>
                    </a:lnTo>
                    <a:lnTo>
                      <a:pt x="8906" y="13949"/>
                    </a:lnTo>
                    <a:lnTo>
                      <a:pt x="8792" y="13397"/>
                    </a:lnTo>
                    <a:lnTo>
                      <a:pt x="8678" y="12807"/>
                    </a:lnTo>
                    <a:lnTo>
                      <a:pt x="8525" y="12236"/>
                    </a:lnTo>
                    <a:lnTo>
                      <a:pt x="8373" y="11646"/>
                    </a:lnTo>
                    <a:lnTo>
                      <a:pt x="8183" y="11076"/>
                    </a:lnTo>
                    <a:lnTo>
                      <a:pt x="7993" y="10486"/>
                    </a:lnTo>
                    <a:lnTo>
                      <a:pt x="7783" y="9915"/>
                    </a:lnTo>
                    <a:lnTo>
                      <a:pt x="7555" y="9325"/>
                    </a:lnTo>
                    <a:lnTo>
                      <a:pt x="7327" y="8754"/>
                    </a:lnTo>
                    <a:lnTo>
                      <a:pt x="7079" y="8202"/>
                    </a:lnTo>
                    <a:lnTo>
                      <a:pt x="6565" y="7098"/>
                    </a:lnTo>
                    <a:lnTo>
                      <a:pt x="6033" y="6052"/>
                    </a:lnTo>
                    <a:lnTo>
                      <a:pt x="5481" y="5062"/>
                    </a:lnTo>
                    <a:lnTo>
                      <a:pt x="4967" y="4149"/>
                    </a:lnTo>
                    <a:lnTo>
                      <a:pt x="4453" y="3331"/>
                    </a:lnTo>
                    <a:lnTo>
                      <a:pt x="3958" y="2589"/>
                    </a:lnTo>
                    <a:lnTo>
                      <a:pt x="3540" y="1980"/>
                    </a:lnTo>
                    <a:lnTo>
                      <a:pt x="3159" y="1504"/>
                    </a:lnTo>
                    <a:lnTo>
                      <a:pt x="2855" y="1142"/>
                    </a:lnTo>
                    <a:lnTo>
                      <a:pt x="2741" y="1028"/>
                    </a:lnTo>
                    <a:lnTo>
                      <a:pt x="2645" y="952"/>
                    </a:lnTo>
                    <a:lnTo>
                      <a:pt x="2645" y="952"/>
                    </a:lnTo>
                    <a:lnTo>
                      <a:pt x="2284" y="724"/>
                    </a:lnTo>
                    <a:lnTo>
                      <a:pt x="1941" y="495"/>
                    </a:lnTo>
                    <a:lnTo>
                      <a:pt x="1580" y="305"/>
                    </a:lnTo>
                    <a:lnTo>
                      <a:pt x="1237" y="153"/>
                    </a:lnTo>
                    <a:lnTo>
                      <a:pt x="1085" y="96"/>
                    </a:lnTo>
                    <a:lnTo>
                      <a:pt x="933" y="39"/>
                    </a:lnTo>
                    <a:lnTo>
                      <a:pt x="780" y="1"/>
                    </a:lnTo>
                    <a:lnTo>
                      <a:pt x="647" y="1"/>
                    </a:lnTo>
                    <a:lnTo>
                      <a:pt x="514" y="1"/>
                    </a:lnTo>
                    <a:lnTo>
                      <a:pt x="400" y="20"/>
                    </a:lnTo>
                    <a:lnTo>
                      <a:pt x="286" y="77"/>
                    </a:lnTo>
                    <a:lnTo>
                      <a:pt x="191" y="134"/>
                    </a:lnTo>
                    <a:lnTo>
                      <a:pt x="191" y="134"/>
                    </a:lnTo>
                    <a:lnTo>
                      <a:pt x="114" y="229"/>
                    </a:lnTo>
                    <a:lnTo>
                      <a:pt x="57" y="324"/>
                    </a:lnTo>
                    <a:lnTo>
                      <a:pt x="19" y="457"/>
                    </a:lnTo>
                    <a:lnTo>
                      <a:pt x="0" y="571"/>
                    </a:lnTo>
                    <a:lnTo>
                      <a:pt x="0" y="705"/>
                    </a:lnTo>
                    <a:lnTo>
                      <a:pt x="0" y="838"/>
                    </a:lnTo>
                    <a:lnTo>
                      <a:pt x="19" y="1104"/>
                    </a:lnTo>
                    <a:lnTo>
                      <a:pt x="76" y="1371"/>
                    </a:lnTo>
                    <a:lnTo>
                      <a:pt x="134" y="1561"/>
                    </a:lnTo>
                    <a:lnTo>
                      <a:pt x="191" y="1770"/>
                    </a:lnTo>
                    <a:lnTo>
                      <a:pt x="1618" y="1275"/>
                    </a:lnTo>
                    <a:lnTo>
                      <a:pt x="1618" y="1275"/>
                    </a:lnTo>
                    <a:lnTo>
                      <a:pt x="1865" y="1656"/>
                    </a:lnTo>
                    <a:lnTo>
                      <a:pt x="2493" y="2703"/>
                    </a:lnTo>
                    <a:lnTo>
                      <a:pt x="3407" y="4263"/>
                    </a:lnTo>
                    <a:lnTo>
                      <a:pt x="3920" y="5196"/>
                    </a:lnTo>
                    <a:lnTo>
                      <a:pt x="4472" y="6223"/>
                    </a:lnTo>
                    <a:lnTo>
                      <a:pt x="5024" y="7289"/>
                    </a:lnTo>
                    <a:lnTo>
                      <a:pt x="5576" y="8392"/>
                    </a:lnTo>
                    <a:lnTo>
                      <a:pt x="6109" y="9534"/>
                    </a:lnTo>
                    <a:lnTo>
                      <a:pt x="6603" y="10676"/>
                    </a:lnTo>
                    <a:lnTo>
                      <a:pt x="6832" y="11247"/>
                    </a:lnTo>
                    <a:lnTo>
                      <a:pt x="7041" y="11799"/>
                    </a:lnTo>
                    <a:lnTo>
                      <a:pt x="7231" y="12351"/>
                    </a:lnTo>
                    <a:lnTo>
                      <a:pt x="7422" y="12902"/>
                    </a:lnTo>
                    <a:lnTo>
                      <a:pt x="7574" y="13435"/>
                    </a:lnTo>
                    <a:lnTo>
                      <a:pt x="7707" y="13949"/>
                    </a:lnTo>
                    <a:lnTo>
                      <a:pt x="7821" y="14444"/>
                    </a:lnTo>
                    <a:lnTo>
                      <a:pt x="7897" y="14919"/>
                    </a:lnTo>
                    <a:lnTo>
                      <a:pt x="7897" y="14919"/>
                    </a:lnTo>
                    <a:lnTo>
                      <a:pt x="8031" y="15871"/>
                    </a:lnTo>
                    <a:lnTo>
                      <a:pt x="8126" y="16784"/>
                    </a:lnTo>
                    <a:lnTo>
                      <a:pt x="8202" y="17660"/>
                    </a:lnTo>
                    <a:lnTo>
                      <a:pt x="8240" y="18535"/>
                    </a:lnTo>
                    <a:lnTo>
                      <a:pt x="8259" y="19353"/>
                    </a:lnTo>
                    <a:lnTo>
                      <a:pt x="8240" y="20133"/>
                    </a:lnTo>
                    <a:lnTo>
                      <a:pt x="8221" y="20876"/>
                    </a:lnTo>
                    <a:lnTo>
                      <a:pt x="8164" y="21561"/>
                    </a:lnTo>
                    <a:lnTo>
                      <a:pt x="8107" y="22189"/>
                    </a:lnTo>
                    <a:lnTo>
                      <a:pt x="8031" y="22760"/>
                    </a:lnTo>
                    <a:lnTo>
                      <a:pt x="7954" y="23254"/>
                    </a:lnTo>
                    <a:lnTo>
                      <a:pt x="7859" y="23692"/>
                    </a:lnTo>
                    <a:lnTo>
                      <a:pt x="7745" y="24053"/>
                    </a:lnTo>
                    <a:lnTo>
                      <a:pt x="7650" y="24320"/>
                    </a:lnTo>
                    <a:lnTo>
                      <a:pt x="7593" y="24415"/>
                    </a:lnTo>
                    <a:lnTo>
                      <a:pt x="7536" y="24510"/>
                    </a:lnTo>
                    <a:lnTo>
                      <a:pt x="7479" y="24567"/>
                    </a:lnTo>
                    <a:lnTo>
                      <a:pt x="7422" y="24586"/>
                    </a:lnTo>
                    <a:lnTo>
                      <a:pt x="7422" y="24586"/>
                    </a:lnTo>
                    <a:lnTo>
                      <a:pt x="7308" y="24624"/>
                    </a:lnTo>
                    <a:lnTo>
                      <a:pt x="7212" y="24643"/>
                    </a:lnTo>
                    <a:lnTo>
                      <a:pt x="7098" y="24662"/>
                    </a:lnTo>
                    <a:lnTo>
                      <a:pt x="6984" y="24643"/>
                    </a:lnTo>
                    <a:lnTo>
                      <a:pt x="6794" y="24586"/>
                    </a:lnTo>
                    <a:lnTo>
                      <a:pt x="6603" y="24510"/>
                    </a:lnTo>
                    <a:lnTo>
                      <a:pt x="6451" y="24434"/>
                    </a:lnTo>
                    <a:lnTo>
                      <a:pt x="6318" y="24339"/>
                    </a:lnTo>
                    <a:lnTo>
                      <a:pt x="6223" y="2426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7" name="Google Shape;3207;p32"/>
              <p:cNvSpPr/>
              <p:nvPr/>
            </p:nvSpPr>
            <p:spPr>
              <a:xfrm>
                <a:off x="6041850" y="3364625"/>
                <a:ext cx="187475" cy="221700"/>
              </a:xfrm>
              <a:custGeom>
                <a:avLst/>
                <a:gdLst/>
                <a:ahLst/>
                <a:cxnLst/>
                <a:rect l="l" t="t" r="r" b="b"/>
                <a:pathLst>
                  <a:path w="7499" h="8868" extrusionOk="0">
                    <a:moveTo>
                      <a:pt x="1" y="0"/>
                    </a:moveTo>
                    <a:lnTo>
                      <a:pt x="610" y="552"/>
                    </a:lnTo>
                    <a:lnTo>
                      <a:pt x="1238" y="1142"/>
                    </a:lnTo>
                    <a:lnTo>
                      <a:pt x="1885" y="1808"/>
                    </a:lnTo>
                    <a:lnTo>
                      <a:pt x="2513" y="2512"/>
                    </a:lnTo>
                    <a:lnTo>
                      <a:pt x="3160" y="3235"/>
                    </a:lnTo>
                    <a:lnTo>
                      <a:pt x="3769" y="3977"/>
                    </a:lnTo>
                    <a:lnTo>
                      <a:pt x="4378" y="4700"/>
                    </a:lnTo>
                    <a:lnTo>
                      <a:pt x="4948" y="5424"/>
                    </a:lnTo>
                    <a:lnTo>
                      <a:pt x="5957" y="6756"/>
                    </a:lnTo>
                    <a:lnTo>
                      <a:pt x="6775" y="7859"/>
                    </a:lnTo>
                    <a:lnTo>
                      <a:pt x="7498" y="8868"/>
                    </a:lnTo>
                    <a:lnTo>
                      <a:pt x="7042" y="7878"/>
                    </a:lnTo>
                    <a:lnTo>
                      <a:pt x="6528" y="6832"/>
                    </a:lnTo>
                    <a:lnTo>
                      <a:pt x="5919" y="5595"/>
                    </a:lnTo>
                    <a:lnTo>
                      <a:pt x="5253" y="4320"/>
                    </a:lnTo>
                    <a:lnTo>
                      <a:pt x="4910" y="3711"/>
                    </a:lnTo>
                    <a:lnTo>
                      <a:pt x="4568" y="3121"/>
                    </a:lnTo>
                    <a:lnTo>
                      <a:pt x="4244" y="2588"/>
                    </a:lnTo>
                    <a:lnTo>
                      <a:pt x="3921" y="2131"/>
                    </a:lnTo>
                    <a:lnTo>
                      <a:pt x="3635" y="1770"/>
                    </a:lnTo>
                    <a:lnTo>
                      <a:pt x="3502" y="1618"/>
                    </a:lnTo>
                    <a:lnTo>
                      <a:pt x="3369" y="1503"/>
                    </a:lnTo>
                    <a:lnTo>
                      <a:pt x="3141" y="1332"/>
                    </a:lnTo>
                    <a:lnTo>
                      <a:pt x="2912" y="1180"/>
                    </a:lnTo>
                    <a:lnTo>
                      <a:pt x="2646" y="1028"/>
                    </a:lnTo>
                    <a:lnTo>
                      <a:pt x="2380" y="876"/>
                    </a:lnTo>
                    <a:lnTo>
                      <a:pt x="1828" y="628"/>
                    </a:lnTo>
                    <a:lnTo>
                      <a:pt x="1276" y="419"/>
                    </a:lnTo>
                    <a:lnTo>
                      <a:pt x="781" y="248"/>
                    </a:lnTo>
                    <a:lnTo>
                      <a:pt x="381" y="114"/>
                    </a:ln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8" name="Google Shape;3208;p32"/>
              <p:cNvSpPr/>
              <p:nvPr/>
            </p:nvSpPr>
            <p:spPr>
              <a:xfrm>
                <a:off x="5210750" y="3475450"/>
                <a:ext cx="188900" cy="561400"/>
              </a:xfrm>
              <a:custGeom>
                <a:avLst/>
                <a:gdLst/>
                <a:ahLst/>
                <a:cxnLst/>
                <a:rect l="l" t="t" r="r" b="b"/>
                <a:pathLst>
                  <a:path w="7556" h="22456" extrusionOk="0">
                    <a:moveTo>
                      <a:pt x="7556" y="1"/>
                    </a:moveTo>
                    <a:lnTo>
                      <a:pt x="6604" y="1961"/>
                    </a:lnTo>
                    <a:lnTo>
                      <a:pt x="4473" y="6433"/>
                    </a:lnTo>
                    <a:lnTo>
                      <a:pt x="3274" y="8964"/>
                    </a:lnTo>
                    <a:lnTo>
                      <a:pt x="2170" y="11323"/>
                    </a:lnTo>
                    <a:lnTo>
                      <a:pt x="1276" y="13264"/>
                    </a:lnTo>
                    <a:lnTo>
                      <a:pt x="952" y="13987"/>
                    </a:lnTo>
                    <a:lnTo>
                      <a:pt x="743" y="14520"/>
                    </a:lnTo>
                    <a:lnTo>
                      <a:pt x="667" y="14730"/>
                    </a:lnTo>
                    <a:lnTo>
                      <a:pt x="591" y="14977"/>
                    </a:lnTo>
                    <a:lnTo>
                      <a:pt x="458" y="15491"/>
                    </a:lnTo>
                    <a:lnTo>
                      <a:pt x="343" y="16062"/>
                    </a:lnTo>
                    <a:lnTo>
                      <a:pt x="267" y="16690"/>
                    </a:lnTo>
                    <a:lnTo>
                      <a:pt x="191" y="17337"/>
                    </a:lnTo>
                    <a:lnTo>
                      <a:pt x="134" y="17984"/>
                    </a:lnTo>
                    <a:lnTo>
                      <a:pt x="77" y="18650"/>
                    </a:lnTo>
                    <a:lnTo>
                      <a:pt x="58" y="19316"/>
                    </a:lnTo>
                    <a:lnTo>
                      <a:pt x="20" y="20515"/>
                    </a:lnTo>
                    <a:lnTo>
                      <a:pt x="1" y="21523"/>
                    </a:lnTo>
                    <a:lnTo>
                      <a:pt x="20" y="22455"/>
                    </a:lnTo>
                    <a:lnTo>
                      <a:pt x="420" y="21447"/>
                    </a:lnTo>
                    <a:lnTo>
                      <a:pt x="1371" y="18973"/>
                    </a:lnTo>
                    <a:lnTo>
                      <a:pt x="1961" y="17451"/>
                    </a:lnTo>
                    <a:lnTo>
                      <a:pt x="2532" y="15871"/>
                    </a:lnTo>
                    <a:lnTo>
                      <a:pt x="3084" y="14368"/>
                    </a:lnTo>
                    <a:lnTo>
                      <a:pt x="3521" y="12998"/>
                    </a:lnTo>
                    <a:lnTo>
                      <a:pt x="75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9" name="Google Shape;3209;p32"/>
              <p:cNvSpPr/>
              <p:nvPr/>
            </p:nvSpPr>
            <p:spPr>
              <a:xfrm>
                <a:off x="5210750" y="3475450"/>
                <a:ext cx="188900" cy="561400"/>
              </a:xfrm>
              <a:custGeom>
                <a:avLst/>
                <a:gdLst/>
                <a:ahLst/>
                <a:cxnLst/>
                <a:rect l="l" t="t" r="r" b="b"/>
                <a:pathLst>
                  <a:path w="7556" h="22456" fill="none" extrusionOk="0">
                    <a:moveTo>
                      <a:pt x="7556" y="1"/>
                    </a:moveTo>
                    <a:lnTo>
                      <a:pt x="7556" y="1"/>
                    </a:lnTo>
                    <a:lnTo>
                      <a:pt x="6604" y="1961"/>
                    </a:lnTo>
                    <a:lnTo>
                      <a:pt x="4473" y="6433"/>
                    </a:lnTo>
                    <a:lnTo>
                      <a:pt x="3274" y="8964"/>
                    </a:lnTo>
                    <a:lnTo>
                      <a:pt x="2170" y="11323"/>
                    </a:lnTo>
                    <a:lnTo>
                      <a:pt x="1276" y="13264"/>
                    </a:lnTo>
                    <a:lnTo>
                      <a:pt x="952" y="13987"/>
                    </a:lnTo>
                    <a:lnTo>
                      <a:pt x="743" y="14520"/>
                    </a:lnTo>
                    <a:lnTo>
                      <a:pt x="743" y="14520"/>
                    </a:lnTo>
                    <a:lnTo>
                      <a:pt x="667" y="14730"/>
                    </a:lnTo>
                    <a:lnTo>
                      <a:pt x="591" y="14977"/>
                    </a:lnTo>
                    <a:lnTo>
                      <a:pt x="458" y="15491"/>
                    </a:lnTo>
                    <a:lnTo>
                      <a:pt x="343" y="16062"/>
                    </a:lnTo>
                    <a:lnTo>
                      <a:pt x="267" y="16690"/>
                    </a:lnTo>
                    <a:lnTo>
                      <a:pt x="191" y="17337"/>
                    </a:lnTo>
                    <a:lnTo>
                      <a:pt x="134" y="17984"/>
                    </a:lnTo>
                    <a:lnTo>
                      <a:pt x="77" y="18650"/>
                    </a:lnTo>
                    <a:lnTo>
                      <a:pt x="58" y="19316"/>
                    </a:lnTo>
                    <a:lnTo>
                      <a:pt x="20" y="20515"/>
                    </a:lnTo>
                    <a:lnTo>
                      <a:pt x="1" y="21523"/>
                    </a:lnTo>
                    <a:lnTo>
                      <a:pt x="20" y="22455"/>
                    </a:lnTo>
                    <a:lnTo>
                      <a:pt x="20" y="22455"/>
                    </a:lnTo>
                    <a:lnTo>
                      <a:pt x="420" y="21447"/>
                    </a:lnTo>
                    <a:lnTo>
                      <a:pt x="1371" y="18973"/>
                    </a:lnTo>
                    <a:lnTo>
                      <a:pt x="1961" y="17451"/>
                    </a:lnTo>
                    <a:lnTo>
                      <a:pt x="2532" y="15871"/>
                    </a:lnTo>
                    <a:lnTo>
                      <a:pt x="3084" y="14368"/>
                    </a:lnTo>
                    <a:lnTo>
                      <a:pt x="3521" y="12998"/>
                    </a:lnTo>
                    <a:lnTo>
                      <a:pt x="3521" y="12998"/>
                    </a:lnTo>
                    <a:lnTo>
                      <a:pt x="755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0" name="Google Shape;3210;p32"/>
              <p:cNvSpPr/>
              <p:nvPr/>
            </p:nvSpPr>
            <p:spPr>
              <a:xfrm>
                <a:off x="5258325" y="4007325"/>
                <a:ext cx="32375" cy="21425"/>
              </a:xfrm>
              <a:custGeom>
                <a:avLst/>
                <a:gdLst/>
                <a:ahLst/>
                <a:cxnLst/>
                <a:rect l="l" t="t" r="r" b="b"/>
                <a:pathLst>
                  <a:path w="1295" h="857" fill="none" extrusionOk="0">
                    <a:moveTo>
                      <a:pt x="1295" y="1"/>
                    </a:moveTo>
                    <a:lnTo>
                      <a:pt x="1295" y="1"/>
                    </a:lnTo>
                    <a:lnTo>
                      <a:pt x="1" y="857"/>
                    </a:lnTo>
                    <a:lnTo>
                      <a:pt x="1" y="857"/>
                    </a:lnTo>
                    <a:lnTo>
                      <a:pt x="591" y="476"/>
                    </a:lnTo>
                    <a:lnTo>
                      <a:pt x="129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1" name="Google Shape;3211;p32"/>
              <p:cNvSpPr/>
              <p:nvPr/>
            </p:nvSpPr>
            <p:spPr>
              <a:xfrm>
                <a:off x="5397725" y="3870325"/>
                <a:ext cx="81850" cy="60900"/>
              </a:xfrm>
              <a:custGeom>
                <a:avLst/>
                <a:gdLst/>
                <a:ahLst/>
                <a:cxnLst/>
                <a:rect l="l" t="t" r="r" b="b"/>
                <a:pathLst>
                  <a:path w="3274" h="2436" fill="none" extrusionOk="0">
                    <a:moveTo>
                      <a:pt x="3273" y="0"/>
                    </a:moveTo>
                    <a:lnTo>
                      <a:pt x="3273" y="0"/>
                    </a:lnTo>
                    <a:lnTo>
                      <a:pt x="2588" y="495"/>
                    </a:lnTo>
                    <a:lnTo>
                      <a:pt x="1770" y="1085"/>
                    </a:lnTo>
                    <a:lnTo>
                      <a:pt x="895" y="1751"/>
                    </a:lnTo>
                    <a:lnTo>
                      <a:pt x="0" y="2436"/>
                    </a:lnTo>
                    <a:lnTo>
                      <a:pt x="0" y="2436"/>
                    </a:lnTo>
                    <a:lnTo>
                      <a:pt x="3273" y="57"/>
                    </a:lnTo>
                    <a:lnTo>
                      <a:pt x="3273" y="57"/>
                    </a:lnTo>
                    <a:lnTo>
                      <a:pt x="327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2" name="Google Shape;3212;p32"/>
              <p:cNvSpPr/>
              <p:nvPr/>
            </p:nvSpPr>
            <p:spPr>
              <a:xfrm>
                <a:off x="5479550" y="3857000"/>
                <a:ext cx="19525" cy="14775"/>
              </a:xfrm>
              <a:custGeom>
                <a:avLst/>
                <a:gdLst/>
                <a:ahLst/>
                <a:cxnLst/>
                <a:rect l="l" t="t" r="r" b="b"/>
                <a:pathLst>
                  <a:path w="781" h="591" fill="none" extrusionOk="0">
                    <a:moveTo>
                      <a:pt x="781" y="0"/>
                    </a:moveTo>
                    <a:lnTo>
                      <a:pt x="781" y="0"/>
                    </a:lnTo>
                    <a:lnTo>
                      <a:pt x="0" y="533"/>
                    </a:lnTo>
                    <a:lnTo>
                      <a:pt x="0" y="533"/>
                    </a:lnTo>
                    <a:lnTo>
                      <a:pt x="0" y="590"/>
                    </a:lnTo>
                    <a:lnTo>
                      <a:pt x="0" y="590"/>
                    </a:lnTo>
                    <a:lnTo>
                      <a:pt x="781" y="0"/>
                    </a:lnTo>
                    <a:lnTo>
                      <a:pt x="78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3" name="Google Shape;3213;p32"/>
              <p:cNvSpPr/>
              <p:nvPr/>
            </p:nvSpPr>
            <p:spPr>
              <a:xfrm>
                <a:off x="5257850" y="3592500"/>
                <a:ext cx="413925" cy="436750"/>
              </a:xfrm>
              <a:custGeom>
                <a:avLst/>
                <a:gdLst/>
                <a:ahLst/>
                <a:cxnLst/>
                <a:rect l="l" t="t" r="r" b="b"/>
                <a:pathLst>
                  <a:path w="16557" h="17470" extrusionOk="0">
                    <a:moveTo>
                      <a:pt x="9649" y="10580"/>
                    </a:moveTo>
                    <a:lnTo>
                      <a:pt x="9820" y="10733"/>
                    </a:lnTo>
                    <a:lnTo>
                      <a:pt x="9864" y="10772"/>
                    </a:lnTo>
                    <a:lnTo>
                      <a:pt x="9864" y="10772"/>
                    </a:lnTo>
                    <a:lnTo>
                      <a:pt x="9649" y="10580"/>
                    </a:lnTo>
                    <a:close/>
                    <a:moveTo>
                      <a:pt x="9864" y="10772"/>
                    </a:moveTo>
                    <a:lnTo>
                      <a:pt x="13550" y="14044"/>
                    </a:lnTo>
                    <a:lnTo>
                      <a:pt x="13550" y="14044"/>
                    </a:lnTo>
                    <a:lnTo>
                      <a:pt x="13542" y="14021"/>
                    </a:lnTo>
                    <a:lnTo>
                      <a:pt x="13542" y="14021"/>
                    </a:lnTo>
                    <a:lnTo>
                      <a:pt x="9864" y="10772"/>
                    </a:lnTo>
                    <a:close/>
                    <a:moveTo>
                      <a:pt x="16556" y="15128"/>
                    </a:moveTo>
                    <a:lnTo>
                      <a:pt x="16461" y="15357"/>
                    </a:lnTo>
                    <a:lnTo>
                      <a:pt x="16423" y="15452"/>
                    </a:lnTo>
                    <a:lnTo>
                      <a:pt x="16423" y="15452"/>
                    </a:lnTo>
                    <a:lnTo>
                      <a:pt x="16480" y="15338"/>
                    </a:lnTo>
                    <a:lnTo>
                      <a:pt x="16556" y="15128"/>
                    </a:lnTo>
                    <a:close/>
                    <a:moveTo>
                      <a:pt x="16423" y="15452"/>
                    </a:moveTo>
                    <a:lnTo>
                      <a:pt x="16423" y="15452"/>
                    </a:lnTo>
                    <a:lnTo>
                      <a:pt x="16423" y="15452"/>
                    </a:lnTo>
                    <a:lnTo>
                      <a:pt x="16423" y="15452"/>
                    </a:lnTo>
                    <a:close/>
                    <a:moveTo>
                      <a:pt x="10315" y="9382"/>
                    </a:moveTo>
                    <a:lnTo>
                      <a:pt x="11894" y="9420"/>
                    </a:lnTo>
                    <a:lnTo>
                      <a:pt x="13542" y="14021"/>
                    </a:lnTo>
                    <a:lnTo>
                      <a:pt x="13542" y="14021"/>
                    </a:lnTo>
                    <a:lnTo>
                      <a:pt x="14235" y="14634"/>
                    </a:lnTo>
                    <a:lnTo>
                      <a:pt x="15224" y="15509"/>
                    </a:lnTo>
                    <a:lnTo>
                      <a:pt x="15586" y="15718"/>
                    </a:lnTo>
                    <a:lnTo>
                      <a:pt x="15757" y="15756"/>
                    </a:lnTo>
                    <a:lnTo>
                      <a:pt x="15909" y="15775"/>
                    </a:lnTo>
                    <a:lnTo>
                      <a:pt x="16061" y="15756"/>
                    </a:lnTo>
                    <a:lnTo>
                      <a:pt x="16214" y="15699"/>
                    </a:lnTo>
                    <a:lnTo>
                      <a:pt x="16233" y="15699"/>
                    </a:lnTo>
                    <a:lnTo>
                      <a:pt x="16328" y="15623"/>
                    </a:lnTo>
                    <a:lnTo>
                      <a:pt x="16404" y="15490"/>
                    </a:lnTo>
                    <a:lnTo>
                      <a:pt x="16423" y="15452"/>
                    </a:lnTo>
                    <a:lnTo>
                      <a:pt x="16423" y="14234"/>
                    </a:lnTo>
                    <a:lnTo>
                      <a:pt x="16423" y="12959"/>
                    </a:lnTo>
                    <a:lnTo>
                      <a:pt x="16385" y="11418"/>
                    </a:lnTo>
                    <a:lnTo>
                      <a:pt x="15700" y="10866"/>
                    </a:lnTo>
                    <a:lnTo>
                      <a:pt x="15015" y="10314"/>
                    </a:lnTo>
                    <a:lnTo>
                      <a:pt x="14425" y="9876"/>
                    </a:lnTo>
                    <a:lnTo>
                      <a:pt x="14197" y="9724"/>
                    </a:lnTo>
                    <a:lnTo>
                      <a:pt x="14044" y="9648"/>
                    </a:lnTo>
                    <a:lnTo>
                      <a:pt x="13911" y="9610"/>
                    </a:lnTo>
                    <a:lnTo>
                      <a:pt x="13740" y="9572"/>
                    </a:lnTo>
                    <a:lnTo>
                      <a:pt x="13245" y="9515"/>
                    </a:lnTo>
                    <a:lnTo>
                      <a:pt x="12636" y="9458"/>
                    </a:lnTo>
                    <a:lnTo>
                      <a:pt x="11989" y="9420"/>
                    </a:lnTo>
                    <a:lnTo>
                      <a:pt x="10828" y="9382"/>
                    </a:lnTo>
                    <a:close/>
                    <a:moveTo>
                      <a:pt x="12484" y="0"/>
                    </a:moveTo>
                    <a:lnTo>
                      <a:pt x="11970" y="1408"/>
                    </a:lnTo>
                    <a:lnTo>
                      <a:pt x="11418" y="2893"/>
                    </a:lnTo>
                    <a:lnTo>
                      <a:pt x="10771" y="4605"/>
                    </a:lnTo>
                    <a:lnTo>
                      <a:pt x="10067" y="6375"/>
                    </a:lnTo>
                    <a:lnTo>
                      <a:pt x="9401" y="8011"/>
                    </a:lnTo>
                    <a:lnTo>
                      <a:pt x="9078" y="8716"/>
                    </a:lnTo>
                    <a:lnTo>
                      <a:pt x="8811" y="9305"/>
                    </a:lnTo>
                    <a:lnTo>
                      <a:pt x="8583" y="9762"/>
                    </a:lnTo>
                    <a:lnTo>
                      <a:pt x="8469" y="9933"/>
                    </a:lnTo>
                    <a:lnTo>
                      <a:pt x="8393" y="10048"/>
                    </a:lnTo>
                    <a:lnTo>
                      <a:pt x="8145" y="10314"/>
                    </a:lnTo>
                    <a:lnTo>
                      <a:pt x="7784" y="10695"/>
                    </a:lnTo>
                    <a:lnTo>
                      <a:pt x="7289" y="11151"/>
                    </a:lnTo>
                    <a:lnTo>
                      <a:pt x="6699" y="11684"/>
                    </a:lnTo>
                    <a:lnTo>
                      <a:pt x="5348" y="12883"/>
                    </a:lnTo>
                    <a:lnTo>
                      <a:pt x="3864" y="14177"/>
                    </a:lnTo>
                    <a:lnTo>
                      <a:pt x="1200" y="16460"/>
                    </a:lnTo>
                    <a:lnTo>
                      <a:pt x="37" y="17439"/>
                    </a:lnTo>
                    <a:lnTo>
                      <a:pt x="1314" y="16594"/>
                    </a:lnTo>
                    <a:lnTo>
                      <a:pt x="2303" y="15928"/>
                    </a:lnTo>
                    <a:lnTo>
                      <a:pt x="3369" y="15166"/>
                    </a:lnTo>
                    <a:lnTo>
                      <a:pt x="5595" y="13549"/>
                    </a:lnTo>
                    <a:lnTo>
                      <a:pt x="6490" y="12864"/>
                    </a:lnTo>
                    <a:lnTo>
                      <a:pt x="7365" y="12198"/>
                    </a:lnTo>
                    <a:lnTo>
                      <a:pt x="8183" y="11608"/>
                    </a:lnTo>
                    <a:lnTo>
                      <a:pt x="8868" y="11113"/>
                    </a:lnTo>
                    <a:lnTo>
                      <a:pt x="9649" y="10580"/>
                    </a:lnTo>
                    <a:lnTo>
                      <a:pt x="10315" y="9382"/>
                    </a:lnTo>
                    <a:lnTo>
                      <a:pt x="12484" y="0"/>
                    </a:lnTo>
                    <a:close/>
                    <a:moveTo>
                      <a:pt x="37" y="17439"/>
                    </a:moveTo>
                    <a:lnTo>
                      <a:pt x="20" y="17450"/>
                    </a:lnTo>
                    <a:lnTo>
                      <a:pt x="1" y="17469"/>
                    </a:lnTo>
                    <a:lnTo>
                      <a:pt x="1" y="17469"/>
                    </a:lnTo>
                    <a:lnTo>
                      <a:pt x="37" y="17439"/>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4" name="Google Shape;3214;p32"/>
              <p:cNvSpPr/>
              <p:nvPr/>
            </p:nvSpPr>
            <p:spPr>
              <a:xfrm>
                <a:off x="5647475" y="3984975"/>
                <a:ext cx="15725" cy="2875"/>
              </a:xfrm>
              <a:custGeom>
                <a:avLst/>
                <a:gdLst/>
                <a:ahLst/>
                <a:cxnLst/>
                <a:rect l="l" t="t" r="r" b="b"/>
                <a:pathLst>
                  <a:path w="629" h="115" fill="none" extrusionOk="0">
                    <a:moveTo>
                      <a:pt x="629" y="0"/>
                    </a:moveTo>
                    <a:lnTo>
                      <a:pt x="629" y="0"/>
                    </a:lnTo>
                    <a:lnTo>
                      <a:pt x="476" y="57"/>
                    </a:lnTo>
                    <a:lnTo>
                      <a:pt x="324" y="76"/>
                    </a:lnTo>
                    <a:lnTo>
                      <a:pt x="324" y="76"/>
                    </a:lnTo>
                    <a:lnTo>
                      <a:pt x="172" y="57"/>
                    </a:lnTo>
                    <a:lnTo>
                      <a:pt x="1" y="19"/>
                    </a:lnTo>
                    <a:lnTo>
                      <a:pt x="1" y="19"/>
                    </a:lnTo>
                    <a:lnTo>
                      <a:pt x="229" y="114"/>
                    </a:lnTo>
                    <a:lnTo>
                      <a:pt x="229" y="114"/>
                    </a:lnTo>
                    <a:lnTo>
                      <a:pt x="419" y="95"/>
                    </a:lnTo>
                    <a:lnTo>
                      <a:pt x="62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5" name="Google Shape;3215;p32"/>
              <p:cNvSpPr/>
              <p:nvPr/>
            </p:nvSpPr>
            <p:spPr>
              <a:xfrm>
                <a:off x="5633200" y="3976875"/>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6" name="Google Shape;3216;p32"/>
              <p:cNvSpPr/>
              <p:nvPr/>
            </p:nvSpPr>
            <p:spPr>
              <a:xfrm>
                <a:off x="5057100" y="3818000"/>
                <a:ext cx="25" cy="25"/>
              </a:xfrm>
              <a:custGeom>
                <a:avLst/>
                <a:gdLst/>
                <a:ahLst/>
                <a:cxnLst/>
                <a:rect l="l" t="t" r="r" b="b"/>
                <a:pathLst>
                  <a:path w="1" h="1" extrusionOk="0">
                    <a:moveTo>
                      <a:pt x="1" y="0"/>
                    </a:moveTo>
                    <a:lnTo>
                      <a:pt x="1" y="0"/>
                    </a:lnTo>
                    <a:lnTo>
                      <a:pt x="1" y="0"/>
                    </a:lnTo>
                    <a:lnTo>
                      <a:pt x="1" y="0"/>
                    </a:lnTo>
                    <a:lnTo>
                      <a:pt x="1" y="0"/>
                    </a:lnTo>
                    <a:lnTo>
                      <a:pt x="1" y="0"/>
                    </a:lnTo>
                    <a:lnTo>
                      <a:pt x="1" y="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7" name="Google Shape;3217;p32"/>
              <p:cNvSpPr/>
              <p:nvPr/>
            </p:nvSpPr>
            <p:spPr>
              <a:xfrm>
                <a:off x="5057100" y="3818000"/>
                <a:ext cx="25" cy="25"/>
              </a:xfrm>
              <a:custGeom>
                <a:avLst/>
                <a:gdLst/>
                <a:ahLst/>
                <a:cxnLst/>
                <a:rect l="l" t="t" r="r" b="b"/>
                <a:pathLst>
                  <a:path w="1" h="1" fill="none" extrusionOk="0">
                    <a:moveTo>
                      <a:pt x="1" y="0"/>
                    </a:moveTo>
                    <a:lnTo>
                      <a:pt x="1" y="0"/>
                    </a:ln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8" name="Google Shape;3218;p32"/>
              <p:cNvSpPr/>
              <p:nvPr/>
            </p:nvSpPr>
            <p:spPr>
              <a:xfrm>
                <a:off x="4915325" y="3818000"/>
                <a:ext cx="141800" cy="226450"/>
              </a:xfrm>
              <a:custGeom>
                <a:avLst/>
                <a:gdLst/>
                <a:ahLst/>
                <a:cxnLst/>
                <a:rect l="l" t="t" r="r" b="b"/>
                <a:pathLst>
                  <a:path w="5672" h="9058" extrusionOk="0">
                    <a:moveTo>
                      <a:pt x="5672" y="0"/>
                    </a:moveTo>
                    <a:lnTo>
                      <a:pt x="4530" y="971"/>
                    </a:lnTo>
                    <a:lnTo>
                      <a:pt x="3616" y="1751"/>
                    </a:lnTo>
                    <a:lnTo>
                      <a:pt x="2836" y="2379"/>
                    </a:lnTo>
                    <a:lnTo>
                      <a:pt x="2665" y="2550"/>
                    </a:lnTo>
                    <a:lnTo>
                      <a:pt x="2437" y="2778"/>
                    </a:lnTo>
                    <a:lnTo>
                      <a:pt x="2208" y="3064"/>
                    </a:lnTo>
                    <a:lnTo>
                      <a:pt x="1942" y="3387"/>
                    </a:lnTo>
                    <a:lnTo>
                      <a:pt x="1656" y="3768"/>
                    </a:lnTo>
                    <a:lnTo>
                      <a:pt x="1390" y="4148"/>
                    </a:lnTo>
                    <a:lnTo>
                      <a:pt x="1124" y="4567"/>
                    </a:lnTo>
                    <a:lnTo>
                      <a:pt x="857" y="4986"/>
                    </a:lnTo>
                    <a:lnTo>
                      <a:pt x="610" y="5404"/>
                    </a:lnTo>
                    <a:lnTo>
                      <a:pt x="400" y="5823"/>
                    </a:lnTo>
                    <a:lnTo>
                      <a:pt x="229" y="6223"/>
                    </a:lnTo>
                    <a:lnTo>
                      <a:pt x="96" y="6584"/>
                    </a:lnTo>
                    <a:lnTo>
                      <a:pt x="58" y="6755"/>
                    </a:lnTo>
                    <a:lnTo>
                      <a:pt x="20" y="6908"/>
                    </a:lnTo>
                    <a:lnTo>
                      <a:pt x="1" y="7060"/>
                    </a:lnTo>
                    <a:lnTo>
                      <a:pt x="1" y="7174"/>
                    </a:lnTo>
                    <a:lnTo>
                      <a:pt x="20" y="7307"/>
                    </a:lnTo>
                    <a:lnTo>
                      <a:pt x="58" y="7402"/>
                    </a:lnTo>
                    <a:lnTo>
                      <a:pt x="115" y="7498"/>
                    </a:lnTo>
                    <a:lnTo>
                      <a:pt x="191" y="7555"/>
                    </a:lnTo>
                    <a:lnTo>
                      <a:pt x="324" y="7650"/>
                    </a:lnTo>
                    <a:lnTo>
                      <a:pt x="496" y="7726"/>
                    </a:lnTo>
                    <a:lnTo>
                      <a:pt x="933" y="7916"/>
                    </a:lnTo>
                    <a:lnTo>
                      <a:pt x="1466" y="8107"/>
                    </a:lnTo>
                    <a:lnTo>
                      <a:pt x="2075" y="8297"/>
                    </a:lnTo>
                    <a:lnTo>
                      <a:pt x="3350" y="8696"/>
                    </a:lnTo>
                    <a:lnTo>
                      <a:pt x="4549" y="9020"/>
                    </a:lnTo>
                    <a:lnTo>
                      <a:pt x="4891" y="9020"/>
                    </a:lnTo>
                    <a:lnTo>
                      <a:pt x="5005" y="9039"/>
                    </a:lnTo>
                    <a:lnTo>
                      <a:pt x="5101" y="9058"/>
                    </a:lnTo>
                    <a:lnTo>
                      <a:pt x="4111" y="8639"/>
                    </a:lnTo>
                    <a:lnTo>
                      <a:pt x="2969" y="8164"/>
                    </a:lnTo>
                    <a:lnTo>
                      <a:pt x="1999" y="7726"/>
                    </a:lnTo>
                    <a:lnTo>
                      <a:pt x="1675" y="7574"/>
                    </a:lnTo>
                    <a:lnTo>
                      <a:pt x="1504" y="7460"/>
                    </a:lnTo>
                    <a:lnTo>
                      <a:pt x="1447" y="7383"/>
                    </a:lnTo>
                    <a:lnTo>
                      <a:pt x="1428" y="7269"/>
                    </a:lnTo>
                    <a:lnTo>
                      <a:pt x="1409" y="7117"/>
                    </a:lnTo>
                    <a:lnTo>
                      <a:pt x="1428" y="6946"/>
                    </a:lnTo>
                    <a:lnTo>
                      <a:pt x="1466" y="6489"/>
                    </a:lnTo>
                    <a:lnTo>
                      <a:pt x="1580" y="5975"/>
                    </a:lnTo>
                    <a:lnTo>
                      <a:pt x="1732" y="5423"/>
                    </a:lnTo>
                    <a:lnTo>
                      <a:pt x="1904" y="4891"/>
                    </a:lnTo>
                    <a:lnTo>
                      <a:pt x="1999" y="4662"/>
                    </a:lnTo>
                    <a:lnTo>
                      <a:pt x="2094" y="4434"/>
                    </a:lnTo>
                    <a:lnTo>
                      <a:pt x="2208" y="4244"/>
                    </a:lnTo>
                    <a:lnTo>
                      <a:pt x="2322" y="4072"/>
                    </a:lnTo>
                    <a:lnTo>
                      <a:pt x="3084" y="3121"/>
                    </a:lnTo>
                    <a:lnTo>
                      <a:pt x="4206" y="1751"/>
                    </a:lnTo>
                    <a:lnTo>
                      <a:pt x="5672"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9" name="Google Shape;3219;p32"/>
              <p:cNvSpPr/>
              <p:nvPr/>
            </p:nvSpPr>
            <p:spPr>
              <a:xfrm>
                <a:off x="4858250" y="3857475"/>
                <a:ext cx="107050" cy="49975"/>
              </a:xfrm>
              <a:custGeom>
                <a:avLst/>
                <a:gdLst/>
                <a:ahLst/>
                <a:cxnLst/>
                <a:rect l="l" t="t" r="r" b="b"/>
                <a:pathLst>
                  <a:path w="4282" h="1999" extrusionOk="0">
                    <a:moveTo>
                      <a:pt x="4282" y="0"/>
                    </a:moveTo>
                    <a:lnTo>
                      <a:pt x="3863" y="286"/>
                    </a:lnTo>
                    <a:lnTo>
                      <a:pt x="3026" y="857"/>
                    </a:lnTo>
                    <a:lnTo>
                      <a:pt x="2550" y="1161"/>
                    </a:lnTo>
                    <a:lnTo>
                      <a:pt x="2094" y="1428"/>
                    </a:lnTo>
                    <a:lnTo>
                      <a:pt x="1694" y="1656"/>
                    </a:lnTo>
                    <a:lnTo>
                      <a:pt x="1542" y="1732"/>
                    </a:lnTo>
                    <a:lnTo>
                      <a:pt x="1408" y="1770"/>
                    </a:lnTo>
                    <a:lnTo>
                      <a:pt x="1161" y="1846"/>
                    </a:lnTo>
                    <a:lnTo>
                      <a:pt x="933" y="1884"/>
                    </a:lnTo>
                    <a:lnTo>
                      <a:pt x="476" y="1960"/>
                    </a:lnTo>
                    <a:lnTo>
                      <a:pt x="134" y="1980"/>
                    </a:lnTo>
                    <a:lnTo>
                      <a:pt x="0" y="1999"/>
                    </a:lnTo>
                    <a:lnTo>
                      <a:pt x="419" y="1980"/>
                    </a:lnTo>
                    <a:lnTo>
                      <a:pt x="895" y="1922"/>
                    </a:lnTo>
                    <a:lnTo>
                      <a:pt x="1142" y="1884"/>
                    </a:lnTo>
                    <a:lnTo>
                      <a:pt x="1389" y="1827"/>
                    </a:lnTo>
                    <a:lnTo>
                      <a:pt x="1637" y="1751"/>
                    </a:lnTo>
                    <a:lnTo>
                      <a:pt x="1865" y="1656"/>
                    </a:lnTo>
                    <a:lnTo>
                      <a:pt x="2055" y="1561"/>
                    </a:lnTo>
                    <a:lnTo>
                      <a:pt x="2284" y="1409"/>
                    </a:lnTo>
                    <a:lnTo>
                      <a:pt x="2874" y="1009"/>
                    </a:lnTo>
                    <a:lnTo>
                      <a:pt x="3559" y="533"/>
                    </a:lnTo>
                    <a:lnTo>
                      <a:pt x="4282" y="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0" name="Google Shape;3220;p32"/>
              <p:cNvSpPr/>
              <p:nvPr/>
            </p:nvSpPr>
            <p:spPr>
              <a:xfrm>
                <a:off x="4858250" y="3857475"/>
                <a:ext cx="107050" cy="49975"/>
              </a:xfrm>
              <a:custGeom>
                <a:avLst/>
                <a:gdLst/>
                <a:ahLst/>
                <a:cxnLst/>
                <a:rect l="l" t="t" r="r" b="b"/>
                <a:pathLst>
                  <a:path w="4282" h="1999" fill="none" extrusionOk="0">
                    <a:moveTo>
                      <a:pt x="4282" y="0"/>
                    </a:moveTo>
                    <a:lnTo>
                      <a:pt x="4282" y="0"/>
                    </a:lnTo>
                    <a:lnTo>
                      <a:pt x="3863" y="286"/>
                    </a:lnTo>
                    <a:lnTo>
                      <a:pt x="3026" y="857"/>
                    </a:lnTo>
                    <a:lnTo>
                      <a:pt x="2550" y="1161"/>
                    </a:lnTo>
                    <a:lnTo>
                      <a:pt x="2094" y="1428"/>
                    </a:lnTo>
                    <a:lnTo>
                      <a:pt x="1694" y="1656"/>
                    </a:lnTo>
                    <a:lnTo>
                      <a:pt x="1542" y="1732"/>
                    </a:lnTo>
                    <a:lnTo>
                      <a:pt x="1408" y="1770"/>
                    </a:lnTo>
                    <a:lnTo>
                      <a:pt x="1408" y="1770"/>
                    </a:lnTo>
                    <a:lnTo>
                      <a:pt x="1161" y="1846"/>
                    </a:lnTo>
                    <a:lnTo>
                      <a:pt x="933" y="1884"/>
                    </a:lnTo>
                    <a:lnTo>
                      <a:pt x="476" y="1960"/>
                    </a:lnTo>
                    <a:lnTo>
                      <a:pt x="134" y="1980"/>
                    </a:lnTo>
                    <a:lnTo>
                      <a:pt x="0" y="1999"/>
                    </a:lnTo>
                    <a:lnTo>
                      <a:pt x="0" y="1999"/>
                    </a:lnTo>
                    <a:lnTo>
                      <a:pt x="0" y="1999"/>
                    </a:lnTo>
                    <a:lnTo>
                      <a:pt x="419" y="1980"/>
                    </a:lnTo>
                    <a:lnTo>
                      <a:pt x="895" y="1922"/>
                    </a:lnTo>
                    <a:lnTo>
                      <a:pt x="1142" y="1884"/>
                    </a:lnTo>
                    <a:lnTo>
                      <a:pt x="1389" y="1827"/>
                    </a:lnTo>
                    <a:lnTo>
                      <a:pt x="1637" y="1751"/>
                    </a:lnTo>
                    <a:lnTo>
                      <a:pt x="1865" y="1656"/>
                    </a:lnTo>
                    <a:lnTo>
                      <a:pt x="1865" y="1656"/>
                    </a:lnTo>
                    <a:lnTo>
                      <a:pt x="2055" y="1561"/>
                    </a:lnTo>
                    <a:lnTo>
                      <a:pt x="2284" y="1409"/>
                    </a:lnTo>
                    <a:lnTo>
                      <a:pt x="2874" y="1009"/>
                    </a:lnTo>
                    <a:lnTo>
                      <a:pt x="3559" y="533"/>
                    </a:lnTo>
                    <a:lnTo>
                      <a:pt x="42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1" name="Google Shape;3221;p32"/>
              <p:cNvSpPr/>
              <p:nvPr/>
            </p:nvSpPr>
            <p:spPr>
              <a:xfrm>
                <a:off x="4858250" y="3857475"/>
                <a:ext cx="107050" cy="77100"/>
              </a:xfrm>
              <a:custGeom>
                <a:avLst/>
                <a:gdLst/>
                <a:ahLst/>
                <a:cxnLst/>
                <a:rect l="l" t="t" r="r" b="b"/>
                <a:pathLst>
                  <a:path w="4282" h="3084" extrusionOk="0">
                    <a:moveTo>
                      <a:pt x="4282" y="0"/>
                    </a:moveTo>
                    <a:lnTo>
                      <a:pt x="3559" y="533"/>
                    </a:lnTo>
                    <a:lnTo>
                      <a:pt x="2874" y="1009"/>
                    </a:lnTo>
                    <a:lnTo>
                      <a:pt x="2284" y="1409"/>
                    </a:lnTo>
                    <a:lnTo>
                      <a:pt x="2055" y="1561"/>
                    </a:lnTo>
                    <a:lnTo>
                      <a:pt x="1865" y="1656"/>
                    </a:lnTo>
                    <a:lnTo>
                      <a:pt x="1637" y="1751"/>
                    </a:lnTo>
                    <a:lnTo>
                      <a:pt x="1389" y="1827"/>
                    </a:lnTo>
                    <a:lnTo>
                      <a:pt x="1142" y="1884"/>
                    </a:lnTo>
                    <a:lnTo>
                      <a:pt x="895" y="1922"/>
                    </a:lnTo>
                    <a:lnTo>
                      <a:pt x="419" y="1980"/>
                    </a:lnTo>
                    <a:lnTo>
                      <a:pt x="0" y="1999"/>
                    </a:lnTo>
                    <a:lnTo>
                      <a:pt x="38" y="2132"/>
                    </a:lnTo>
                    <a:lnTo>
                      <a:pt x="76" y="2284"/>
                    </a:lnTo>
                    <a:lnTo>
                      <a:pt x="134" y="2455"/>
                    </a:lnTo>
                    <a:lnTo>
                      <a:pt x="248" y="2646"/>
                    </a:lnTo>
                    <a:lnTo>
                      <a:pt x="305" y="2741"/>
                    </a:lnTo>
                    <a:lnTo>
                      <a:pt x="400" y="2817"/>
                    </a:lnTo>
                    <a:lnTo>
                      <a:pt x="476" y="2893"/>
                    </a:lnTo>
                    <a:lnTo>
                      <a:pt x="590" y="2969"/>
                    </a:lnTo>
                    <a:lnTo>
                      <a:pt x="704" y="3026"/>
                    </a:lnTo>
                    <a:lnTo>
                      <a:pt x="838" y="3064"/>
                    </a:lnTo>
                    <a:lnTo>
                      <a:pt x="914" y="3083"/>
                    </a:lnTo>
                    <a:lnTo>
                      <a:pt x="990" y="3064"/>
                    </a:lnTo>
                    <a:lnTo>
                      <a:pt x="1085" y="3045"/>
                    </a:lnTo>
                    <a:lnTo>
                      <a:pt x="1294" y="2950"/>
                    </a:lnTo>
                    <a:lnTo>
                      <a:pt x="1542" y="2798"/>
                    </a:lnTo>
                    <a:lnTo>
                      <a:pt x="1789" y="2607"/>
                    </a:lnTo>
                    <a:lnTo>
                      <a:pt x="2074" y="2360"/>
                    </a:lnTo>
                    <a:lnTo>
                      <a:pt x="2360" y="2113"/>
                    </a:lnTo>
                    <a:lnTo>
                      <a:pt x="2912" y="1542"/>
                    </a:lnTo>
                    <a:lnTo>
                      <a:pt x="3445" y="971"/>
                    </a:lnTo>
                    <a:lnTo>
                      <a:pt x="3882" y="476"/>
                    </a:lnTo>
                    <a:lnTo>
                      <a:pt x="4282" y="0"/>
                    </a:lnTo>
                    <a:close/>
                  </a:path>
                </a:pathLst>
              </a:custGeom>
              <a:solidFill>
                <a:srgbClr val="01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2" name="Google Shape;3222;p32"/>
              <p:cNvSpPr/>
              <p:nvPr/>
            </p:nvSpPr>
            <p:spPr>
              <a:xfrm>
                <a:off x="4858250" y="3857475"/>
                <a:ext cx="107050" cy="77100"/>
              </a:xfrm>
              <a:custGeom>
                <a:avLst/>
                <a:gdLst/>
                <a:ahLst/>
                <a:cxnLst/>
                <a:rect l="l" t="t" r="r" b="b"/>
                <a:pathLst>
                  <a:path w="4282" h="3084" fill="none" extrusionOk="0">
                    <a:moveTo>
                      <a:pt x="4282" y="0"/>
                    </a:moveTo>
                    <a:lnTo>
                      <a:pt x="4282" y="0"/>
                    </a:lnTo>
                    <a:lnTo>
                      <a:pt x="4282" y="0"/>
                    </a:lnTo>
                    <a:lnTo>
                      <a:pt x="4282" y="0"/>
                    </a:lnTo>
                    <a:lnTo>
                      <a:pt x="3559" y="533"/>
                    </a:lnTo>
                    <a:lnTo>
                      <a:pt x="2874" y="1009"/>
                    </a:lnTo>
                    <a:lnTo>
                      <a:pt x="2284" y="1409"/>
                    </a:lnTo>
                    <a:lnTo>
                      <a:pt x="2055" y="1561"/>
                    </a:lnTo>
                    <a:lnTo>
                      <a:pt x="1865" y="1656"/>
                    </a:lnTo>
                    <a:lnTo>
                      <a:pt x="1865" y="1656"/>
                    </a:lnTo>
                    <a:lnTo>
                      <a:pt x="1637" y="1751"/>
                    </a:lnTo>
                    <a:lnTo>
                      <a:pt x="1389" y="1827"/>
                    </a:lnTo>
                    <a:lnTo>
                      <a:pt x="1142" y="1884"/>
                    </a:lnTo>
                    <a:lnTo>
                      <a:pt x="895" y="1922"/>
                    </a:lnTo>
                    <a:lnTo>
                      <a:pt x="419" y="1980"/>
                    </a:lnTo>
                    <a:lnTo>
                      <a:pt x="0" y="1999"/>
                    </a:lnTo>
                    <a:lnTo>
                      <a:pt x="0" y="1999"/>
                    </a:lnTo>
                    <a:lnTo>
                      <a:pt x="38" y="2132"/>
                    </a:lnTo>
                    <a:lnTo>
                      <a:pt x="76" y="2284"/>
                    </a:lnTo>
                    <a:lnTo>
                      <a:pt x="134" y="2455"/>
                    </a:lnTo>
                    <a:lnTo>
                      <a:pt x="248" y="2646"/>
                    </a:lnTo>
                    <a:lnTo>
                      <a:pt x="305" y="2741"/>
                    </a:lnTo>
                    <a:lnTo>
                      <a:pt x="400" y="2817"/>
                    </a:lnTo>
                    <a:lnTo>
                      <a:pt x="476" y="2893"/>
                    </a:lnTo>
                    <a:lnTo>
                      <a:pt x="590" y="2969"/>
                    </a:lnTo>
                    <a:lnTo>
                      <a:pt x="704" y="3026"/>
                    </a:lnTo>
                    <a:lnTo>
                      <a:pt x="838" y="3064"/>
                    </a:lnTo>
                    <a:lnTo>
                      <a:pt x="838" y="3064"/>
                    </a:lnTo>
                    <a:lnTo>
                      <a:pt x="914" y="3083"/>
                    </a:lnTo>
                    <a:lnTo>
                      <a:pt x="914" y="3083"/>
                    </a:lnTo>
                    <a:lnTo>
                      <a:pt x="990" y="3064"/>
                    </a:lnTo>
                    <a:lnTo>
                      <a:pt x="1085" y="3045"/>
                    </a:lnTo>
                    <a:lnTo>
                      <a:pt x="1294" y="2950"/>
                    </a:lnTo>
                    <a:lnTo>
                      <a:pt x="1542" y="2798"/>
                    </a:lnTo>
                    <a:lnTo>
                      <a:pt x="1789" y="2607"/>
                    </a:lnTo>
                    <a:lnTo>
                      <a:pt x="2074" y="2360"/>
                    </a:lnTo>
                    <a:lnTo>
                      <a:pt x="2360" y="2113"/>
                    </a:lnTo>
                    <a:lnTo>
                      <a:pt x="2912" y="1542"/>
                    </a:lnTo>
                    <a:lnTo>
                      <a:pt x="3445" y="971"/>
                    </a:lnTo>
                    <a:lnTo>
                      <a:pt x="3882" y="476"/>
                    </a:lnTo>
                    <a:lnTo>
                      <a:pt x="42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3" name="Google Shape;3223;p32"/>
              <p:cNvSpPr/>
              <p:nvPr/>
            </p:nvSpPr>
            <p:spPr>
              <a:xfrm>
                <a:off x="4912000" y="4054900"/>
                <a:ext cx="305450" cy="500"/>
              </a:xfrm>
              <a:custGeom>
                <a:avLst/>
                <a:gdLst/>
                <a:ahLst/>
                <a:cxnLst/>
                <a:rect l="l" t="t" r="r" b="b"/>
                <a:pathLst>
                  <a:path w="12218" h="20" extrusionOk="0">
                    <a:moveTo>
                      <a:pt x="1" y="20"/>
                    </a:moveTo>
                    <a:lnTo>
                      <a:pt x="1" y="20"/>
                    </a:lnTo>
                    <a:lnTo>
                      <a:pt x="1" y="20"/>
                    </a:lnTo>
                    <a:lnTo>
                      <a:pt x="20" y="20"/>
                    </a:lnTo>
                    <a:lnTo>
                      <a:pt x="20" y="20"/>
                    </a:lnTo>
                    <a:lnTo>
                      <a:pt x="1" y="20"/>
                    </a:lnTo>
                    <a:close/>
                    <a:moveTo>
                      <a:pt x="12217" y="1"/>
                    </a:moveTo>
                    <a:lnTo>
                      <a:pt x="12217" y="1"/>
                    </a:lnTo>
                    <a:lnTo>
                      <a:pt x="12217" y="1"/>
                    </a:lnTo>
                    <a:lnTo>
                      <a:pt x="12217" y="1"/>
                    </a:lnTo>
                    <a:lnTo>
                      <a:pt x="12217" y="1"/>
                    </a:lnTo>
                    <a:lnTo>
                      <a:pt x="12217" y="1"/>
                    </a:lnTo>
                    <a:close/>
                  </a:path>
                </a:pathLst>
              </a:custGeom>
              <a:solidFill>
                <a:srgbClr val="C3AB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4" name="Google Shape;3224;p32"/>
              <p:cNvSpPr/>
              <p:nvPr/>
            </p:nvSpPr>
            <p:spPr>
              <a:xfrm>
                <a:off x="4912000" y="4055375"/>
                <a:ext cx="500" cy="25"/>
              </a:xfrm>
              <a:custGeom>
                <a:avLst/>
                <a:gdLst/>
                <a:ahLst/>
                <a:cxnLst/>
                <a:rect l="l" t="t" r="r" b="b"/>
                <a:pathLst>
                  <a:path w="20" h="1" fill="none" extrusionOk="0">
                    <a:moveTo>
                      <a:pt x="1" y="1"/>
                    </a:moveTo>
                    <a:lnTo>
                      <a:pt x="1" y="1"/>
                    </a:lnTo>
                    <a:lnTo>
                      <a:pt x="1" y="1"/>
                    </a:lnTo>
                    <a:lnTo>
                      <a:pt x="20" y="1"/>
                    </a:lnTo>
                    <a:lnTo>
                      <a:pt x="20"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5" name="Google Shape;3225;p32"/>
              <p:cNvSpPr/>
              <p:nvPr/>
            </p:nvSpPr>
            <p:spPr>
              <a:xfrm>
                <a:off x="5217425" y="4054900"/>
                <a:ext cx="25" cy="25"/>
              </a:xfrm>
              <a:custGeom>
                <a:avLst/>
                <a:gdLst/>
                <a:ahLst/>
                <a:cxnLst/>
                <a:rect l="l" t="t" r="r" b="b"/>
                <a:pathLst>
                  <a:path w="1" h="1" fill="none" extrusionOk="0">
                    <a:moveTo>
                      <a:pt x="0" y="1"/>
                    </a:moveTo>
                    <a:lnTo>
                      <a:pt x="0" y="1"/>
                    </a:ln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32"/>
              <p:cNvSpPr/>
              <p:nvPr/>
            </p:nvSpPr>
            <p:spPr>
              <a:xfrm>
                <a:off x="4912000" y="4043475"/>
                <a:ext cx="305450" cy="11925"/>
              </a:xfrm>
              <a:custGeom>
                <a:avLst/>
                <a:gdLst/>
                <a:ahLst/>
                <a:cxnLst/>
                <a:rect l="l" t="t" r="r" b="b"/>
                <a:pathLst>
                  <a:path w="12218" h="477" extrusionOk="0">
                    <a:moveTo>
                      <a:pt x="4682" y="1"/>
                    </a:moveTo>
                    <a:lnTo>
                      <a:pt x="4092" y="20"/>
                    </a:lnTo>
                    <a:lnTo>
                      <a:pt x="3388" y="77"/>
                    </a:lnTo>
                    <a:lnTo>
                      <a:pt x="2627" y="153"/>
                    </a:lnTo>
                    <a:lnTo>
                      <a:pt x="1865" y="229"/>
                    </a:lnTo>
                    <a:lnTo>
                      <a:pt x="591" y="401"/>
                    </a:lnTo>
                    <a:lnTo>
                      <a:pt x="1" y="477"/>
                    </a:lnTo>
                    <a:lnTo>
                      <a:pt x="20" y="477"/>
                    </a:lnTo>
                    <a:lnTo>
                      <a:pt x="12217" y="458"/>
                    </a:lnTo>
                    <a:lnTo>
                      <a:pt x="11152" y="420"/>
                    </a:lnTo>
                    <a:lnTo>
                      <a:pt x="8887" y="324"/>
                    </a:lnTo>
                    <a:lnTo>
                      <a:pt x="7650" y="267"/>
                    </a:lnTo>
                    <a:lnTo>
                      <a:pt x="6547" y="210"/>
                    </a:lnTo>
                    <a:lnTo>
                      <a:pt x="5690" y="134"/>
                    </a:lnTo>
                    <a:lnTo>
                      <a:pt x="5405" y="77"/>
                    </a:lnTo>
                    <a:lnTo>
                      <a:pt x="5234" y="39"/>
                    </a:lnTo>
                    <a:lnTo>
                      <a:pt x="5234" y="39"/>
                    </a:lnTo>
                    <a:lnTo>
                      <a:pt x="5805" y="286"/>
                    </a:lnTo>
                    <a:lnTo>
                      <a:pt x="4682" y="1"/>
                    </a:lnTo>
                    <a:close/>
                  </a:path>
                </a:pathLst>
              </a:custGeom>
              <a:solidFill>
                <a:srgbClr val="718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32"/>
              <p:cNvSpPr/>
              <p:nvPr/>
            </p:nvSpPr>
            <p:spPr>
              <a:xfrm>
                <a:off x="4912000" y="4043475"/>
                <a:ext cx="305450" cy="11925"/>
              </a:xfrm>
              <a:custGeom>
                <a:avLst/>
                <a:gdLst/>
                <a:ahLst/>
                <a:cxnLst/>
                <a:rect l="l" t="t" r="r" b="b"/>
                <a:pathLst>
                  <a:path w="12218" h="477" fill="none" extrusionOk="0">
                    <a:moveTo>
                      <a:pt x="4682" y="1"/>
                    </a:moveTo>
                    <a:lnTo>
                      <a:pt x="4682" y="1"/>
                    </a:lnTo>
                    <a:lnTo>
                      <a:pt x="4092" y="20"/>
                    </a:lnTo>
                    <a:lnTo>
                      <a:pt x="3388" y="77"/>
                    </a:lnTo>
                    <a:lnTo>
                      <a:pt x="2627" y="153"/>
                    </a:lnTo>
                    <a:lnTo>
                      <a:pt x="1865" y="229"/>
                    </a:lnTo>
                    <a:lnTo>
                      <a:pt x="591" y="401"/>
                    </a:lnTo>
                    <a:lnTo>
                      <a:pt x="1" y="477"/>
                    </a:lnTo>
                    <a:lnTo>
                      <a:pt x="1" y="477"/>
                    </a:lnTo>
                    <a:lnTo>
                      <a:pt x="20" y="477"/>
                    </a:lnTo>
                    <a:lnTo>
                      <a:pt x="12217" y="458"/>
                    </a:lnTo>
                    <a:lnTo>
                      <a:pt x="12217" y="458"/>
                    </a:lnTo>
                    <a:lnTo>
                      <a:pt x="12217" y="458"/>
                    </a:lnTo>
                    <a:lnTo>
                      <a:pt x="12217" y="458"/>
                    </a:lnTo>
                    <a:lnTo>
                      <a:pt x="11152" y="420"/>
                    </a:lnTo>
                    <a:lnTo>
                      <a:pt x="8887" y="324"/>
                    </a:lnTo>
                    <a:lnTo>
                      <a:pt x="7650" y="267"/>
                    </a:lnTo>
                    <a:lnTo>
                      <a:pt x="6547" y="210"/>
                    </a:lnTo>
                    <a:lnTo>
                      <a:pt x="5690" y="134"/>
                    </a:lnTo>
                    <a:lnTo>
                      <a:pt x="5405" y="77"/>
                    </a:lnTo>
                    <a:lnTo>
                      <a:pt x="5234" y="39"/>
                    </a:lnTo>
                    <a:lnTo>
                      <a:pt x="5234" y="39"/>
                    </a:lnTo>
                    <a:lnTo>
                      <a:pt x="5805" y="286"/>
                    </a:lnTo>
                    <a:lnTo>
                      <a:pt x="5805" y="286"/>
                    </a:lnTo>
                    <a:lnTo>
                      <a:pt x="468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32"/>
              <p:cNvSpPr/>
              <p:nvPr/>
            </p:nvSpPr>
            <p:spPr>
              <a:xfrm>
                <a:off x="5029025" y="4043475"/>
                <a:ext cx="28100" cy="7175"/>
              </a:xfrm>
              <a:custGeom>
                <a:avLst/>
                <a:gdLst/>
                <a:ahLst/>
                <a:cxnLst/>
                <a:rect l="l" t="t" r="r" b="b"/>
                <a:pathLst>
                  <a:path w="1124" h="287" extrusionOk="0">
                    <a:moveTo>
                      <a:pt x="1" y="1"/>
                    </a:moveTo>
                    <a:lnTo>
                      <a:pt x="1124" y="286"/>
                    </a:lnTo>
                    <a:lnTo>
                      <a:pt x="553" y="39"/>
                    </a:lnTo>
                    <a:lnTo>
                      <a:pt x="457" y="20"/>
                    </a:lnTo>
                    <a:lnTo>
                      <a:pt x="343" y="1"/>
                    </a:lnTo>
                    <a:close/>
                  </a:path>
                </a:pathLst>
              </a:custGeom>
              <a:solidFill>
                <a:srgbClr val="0101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32"/>
              <p:cNvSpPr/>
              <p:nvPr/>
            </p:nvSpPr>
            <p:spPr>
              <a:xfrm>
                <a:off x="5029025" y="4043475"/>
                <a:ext cx="28100" cy="7175"/>
              </a:xfrm>
              <a:custGeom>
                <a:avLst/>
                <a:gdLst/>
                <a:ahLst/>
                <a:cxnLst/>
                <a:rect l="l" t="t" r="r" b="b"/>
                <a:pathLst>
                  <a:path w="1124" h="287" fill="none" extrusionOk="0">
                    <a:moveTo>
                      <a:pt x="39" y="1"/>
                    </a:moveTo>
                    <a:lnTo>
                      <a:pt x="39" y="1"/>
                    </a:lnTo>
                    <a:lnTo>
                      <a:pt x="1" y="1"/>
                    </a:lnTo>
                    <a:lnTo>
                      <a:pt x="1" y="1"/>
                    </a:lnTo>
                    <a:lnTo>
                      <a:pt x="1124" y="286"/>
                    </a:lnTo>
                    <a:lnTo>
                      <a:pt x="1124" y="286"/>
                    </a:lnTo>
                    <a:lnTo>
                      <a:pt x="553" y="39"/>
                    </a:lnTo>
                    <a:lnTo>
                      <a:pt x="553" y="39"/>
                    </a:lnTo>
                    <a:lnTo>
                      <a:pt x="553" y="39"/>
                    </a:lnTo>
                    <a:lnTo>
                      <a:pt x="553" y="39"/>
                    </a:lnTo>
                    <a:lnTo>
                      <a:pt x="457" y="20"/>
                    </a:lnTo>
                    <a:lnTo>
                      <a:pt x="343" y="1"/>
                    </a:lnTo>
                    <a:lnTo>
                      <a:pt x="3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0" name="Google Shape;3230;p32"/>
              <p:cNvSpPr/>
              <p:nvPr/>
            </p:nvSpPr>
            <p:spPr>
              <a:xfrm>
                <a:off x="5499050" y="3827025"/>
                <a:ext cx="97550" cy="116575"/>
              </a:xfrm>
              <a:custGeom>
                <a:avLst/>
                <a:gdLst/>
                <a:ahLst/>
                <a:cxnLst/>
                <a:rect l="l" t="t" r="r" b="b"/>
                <a:pathLst>
                  <a:path w="3902" h="4663" extrusionOk="0">
                    <a:moveTo>
                      <a:pt x="667" y="1"/>
                    </a:moveTo>
                    <a:lnTo>
                      <a:pt x="1" y="1199"/>
                    </a:lnTo>
                    <a:lnTo>
                      <a:pt x="3902" y="4663"/>
                    </a:lnTo>
                    <a:lnTo>
                      <a:pt x="2246" y="39"/>
                    </a:lnTo>
                    <a:lnTo>
                      <a:pt x="667"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1" name="Google Shape;3231;p32"/>
              <p:cNvSpPr/>
              <p:nvPr/>
            </p:nvSpPr>
            <p:spPr>
              <a:xfrm>
                <a:off x="5316850" y="3523025"/>
                <a:ext cx="25" cy="500"/>
              </a:xfrm>
              <a:custGeom>
                <a:avLst/>
                <a:gdLst/>
                <a:ahLst/>
                <a:cxnLst/>
                <a:rect l="l" t="t" r="r" b="b"/>
                <a:pathLst>
                  <a:path w="1" h="20" extrusionOk="0">
                    <a:moveTo>
                      <a:pt x="0" y="1"/>
                    </a:moveTo>
                    <a:lnTo>
                      <a:pt x="0" y="1"/>
                    </a:lnTo>
                    <a:lnTo>
                      <a:pt x="0" y="20"/>
                    </a:lnTo>
                    <a:lnTo>
                      <a:pt x="0" y="20"/>
                    </a:lnTo>
                    <a:lnTo>
                      <a:pt x="0" y="1"/>
                    </a:lnTo>
                    <a:lnTo>
                      <a:pt x="0" y="1"/>
                    </a:lnTo>
                    <a:lnTo>
                      <a:pt x="0" y="1"/>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32"/>
              <p:cNvSpPr/>
              <p:nvPr/>
            </p:nvSpPr>
            <p:spPr>
              <a:xfrm>
                <a:off x="5316850" y="3523025"/>
                <a:ext cx="25" cy="500"/>
              </a:xfrm>
              <a:custGeom>
                <a:avLst/>
                <a:gdLst/>
                <a:ahLst/>
                <a:cxnLst/>
                <a:rect l="l" t="t" r="r" b="b"/>
                <a:pathLst>
                  <a:path w="1" h="20" fill="none" extrusionOk="0">
                    <a:moveTo>
                      <a:pt x="0" y="1"/>
                    </a:moveTo>
                    <a:lnTo>
                      <a:pt x="0" y="1"/>
                    </a:lnTo>
                    <a:lnTo>
                      <a:pt x="0" y="20"/>
                    </a:lnTo>
                    <a:lnTo>
                      <a:pt x="0" y="20"/>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32"/>
              <p:cNvSpPr/>
              <p:nvPr/>
            </p:nvSpPr>
            <p:spPr>
              <a:xfrm>
                <a:off x="5002400" y="3523025"/>
                <a:ext cx="314475" cy="433900"/>
              </a:xfrm>
              <a:custGeom>
                <a:avLst/>
                <a:gdLst/>
                <a:ahLst/>
                <a:cxnLst/>
                <a:rect l="l" t="t" r="r" b="b"/>
                <a:pathLst>
                  <a:path w="12579" h="17356" extrusionOk="0">
                    <a:moveTo>
                      <a:pt x="12578" y="1"/>
                    </a:moveTo>
                    <a:lnTo>
                      <a:pt x="12480" y="141"/>
                    </a:lnTo>
                    <a:lnTo>
                      <a:pt x="12578" y="20"/>
                    </a:lnTo>
                    <a:lnTo>
                      <a:pt x="12578" y="1"/>
                    </a:lnTo>
                    <a:close/>
                    <a:moveTo>
                      <a:pt x="12480" y="141"/>
                    </a:moveTo>
                    <a:lnTo>
                      <a:pt x="10809" y="2208"/>
                    </a:lnTo>
                    <a:lnTo>
                      <a:pt x="7212" y="6699"/>
                    </a:lnTo>
                    <a:lnTo>
                      <a:pt x="5309" y="9116"/>
                    </a:lnTo>
                    <a:lnTo>
                      <a:pt x="3597" y="11285"/>
                    </a:lnTo>
                    <a:lnTo>
                      <a:pt x="2360" y="12903"/>
                    </a:lnTo>
                    <a:lnTo>
                      <a:pt x="1979" y="13417"/>
                    </a:lnTo>
                    <a:lnTo>
                      <a:pt x="1789" y="13702"/>
                    </a:lnTo>
                    <a:lnTo>
                      <a:pt x="1313" y="14615"/>
                    </a:lnTo>
                    <a:lnTo>
                      <a:pt x="723" y="15833"/>
                    </a:lnTo>
                    <a:lnTo>
                      <a:pt x="0" y="17356"/>
                    </a:lnTo>
                    <a:lnTo>
                      <a:pt x="1028" y="16252"/>
                    </a:lnTo>
                    <a:lnTo>
                      <a:pt x="1770" y="15415"/>
                    </a:lnTo>
                    <a:lnTo>
                      <a:pt x="2036" y="15110"/>
                    </a:lnTo>
                    <a:lnTo>
                      <a:pt x="2189" y="14920"/>
                    </a:lnTo>
                    <a:lnTo>
                      <a:pt x="2664" y="14216"/>
                    </a:lnTo>
                    <a:lnTo>
                      <a:pt x="3844" y="12503"/>
                    </a:lnTo>
                    <a:lnTo>
                      <a:pt x="7364" y="7460"/>
                    </a:lnTo>
                    <a:lnTo>
                      <a:pt x="12480" y="14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32"/>
              <p:cNvSpPr/>
              <p:nvPr/>
            </p:nvSpPr>
            <p:spPr>
              <a:xfrm>
                <a:off x="5641775" y="3600575"/>
                <a:ext cx="744050" cy="921525"/>
              </a:xfrm>
              <a:custGeom>
                <a:avLst/>
                <a:gdLst/>
                <a:ahLst/>
                <a:cxnLst/>
                <a:rect l="l" t="t" r="r" b="b"/>
                <a:pathLst>
                  <a:path w="29762" h="36861" extrusionOk="0">
                    <a:moveTo>
                      <a:pt x="952" y="1"/>
                    </a:moveTo>
                    <a:lnTo>
                      <a:pt x="1237" y="743"/>
                    </a:lnTo>
                    <a:lnTo>
                      <a:pt x="1504" y="1485"/>
                    </a:lnTo>
                    <a:lnTo>
                      <a:pt x="1732" y="2227"/>
                    </a:lnTo>
                    <a:lnTo>
                      <a:pt x="1960" y="2969"/>
                    </a:lnTo>
                    <a:lnTo>
                      <a:pt x="2132" y="3711"/>
                    </a:lnTo>
                    <a:lnTo>
                      <a:pt x="2284" y="4434"/>
                    </a:lnTo>
                    <a:lnTo>
                      <a:pt x="2398" y="5158"/>
                    </a:lnTo>
                    <a:lnTo>
                      <a:pt x="2455" y="5862"/>
                    </a:lnTo>
                    <a:lnTo>
                      <a:pt x="2531" y="6946"/>
                    </a:lnTo>
                    <a:lnTo>
                      <a:pt x="2588" y="8031"/>
                    </a:lnTo>
                    <a:lnTo>
                      <a:pt x="2626" y="9078"/>
                    </a:lnTo>
                    <a:lnTo>
                      <a:pt x="2645" y="10124"/>
                    </a:lnTo>
                    <a:lnTo>
                      <a:pt x="2664" y="11114"/>
                    </a:lnTo>
                    <a:lnTo>
                      <a:pt x="2664" y="12065"/>
                    </a:lnTo>
                    <a:lnTo>
                      <a:pt x="2645" y="12979"/>
                    </a:lnTo>
                    <a:lnTo>
                      <a:pt x="2607" y="13835"/>
                    </a:lnTo>
                    <a:lnTo>
                      <a:pt x="2550" y="14596"/>
                    </a:lnTo>
                    <a:lnTo>
                      <a:pt x="2493" y="15300"/>
                    </a:lnTo>
                    <a:lnTo>
                      <a:pt x="2417" y="15928"/>
                    </a:lnTo>
                    <a:lnTo>
                      <a:pt x="2322" y="16442"/>
                    </a:lnTo>
                    <a:lnTo>
                      <a:pt x="2208" y="16861"/>
                    </a:lnTo>
                    <a:lnTo>
                      <a:pt x="2151" y="17032"/>
                    </a:lnTo>
                    <a:lnTo>
                      <a:pt x="2094" y="17184"/>
                    </a:lnTo>
                    <a:lnTo>
                      <a:pt x="2017" y="17298"/>
                    </a:lnTo>
                    <a:lnTo>
                      <a:pt x="1941" y="17374"/>
                    </a:lnTo>
                    <a:lnTo>
                      <a:pt x="1865" y="17431"/>
                    </a:lnTo>
                    <a:lnTo>
                      <a:pt x="1789" y="17450"/>
                    </a:lnTo>
                    <a:lnTo>
                      <a:pt x="1770" y="17431"/>
                    </a:lnTo>
                    <a:lnTo>
                      <a:pt x="1656" y="17412"/>
                    </a:lnTo>
                    <a:lnTo>
                      <a:pt x="1542" y="17393"/>
                    </a:lnTo>
                    <a:lnTo>
                      <a:pt x="1313" y="17279"/>
                    </a:lnTo>
                    <a:lnTo>
                      <a:pt x="1066" y="17127"/>
                    </a:lnTo>
                    <a:lnTo>
                      <a:pt x="838" y="16956"/>
                    </a:lnTo>
                    <a:lnTo>
                      <a:pt x="609" y="16765"/>
                    </a:lnTo>
                    <a:lnTo>
                      <a:pt x="381" y="16556"/>
                    </a:lnTo>
                    <a:lnTo>
                      <a:pt x="0" y="16157"/>
                    </a:lnTo>
                    <a:lnTo>
                      <a:pt x="438" y="16689"/>
                    </a:lnTo>
                    <a:lnTo>
                      <a:pt x="438" y="16689"/>
                    </a:lnTo>
                    <a:lnTo>
                      <a:pt x="343" y="16518"/>
                    </a:lnTo>
                    <a:lnTo>
                      <a:pt x="5785" y="22056"/>
                    </a:lnTo>
                    <a:lnTo>
                      <a:pt x="9553" y="25899"/>
                    </a:lnTo>
                    <a:lnTo>
                      <a:pt x="11646" y="28050"/>
                    </a:lnTo>
                    <a:lnTo>
                      <a:pt x="12712" y="29268"/>
                    </a:lnTo>
                    <a:lnTo>
                      <a:pt x="13606" y="30257"/>
                    </a:lnTo>
                    <a:lnTo>
                      <a:pt x="14120" y="30809"/>
                    </a:lnTo>
                    <a:lnTo>
                      <a:pt x="14653" y="31380"/>
                    </a:lnTo>
                    <a:lnTo>
                      <a:pt x="15243" y="31970"/>
                    </a:lnTo>
                    <a:lnTo>
                      <a:pt x="15871" y="32579"/>
                    </a:lnTo>
                    <a:lnTo>
                      <a:pt x="16518" y="33188"/>
                    </a:lnTo>
                    <a:lnTo>
                      <a:pt x="17184" y="33778"/>
                    </a:lnTo>
                    <a:lnTo>
                      <a:pt x="17869" y="34348"/>
                    </a:lnTo>
                    <a:lnTo>
                      <a:pt x="18554" y="34881"/>
                    </a:lnTo>
                    <a:lnTo>
                      <a:pt x="19258" y="35395"/>
                    </a:lnTo>
                    <a:lnTo>
                      <a:pt x="19962" y="35852"/>
                    </a:lnTo>
                    <a:lnTo>
                      <a:pt x="20894" y="36194"/>
                    </a:lnTo>
                    <a:lnTo>
                      <a:pt x="21389" y="36366"/>
                    </a:lnTo>
                    <a:lnTo>
                      <a:pt x="21884" y="36518"/>
                    </a:lnTo>
                    <a:lnTo>
                      <a:pt x="22379" y="36651"/>
                    </a:lnTo>
                    <a:lnTo>
                      <a:pt x="22854" y="36765"/>
                    </a:lnTo>
                    <a:lnTo>
                      <a:pt x="23292" y="36822"/>
                    </a:lnTo>
                    <a:lnTo>
                      <a:pt x="23482" y="36841"/>
                    </a:lnTo>
                    <a:lnTo>
                      <a:pt x="23673" y="36860"/>
                    </a:lnTo>
                    <a:lnTo>
                      <a:pt x="25138" y="36841"/>
                    </a:lnTo>
                    <a:lnTo>
                      <a:pt x="26870" y="36803"/>
                    </a:lnTo>
                    <a:lnTo>
                      <a:pt x="28944" y="36746"/>
                    </a:lnTo>
                    <a:lnTo>
                      <a:pt x="29077" y="36708"/>
                    </a:lnTo>
                    <a:lnTo>
                      <a:pt x="29210" y="36689"/>
                    </a:lnTo>
                    <a:lnTo>
                      <a:pt x="29477" y="36613"/>
                    </a:lnTo>
                    <a:lnTo>
                      <a:pt x="29591" y="36575"/>
                    </a:lnTo>
                    <a:lnTo>
                      <a:pt x="29686" y="36518"/>
                    </a:lnTo>
                    <a:lnTo>
                      <a:pt x="29743" y="36442"/>
                    </a:lnTo>
                    <a:lnTo>
                      <a:pt x="29762" y="36385"/>
                    </a:lnTo>
                    <a:lnTo>
                      <a:pt x="29762" y="36328"/>
                    </a:lnTo>
                    <a:lnTo>
                      <a:pt x="29762" y="36251"/>
                    </a:lnTo>
                    <a:lnTo>
                      <a:pt x="29724" y="36137"/>
                    </a:lnTo>
                    <a:lnTo>
                      <a:pt x="29667" y="36004"/>
                    </a:lnTo>
                    <a:lnTo>
                      <a:pt x="29515" y="35681"/>
                    </a:lnTo>
                    <a:lnTo>
                      <a:pt x="29020" y="34862"/>
                    </a:lnTo>
                    <a:lnTo>
                      <a:pt x="28753" y="34387"/>
                    </a:lnTo>
                    <a:lnTo>
                      <a:pt x="28487" y="33873"/>
                    </a:lnTo>
                    <a:lnTo>
                      <a:pt x="28354" y="33606"/>
                    </a:lnTo>
                    <a:lnTo>
                      <a:pt x="28240" y="33340"/>
                    </a:lnTo>
                    <a:lnTo>
                      <a:pt x="28145" y="33074"/>
                    </a:lnTo>
                    <a:lnTo>
                      <a:pt x="28068" y="32807"/>
                    </a:lnTo>
                    <a:lnTo>
                      <a:pt x="28030" y="32560"/>
                    </a:lnTo>
                    <a:lnTo>
                      <a:pt x="28030" y="32217"/>
                    </a:lnTo>
                    <a:lnTo>
                      <a:pt x="28049" y="31589"/>
                    </a:lnTo>
                    <a:lnTo>
                      <a:pt x="28087" y="30790"/>
                    </a:lnTo>
                    <a:lnTo>
                      <a:pt x="28221" y="28754"/>
                    </a:lnTo>
                    <a:lnTo>
                      <a:pt x="28411" y="26242"/>
                    </a:lnTo>
                    <a:lnTo>
                      <a:pt x="28506" y="24834"/>
                    </a:lnTo>
                    <a:lnTo>
                      <a:pt x="28601" y="23388"/>
                    </a:lnTo>
                    <a:lnTo>
                      <a:pt x="28316" y="24739"/>
                    </a:lnTo>
                    <a:lnTo>
                      <a:pt x="28030" y="26052"/>
                    </a:lnTo>
                    <a:lnTo>
                      <a:pt x="27650" y="27555"/>
                    </a:lnTo>
                    <a:lnTo>
                      <a:pt x="27459" y="28316"/>
                    </a:lnTo>
                    <a:lnTo>
                      <a:pt x="27231" y="29058"/>
                    </a:lnTo>
                    <a:lnTo>
                      <a:pt x="27022" y="29743"/>
                    </a:lnTo>
                    <a:lnTo>
                      <a:pt x="26793" y="30371"/>
                    </a:lnTo>
                    <a:lnTo>
                      <a:pt x="26584" y="30885"/>
                    </a:lnTo>
                    <a:lnTo>
                      <a:pt x="26470" y="31113"/>
                    </a:lnTo>
                    <a:lnTo>
                      <a:pt x="26356" y="31285"/>
                    </a:lnTo>
                    <a:lnTo>
                      <a:pt x="26242" y="31437"/>
                    </a:lnTo>
                    <a:lnTo>
                      <a:pt x="26146" y="31551"/>
                    </a:lnTo>
                    <a:lnTo>
                      <a:pt x="26051" y="31627"/>
                    </a:lnTo>
                    <a:lnTo>
                      <a:pt x="25937" y="31646"/>
                    </a:lnTo>
                    <a:lnTo>
                      <a:pt x="25290" y="31665"/>
                    </a:lnTo>
                    <a:lnTo>
                      <a:pt x="24776" y="31646"/>
                    </a:lnTo>
                    <a:lnTo>
                      <a:pt x="24129" y="31608"/>
                    </a:lnTo>
                    <a:lnTo>
                      <a:pt x="23387" y="31513"/>
                    </a:lnTo>
                    <a:lnTo>
                      <a:pt x="22969" y="31437"/>
                    </a:lnTo>
                    <a:lnTo>
                      <a:pt x="22531" y="31361"/>
                    </a:lnTo>
                    <a:lnTo>
                      <a:pt x="22036" y="31247"/>
                    </a:lnTo>
                    <a:lnTo>
                      <a:pt x="21522" y="31133"/>
                    </a:lnTo>
                    <a:lnTo>
                      <a:pt x="20971" y="30980"/>
                    </a:lnTo>
                    <a:lnTo>
                      <a:pt x="20381" y="30790"/>
                    </a:lnTo>
                    <a:lnTo>
                      <a:pt x="19753" y="30581"/>
                    </a:lnTo>
                    <a:lnTo>
                      <a:pt x="19087" y="30352"/>
                    </a:lnTo>
                    <a:lnTo>
                      <a:pt x="18383" y="30086"/>
                    </a:lnTo>
                    <a:lnTo>
                      <a:pt x="17621" y="29781"/>
                    </a:lnTo>
                    <a:lnTo>
                      <a:pt x="17165" y="29591"/>
                    </a:lnTo>
                    <a:lnTo>
                      <a:pt x="16689" y="29344"/>
                    </a:lnTo>
                    <a:lnTo>
                      <a:pt x="16213" y="29077"/>
                    </a:lnTo>
                    <a:lnTo>
                      <a:pt x="15738" y="28792"/>
                    </a:lnTo>
                    <a:lnTo>
                      <a:pt x="15262" y="28487"/>
                    </a:lnTo>
                    <a:lnTo>
                      <a:pt x="14786" y="28145"/>
                    </a:lnTo>
                    <a:lnTo>
                      <a:pt x="14310" y="27802"/>
                    </a:lnTo>
                    <a:lnTo>
                      <a:pt x="13835" y="27441"/>
                    </a:lnTo>
                    <a:lnTo>
                      <a:pt x="13359" y="27060"/>
                    </a:lnTo>
                    <a:lnTo>
                      <a:pt x="12902" y="26680"/>
                    </a:lnTo>
                    <a:lnTo>
                      <a:pt x="11989" y="25880"/>
                    </a:lnTo>
                    <a:lnTo>
                      <a:pt x="11132" y="25062"/>
                    </a:lnTo>
                    <a:lnTo>
                      <a:pt x="10295" y="24263"/>
                    </a:lnTo>
                    <a:lnTo>
                      <a:pt x="9534" y="23464"/>
                    </a:lnTo>
                    <a:lnTo>
                      <a:pt x="8830" y="22722"/>
                    </a:lnTo>
                    <a:lnTo>
                      <a:pt x="8221" y="22056"/>
                    </a:lnTo>
                    <a:lnTo>
                      <a:pt x="7688" y="21447"/>
                    </a:lnTo>
                    <a:lnTo>
                      <a:pt x="6946" y="20571"/>
                    </a:lnTo>
                    <a:lnTo>
                      <a:pt x="6680" y="20248"/>
                    </a:lnTo>
                    <a:lnTo>
                      <a:pt x="6680" y="20248"/>
                    </a:lnTo>
                    <a:lnTo>
                      <a:pt x="7365" y="20914"/>
                    </a:lnTo>
                    <a:lnTo>
                      <a:pt x="8164" y="21637"/>
                    </a:lnTo>
                    <a:lnTo>
                      <a:pt x="9172" y="22550"/>
                    </a:lnTo>
                    <a:lnTo>
                      <a:pt x="10352" y="23540"/>
                    </a:lnTo>
                    <a:lnTo>
                      <a:pt x="10980" y="24054"/>
                    </a:lnTo>
                    <a:lnTo>
                      <a:pt x="11627" y="24567"/>
                    </a:lnTo>
                    <a:lnTo>
                      <a:pt x="12274" y="25062"/>
                    </a:lnTo>
                    <a:lnTo>
                      <a:pt x="12940" y="25538"/>
                    </a:lnTo>
                    <a:lnTo>
                      <a:pt x="13606" y="25995"/>
                    </a:lnTo>
                    <a:lnTo>
                      <a:pt x="14272" y="26413"/>
                    </a:lnTo>
                    <a:lnTo>
                      <a:pt x="14881" y="26775"/>
                    </a:lnTo>
                    <a:lnTo>
                      <a:pt x="15547" y="27136"/>
                    </a:lnTo>
                    <a:lnTo>
                      <a:pt x="16213" y="27498"/>
                    </a:lnTo>
                    <a:lnTo>
                      <a:pt x="16917" y="27859"/>
                    </a:lnTo>
                    <a:lnTo>
                      <a:pt x="17621" y="28221"/>
                    </a:lnTo>
                    <a:lnTo>
                      <a:pt x="18325" y="28545"/>
                    </a:lnTo>
                    <a:lnTo>
                      <a:pt x="19030" y="28868"/>
                    </a:lnTo>
                    <a:lnTo>
                      <a:pt x="19715" y="29173"/>
                    </a:lnTo>
                    <a:lnTo>
                      <a:pt x="20400" y="29458"/>
                    </a:lnTo>
                    <a:lnTo>
                      <a:pt x="21047" y="29724"/>
                    </a:lnTo>
                    <a:lnTo>
                      <a:pt x="21675" y="29934"/>
                    </a:lnTo>
                    <a:lnTo>
                      <a:pt x="22265" y="30124"/>
                    </a:lnTo>
                    <a:lnTo>
                      <a:pt x="22797" y="30295"/>
                    </a:lnTo>
                    <a:lnTo>
                      <a:pt x="23292" y="30409"/>
                    </a:lnTo>
                    <a:lnTo>
                      <a:pt x="23730" y="30466"/>
                    </a:lnTo>
                    <a:lnTo>
                      <a:pt x="24110" y="30505"/>
                    </a:lnTo>
                    <a:lnTo>
                      <a:pt x="24282" y="30486"/>
                    </a:lnTo>
                    <a:lnTo>
                      <a:pt x="24434" y="30466"/>
                    </a:lnTo>
                    <a:lnTo>
                      <a:pt x="24586" y="30409"/>
                    </a:lnTo>
                    <a:lnTo>
                      <a:pt x="24719" y="30333"/>
                    </a:lnTo>
                    <a:lnTo>
                      <a:pt x="24872" y="30219"/>
                    </a:lnTo>
                    <a:lnTo>
                      <a:pt x="25043" y="30067"/>
                    </a:lnTo>
                    <a:lnTo>
                      <a:pt x="25195" y="29896"/>
                    </a:lnTo>
                    <a:lnTo>
                      <a:pt x="25366" y="29686"/>
                    </a:lnTo>
                    <a:lnTo>
                      <a:pt x="25690" y="29230"/>
                    </a:lnTo>
                    <a:lnTo>
                      <a:pt x="26032" y="28697"/>
                    </a:lnTo>
                    <a:lnTo>
                      <a:pt x="26375" y="28107"/>
                    </a:lnTo>
                    <a:lnTo>
                      <a:pt x="26717" y="27479"/>
                    </a:lnTo>
                    <a:lnTo>
                      <a:pt x="27041" y="26832"/>
                    </a:lnTo>
                    <a:lnTo>
                      <a:pt x="27364" y="26185"/>
                    </a:lnTo>
                    <a:lnTo>
                      <a:pt x="27650" y="25576"/>
                    </a:lnTo>
                    <a:lnTo>
                      <a:pt x="28145" y="24472"/>
                    </a:lnTo>
                    <a:lnTo>
                      <a:pt x="28468" y="23692"/>
                    </a:lnTo>
                    <a:lnTo>
                      <a:pt x="28601" y="23388"/>
                    </a:lnTo>
                    <a:lnTo>
                      <a:pt x="28677" y="21903"/>
                    </a:lnTo>
                    <a:lnTo>
                      <a:pt x="28734" y="20381"/>
                    </a:lnTo>
                    <a:lnTo>
                      <a:pt x="28792" y="18859"/>
                    </a:lnTo>
                    <a:lnTo>
                      <a:pt x="28792" y="17336"/>
                    </a:lnTo>
                    <a:lnTo>
                      <a:pt x="28792" y="16366"/>
                    </a:lnTo>
                    <a:lnTo>
                      <a:pt x="28772" y="15395"/>
                    </a:lnTo>
                    <a:lnTo>
                      <a:pt x="28734" y="14463"/>
                    </a:lnTo>
                    <a:lnTo>
                      <a:pt x="28677" y="13530"/>
                    </a:lnTo>
                    <a:lnTo>
                      <a:pt x="28601" y="12636"/>
                    </a:lnTo>
                    <a:lnTo>
                      <a:pt x="28525" y="11761"/>
                    </a:lnTo>
                    <a:lnTo>
                      <a:pt x="28411" y="10904"/>
                    </a:lnTo>
                    <a:lnTo>
                      <a:pt x="28278" y="10105"/>
                    </a:lnTo>
                    <a:lnTo>
                      <a:pt x="27992" y="10257"/>
                    </a:lnTo>
                    <a:lnTo>
                      <a:pt x="27631" y="10429"/>
                    </a:lnTo>
                    <a:lnTo>
                      <a:pt x="27174" y="10619"/>
                    </a:lnTo>
                    <a:lnTo>
                      <a:pt x="26622" y="10790"/>
                    </a:lnTo>
                    <a:lnTo>
                      <a:pt x="26318" y="10885"/>
                    </a:lnTo>
                    <a:lnTo>
                      <a:pt x="25975" y="10962"/>
                    </a:lnTo>
                    <a:lnTo>
                      <a:pt x="25614" y="11019"/>
                    </a:lnTo>
                    <a:lnTo>
                      <a:pt x="25233" y="11076"/>
                    </a:lnTo>
                    <a:lnTo>
                      <a:pt x="24814" y="11133"/>
                    </a:lnTo>
                    <a:lnTo>
                      <a:pt x="24377" y="11171"/>
                    </a:lnTo>
                    <a:lnTo>
                      <a:pt x="23920" y="11190"/>
                    </a:lnTo>
                    <a:lnTo>
                      <a:pt x="23425" y="11209"/>
                    </a:lnTo>
                    <a:lnTo>
                      <a:pt x="22931" y="11190"/>
                    </a:lnTo>
                    <a:lnTo>
                      <a:pt x="22417" y="11171"/>
                    </a:lnTo>
                    <a:lnTo>
                      <a:pt x="21865" y="11133"/>
                    </a:lnTo>
                    <a:lnTo>
                      <a:pt x="21294" y="11057"/>
                    </a:lnTo>
                    <a:lnTo>
                      <a:pt x="20704" y="10981"/>
                    </a:lnTo>
                    <a:lnTo>
                      <a:pt x="20095" y="10885"/>
                    </a:lnTo>
                    <a:lnTo>
                      <a:pt x="19448" y="10752"/>
                    </a:lnTo>
                    <a:lnTo>
                      <a:pt x="18763" y="10600"/>
                    </a:lnTo>
                    <a:lnTo>
                      <a:pt x="18097" y="10429"/>
                    </a:lnTo>
                    <a:lnTo>
                      <a:pt x="17412" y="10200"/>
                    </a:lnTo>
                    <a:lnTo>
                      <a:pt x="16689" y="9953"/>
                    </a:lnTo>
                    <a:lnTo>
                      <a:pt x="15966" y="9668"/>
                    </a:lnTo>
                    <a:lnTo>
                      <a:pt x="15243" y="9344"/>
                    </a:lnTo>
                    <a:lnTo>
                      <a:pt x="14501" y="9002"/>
                    </a:lnTo>
                    <a:lnTo>
                      <a:pt x="13758" y="8640"/>
                    </a:lnTo>
                    <a:lnTo>
                      <a:pt x="13016" y="8240"/>
                    </a:lnTo>
                    <a:lnTo>
                      <a:pt x="12255" y="7841"/>
                    </a:lnTo>
                    <a:lnTo>
                      <a:pt x="11513" y="7403"/>
                    </a:lnTo>
                    <a:lnTo>
                      <a:pt x="10771" y="6965"/>
                    </a:lnTo>
                    <a:lnTo>
                      <a:pt x="10029" y="6528"/>
                    </a:lnTo>
                    <a:lnTo>
                      <a:pt x="8602" y="5614"/>
                    </a:lnTo>
                    <a:lnTo>
                      <a:pt x="7231" y="4682"/>
                    </a:lnTo>
                    <a:lnTo>
                      <a:pt x="5937" y="3788"/>
                    </a:lnTo>
                    <a:lnTo>
                      <a:pt x="4739" y="2931"/>
                    </a:lnTo>
                    <a:lnTo>
                      <a:pt x="3673" y="2151"/>
                    </a:lnTo>
                    <a:lnTo>
                      <a:pt x="2760" y="1447"/>
                    </a:lnTo>
                    <a:lnTo>
                      <a:pt x="1428" y="400"/>
                    </a:lnTo>
                    <a:lnTo>
                      <a:pt x="95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32"/>
              <p:cNvSpPr/>
              <p:nvPr/>
            </p:nvSpPr>
            <p:spPr>
              <a:xfrm>
                <a:off x="5631775" y="3992575"/>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32"/>
              <p:cNvSpPr/>
              <p:nvPr/>
            </p:nvSpPr>
            <p:spPr>
              <a:xfrm>
                <a:off x="5641775" y="3600575"/>
                <a:ext cx="744050" cy="921525"/>
              </a:xfrm>
              <a:custGeom>
                <a:avLst/>
                <a:gdLst/>
                <a:ahLst/>
                <a:cxnLst/>
                <a:rect l="l" t="t" r="r" b="b"/>
                <a:pathLst>
                  <a:path w="29762" h="36861" fill="none" extrusionOk="0">
                    <a:moveTo>
                      <a:pt x="952" y="1"/>
                    </a:moveTo>
                    <a:lnTo>
                      <a:pt x="952" y="1"/>
                    </a:lnTo>
                    <a:lnTo>
                      <a:pt x="1237" y="743"/>
                    </a:lnTo>
                    <a:lnTo>
                      <a:pt x="1504" y="1485"/>
                    </a:lnTo>
                    <a:lnTo>
                      <a:pt x="1732" y="2227"/>
                    </a:lnTo>
                    <a:lnTo>
                      <a:pt x="1960" y="2969"/>
                    </a:lnTo>
                    <a:lnTo>
                      <a:pt x="2132" y="3711"/>
                    </a:lnTo>
                    <a:lnTo>
                      <a:pt x="2284" y="4434"/>
                    </a:lnTo>
                    <a:lnTo>
                      <a:pt x="2398" y="5158"/>
                    </a:lnTo>
                    <a:lnTo>
                      <a:pt x="2455" y="5862"/>
                    </a:lnTo>
                    <a:lnTo>
                      <a:pt x="2455" y="5862"/>
                    </a:lnTo>
                    <a:lnTo>
                      <a:pt x="2531" y="6946"/>
                    </a:lnTo>
                    <a:lnTo>
                      <a:pt x="2588" y="8031"/>
                    </a:lnTo>
                    <a:lnTo>
                      <a:pt x="2626" y="9078"/>
                    </a:lnTo>
                    <a:lnTo>
                      <a:pt x="2645" y="10124"/>
                    </a:lnTo>
                    <a:lnTo>
                      <a:pt x="2664" y="11114"/>
                    </a:lnTo>
                    <a:lnTo>
                      <a:pt x="2664" y="12065"/>
                    </a:lnTo>
                    <a:lnTo>
                      <a:pt x="2645" y="12979"/>
                    </a:lnTo>
                    <a:lnTo>
                      <a:pt x="2607" y="13835"/>
                    </a:lnTo>
                    <a:lnTo>
                      <a:pt x="2550" y="14596"/>
                    </a:lnTo>
                    <a:lnTo>
                      <a:pt x="2493" y="15300"/>
                    </a:lnTo>
                    <a:lnTo>
                      <a:pt x="2417" y="15928"/>
                    </a:lnTo>
                    <a:lnTo>
                      <a:pt x="2322" y="16442"/>
                    </a:lnTo>
                    <a:lnTo>
                      <a:pt x="2208" y="16861"/>
                    </a:lnTo>
                    <a:lnTo>
                      <a:pt x="2151" y="17032"/>
                    </a:lnTo>
                    <a:lnTo>
                      <a:pt x="2094" y="17184"/>
                    </a:lnTo>
                    <a:lnTo>
                      <a:pt x="2017" y="17298"/>
                    </a:lnTo>
                    <a:lnTo>
                      <a:pt x="1941" y="17374"/>
                    </a:lnTo>
                    <a:lnTo>
                      <a:pt x="1865" y="17431"/>
                    </a:lnTo>
                    <a:lnTo>
                      <a:pt x="1789" y="17450"/>
                    </a:lnTo>
                    <a:lnTo>
                      <a:pt x="1789" y="17450"/>
                    </a:lnTo>
                    <a:lnTo>
                      <a:pt x="1770" y="17431"/>
                    </a:lnTo>
                    <a:lnTo>
                      <a:pt x="1770" y="17431"/>
                    </a:lnTo>
                    <a:lnTo>
                      <a:pt x="1656" y="17412"/>
                    </a:lnTo>
                    <a:lnTo>
                      <a:pt x="1542" y="17393"/>
                    </a:lnTo>
                    <a:lnTo>
                      <a:pt x="1313" y="17279"/>
                    </a:lnTo>
                    <a:lnTo>
                      <a:pt x="1066" y="17127"/>
                    </a:lnTo>
                    <a:lnTo>
                      <a:pt x="838" y="16956"/>
                    </a:lnTo>
                    <a:lnTo>
                      <a:pt x="609" y="16765"/>
                    </a:lnTo>
                    <a:lnTo>
                      <a:pt x="381" y="16556"/>
                    </a:lnTo>
                    <a:lnTo>
                      <a:pt x="0" y="16157"/>
                    </a:lnTo>
                    <a:lnTo>
                      <a:pt x="0" y="16157"/>
                    </a:lnTo>
                    <a:lnTo>
                      <a:pt x="438" y="16689"/>
                    </a:lnTo>
                    <a:lnTo>
                      <a:pt x="343" y="16518"/>
                    </a:lnTo>
                    <a:lnTo>
                      <a:pt x="343" y="16518"/>
                    </a:lnTo>
                    <a:lnTo>
                      <a:pt x="5785" y="22056"/>
                    </a:lnTo>
                    <a:lnTo>
                      <a:pt x="9553" y="25899"/>
                    </a:lnTo>
                    <a:lnTo>
                      <a:pt x="11646" y="28050"/>
                    </a:lnTo>
                    <a:lnTo>
                      <a:pt x="11646" y="28050"/>
                    </a:lnTo>
                    <a:lnTo>
                      <a:pt x="12712" y="29268"/>
                    </a:lnTo>
                    <a:lnTo>
                      <a:pt x="13606" y="30257"/>
                    </a:lnTo>
                    <a:lnTo>
                      <a:pt x="14120" y="30809"/>
                    </a:lnTo>
                    <a:lnTo>
                      <a:pt x="14653" y="31380"/>
                    </a:lnTo>
                    <a:lnTo>
                      <a:pt x="15243" y="31970"/>
                    </a:lnTo>
                    <a:lnTo>
                      <a:pt x="15871" y="32579"/>
                    </a:lnTo>
                    <a:lnTo>
                      <a:pt x="16518" y="33188"/>
                    </a:lnTo>
                    <a:lnTo>
                      <a:pt x="17184" y="33778"/>
                    </a:lnTo>
                    <a:lnTo>
                      <a:pt x="17869" y="34348"/>
                    </a:lnTo>
                    <a:lnTo>
                      <a:pt x="18554" y="34881"/>
                    </a:lnTo>
                    <a:lnTo>
                      <a:pt x="19258" y="35395"/>
                    </a:lnTo>
                    <a:lnTo>
                      <a:pt x="19962" y="35852"/>
                    </a:lnTo>
                    <a:lnTo>
                      <a:pt x="19962" y="35852"/>
                    </a:lnTo>
                    <a:lnTo>
                      <a:pt x="20894" y="36194"/>
                    </a:lnTo>
                    <a:lnTo>
                      <a:pt x="21389" y="36366"/>
                    </a:lnTo>
                    <a:lnTo>
                      <a:pt x="21884" y="36518"/>
                    </a:lnTo>
                    <a:lnTo>
                      <a:pt x="22379" y="36651"/>
                    </a:lnTo>
                    <a:lnTo>
                      <a:pt x="22854" y="36765"/>
                    </a:lnTo>
                    <a:lnTo>
                      <a:pt x="23292" y="36822"/>
                    </a:lnTo>
                    <a:lnTo>
                      <a:pt x="23482" y="36841"/>
                    </a:lnTo>
                    <a:lnTo>
                      <a:pt x="23673" y="36860"/>
                    </a:lnTo>
                    <a:lnTo>
                      <a:pt x="23673" y="36860"/>
                    </a:lnTo>
                    <a:lnTo>
                      <a:pt x="25138" y="36841"/>
                    </a:lnTo>
                    <a:lnTo>
                      <a:pt x="26870" y="36803"/>
                    </a:lnTo>
                    <a:lnTo>
                      <a:pt x="28944" y="36746"/>
                    </a:lnTo>
                    <a:lnTo>
                      <a:pt x="28944" y="36746"/>
                    </a:lnTo>
                    <a:lnTo>
                      <a:pt x="29077" y="36708"/>
                    </a:lnTo>
                    <a:lnTo>
                      <a:pt x="29210" y="36689"/>
                    </a:lnTo>
                    <a:lnTo>
                      <a:pt x="29477" y="36613"/>
                    </a:lnTo>
                    <a:lnTo>
                      <a:pt x="29591" y="36575"/>
                    </a:lnTo>
                    <a:lnTo>
                      <a:pt x="29686" y="36518"/>
                    </a:lnTo>
                    <a:lnTo>
                      <a:pt x="29743" y="36442"/>
                    </a:lnTo>
                    <a:lnTo>
                      <a:pt x="29762" y="36385"/>
                    </a:lnTo>
                    <a:lnTo>
                      <a:pt x="29762" y="36328"/>
                    </a:lnTo>
                    <a:lnTo>
                      <a:pt x="29762" y="36328"/>
                    </a:lnTo>
                    <a:lnTo>
                      <a:pt x="29762" y="36251"/>
                    </a:lnTo>
                    <a:lnTo>
                      <a:pt x="29762" y="36251"/>
                    </a:lnTo>
                    <a:lnTo>
                      <a:pt x="29724" y="36137"/>
                    </a:lnTo>
                    <a:lnTo>
                      <a:pt x="29667" y="36004"/>
                    </a:lnTo>
                    <a:lnTo>
                      <a:pt x="29515" y="35681"/>
                    </a:lnTo>
                    <a:lnTo>
                      <a:pt x="29020" y="34862"/>
                    </a:lnTo>
                    <a:lnTo>
                      <a:pt x="28753" y="34387"/>
                    </a:lnTo>
                    <a:lnTo>
                      <a:pt x="28487" y="33873"/>
                    </a:lnTo>
                    <a:lnTo>
                      <a:pt x="28354" y="33606"/>
                    </a:lnTo>
                    <a:lnTo>
                      <a:pt x="28240" y="33340"/>
                    </a:lnTo>
                    <a:lnTo>
                      <a:pt x="28145" y="33074"/>
                    </a:lnTo>
                    <a:lnTo>
                      <a:pt x="28068" y="32807"/>
                    </a:lnTo>
                    <a:lnTo>
                      <a:pt x="28068" y="32807"/>
                    </a:lnTo>
                    <a:lnTo>
                      <a:pt x="28030" y="32560"/>
                    </a:lnTo>
                    <a:lnTo>
                      <a:pt x="28030" y="32217"/>
                    </a:lnTo>
                    <a:lnTo>
                      <a:pt x="28030" y="32217"/>
                    </a:lnTo>
                    <a:lnTo>
                      <a:pt x="28049" y="31589"/>
                    </a:lnTo>
                    <a:lnTo>
                      <a:pt x="28087" y="30790"/>
                    </a:lnTo>
                    <a:lnTo>
                      <a:pt x="28221" y="28754"/>
                    </a:lnTo>
                    <a:lnTo>
                      <a:pt x="28411" y="26242"/>
                    </a:lnTo>
                    <a:lnTo>
                      <a:pt x="28506" y="24834"/>
                    </a:lnTo>
                    <a:lnTo>
                      <a:pt x="28601" y="23388"/>
                    </a:lnTo>
                    <a:lnTo>
                      <a:pt x="28601" y="23388"/>
                    </a:lnTo>
                    <a:lnTo>
                      <a:pt x="28316" y="24739"/>
                    </a:lnTo>
                    <a:lnTo>
                      <a:pt x="28030" y="26052"/>
                    </a:lnTo>
                    <a:lnTo>
                      <a:pt x="27650" y="27555"/>
                    </a:lnTo>
                    <a:lnTo>
                      <a:pt x="27459" y="28316"/>
                    </a:lnTo>
                    <a:lnTo>
                      <a:pt x="27231" y="29058"/>
                    </a:lnTo>
                    <a:lnTo>
                      <a:pt x="27022" y="29743"/>
                    </a:lnTo>
                    <a:lnTo>
                      <a:pt x="26793" y="30371"/>
                    </a:lnTo>
                    <a:lnTo>
                      <a:pt x="26584" y="30885"/>
                    </a:lnTo>
                    <a:lnTo>
                      <a:pt x="26470" y="31113"/>
                    </a:lnTo>
                    <a:lnTo>
                      <a:pt x="26356" y="31285"/>
                    </a:lnTo>
                    <a:lnTo>
                      <a:pt x="26242" y="31437"/>
                    </a:lnTo>
                    <a:lnTo>
                      <a:pt x="26146" y="31551"/>
                    </a:lnTo>
                    <a:lnTo>
                      <a:pt x="26051" y="31627"/>
                    </a:lnTo>
                    <a:lnTo>
                      <a:pt x="25937" y="31646"/>
                    </a:lnTo>
                    <a:lnTo>
                      <a:pt x="25937" y="31646"/>
                    </a:lnTo>
                    <a:lnTo>
                      <a:pt x="25290" y="31665"/>
                    </a:lnTo>
                    <a:lnTo>
                      <a:pt x="25290" y="31665"/>
                    </a:lnTo>
                    <a:lnTo>
                      <a:pt x="24776" y="31646"/>
                    </a:lnTo>
                    <a:lnTo>
                      <a:pt x="24129" y="31608"/>
                    </a:lnTo>
                    <a:lnTo>
                      <a:pt x="23387" y="31513"/>
                    </a:lnTo>
                    <a:lnTo>
                      <a:pt x="22969" y="31437"/>
                    </a:lnTo>
                    <a:lnTo>
                      <a:pt x="22531" y="31361"/>
                    </a:lnTo>
                    <a:lnTo>
                      <a:pt x="22036" y="31247"/>
                    </a:lnTo>
                    <a:lnTo>
                      <a:pt x="21522" y="31133"/>
                    </a:lnTo>
                    <a:lnTo>
                      <a:pt x="20971" y="30980"/>
                    </a:lnTo>
                    <a:lnTo>
                      <a:pt x="20381" y="30790"/>
                    </a:lnTo>
                    <a:lnTo>
                      <a:pt x="19753" y="30581"/>
                    </a:lnTo>
                    <a:lnTo>
                      <a:pt x="19087" y="30352"/>
                    </a:lnTo>
                    <a:lnTo>
                      <a:pt x="18383" y="30086"/>
                    </a:lnTo>
                    <a:lnTo>
                      <a:pt x="17621" y="29781"/>
                    </a:lnTo>
                    <a:lnTo>
                      <a:pt x="17621" y="29781"/>
                    </a:lnTo>
                    <a:lnTo>
                      <a:pt x="17165" y="29591"/>
                    </a:lnTo>
                    <a:lnTo>
                      <a:pt x="16689" y="29344"/>
                    </a:lnTo>
                    <a:lnTo>
                      <a:pt x="16213" y="29077"/>
                    </a:lnTo>
                    <a:lnTo>
                      <a:pt x="15738" y="28792"/>
                    </a:lnTo>
                    <a:lnTo>
                      <a:pt x="15262" y="28487"/>
                    </a:lnTo>
                    <a:lnTo>
                      <a:pt x="14786" y="28145"/>
                    </a:lnTo>
                    <a:lnTo>
                      <a:pt x="14310" y="27802"/>
                    </a:lnTo>
                    <a:lnTo>
                      <a:pt x="13835" y="27441"/>
                    </a:lnTo>
                    <a:lnTo>
                      <a:pt x="13359" y="27060"/>
                    </a:lnTo>
                    <a:lnTo>
                      <a:pt x="12902" y="26680"/>
                    </a:lnTo>
                    <a:lnTo>
                      <a:pt x="11989" y="25880"/>
                    </a:lnTo>
                    <a:lnTo>
                      <a:pt x="11132" y="25062"/>
                    </a:lnTo>
                    <a:lnTo>
                      <a:pt x="10295" y="24263"/>
                    </a:lnTo>
                    <a:lnTo>
                      <a:pt x="9534" y="23464"/>
                    </a:lnTo>
                    <a:lnTo>
                      <a:pt x="8830" y="22722"/>
                    </a:lnTo>
                    <a:lnTo>
                      <a:pt x="8221" y="22056"/>
                    </a:lnTo>
                    <a:lnTo>
                      <a:pt x="7688" y="21447"/>
                    </a:lnTo>
                    <a:lnTo>
                      <a:pt x="6946" y="20571"/>
                    </a:lnTo>
                    <a:lnTo>
                      <a:pt x="6680" y="20248"/>
                    </a:lnTo>
                    <a:lnTo>
                      <a:pt x="6680" y="20248"/>
                    </a:lnTo>
                    <a:lnTo>
                      <a:pt x="7365" y="20914"/>
                    </a:lnTo>
                    <a:lnTo>
                      <a:pt x="8164" y="21637"/>
                    </a:lnTo>
                    <a:lnTo>
                      <a:pt x="9172" y="22550"/>
                    </a:lnTo>
                    <a:lnTo>
                      <a:pt x="10352" y="23540"/>
                    </a:lnTo>
                    <a:lnTo>
                      <a:pt x="10980" y="24054"/>
                    </a:lnTo>
                    <a:lnTo>
                      <a:pt x="11627" y="24567"/>
                    </a:lnTo>
                    <a:lnTo>
                      <a:pt x="12274" y="25062"/>
                    </a:lnTo>
                    <a:lnTo>
                      <a:pt x="12940" y="25538"/>
                    </a:lnTo>
                    <a:lnTo>
                      <a:pt x="13606" y="25995"/>
                    </a:lnTo>
                    <a:lnTo>
                      <a:pt x="14272" y="26413"/>
                    </a:lnTo>
                    <a:lnTo>
                      <a:pt x="14272" y="26413"/>
                    </a:lnTo>
                    <a:lnTo>
                      <a:pt x="14881" y="26775"/>
                    </a:lnTo>
                    <a:lnTo>
                      <a:pt x="15547" y="27136"/>
                    </a:lnTo>
                    <a:lnTo>
                      <a:pt x="16213" y="27498"/>
                    </a:lnTo>
                    <a:lnTo>
                      <a:pt x="16917" y="27859"/>
                    </a:lnTo>
                    <a:lnTo>
                      <a:pt x="17621" y="28221"/>
                    </a:lnTo>
                    <a:lnTo>
                      <a:pt x="18325" y="28545"/>
                    </a:lnTo>
                    <a:lnTo>
                      <a:pt x="19030" y="28868"/>
                    </a:lnTo>
                    <a:lnTo>
                      <a:pt x="19715" y="29173"/>
                    </a:lnTo>
                    <a:lnTo>
                      <a:pt x="20400" y="29458"/>
                    </a:lnTo>
                    <a:lnTo>
                      <a:pt x="21047" y="29724"/>
                    </a:lnTo>
                    <a:lnTo>
                      <a:pt x="21675" y="29934"/>
                    </a:lnTo>
                    <a:lnTo>
                      <a:pt x="22265" y="30124"/>
                    </a:lnTo>
                    <a:lnTo>
                      <a:pt x="22797" y="30295"/>
                    </a:lnTo>
                    <a:lnTo>
                      <a:pt x="23292" y="30409"/>
                    </a:lnTo>
                    <a:lnTo>
                      <a:pt x="23730" y="30466"/>
                    </a:lnTo>
                    <a:lnTo>
                      <a:pt x="24110" y="30505"/>
                    </a:lnTo>
                    <a:lnTo>
                      <a:pt x="24110" y="30505"/>
                    </a:lnTo>
                    <a:lnTo>
                      <a:pt x="24282" y="30486"/>
                    </a:lnTo>
                    <a:lnTo>
                      <a:pt x="24434" y="30466"/>
                    </a:lnTo>
                    <a:lnTo>
                      <a:pt x="24434" y="30466"/>
                    </a:lnTo>
                    <a:lnTo>
                      <a:pt x="24586" y="30409"/>
                    </a:lnTo>
                    <a:lnTo>
                      <a:pt x="24719" y="30333"/>
                    </a:lnTo>
                    <a:lnTo>
                      <a:pt x="24872" y="30219"/>
                    </a:lnTo>
                    <a:lnTo>
                      <a:pt x="25043" y="30067"/>
                    </a:lnTo>
                    <a:lnTo>
                      <a:pt x="25195" y="29896"/>
                    </a:lnTo>
                    <a:lnTo>
                      <a:pt x="25366" y="29686"/>
                    </a:lnTo>
                    <a:lnTo>
                      <a:pt x="25690" y="29230"/>
                    </a:lnTo>
                    <a:lnTo>
                      <a:pt x="26032" y="28697"/>
                    </a:lnTo>
                    <a:lnTo>
                      <a:pt x="26375" y="28107"/>
                    </a:lnTo>
                    <a:lnTo>
                      <a:pt x="26717" y="27479"/>
                    </a:lnTo>
                    <a:lnTo>
                      <a:pt x="27041" y="26832"/>
                    </a:lnTo>
                    <a:lnTo>
                      <a:pt x="27364" y="26185"/>
                    </a:lnTo>
                    <a:lnTo>
                      <a:pt x="27650" y="25576"/>
                    </a:lnTo>
                    <a:lnTo>
                      <a:pt x="28145" y="24472"/>
                    </a:lnTo>
                    <a:lnTo>
                      <a:pt x="28468" y="23692"/>
                    </a:lnTo>
                    <a:lnTo>
                      <a:pt x="28601" y="23388"/>
                    </a:lnTo>
                    <a:lnTo>
                      <a:pt x="28601" y="23388"/>
                    </a:lnTo>
                    <a:lnTo>
                      <a:pt x="28677" y="21903"/>
                    </a:lnTo>
                    <a:lnTo>
                      <a:pt x="28734" y="20381"/>
                    </a:lnTo>
                    <a:lnTo>
                      <a:pt x="28792" y="18859"/>
                    </a:lnTo>
                    <a:lnTo>
                      <a:pt x="28792" y="17336"/>
                    </a:lnTo>
                    <a:lnTo>
                      <a:pt x="28792" y="17336"/>
                    </a:lnTo>
                    <a:lnTo>
                      <a:pt x="28792" y="16366"/>
                    </a:lnTo>
                    <a:lnTo>
                      <a:pt x="28772" y="15395"/>
                    </a:lnTo>
                    <a:lnTo>
                      <a:pt x="28734" y="14463"/>
                    </a:lnTo>
                    <a:lnTo>
                      <a:pt x="28677" y="13530"/>
                    </a:lnTo>
                    <a:lnTo>
                      <a:pt x="28601" y="12636"/>
                    </a:lnTo>
                    <a:lnTo>
                      <a:pt x="28525" y="11761"/>
                    </a:lnTo>
                    <a:lnTo>
                      <a:pt x="28411" y="10904"/>
                    </a:lnTo>
                    <a:lnTo>
                      <a:pt x="28278" y="10105"/>
                    </a:lnTo>
                    <a:lnTo>
                      <a:pt x="28278" y="10105"/>
                    </a:lnTo>
                    <a:lnTo>
                      <a:pt x="28278" y="10105"/>
                    </a:lnTo>
                    <a:lnTo>
                      <a:pt x="27992" y="10257"/>
                    </a:lnTo>
                    <a:lnTo>
                      <a:pt x="27631" y="10429"/>
                    </a:lnTo>
                    <a:lnTo>
                      <a:pt x="27174" y="10619"/>
                    </a:lnTo>
                    <a:lnTo>
                      <a:pt x="26622" y="10790"/>
                    </a:lnTo>
                    <a:lnTo>
                      <a:pt x="26318" y="10885"/>
                    </a:lnTo>
                    <a:lnTo>
                      <a:pt x="25975" y="10962"/>
                    </a:lnTo>
                    <a:lnTo>
                      <a:pt x="25614" y="11019"/>
                    </a:lnTo>
                    <a:lnTo>
                      <a:pt x="25233" y="11076"/>
                    </a:lnTo>
                    <a:lnTo>
                      <a:pt x="24814" y="11133"/>
                    </a:lnTo>
                    <a:lnTo>
                      <a:pt x="24377" y="11171"/>
                    </a:lnTo>
                    <a:lnTo>
                      <a:pt x="23920" y="11190"/>
                    </a:lnTo>
                    <a:lnTo>
                      <a:pt x="23425" y="11209"/>
                    </a:lnTo>
                    <a:lnTo>
                      <a:pt x="23425" y="11209"/>
                    </a:lnTo>
                    <a:lnTo>
                      <a:pt x="22931" y="11190"/>
                    </a:lnTo>
                    <a:lnTo>
                      <a:pt x="22417" y="11171"/>
                    </a:lnTo>
                    <a:lnTo>
                      <a:pt x="21865" y="11133"/>
                    </a:lnTo>
                    <a:lnTo>
                      <a:pt x="21294" y="11057"/>
                    </a:lnTo>
                    <a:lnTo>
                      <a:pt x="20704" y="10981"/>
                    </a:lnTo>
                    <a:lnTo>
                      <a:pt x="20095" y="10885"/>
                    </a:lnTo>
                    <a:lnTo>
                      <a:pt x="19448" y="10752"/>
                    </a:lnTo>
                    <a:lnTo>
                      <a:pt x="18763" y="10600"/>
                    </a:lnTo>
                    <a:lnTo>
                      <a:pt x="18763" y="10600"/>
                    </a:lnTo>
                    <a:lnTo>
                      <a:pt x="18097" y="10429"/>
                    </a:lnTo>
                    <a:lnTo>
                      <a:pt x="17412" y="10200"/>
                    </a:lnTo>
                    <a:lnTo>
                      <a:pt x="16689" y="9953"/>
                    </a:lnTo>
                    <a:lnTo>
                      <a:pt x="15966" y="9668"/>
                    </a:lnTo>
                    <a:lnTo>
                      <a:pt x="15243" y="9344"/>
                    </a:lnTo>
                    <a:lnTo>
                      <a:pt x="14501" y="9002"/>
                    </a:lnTo>
                    <a:lnTo>
                      <a:pt x="13758" y="8640"/>
                    </a:lnTo>
                    <a:lnTo>
                      <a:pt x="13016" y="8240"/>
                    </a:lnTo>
                    <a:lnTo>
                      <a:pt x="12255" y="7841"/>
                    </a:lnTo>
                    <a:lnTo>
                      <a:pt x="11513" y="7403"/>
                    </a:lnTo>
                    <a:lnTo>
                      <a:pt x="10771" y="6965"/>
                    </a:lnTo>
                    <a:lnTo>
                      <a:pt x="10029" y="6528"/>
                    </a:lnTo>
                    <a:lnTo>
                      <a:pt x="8602" y="5614"/>
                    </a:lnTo>
                    <a:lnTo>
                      <a:pt x="7231" y="4682"/>
                    </a:lnTo>
                    <a:lnTo>
                      <a:pt x="5937" y="3788"/>
                    </a:lnTo>
                    <a:lnTo>
                      <a:pt x="4739" y="2931"/>
                    </a:lnTo>
                    <a:lnTo>
                      <a:pt x="3673" y="2151"/>
                    </a:lnTo>
                    <a:lnTo>
                      <a:pt x="2760" y="1447"/>
                    </a:lnTo>
                    <a:lnTo>
                      <a:pt x="1428" y="400"/>
                    </a:lnTo>
                    <a:lnTo>
                      <a:pt x="95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32"/>
              <p:cNvSpPr/>
              <p:nvPr/>
            </p:nvSpPr>
            <p:spPr>
              <a:xfrm>
                <a:off x="5633200" y="3976875"/>
                <a:ext cx="14300" cy="8600"/>
              </a:xfrm>
              <a:custGeom>
                <a:avLst/>
                <a:gdLst/>
                <a:ahLst/>
                <a:cxnLst/>
                <a:rect l="l" t="t" r="r" b="b"/>
                <a:pathLst>
                  <a:path w="572" h="344" extrusionOk="0">
                    <a:moveTo>
                      <a:pt x="1" y="1"/>
                    </a:moveTo>
                    <a:lnTo>
                      <a:pt x="58" y="39"/>
                    </a:lnTo>
                    <a:lnTo>
                      <a:pt x="172" y="134"/>
                    </a:lnTo>
                    <a:lnTo>
                      <a:pt x="362" y="248"/>
                    </a:lnTo>
                    <a:lnTo>
                      <a:pt x="572" y="343"/>
                    </a:lnTo>
                    <a:lnTo>
                      <a:pt x="572" y="343"/>
                    </a:lnTo>
                    <a:lnTo>
                      <a:pt x="210" y="134"/>
                    </a:lnTo>
                    <a:lnTo>
                      <a:pt x="1"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32"/>
              <p:cNvSpPr/>
              <p:nvPr/>
            </p:nvSpPr>
            <p:spPr>
              <a:xfrm>
                <a:off x="5633200" y="3976875"/>
                <a:ext cx="14300" cy="8600"/>
              </a:xfrm>
              <a:custGeom>
                <a:avLst/>
                <a:gdLst/>
                <a:ahLst/>
                <a:cxnLst/>
                <a:rect l="l" t="t" r="r" b="b"/>
                <a:pathLst>
                  <a:path w="572" h="344" fill="none" extrusionOk="0">
                    <a:moveTo>
                      <a:pt x="1" y="1"/>
                    </a:moveTo>
                    <a:lnTo>
                      <a:pt x="1" y="1"/>
                    </a:lnTo>
                    <a:lnTo>
                      <a:pt x="1" y="1"/>
                    </a:lnTo>
                    <a:lnTo>
                      <a:pt x="58" y="39"/>
                    </a:lnTo>
                    <a:lnTo>
                      <a:pt x="172" y="134"/>
                    </a:lnTo>
                    <a:lnTo>
                      <a:pt x="362" y="248"/>
                    </a:lnTo>
                    <a:lnTo>
                      <a:pt x="572" y="343"/>
                    </a:lnTo>
                    <a:lnTo>
                      <a:pt x="572" y="343"/>
                    </a:lnTo>
                    <a:lnTo>
                      <a:pt x="210" y="134"/>
                    </a:lnTo>
                    <a:lnTo>
                      <a:pt x="210" y="13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32"/>
              <p:cNvSpPr/>
              <p:nvPr/>
            </p:nvSpPr>
            <p:spPr>
              <a:xfrm>
                <a:off x="5846800" y="4337000"/>
                <a:ext cx="512400" cy="298800"/>
              </a:xfrm>
              <a:custGeom>
                <a:avLst/>
                <a:gdLst/>
                <a:ahLst/>
                <a:cxnLst/>
                <a:rect l="l" t="t" r="r" b="b"/>
                <a:pathLst>
                  <a:path w="20496" h="11952" extrusionOk="0">
                    <a:moveTo>
                      <a:pt x="4701" y="5006"/>
                    </a:moveTo>
                    <a:lnTo>
                      <a:pt x="5158" y="5462"/>
                    </a:lnTo>
                    <a:lnTo>
                      <a:pt x="5615" y="5957"/>
                    </a:lnTo>
                    <a:lnTo>
                      <a:pt x="5367" y="5653"/>
                    </a:lnTo>
                    <a:lnTo>
                      <a:pt x="5139" y="5405"/>
                    </a:lnTo>
                    <a:lnTo>
                      <a:pt x="4910" y="5177"/>
                    </a:lnTo>
                    <a:lnTo>
                      <a:pt x="4701" y="5006"/>
                    </a:lnTo>
                    <a:close/>
                    <a:moveTo>
                      <a:pt x="20495" y="7727"/>
                    </a:moveTo>
                    <a:lnTo>
                      <a:pt x="20438" y="7936"/>
                    </a:lnTo>
                    <a:lnTo>
                      <a:pt x="20419" y="8126"/>
                    </a:lnTo>
                    <a:lnTo>
                      <a:pt x="20406" y="8250"/>
                    </a:lnTo>
                    <a:lnTo>
                      <a:pt x="20419" y="8184"/>
                    </a:lnTo>
                    <a:lnTo>
                      <a:pt x="20495" y="7727"/>
                    </a:lnTo>
                    <a:close/>
                    <a:moveTo>
                      <a:pt x="20406" y="8250"/>
                    </a:moveTo>
                    <a:lnTo>
                      <a:pt x="20396" y="8298"/>
                    </a:lnTo>
                    <a:lnTo>
                      <a:pt x="20396" y="8298"/>
                    </a:lnTo>
                    <a:lnTo>
                      <a:pt x="20400" y="8298"/>
                    </a:lnTo>
                    <a:lnTo>
                      <a:pt x="20406" y="8250"/>
                    </a:lnTo>
                    <a:close/>
                    <a:moveTo>
                      <a:pt x="1219" y="1"/>
                    </a:moveTo>
                    <a:lnTo>
                      <a:pt x="1181" y="39"/>
                    </a:lnTo>
                    <a:lnTo>
                      <a:pt x="1143" y="77"/>
                    </a:lnTo>
                    <a:lnTo>
                      <a:pt x="1048" y="115"/>
                    </a:lnTo>
                    <a:lnTo>
                      <a:pt x="914" y="134"/>
                    </a:lnTo>
                    <a:lnTo>
                      <a:pt x="572" y="134"/>
                    </a:lnTo>
                    <a:lnTo>
                      <a:pt x="363" y="153"/>
                    </a:lnTo>
                    <a:lnTo>
                      <a:pt x="267" y="153"/>
                    </a:lnTo>
                    <a:lnTo>
                      <a:pt x="191" y="191"/>
                    </a:lnTo>
                    <a:lnTo>
                      <a:pt x="115" y="210"/>
                    </a:lnTo>
                    <a:lnTo>
                      <a:pt x="58" y="267"/>
                    </a:lnTo>
                    <a:lnTo>
                      <a:pt x="20" y="343"/>
                    </a:lnTo>
                    <a:lnTo>
                      <a:pt x="1" y="420"/>
                    </a:lnTo>
                    <a:lnTo>
                      <a:pt x="1" y="458"/>
                    </a:lnTo>
                    <a:lnTo>
                      <a:pt x="20" y="553"/>
                    </a:lnTo>
                    <a:lnTo>
                      <a:pt x="39" y="648"/>
                    </a:lnTo>
                    <a:lnTo>
                      <a:pt x="96" y="762"/>
                    </a:lnTo>
                    <a:lnTo>
                      <a:pt x="153" y="876"/>
                    </a:lnTo>
                    <a:lnTo>
                      <a:pt x="324" y="1105"/>
                    </a:lnTo>
                    <a:lnTo>
                      <a:pt x="515" y="1333"/>
                    </a:lnTo>
                    <a:lnTo>
                      <a:pt x="762" y="1580"/>
                    </a:lnTo>
                    <a:lnTo>
                      <a:pt x="990" y="1790"/>
                    </a:lnTo>
                    <a:lnTo>
                      <a:pt x="1219" y="1980"/>
                    </a:lnTo>
                    <a:lnTo>
                      <a:pt x="1542" y="2227"/>
                    </a:lnTo>
                    <a:lnTo>
                      <a:pt x="2456" y="2893"/>
                    </a:lnTo>
                    <a:lnTo>
                      <a:pt x="3845" y="3864"/>
                    </a:lnTo>
                    <a:lnTo>
                      <a:pt x="4663" y="4435"/>
                    </a:lnTo>
                    <a:lnTo>
                      <a:pt x="5557" y="5025"/>
                    </a:lnTo>
                    <a:lnTo>
                      <a:pt x="6509" y="5634"/>
                    </a:lnTo>
                    <a:lnTo>
                      <a:pt x="7517" y="6262"/>
                    </a:lnTo>
                    <a:lnTo>
                      <a:pt x="8526" y="6871"/>
                    </a:lnTo>
                    <a:lnTo>
                      <a:pt x="9573" y="7460"/>
                    </a:lnTo>
                    <a:lnTo>
                      <a:pt x="10600" y="8012"/>
                    </a:lnTo>
                    <a:lnTo>
                      <a:pt x="11628" y="8507"/>
                    </a:lnTo>
                    <a:lnTo>
                      <a:pt x="12123" y="8716"/>
                    </a:lnTo>
                    <a:lnTo>
                      <a:pt x="12598" y="8926"/>
                    </a:lnTo>
                    <a:lnTo>
                      <a:pt x="13074" y="9116"/>
                    </a:lnTo>
                    <a:lnTo>
                      <a:pt x="13531" y="9268"/>
                    </a:lnTo>
                    <a:lnTo>
                      <a:pt x="14216" y="9478"/>
                    </a:lnTo>
                    <a:lnTo>
                      <a:pt x="14844" y="9668"/>
                    </a:lnTo>
                    <a:lnTo>
                      <a:pt x="15434" y="9801"/>
                    </a:lnTo>
                    <a:lnTo>
                      <a:pt x="15985" y="9915"/>
                    </a:lnTo>
                    <a:lnTo>
                      <a:pt x="16499" y="9991"/>
                    </a:lnTo>
                    <a:lnTo>
                      <a:pt x="16956" y="10048"/>
                    </a:lnTo>
                    <a:lnTo>
                      <a:pt x="17394" y="10067"/>
                    </a:lnTo>
                    <a:lnTo>
                      <a:pt x="17774" y="10086"/>
                    </a:lnTo>
                    <a:lnTo>
                      <a:pt x="18326" y="10067"/>
                    </a:lnTo>
                    <a:lnTo>
                      <a:pt x="18764" y="10010"/>
                    </a:lnTo>
                    <a:lnTo>
                      <a:pt x="19144" y="9934"/>
                    </a:lnTo>
                    <a:lnTo>
                      <a:pt x="19430" y="9839"/>
                    </a:lnTo>
                    <a:lnTo>
                      <a:pt x="19658" y="9763"/>
                    </a:lnTo>
                    <a:lnTo>
                      <a:pt x="19810" y="9687"/>
                    </a:lnTo>
                    <a:lnTo>
                      <a:pt x="19924" y="9611"/>
                    </a:lnTo>
                    <a:lnTo>
                      <a:pt x="19982" y="9535"/>
                    </a:lnTo>
                    <a:lnTo>
                      <a:pt x="20039" y="9439"/>
                    </a:lnTo>
                    <a:lnTo>
                      <a:pt x="20153" y="9230"/>
                    </a:lnTo>
                    <a:lnTo>
                      <a:pt x="20248" y="8983"/>
                    </a:lnTo>
                    <a:lnTo>
                      <a:pt x="20305" y="8735"/>
                    </a:lnTo>
                    <a:lnTo>
                      <a:pt x="20396" y="8298"/>
                    </a:lnTo>
                    <a:lnTo>
                      <a:pt x="20396" y="8298"/>
                    </a:lnTo>
                    <a:lnTo>
                      <a:pt x="20077" y="8336"/>
                    </a:lnTo>
                    <a:lnTo>
                      <a:pt x="19278" y="8431"/>
                    </a:lnTo>
                    <a:lnTo>
                      <a:pt x="18231" y="8526"/>
                    </a:lnTo>
                    <a:lnTo>
                      <a:pt x="17660" y="8564"/>
                    </a:lnTo>
                    <a:lnTo>
                      <a:pt x="16594" y="8564"/>
                    </a:lnTo>
                    <a:lnTo>
                      <a:pt x="16347" y="8526"/>
                    </a:lnTo>
                    <a:lnTo>
                      <a:pt x="16138" y="8507"/>
                    </a:lnTo>
                    <a:lnTo>
                      <a:pt x="15852" y="8412"/>
                    </a:lnTo>
                    <a:lnTo>
                      <a:pt x="15472" y="8279"/>
                    </a:lnTo>
                    <a:lnTo>
                      <a:pt x="15034" y="8107"/>
                    </a:lnTo>
                    <a:lnTo>
                      <a:pt x="14558" y="7898"/>
                    </a:lnTo>
                    <a:lnTo>
                      <a:pt x="13512" y="7403"/>
                    </a:lnTo>
                    <a:lnTo>
                      <a:pt x="12465" y="6890"/>
                    </a:lnTo>
                    <a:lnTo>
                      <a:pt x="10239" y="6090"/>
                    </a:lnTo>
                    <a:lnTo>
                      <a:pt x="7708" y="5158"/>
                    </a:lnTo>
                    <a:lnTo>
                      <a:pt x="6509" y="4682"/>
                    </a:lnTo>
                    <a:lnTo>
                      <a:pt x="5462" y="4263"/>
                    </a:lnTo>
                    <a:lnTo>
                      <a:pt x="4644" y="3921"/>
                    </a:lnTo>
                    <a:lnTo>
                      <a:pt x="4340" y="3769"/>
                    </a:lnTo>
                    <a:lnTo>
                      <a:pt x="4111" y="3636"/>
                    </a:lnTo>
                    <a:lnTo>
                      <a:pt x="3864" y="3464"/>
                    </a:lnTo>
                    <a:lnTo>
                      <a:pt x="3616" y="3255"/>
                    </a:lnTo>
                    <a:lnTo>
                      <a:pt x="3350" y="3008"/>
                    </a:lnTo>
                    <a:lnTo>
                      <a:pt x="3103" y="2741"/>
                    </a:lnTo>
                    <a:lnTo>
                      <a:pt x="2855" y="2437"/>
                    </a:lnTo>
                    <a:lnTo>
                      <a:pt x="2627" y="2132"/>
                    </a:lnTo>
                    <a:lnTo>
                      <a:pt x="2170" y="1523"/>
                    </a:lnTo>
                    <a:lnTo>
                      <a:pt x="1790" y="933"/>
                    </a:lnTo>
                    <a:lnTo>
                      <a:pt x="1485" y="458"/>
                    </a:lnTo>
                    <a:lnTo>
                      <a:pt x="1219" y="1"/>
                    </a:lnTo>
                    <a:close/>
                    <a:moveTo>
                      <a:pt x="17260" y="11780"/>
                    </a:moveTo>
                    <a:lnTo>
                      <a:pt x="16916" y="11840"/>
                    </a:lnTo>
                    <a:lnTo>
                      <a:pt x="16916" y="11840"/>
                    </a:lnTo>
                    <a:lnTo>
                      <a:pt x="16956" y="11837"/>
                    </a:lnTo>
                    <a:lnTo>
                      <a:pt x="17260" y="11780"/>
                    </a:lnTo>
                    <a:close/>
                    <a:moveTo>
                      <a:pt x="14273" y="11780"/>
                    </a:moveTo>
                    <a:lnTo>
                      <a:pt x="14653" y="11856"/>
                    </a:lnTo>
                    <a:lnTo>
                      <a:pt x="15034" y="11894"/>
                    </a:lnTo>
                    <a:lnTo>
                      <a:pt x="15396" y="11932"/>
                    </a:lnTo>
                    <a:lnTo>
                      <a:pt x="15757" y="11951"/>
                    </a:lnTo>
                    <a:lnTo>
                      <a:pt x="16100" y="11932"/>
                    </a:lnTo>
                    <a:lnTo>
                      <a:pt x="16709" y="11875"/>
                    </a:lnTo>
                    <a:lnTo>
                      <a:pt x="16916" y="11840"/>
                    </a:lnTo>
                    <a:lnTo>
                      <a:pt x="16916" y="11840"/>
                    </a:lnTo>
                    <a:lnTo>
                      <a:pt x="16632" y="11856"/>
                    </a:lnTo>
                    <a:lnTo>
                      <a:pt x="16271" y="11875"/>
                    </a:lnTo>
                    <a:lnTo>
                      <a:pt x="15909" y="11875"/>
                    </a:lnTo>
                    <a:lnTo>
                      <a:pt x="15148" y="11856"/>
                    </a:lnTo>
                    <a:lnTo>
                      <a:pt x="14292" y="1178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32"/>
              <p:cNvSpPr/>
              <p:nvPr/>
            </p:nvSpPr>
            <p:spPr>
              <a:xfrm>
                <a:off x="6203600" y="4631500"/>
                <a:ext cx="74725" cy="4300"/>
              </a:xfrm>
              <a:custGeom>
                <a:avLst/>
                <a:gdLst/>
                <a:ahLst/>
                <a:cxnLst/>
                <a:rect l="l" t="t" r="r" b="b"/>
                <a:pathLst>
                  <a:path w="2989" h="172" fill="none" extrusionOk="0">
                    <a:moveTo>
                      <a:pt x="1" y="0"/>
                    </a:moveTo>
                    <a:lnTo>
                      <a:pt x="1" y="0"/>
                    </a:lnTo>
                    <a:lnTo>
                      <a:pt x="381" y="76"/>
                    </a:lnTo>
                    <a:lnTo>
                      <a:pt x="762" y="114"/>
                    </a:lnTo>
                    <a:lnTo>
                      <a:pt x="1124" y="152"/>
                    </a:lnTo>
                    <a:lnTo>
                      <a:pt x="1485" y="171"/>
                    </a:lnTo>
                    <a:lnTo>
                      <a:pt x="1485" y="171"/>
                    </a:lnTo>
                    <a:lnTo>
                      <a:pt x="1828" y="152"/>
                    </a:lnTo>
                    <a:lnTo>
                      <a:pt x="1828" y="152"/>
                    </a:lnTo>
                    <a:lnTo>
                      <a:pt x="2437" y="95"/>
                    </a:lnTo>
                    <a:lnTo>
                      <a:pt x="2988" y="0"/>
                    </a:lnTo>
                    <a:lnTo>
                      <a:pt x="2988" y="0"/>
                    </a:lnTo>
                    <a:lnTo>
                      <a:pt x="2684" y="57"/>
                    </a:lnTo>
                    <a:lnTo>
                      <a:pt x="2360" y="76"/>
                    </a:lnTo>
                    <a:lnTo>
                      <a:pt x="1999" y="95"/>
                    </a:lnTo>
                    <a:lnTo>
                      <a:pt x="1637" y="95"/>
                    </a:lnTo>
                    <a:lnTo>
                      <a:pt x="1637" y="95"/>
                    </a:lnTo>
                    <a:lnTo>
                      <a:pt x="876" y="76"/>
                    </a:lnTo>
                    <a:lnTo>
                      <a:pt x="20" y="0"/>
                    </a:lnTo>
                    <a:lnTo>
                      <a:pt x="20"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32"/>
              <p:cNvSpPr/>
              <p:nvPr/>
            </p:nvSpPr>
            <p:spPr>
              <a:xfrm>
                <a:off x="5964325" y="4462125"/>
                <a:ext cx="22850" cy="23825"/>
              </a:xfrm>
              <a:custGeom>
                <a:avLst/>
                <a:gdLst/>
                <a:ahLst/>
                <a:cxnLst/>
                <a:rect l="l" t="t" r="r" b="b"/>
                <a:pathLst>
                  <a:path w="914" h="953" fill="none" extrusionOk="0">
                    <a:moveTo>
                      <a:pt x="0" y="1"/>
                    </a:moveTo>
                    <a:lnTo>
                      <a:pt x="0" y="1"/>
                    </a:lnTo>
                    <a:lnTo>
                      <a:pt x="457" y="457"/>
                    </a:lnTo>
                    <a:lnTo>
                      <a:pt x="914" y="952"/>
                    </a:lnTo>
                    <a:lnTo>
                      <a:pt x="914" y="952"/>
                    </a:lnTo>
                    <a:lnTo>
                      <a:pt x="666" y="648"/>
                    </a:lnTo>
                    <a:lnTo>
                      <a:pt x="438" y="400"/>
                    </a:lnTo>
                    <a:lnTo>
                      <a:pt x="209" y="172"/>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2" name="Google Shape;3242;p32"/>
              <p:cNvSpPr/>
              <p:nvPr/>
            </p:nvSpPr>
            <p:spPr>
              <a:xfrm>
                <a:off x="5846800" y="4337000"/>
                <a:ext cx="512400" cy="252175"/>
              </a:xfrm>
              <a:custGeom>
                <a:avLst/>
                <a:gdLst/>
                <a:ahLst/>
                <a:cxnLst/>
                <a:rect l="l" t="t" r="r" b="b"/>
                <a:pathLst>
                  <a:path w="20496" h="10087" fill="none" extrusionOk="0">
                    <a:moveTo>
                      <a:pt x="1219" y="1"/>
                    </a:moveTo>
                    <a:lnTo>
                      <a:pt x="1219" y="1"/>
                    </a:lnTo>
                    <a:lnTo>
                      <a:pt x="1219" y="1"/>
                    </a:lnTo>
                    <a:lnTo>
                      <a:pt x="1181" y="39"/>
                    </a:lnTo>
                    <a:lnTo>
                      <a:pt x="1143" y="77"/>
                    </a:lnTo>
                    <a:lnTo>
                      <a:pt x="1048" y="115"/>
                    </a:lnTo>
                    <a:lnTo>
                      <a:pt x="914" y="134"/>
                    </a:lnTo>
                    <a:lnTo>
                      <a:pt x="762" y="134"/>
                    </a:lnTo>
                    <a:lnTo>
                      <a:pt x="762" y="134"/>
                    </a:lnTo>
                    <a:lnTo>
                      <a:pt x="667" y="134"/>
                    </a:lnTo>
                    <a:lnTo>
                      <a:pt x="667" y="134"/>
                    </a:lnTo>
                    <a:lnTo>
                      <a:pt x="572" y="134"/>
                    </a:lnTo>
                    <a:lnTo>
                      <a:pt x="572" y="134"/>
                    </a:lnTo>
                    <a:lnTo>
                      <a:pt x="363" y="153"/>
                    </a:lnTo>
                    <a:lnTo>
                      <a:pt x="267" y="153"/>
                    </a:lnTo>
                    <a:lnTo>
                      <a:pt x="191" y="191"/>
                    </a:lnTo>
                    <a:lnTo>
                      <a:pt x="115" y="210"/>
                    </a:lnTo>
                    <a:lnTo>
                      <a:pt x="58" y="267"/>
                    </a:lnTo>
                    <a:lnTo>
                      <a:pt x="20" y="343"/>
                    </a:lnTo>
                    <a:lnTo>
                      <a:pt x="1" y="420"/>
                    </a:lnTo>
                    <a:lnTo>
                      <a:pt x="1" y="420"/>
                    </a:lnTo>
                    <a:lnTo>
                      <a:pt x="1" y="458"/>
                    </a:lnTo>
                    <a:lnTo>
                      <a:pt x="1" y="458"/>
                    </a:lnTo>
                    <a:lnTo>
                      <a:pt x="20" y="553"/>
                    </a:lnTo>
                    <a:lnTo>
                      <a:pt x="39" y="648"/>
                    </a:lnTo>
                    <a:lnTo>
                      <a:pt x="96" y="762"/>
                    </a:lnTo>
                    <a:lnTo>
                      <a:pt x="153" y="876"/>
                    </a:lnTo>
                    <a:lnTo>
                      <a:pt x="324" y="1105"/>
                    </a:lnTo>
                    <a:lnTo>
                      <a:pt x="515" y="1333"/>
                    </a:lnTo>
                    <a:lnTo>
                      <a:pt x="515" y="1333"/>
                    </a:lnTo>
                    <a:lnTo>
                      <a:pt x="515" y="1333"/>
                    </a:lnTo>
                    <a:lnTo>
                      <a:pt x="515" y="1333"/>
                    </a:lnTo>
                    <a:lnTo>
                      <a:pt x="515" y="1333"/>
                    </a:lnTo>
                    <a:lnTo>
                      <a:pt x="762" y="1580"/>
                    </a:lnTo>
                    <a:lnTo>
                      <a:pt x="990" y="1790"/>
                    </a:lnTo>
                    <a:lnTo>
                      <a:pt x="1219" y="1980"/>
                    </a:lnTo>
                    <a:lnTo>
                      <a:pt x="1219" y="1980"/>
                    </a:lnTo>
                    <a:lnTo>
                      <a:pt x="1219" y="1980"/>
                    </a:lnTo>
                    <a:lnTo>
                      <a:pt x="1219" y="1980"/>
                    </a:lnTo>
                    <a:lnTo>
                      <a:pt x="1219" y="1980"/>
                    </a:lnTo>
                    <a:lnTo>
                      <a:pt x="1219" y="1980"/>
                    </a:lnTo>
                    <a:lnTo>
                      <a:pt x="1542" y="2227"/>
                    </a:lnTo>
                    <a:lnTo>
                      <a:pt x="2456" y="2893"/>
                    </a:lnTo>
                    <a:lnTo>
                      <a:pt x="3845" y="3864"/>
                    </a:lnTo>
                    <a:lnTo>
                      <a:pt x="4663" y="4435"/>
                    </a:lnTo>
                    <a:lnTo>
                      <a:pt x="5557" y="5025"/>
                    </a:lnTo>
                    <a:lnTo>
                      <a:pt x="6509" y="5634"/>
                    </a:lnTo>
                    <a:lnTo>
                      <a:pt x="7517" y="6262"/>
                    </a:lnTo>
                    <a:lnTo>
                      <a:pt x="8526" y="6871"/>
                    </a:lnTo>
                    <a:lnTo>
                      <a:pt x="9573" y="7460"/>
                    </a:lnTo>
                    <a:lnTo>
                      <a:pt x="10600" y="8012"/>
                    </a:lnTo>
                    <a:lnTo>
                      <a:pt x="11628" y="8507"/>
                    </a:lnTo>
                    <a:lnTo>
                      <a:pt x="12123" y="8716"/>
                    </a:lnTo>
                    <a:lnTo>
                      <a:pt x="12598" y="8926"/>
                    </a:lnTo>
                    <a:lnTo>
                      <a:pt x="13074" y="9116"/>
                    </a:lnTo>
                    <a:lnTo>
                      <a:pt x="13531" y="9268"/>
                    </a:lnTo>
                    <a:lnTo>
                      <a:pt x="13531" y="9268"/>
                    </a:lnTo>
                    <a:lnTo>
                      <a:pt x="14216" y="9478"/>
                    </a:lnTo>
                    <a:lnTo>
                      <a:pt x="14844" y="9668"/>
                    </a:lnTo>
                    <a:lnTo>
                      <a:pt x="15434" y="9801"/>
                    </a:lnTo>
                    <a:lnTo>
                      <a:pt x="15985" y="9915"/>
                    </a:lnTo>
                    <a:lnTo>
                      <a:pt x="16499" y="9991"/>
                    </a:lnTo>
                    <a:lnTo>
                      <a:pt x="16956" y="10048"/>
                    </a:lnTo>
                    <a:lnTo>
                      <a:pt x="17394" y="10067"/>
                    </a:lnTo>
                    <a:lnTo>
                      <a:pt x="17774" y="10086"/>
                    </a:lnTo>
                    <a:lnTo>
                      <a:pt x="17774" y="10086"/>
                    </a:lnTo>
                    <a:lnTo>
                      <a:pt x="18326" y="10067"/>
                    </a:lnTo>
                    <a:lnTo>
                      <a:pt x="18764" y="10010"/>
                    </a:lnTo>
                    <a:lnTo>
                      <a:pt x="19144" y="9934"/>
                    </a:lnTo>
                    <a:lnTo>
                      <a:pt x="19430" y="9839"/>
                    </a:lnTo>
                    <a:lnTo>
                      <a:pt x="19658" y="9763"/>
                    </a:lnTo>
                    <a:lnTo>
                      <a:pt x="19810" y="9687"/>
                    </a:lnTo>
                    <a:lnTo>
                      <a:pt x="19924" y="9611"/>
                    </a:lnTo>
                    <a:lnTo>
                      <a:pt x="19924" y="9611"/>
                    </a:lnTo>
                    <a:lnTo>
                      <a:pt x="19924" y="9611"/>
                    </a:lnTo>
                    <a:lnTo>
                      <a:pt x="19924" y="9611"/>
                    </a:lnTo>
                    <a:lnTo>
                      <a:pt x="19924" y="9611"/>
                    </a:lnTo>
                    <a:lnTo>
                      <a:pt x="19924" y="9611"/>
                    </a:lnTo>
                    <a:lnTo>
                      <a:pt x="19982" y="9535"/>
                    </a:lnTo>
                    <a:lnTo>
                      <a:pt x="20039" y="9439"/>
                    </a:lnTo>
                    <a:lnTo>
                      <a:pt x="20153" y="9230"/>
                    </a:lnTo>
                    <a:lnTo>
                      <a:pt x="20248" y="8983"/>
                    </a:lnTo>
                    <a:lnTo>
                      <a:pt x="20305" y="8735"/>
                    </a:lnTo>
                    <a:lnTo>
                      <a:pt x="20419" y="8184"/>
                    </a:lnTo>
                    <a:lnTo>
                      <a:pt x="20495" y="7727"/>
                    </a:lnTo>
                    <a:lnTo>
                      <a:pt x="20495" y="7727"/>
                    </a:lnTo>
                    <a:lnTo>
                      <a:pt x="20438" y="7936"/>
                    </a:lnTo>
                    <a:lnTo>
                      <a:pt x="20419" y="8126"/>
                    </a:lnTo>
                    <a:lnTo>
                      <a:pt x="20400" y="8298"/>
                    </a:lnTo>
                    <a:lnTo>
                      <a:pt x="20400" y="8298"/>
                    </a:lnTo>
                    <a:lnTo>
                      <a:pt x="20077" y="8336"/>
                    </a:lnTo>
                    <a:lnTo>
                      <a:pt x="19278" y="8431"/>
                    </a:lnTo>
                    <a:lnTo>
                      <a:pt x="18231" y="8526"/>
                    </a:lnTo>
                    <a:lnTo>
                      <a:pt x="17660" y="8564"/>
                    </a:lnTo>
                    <a:lnTo>
                      <a:pt x="17127" y="8564"/>
                    </a:lnTo>
                    <a:lnTo>
                      <a:pt x="17127" y="8564"/>
                    </a:lnTo>
                    <a:lnTo>
                      <a:pt x="16594" y="8564"/>
                    </a:lnTo>
                    <a:lnTo>
                      <a:pt x="16347" y="8526"/>
                    </a:lnTo>
                    <a:lnTo>
                      <a:pt x="16138" y="8507"/>
                    </a:lnTo>
                    <a:lnTo>
                      <a:pt x="16138" y="8507"/>
                    </a:lnTo>
                    <a:lnTo>
                      <a:pt x="15852" y="8412"/>
                    </a:lnTo>
                    <a:lnTo>
                      <a:pt x="15472" y="8279"/>
                    </a:lnTo>
                    <a:lnTo>
                      <a:pt x="15034" y="8107"/>
                    </a:lnTo>
                    <a:lnTo>
                      <a:pt x="14558" y="7898"/>
                    </a:lnTo>
                    <a:lnTo>
                      <a:pt x="13512" y="7403"/>
                    </a:lnTo>
                    <a:lnTo>
                      <a:pt x="12465" y="6890"/>
                    </a:lnTo>
                    <a:lnTo>
                      <a:pt x="12465" y="6890"/>
                    </a:lnTo>
                    <a:lnTo>
                      <a:pt x="10239" y="6090"/>
                    </a:lnTo>
                    <a:lnTo>
                      <a:pt x="7708" y="5158"/>
                    </a:lnTo>
                    <a:lnTo>
                      <a:pt x="6509" y="4682"/>
                    </a:lnTo>
                    <a:lnTo>
                      <a:pt x="5462" y="4263"/>
                    </a:lnTo>
                    <a:lnTo>
                      <a:pt x="4644" y="3921"/>
                    </a:lnTo>
                    <a:lnTo>
                      <a:pt x="4340" y="3769"/>
                    </a:lnTo>
                    <a:lnTo>
                      <a:pt x="4111" y="3636"/>
                    </a:lnTo>
                    <a:lnTo>
                      <a:pt x="4111" y="3636"/>
                    </a:lnTo>
                    <a:lnTo>
                      <a:pt x="3864" y="3464"/>
                    </a:lnTo>
                    <a:lnTo>
                      <a:pt x="3616" y="3255"/>
                    </a:lnTo>
                    <a:lnTo>
                      <a:pt x="3350" y="3008"/>
                    </a:lnTo>
                    <a:lnTo>
                      <a:pt x="3103" y="2741"/>
                    </a:lnTo>
                    <a:lnTo>
                      <a:pt x="2855" y="2437"/>
                    </a:lnTo>
                    <a:lnTo>
                      <a:pt x="2627" y="2132"/>
                    </a:lnTo>
                    <a:lnTo>
                      <a:pt x="2170" y="1523"/>
                    </a:lnTo>
                    <a:lnTo>
                      <a:pt x="1790" y="933"/>
                    </a:lnTo>
                    <a:lnTo>
                      <a:pt x="1485" y="458"/>
                    </a:lnTo>
                    <a:lnTo>
                      <a:pt x="121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32"/>
              <p:cNvSpPr/>
              <p:nvPr/>
            </p:nvSpPr>
            <p:spPr>
              <a:xfrm>
                <a:off x="5877250" y="4386475"/>
                <a:ext cx="467675" cy="247425"/>
              </a:xfrm>
              <a:custGeom>
                <a:avLst/>
                <a:gdLst/>
                <a:ahLst/>
                <a:cxnLst/>
                <a:rect l="l" t="t" r="r" b="b"/>
                <a:pathLst>
                  <a:path w="18707" h="9897" extrusionOk="0">
                    <a:moveTo>
                      <a:pt x="1" y="1"/>
                    </a:moveTo>
                    <a:lnTo>
                      <a:pt x="324" y="248"/>
                    </a:lnTo>
                    <a:lnTo>
                      <a:pt x="426" y="322"/>
                    </a:lnTo>
                    <a:lnTo>
                      <a:pt x="426" y="322"/>
                    </a:lnTo>
                    <a:lnTo>
                      <a:pt x="381" y="286"/>
                    </a:lnTo>
                    <a:lnTo>
                      <a:pt x="1" y="1"/>
                    </a:lnTo>
                    <a:close/>
                    <a:moveTo>
                      <a:pt x="426" y="322"/>
                    </a:moveTo>
                    <a:lnTo>
                      <a:pt x="1181" y="933"/>
                    </a:lnTo>
                    <a:lnTo>
                      <a:pt x="1694" y="1371"/>
                    </a:lnTo>
                    <a:lnTo>
                      <a:pt x="2265" y="1866"/>
                    </a:lnTo>
                    <a:lnTo>
                      <a:pt x="2874" y="2418"/>
                    </a:lnTo>
                    <a:lnTo>
                      <a:pt x="3483" y="3027"/>
                    </a:lnTo>
                    <a:lnTo>
                      <a:pt x="3692" y="3198"/>
                    </a:lnTo>
                    <a:lnTo>
                      <a:pt x="3921" y="3426"/>
                    </a:lnTo>
                    <a:lnTo>
                      <a:pt x="4149" y="3674"/>
                    </a:lnTo>
                    <a:lnTo>
                      <a:pt x="4397" y="3978"/>
                    </a:lnTo>
                    <a:lnTo>
                      <a:pt x="4758" y="4397"/>
                    </a:lnTo>
                    <a:lnTo>
                      <a:pt x="5120" y="4815"/>
                    </a:lnTo>
                    <a:lnTo>
                      <a:pt x="5462" y="5215"/>
                    </a:lnTo>
                    <a:lnTo>
                      <a:pt x="5824" y="5615"/>
                    </a:lnTo>
                    <a:lnTo>
                      <a:pt x="6223" y="6014"/>
                    </a:lnTo>
                    <a:lnTo>
                      <a:pt x="6661" y="6414"/>
                    </a:lnTo>
                    <a:lnTo>
                      <a:pt x="7099" y="6794"/>
                    </a:lnTo>
                    <a:lnTo>
                      <a:pt x="7593" y="7175"/>
                    </a:lnTo>
                    <a:lnTo>
                      <a:pt x="8088" y="7537"/>
                    </a:lnTo>
                    <a:lnTo>
                      <a:pt x="8602" y="7879"/>
                    </a:lnTo>
                    <a:lnTo>
                      <a:pt x="9135" y="8222"/>
                    </a:lnTo>
                    <a:lnTo>
                      <a:pt x="9668" y="8526"/>
                    </a:lnTo>
                    <a:lnTo>
                      <a:pt x="10219" y="8812"/>
                    </a:lnTo>
                    <a:lnTo>
                      <a:pt x="10790" y="9078"/>
                    </a:lnTo>
                    <a:lnTo>
                      <a:pt x="11361" y="9306"/>
                    </a:lnTo>
                    <a:lnTo>
                      <a:pt x="11932" y="9516"/>
                    </a:lnTo>
                    <a:lnTo>
                      <a:pt x="12484" y="9668"/>
                    </a:lnTo>
                    <a:lnTo>
                      <a:pt x="13055" y="9801"/>
                    </a:lnTo>
                    <a:lnTo>
                      <a:pt x="13074" y="9801"/>
                    </a:lnTo>
                    <a:lnTo>
                      <a:pt x="13930" y="9877"/>
                    </a:lnTo>
                    <a:lnTo>
                      <a:pt x="14691" y="9896"/>
                    </a:lnTo>
                    <a:lnTo>
                      <a:pt x="15053" y="9896"/>
                    </a:lnTo>
                    <a:lnTo>
                      <a:pt x="15414" y="9877"/>
                    </a:lnTo>
                    <a:lnTo>
                      <a:pt x="15738" y="9858"/>
                    </a:lnTo>
                    <a:lnTo>
                      <a:pt x="16042" y="9801"/>
                    </a:lnTo>
                    <a:lnTo>
                      <a:pt x="16442" y="9706"/>
                    </a:lnTo>
                    <a:lnTo>
                      <a:pt x="16785" y="9592"/>
                    </a:lnTo>
                    <a:lnTo>
                      <a:pt x="17089" y="9478"/>
                    </a:lnTo>
                    <a:lnTo>
                      <a:pt x="17355" y="9325"/>
                    </a:lnTo>
                    <a:lnTo>
                      <a:pt x="17584" y="9173"/>
                    </a:lnTo>
                    <a:lnTo>
                      <a:pt x="17774" y="9021"/>
                    </a:lnTo>
                    <a:lnTo>
                      <a:pt x="17945" y="8850"/>
                    </a:lnTo>
                    <a:lnTo>
                      <a:pt x="18079" y="8697"/>
                    </a:lnTo>
                    <a:lnTo>
                      <a:pt x="18193" y="8526"/>
                    </a:lnTo>
                    <a:lnTo>
                      <a:pt x="18288" y="8374"/>
                    </a:lnTo>
                    <a:lnTo>
                      <a:pt x="18440" y="8069"/>
                    </a:lnTo>
                    <a:lnTo>
                      <a:pt x="18573" y="7822"/>
                    </a:lnTo>
                    <a:lnTo>
                      <a:pt x="18630" y="7708"/>
                    </a:lnTo>
                    <a:lnTo>
                      <a:pt x="18706" y="7632"/>
                    </a:lnTo>
                    <a:lnTo>
                      <a:pt x="18592" y="7708"/>
                    </a:lnTo>
                    <a:lnTo>
                      <a:pt x="18440" y="7784"/>
                    </a:lnTo>
                    <a:lnTo>
                      <a:pt x="18212" y="7860"/>
                    </a:lnTo>
                    <a:lnTo>
                      <a:pt x="17926" y="7955"/>
                    </a:lnTo>
                    <a:lnTo>
                      <a:pt x="17546" y="8031"/>
                    </a:lnTo>
                    <a:lnTo>
                      <a:pt x="17108" y="8088"/>
                    </a:lnTo>
                    <a:lnTo>
                      <a:pt x="16556" y="8107"/>
                    </a:lnTo>
                    <a:lnTo>
                      <a:pt x="16176" y="8088"/>
                    </a:lnTo>
                    <a:lnTo>
                      <a:pt x="15738" y="8069"/>
                    </a:lnTo>
                    <a:lnTo>
                      <a:pt x="15281" y="8012"/>
                    </a:lnTo>
                    <a:lnTo>
                      <a:pt x="14767" y="7936"/>
                    </a:lnTo>
                    <a:lnTo>
                      <a:pt x="14216" y="7822"/>
                    </a:lnTo>
                    <a:lnTo>
                      <a:pt x="13626" y="7689"/>
                    </a:lnTo>
                    <a:lnTo>
                      <a:pt x="12998" y="7499"/>
                    </a:lnTo>
                    <a:lnTo>
                      <a:pt x="12313" y="7289"/>
                    </a:lnTo>
                    <a:lnTo>
                      <a:pt x="11856" y="7137"/>
                    </a:lnTo>
                    <a:lnTo>
                      <a:pt x="11380" y="6947"/>
                    </a:lnTo>
                    <a:lnTo>
                      <a:pt x="10905" y="6737"/>
                    </a:lnTo>
                    <a:lnTo>
                      <a:pt x="10410" y="6528"/>
                    </a:lnTo>
                    <a:lnTo>
                      <a:pt x="9382" y="6033"/>
                    </a:lnTo>
                    <a:lnTo>
                      <a:pt x="8355" y="5481"/>
                    </a:lnTo>
                    <a:lnTo>
                      <a:pt x="7308" y="4892"/>
                    </a:lnTo>
                    <a:lnTo>
                      <a:pt x="6299" y="4283"/>
                    </a:lnTo>
                    <a:lnTo>
                      <a:pt x="5291" y="3655"/>
                    </a:lnTo>
                    <a:lnTo>
                      <a:pt x="4339" y="3046"/>
                    </a:lnTo>
                    <a:lnTo>
                      <a:pt x="3445" y="2456"/>
                    </a:lnTo>
                    <a:lnTo>
                      <a:pt x="2627" y="1885"/>
                    </a:lnTo>
                    <a:lnTo>
                      <a:pt x="1238" y="914"/>
                    </a:lnTo>
                    <a:lnTo>
                      <a:pt x="426" y="322"/>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32"/>
              <p:cNvSpPr/>
              <p:nvPr/>
            </p:nvSpPr>
            <p:spPr>
              <a:xfrm>
                <a:off x="5608950" y="4552525"/>
                <a:ext cx="4300" cy="13825"/>
              </a:xfrm>
              <a:custGeom>
                <a:avLst/>
                <a:gdLst/>
                <a:ahLst/>
                <a:cxnLst/>
                <a:rect l="l" t="t" r="r" b="b"/>
                <a:pathLst>
                  <a:path w="172" h="553" extrusionOk="0">
                    <a:moveTo>
                      <a:pt x="0" y="0"/>
                    </a:moveTo>
                    <a:lnTo>
                      <a:pt x="172" y="552"/>
                    </a:lnTo>
                    <a:lnTo>
                      <a:pt x="38" y="95"/>
                    </a:lnTo>
                    <a:lnTo>
                      <a:pt x="0" y="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32"/>
              <p:cNvSpPr/>
              <p:nvPr/>
            </p:nvSpPr>
            <p:spPr>
              <a:xfrm>
                <a:off x="5608950" y="4552525"/>
                <a:ext cx="4300" cy="13825"/>
              </a:xfrm>
              <a:custGeom>
                <a:avLst/>
                <a:gdLst/>
                <a:ahLst/>
                <a:cxnLst/>
                <a:rect l="l" t="t" r="r" b="b"/>
                <a:pathLst>
                  <a:path w="172" h="553" fill="none" extrusionOk="0">
                    <a:moveTo>
                      <a:pt x="0" y="0"/>
                    </a:moveTo>
                    <a:lnTo>
                      <a:pt x="0" y="0"/>
                    </a:lnTo>
                    <a:lnTo>
                      <a:pt x="38" y="95"/>
                    </a:lnTo>
                    <a:lnTo>
                      <a:pt x="38" y="95"/>
                    </a:lnTo>
                    <a:lnTo>
                      <a:pt x="38" y="95"/>
                    </a:lnTo>
                    <a:lnTo>
                      <a:pt x="38" y="95"/>
                    </a:lnTo>
                    <a:lnTo>
                      <a:pt x="172" y="552"/>
                    </a:lnTo>
                    <a:lnTo>
                      <a:pt x="172" y="552"/>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32"/>
              <p:cNvSpPr/>
              <p:nvPr/>
            </p:nvSpPr>
            <p:spPr>
              <a:xfrm>
                <a:off x="5607050" y="4545850"/>
                <a:ext cx="25" cy="25"/>
              </a:xfrm>
              <a:custGeom>
                <a:avLst/>
                <a:gdLst/>
                <a:ahLst/>
                <a:cxnLst/>
                <a:rect l="l" t="t" r="r" b="b"/>
                <a:pathLst>
                  <a:path w="1" h="1" fill="none" extrusionOk="0">
                    <a:moveTo>
                      <a:pt x="0" y="1"/>
                    </a:move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32"/>
              <p:cNvSpPr/>
              <p:nvPr/>
            </p:nvSpPr>
            <p:spPr>
              <a:xfrm>
                <a:off x="5450525" y="4543475"/>
                <a:ext cx="220775" cy="632275"/>
              </a:xfrm>
              <a:custGeom>
                <a:avLst/>
                <a:gdLst/>
                <a:ahLst/>
                <a:cxnLst/>
                <a:rect l="l" t="t" r="r" b="b"/>
                <a:pathLst>
                  <a:path w="8831" h="25291" extrusionOk="0">
                    <a:moveTo>
                      <a:pt x="4739" y="1"/>
                    </a:moveTo>
                    <a:lnTo>
                      <a:pt x="4168" y="20"/>
                    </a:lnTo>
                    <a:lnTo>
                      <a:pt x="3902" y="58"/>
                    </a:lnTo>
                    <a:lnTo>
                      <a:pt x="3673" y="96"/>
                    </a:lnTo>
                    <a:lnTo>
                      <a:pt x="3350" y="191"/>
                    </a:lnTo>
                    <a:lnTo>
                      <a:pt x="3035" y="302"/>
                    </a:lnTo>
                    <a:lnTo>
                      <a:pt x="4434" y="210"/>
                    </a:lnTo>
                    <a:lnTo>
                      <a:pt x="4891" y="153"/>
                    </a:lnTo>
                    <a:lnTo>
                      <a:pt x="5766" y="58"/>
                    </a:lnTo>
                    <a:lnTo>
                      <a:pt x="5291" y="20"/>
                    </a:lnTo>
                    <a:lnTo>
                      <a:pt x="4739" y="1"/>
                    </a:lnTo>
                    <a:close/>
                    <a:moveTo>
                      <a:pt x="3035" y="302"/>
                    </a:moveTo>
                    <a:lnTo>
                      <a:pt x="2988" y="305"/>
                    </a:lnTo>
                    <a:lnTo>
                      <a:pt x="2988" y="305"/>
                    </a:lnTo>
                    <a:lnTo>
                      <a:pt x="2994" y="317"/>
                    </a:lnTo>
                    <a:lnTo>
                      <a:pt x="2994" y="317"/>
                    </a:lnTo>
                    <a:lnTo>
                      <a:pt x="3026" y="305"/>
                    </a:lnTo>
                    <a:lnTo>
                      <a:pt x="3035" y="302"/>
                    </a:lnTo>
                    <a:close/>
                    <a:moveTo>
                      <a:pt x="2988" y="305"/>
                    </a:moveTo>
                    <a:lnTo>
                      <a:pt x="2986" y="319"/>
                    </a:lnTo>
                    <a:lnTo>
                      <a:pt x="2986" y="319"/>
                    </a:lnTo>
                    <a:lnTo>
                      <a:pt x="2990" y="318"/>
                    </a:lnTo>
                    <a:lnTo>
                      <a:pt x="2990" y="318"/>
                    </a:lnTo>
                    <a:lnTo>
                      <a:pt x="2988" y="305"/>
                    </a:lnTo>
                    <a:close/>
                    <a:moveTo>
                      <a:pt x="6356" y="457"/>
                    </a:moveTo>
                    <a:lnTo>
                      <a:pt x="7034" y="2907"/>
                    </a:lnTo>
                    <a:lnTo>
                      <a:pt x="7003" y="2779"/>
                    </a:lnTo>
                    <a:lnTo>
                      <a:pt x="6737" y="1713"/>
                    </a:lnTo>
                    <a:lnTo>
                      <a:pt x="6509" y="914"/>
                    </a:lnTo>
                    <a:lnTo>
                      <a:pt x="6375" y="457"/>
                    </a:lnTo>
                    <a:close/>
                    <a:moveTo>
                      <a:pt x="7034" y="2907"/>
                    </a:moveTo>
                    <a:lnTo>
                      <a:pt x="7089" y="3136"/>
                    </a:lnTo>
                    <a:lnTo>
                      <a:pt x="7089" y="3136"/>
                    </a:lnTo>
                    <a:lnTo>
                      <a:pt x="7099" y="3140"/>
                    </a:lnTo>
                    <a:lnTo>
                      <a:pt x="7034" y="2907"/>
                    </a:lnTo>
                    <a:close/>
                    <a:moveTo>
                      <a:pt x="2994" y="317"/>
                    </a:moveTo>
                    <a:lnTo>
                      <a:pt x="2990" y="318"/>
                    </a:lnTo>
                    <a:lnTo>
                      <a:pt x="2990" y="318"/>
                    </a:lnTo>
                    <a:lnTo>
                      <a:pt x="3026" y="591"/>
                    </a:lnTo>
                    <a:lnTo>
                      <a:pt x="3045" y="952"/>
                    </a:lnTo>
                    <a:lnTo>
                      <a:pt x="3064" y="1466"/>
                    </a:lnTo>
                    <a:lnTo>
                      <a:pt x="3045" y="2170"/>
                    </a:lnTo>
                    <a:lnTo>
                      <a:pt x="3007" y="3064"/>
                    </a:lnTo>
                    <a:lnTo>
                      <a:pt x="2931" y="4168"/>
                    </a:lnTo>
                    <a:lnTo>
                      <a:pt x="2798" y="5481"/>
                    </a:lnTo>
                    <a:lnTo>
                      <a:pt x="2703" y="6223"/>
                    </a:lnTo>
                    <a:lnTo>
                      <a:pt x="2589" y="6965"/>
                    </a:lnTo>
                    <a:lnTo>
                      <a:pt x="2341" y="8488"/>
                    </a:lnTo>
                    <a:lnTo>
                      <a:pt x="2056" y="9991"/>
                    </a:lnTo>
                    <a:lnTo>
                      <a:pt x="1770" y="11399"/>
                    </a:lnTo>
                    <a:lnTo>
                      <a:pt x="1504" y="12617"/>
                    </a:lnTo>
                    <a:lnTo>
                      <a:pt x="1276" y="13568"/>
                    </a:lnTo>
                    <a:lnTo>
                      <a:pt x="1085" y="14444"/>
                    </a:lnTo>
                    <a:lnTo>
                      <a:pt x="2986" y="319"/>
                    </a:lnTo>
                    <a:lnTo>
                      <a:pt x="2986" y="319"/>
                    </a:lnTo>
                    <a:lnTo>
                      <a:pt x="2703" y="419"/>
                    </a:lnTo>
                    <a:lnTo>
                      <a:pt x="2436" y="552"/>
                    </a:lnTo>
                    <a:lnTo>
                      <a:pt x="1999" y="781"/>
                    </a:lnTo>
                    <a:lnTo>
                      <a:pt x="1827" y="876"/>
                    </a:lnTo>
                    <a:lnTo>
                      <a:pt x="1751" y="1675"/>
                    </a:lnTo>
                    <a:lnTo>
                      <a:pt x="1580" y="3845"/>
                    </a:lnTo>
                    <a:lnTo>
                      <a:pt x="1466" y="5329"/>
                    </a:lnTo>
                    <a:lnTo>
                      <a:pt x="1352" y="7022"/>
                    </a:lnTo>
                    <a:lnTo>
                      <a:pt x="1257" y="8887"/>
                    </a:lnTo>
                    <a:lnTo>
                      <a:pt x="1161" y="10866"/>
                    </a:lnTo>
                    <a:lnTo>
                      <a:pt x="1123" y="11856"/>
                    </a:lnTo>
                    <a:lnTo>
                      <a:pt x="1066" y="12807"/>
                    </a:lnTo>
                    <a:lnTo>
                      <a:pt x="990" y="13759"/>
                    </a:lnTo>
                    <a:lnTo>
                      <a:pt x="914" y="14672"/>
                    </a:lnTo>
                    <a:lnTo>
                      <a:pt x="724" y="16404"/>
                    </a:lnTo>
                    <a:lnTo>
                      <a:pt x="533" y="17945"/>
                    </a:lnTo>
                    <a:lnTo>
                      <a:pt x="343" y="19258"/>
                    </a:lnTo>
                    <a:lnTo>
                      <a:pt x="191" y="20286"/>
                    </a:lnTo>
                    <a:lnTo>
                      <a:pt x="1" y="21294"/>
                    </a:lnTo>
                    <a:lnTo>
                      <a:pt x="96" y="20933"/>
                    </a:lnTo>
                    <a:lnTo>
                      <a:pt x="305" y="20153"/>
                    </a:lnTo>
                    <a:lnTo>
                      <a:pt x="591" y="19011"/>
                    </a:lnTo>
                    <a:lnTo>
                      <a:pt x="914" y="17565"/>
                    </a:lnTo>
                    <a:lnTo>
                      <a:pt x="1257" y="15890"/>
                    </a:lnTo>
                    <a:lnTo>
                      <a:pt x="1428" y="14958"/>
                    </a:lnTo>
                    <a:lnTo>
                      <a:pt x="1599" y="14006"/>
                    </a:lnTo>
                    <a:lnTo>
                      <a:pt x="1732" y="13017"/>
                    </a:lnTo>
                    <a:lnTo>
                      <a:pt x="1865" y="12008"/>
                    </a:lnTo>
                    <a:lnTo>
                      <a:pt x="1980" y="11000"/>
                    </a:lnTo>
                    <a:lnTo>
                      <a:pt x="2075" y="9953"/>
                    </a:lnTo>
                    <a:lnTo>
                      <a:pt x="2113" y="10238"/>
                    </a:lnTo>
                    <a:lnTo>
                      <a:pt x="2170" y="11038"/>
                    </a:lnTo>
                    <a:lnTo>
                      <a:pt x="2246" y="12313"/>
                    </a:lnTo>
                    <a:lnTo>
                      <a:pt x="2265" y="13093"/>
                    </a:lnTo>
                    <a:lnTo>
                      <a:pt x="2284" y="13968"/>
                    </a:lnTo>
                    <a:lnTo>
                      <a:pt x="2303" y="14939"/>
                    </a:lnTo>
                    <a:lnTo>
                      <a:pt x="2303" y="15985"/>
                    </a:lnTo>
                    <a:lnTo>
                      <a:pt x="2284" y="17108"/>
                    </a:lnTo>
                    <a:lnTo>
                      <a:pt x="2246" y="18288"/>
                    </a:lnTo>
                    <a:lnTo>
                      <a:pt x="2189" y="19525"/>
                    </a:lnTo>
                    <a:lnTo>
                      <a:pt x="2094" y="20800"/>
                    </a:lnTo>
                    <a:lnTo>
                      <a:pt x="1980" y="22132"/>
                    </a:lnTo>
                    <a:lnTo>
                      <a:pt x="1827" y="23502"/>
                    </a:lnTo>
                    <a:lnTo>
                      <a:pt x="4948" y="24491"/>
                    </a:lnTo>
                    <a:lnTo>
                      <a:pt x="7955" y="25252"/>
                    </a:lnTo>
                    <a:lnTo>
                      <a:pt x="8431" y="25290"/>
                    </a:lnTo>
                    <a:lnTo>
                      <a:pt x="8488" y="24739"/>
                    </a:lnTo>
                    <a:lnTo>
                      <a:pt x="8564" y="24092"/>
                    </a:lnTo>
                    <a:lnTo>
                      <a:pt x="8640" y="23216"/>
                    </a:lnTo>
                    <a:lnTo>
                      <a:pt x="8697" y="22132"/>
                    </a:lnTo>
                    <a:lnTo>
                      <a:pt x="8773" y="20876"/>
                    </a:lnTo>
                    <a:lnTo>
                      <a:pt x="8811" y="19429"/>
                    </a:lnTo>
                    <a:lnTo>
                      <a:pt x="8830" y="17850"/>
                    </a:lnTo>
                    <a:lnTo>
                      <a:pt x="8830" y="16651"/>
                    </a:lnTo>
                    <a:lnTo>
                      <a:pt x="8792" y="15414"/>
                    </a:lnTo>
                    <a:lnTo>
                      <a:pt x="8735" y="14120"/>
                    </a:lnTo>
                    <a:lnTo>
                      <a:pt x="8659" y="12788"/>
                    </a:lnTo>
                    <a:lnTo>
                      <a:pt x="8564" y="11780"/>
                    </a:lnTo>
                    <a:lnTo>
                      <a:pt x="8469" y="10790"/>
                    </a:lnTo>
                    <a:lnTo>
                      <a:pt x="8354" y="9839"/>
                    </a:lnTo>
                    <a:lnTo>
                      <a:pt x="8221" y="8906"/>
                    </a:lnTo>
                    <a:lnTo>
                      <a:pt x="8088" y="8012"/>
                    </a:lnTo>
                    <a:lnTo>
                      <a:pt x="7936" y="7137"/>
                    </a:lnTo>
                    <a:lnTo>
                      <a:pt x="7784" y="6299"/>
                    </a:lnTo>
                    <a:lnTo>
                      <a:pt x="7631" y="5500"/>
                    </a:lnTo>
                    <a:lnTo>
                      <a:pt x="7308" y="4054"/>
                    </a:lnTo>
                    <a:lnTo>
                      <a:pt x="7089" y="3136"/>
                    </a:lnTo>
                    <a:lnTo>
                      <a:pt x="7089" y="3136"/>
                    </a:lnTo>
                    <a:lnTo>
                      <a:pt x="6547" y="2912"/>
                    </a:lnTo>
                    <a:lnTo>
                      <a:pt x="6033" y="2684"/>
                    </a:lnTo>
                    <a:lnTo>
                      <a:pt x="5576" y="2455"/>
                    </a:lnTo>
                    <a:lnTo>
                      <a:pt x="5158" y="2208"/>
                    </a:lnTo>
                    <a:lnTo>
                      <a:pt x="4777" y="1980"/>
                    </a:lnTo>
                    <a:lnTo>
                      <a:pt x="4453" y="1732"/>
                    </a:lnTo>
                    <a:lnTo>
                      <a:pt x="4149" y="1504"/>
                    </a:lnTo>
                    <a:lnTo>
                      <a:pt x="3883" y="1295"/>
                    </a:lnTo>
                    <a:lnTo>
                      <a:pt x="3673" y="1085"/>
                    </a:lnTo>
                    <a:lnTo>
                      <a:pt x="3483" y="895"/>
                    </a:lnTo>
                    <a:lnTo>
                      <a:pt x="3198" y="591"/>
                    </a:lnTo>
                    <a:lnTo>
                      <a:pt x="3026" y="381"/>
                    </a:lnTo>
                    <a:lnTo>
                      <a:pt x="2994" y="317"/>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32"/>
              <p:cNvSpPr/>
              <p:nvPr/>
            </p:nvSpPr>
            <p:spPr>
              <a:xfrm>
                <a:off x="5450525" y="4543475"/>
                <a:ext cx="220775" cy="632275"/>
              </a:xfrm>
              <a:custGeom>
                <a:avLst/>
                <a:gdLst/>
                <a:ahLst/>
                <a:cxnLst/>
                <a:rect l="l" t="t" r="r" b="b"/>
                <a:pathLst>
                  <a:path w="8831" h="25291" fill="none" extrusionOk="0">
                    <a:moveTo>
                      <a:pt x="4739" y="1"/>
                    </a:moveTo>
                    <a:lnTo>
                      <a:pt x="4739" y="1"/>
                    </a:lnTo>
                    <a:lnTo>
                      <a:pt x="4168" y="20"/>
                    </a:lnTo>
                    <a:lnTo>
                      <a:pt x="3902" y="58"/>
                    </a:lnTo>
                    <a:lnTo>
                      <a:pt x="3673" y="96"/>
                    </a:lnTo>
                    <a:lnTo>
                      <a:pt x="3673" y="96"/>
                    </a:lnTo>
                    <a:lnTo>
                      <a:pt x="3350" y="191"/>
                    </a:lnTo>
                    <a:lnTo>
                      <a:pt x="3026" y="305"/>
                    </a:lnTo>
                    <a:lnTo>
                      <a:pt x="2703" y="419"/>
                    </a:lnTo>
                    <a:lnTo>
                      <a:pt x="2436" y="552"/>
                    </a:lnTo>
                    <a:lnTo>
                      <a:pt x="1999" y="781"/>
                    </a:lnTo>
                    <a:lnTo>
                      <a:pt x="1827" y="876"/>
                    </a:lnTo>
                    <a:lnTo>
                      <a:pt x="1827" y="876"/>
                    </a:lnTo>
                    <a:lnTo>
                      <a:pt x="1751" y="1675"/>
                    </a:lnTo>
                    <a:lnTo>
                      <a:pt x="1580" y="3845"/>
                    </a:lnTo>
                    <a:lnTo>
                      <a:pt x="1466" y="5329"/>
                    </a:lnTo>
                    <a:lnTo>
                      <a:pt x="1352" y="7022"/>
                    </a:lnTo>
                    <a:lnTo>
                      <a:pt x="1257" y="8887"/>
                    </a:lnTo>
                    <a:lnTo>
                      <a:pt x="1161" y="10866"/>
                    </a:lnTo>
                    <a:lnTo>
                      <a:pt x="1161" y="10866"/>
                    </a:lnTo>
                    <a:lnTo>
                      <a:pt x="1123" y="11856"/>
                    </a:lnTo>
                    <a:lnTo>
                      <a:pt x="1066" y="12807"/>
                    </a:lnTo>
                    <a:lnTo>
                      <a:pt x="990" y="13759"/>
                    </a:lnTo>
                    <a:lnTo>
                      <a:pt x="914" y="14672"/>
                    </a:lnTo>
                    <a:lnTo>
                      <a:pt x="724" y="16404"/>
                    </a:lnTo>
                    <a:lnTo>
                      <a:pt x="533" y="17945"/>
                    </a:lnTo>
                    <a:lnTo>
                      <a:pt x="343" y="19258"/>
                    </a:lnTo>
                    <a:lnTo>
                      <a:pt x="191" y="20286"/>
                    </a:lnTo>
                    <a:lnTo>
                      <a:pt x="1" y="21294"/>
                    </a:lnTo>
                    <a:lnTo>
                      <a:pt x="1" y="21294"/>
                    </a:lnTo>
                    <a:lnTo>
                      <a:pt x="96" y="20933"/>
                    </a:lnTo>
                    <a:lnTo>
                      <a:pt x="305" y="20153"/>
                    </a:lnTo>
                    <a:lnTo>
                      <a:pt x="591" y="19011"/>
                    </a:lnTo>
                    <a:lnTo>
                      <a:pt x="914" y="17565"/>
                    </a:lnTo>
                    <a:lnTo>
                      <a:pt x="1257" y="15890"/>
                    </a:lnTo>
                    <a:lnTo>
                      <a:pt x="1428" y="14958"/>
                    </a:lnTo>
                    <a:lnTo>
                      <a:pt x="1599" y="14006"/>
                    </a:lnTo>
                    <a:lnTo>
                      <a:pt x="1732" y="13017"/>
                    </a:lnTo>
                    <a:lnTo>
                      <a:pt x="1865" y="12008"/>
                    </a:lnTo>
                    <a:lnTo>
                      <a:pt x="1980" y="11000"/>
                    </a:lnTo>
                    <a:lnTo>
                      <a:pt x="2075" y="9953"/>
                    </a:lnTo>
                    <a:lnTo>
                      <a:pt x="2075" y="9953"/>
                    </a:lnTo>
                    <a:lnTo>
                      <a:pt x="2113" y="10238"/>
                    </a:lnTo>
                    <a:lnTo>
                      <a:pt x="2170" y="11038"/>
                    </a:lnTo>
                    <a:lnTo>
                      <a:pt x="2246" y="12313"/>
                    </a:lnTo>
                    <a:lnTo>
                      <a:pt x="2265" y="13093"/>
                    </a:lnTo>
                    <a:lnTo>
                      <a:pt x="2284" y="13968"/>
                    </a:lnTo>
                    <a:lnTo>
                      <a:pt x="2303" y="14939"/>
                    </a:lnTo>
                    <a:lnTo>
                      <a:pt x="2303" y="15985"/>
                    </a:lnTo>
                    <a:lnTo>
                      <a:pt x="2284" y="17108"/>
                    </a:lnTo>
                    <a:lnTo>
                      <a:pt x="2246" y="18288"/>
                    </a:lnTo>
                    <a:lnTo>
                      <a:pt x="2189" y="19525"/>
                    </a:lnTo>
                    <a:lnTo>
                      <a:pt x="2094" y="20800"/>
                    </a:lnTo>
                    <a:lnTo>
                      <a:pt x="1980" y="22132"/>
                    </a:lnTo>
                    <a:lnTo>
                      <a:pt x="1827" y="23502"/>
                    </a:lnTo>
                    <a:lnTo>
                      <a:pt x="4948" y="24491"/>
                    </a:lnTo>
                    <a:lnTo>
                      <a:pt x="7955" y="25252"/>
                    </a:lnTo>
                    <a:lnTo>
                      <a:pt x="7955" y="25252"/>
                    </a:lnTo>
                    <a:lnTo>
                      <a:pt x="7955" y="25252"/>
                    </a:lnTo>
                    <a:lnTo>
                      <a:pt x="8431" y="25290"/>
                    </a:lnTo>
                    <a:lnTo>
                      <a:pt x="8431" y="25290"/>
                    </a:lnTo>
                    <a:lnTo>
                      <a:pt x="8488" y="24739"/>
                    </a:lnTo>
                    <a:lnTo>
                      <a:pt x="8564" y="24092"/>
                    </a:lnTo>
                    <a:lnTo>
                      <a:pt x="8640" y="23216"/>
                    </a:lnTo>
                    <a:lnTo>
                      <a:pt x="8697" y="22132"/>
                    </a:lnTo>
                    <a:lnTo>
                      <a:pt x="8773" y="20876"/>
                    </a:lnTo>
                    <a:lnTo>
                      <a:pt x="8811" y="19429"/>
                    </a:lnTo>
                    <a:lnTo>
                      <a:pt x="8830" y="17850"/>
                    </a:lnTo>
                    <a:lnTo>
                      <a:pt x="8830" y="17850"/>
                    </a:lnTo>
                    <a:lnTo>
                      <a:pt x="8830" y="16651"/>
                    </a:lnTo>
                    <a:lnTo>
                      <a:pt x="8792" y="15414"/>
                    </a:lnTo>
                    <a:lnTo>
                      <a:pt x="8735" y="14120"/>
                    </a:lnTo>
                    <a:lnTo>
                      <a:pt x="8659" y="12788"/>
                    </a:lnTo>
                    <a:lnTo>
                      <a:pt x="8659" y="12788"/>
                    </a:lnTo>
                    <a:lnTo>
                      <a:pt x="8659" y="12788"/>
                    </a:lnTo>
                    <a:lnTo>
                      <a:pt x="8564" y="11780"/>
                    </a:lnTo>
                    <a:lnTo>
                      <a:pt x="8469" y="10790"/>
                    </a:lnTo>
                    <a:lnTo>
                      <a:pt x="8354" y="9839"/>
                    </a:lnTo>
                    <a:lnTo>
                      <a:pt x="8221" y="8906"/>
                    </a:lnTo>
                    <a:lnTo>
                      <a:pt x="8088" y="8012"/>
                    </a:lnTo>
                    <a:lnTo>
                      <a:pt x="7936" y="7137"/>
                    </a:lnTo>
                    <a:lnTo>
                      <a:pt x="7784" y="6299"/>
                    </a:lnTo>
                    <a:lnTo>
                      <a:pt x="7631" y="5500"/>
                    </a:lnTo>
                    <a:lnTo>
                      <a:pt x="7308" y="4054"/>
                    </a:lnTo>
                    <a:lnTo>
                      <a:pt x="7003" y="2779"/>
                    </a:lnTo>
                    <a:lnTo>
                      <a:pt x="6737" y="1713"/>
                    </a:lnTo>
                    <a:lnTo>
                      <a:pt x="6509" y="914"/>
                    </a:lnTo>
                    <a:lnTo>
                      <a:pt x="6509" y="914"/>
                    </a:lnTo>
                    <a:lnTo>
                      <a:pt x="6375" y="457"/>
                    </a:lnTo>
                    <a:lnTo>
                      <a:pt x="6375" y="457"/>
                    </a:lnTo>
                    <a:lnTo>
                      <a:pt x="6375" y="457"/>
                    </a:lnTo>
                    <a:lnTo>
                      <a:pt x="6356" y="457"/>
                    </a:lnTo>
                    <a:lnTo>
                      <a:pt x="7099" y="3140"/>
                    </a:lnTo>
                    <a:lnTo>
                      <a:pt x="7099" y="3140"/>
                    </a:lnTo>
                    <a:lnTo>
                      <a:pt x="6547" y="2912"/>
                    </a:lnTo>
                    <a:lnTo>
                      <a:pt x="6033" y="2684"/>
                    </a:lnTo>
                    <a:lnTo>
                      <a:pt x="5576" y="2455"/>
                    </a:lnTo>
                    <a:lnTo>
                      <a:pt x="5158" y="2208"/>
                    </a:lnTo>
                    <a:lnTo>
                      <a:pt x="4777" y="1980"/>
                    </a:lnTo>
                    <a:lnTo>
                      <a:pt x="4453" y="1732"/>
                    </a:lnTo>
                    <a:lnTo>
                      <a:pt x="4149" y="1504"/>
                    </a:lnTo>
                    <a:lnTo>
                      <a:pt x="3883" y="1295"/>
                    </a:lnTo>
                    <a:lnTo>
                      <a:pt x="3673" y="1085"/>
                    </a:lnTo>
                    <a:lnTo>
                      <a:pt x="3483" y="895"/>
                    </a:lnTo>
                    <a:lnTo>
                      <a:pt x="3198" y="591"/>
                    </a:lnTo>
                    <a:lnTo>
                      <a:pt x="3026" y="381"/>
                    </a:lnTo>
                    <a:lnTo>
                      <a:pt x="2988" y="305"/>
                    </a:lnTo>
                    <a:lnTo>
                      <a:pt x="2988" y="305"/>
                    </a:lnTo>
                    <a:lnTo>
                      <a:pt x="3026" y="591"/>
                    </a:lnTo>
                    <a:lnTo>
                      <a:pt x="3045" y="952"/>
                    </a:lnTo>
                    <a:lnTo>
                      <a:pt x="3064" y="1466"/>
                    </a:lnTo>
                    <a:lnTo>
                      <a:pt x="3045" y="2170"/>
                    </a:lnTo>
                    <a:lnTo>
                      <a:pt x="3007" y="3064"/>
                    </a:lnTo>
                    <a:lnTo>
                      <a:pt x="2931" y="4168"/>
                    </a:lnTo>
                    <a:lnTo>
                      <a:pt x="2798" y="5481"/>
                    </a:lnTo>
                    <a:lnTo>
                      <a:pt x="2798" y="5481"/>
                    </a:lnTo>
                    <a:lnTo>
                      <a:pt x="2703" y="6223"/>
                    </a:lnTo>
                    <a:lnTo>
                      <a:pt x="2589" y="6965"/>
                    </a:lnTo>
                    <a:lnTo>
                      <a:pt x="2341" y="8488"/>
                    </a:lnTo>
                    <a:lnTo>
                      <a:pt x="2056" y="9991"/>
                    </a:lnTo>
                    <a:lnTo>
                      <a:pt x="1770" y="11399"/>
                    </a:lnTo>
                    <a:lnTo>
                      <a:pt x="1504" y="12617"/>
                    </a:lnTo>
                    <a:lnTo>
                      <a:pt x="1276" y="13568"/>
                    </a:lnTo>
                    <a:lnTo>
                      <a:pt x="1085" y="14444"/>
                    </a:lnTo>
                    <a:lnTo>
                      <a:pt x="2988" y="305"/>
                    </a:lnTo>
                    <a:lnTo>
                      <a:pt x="2988" y="305"/>
                    </a:lnTo>
                    <a:lnTo>
                      <a:pt x="4434" y="210"/>
                    </a:lnTo>
                    <a:lnTo>
                      <a:pt x="4434" y="210"/>
                    </a:lnTo>
                    <a:lnTo>
                      <a:pt x="4891" y="153"/>
                    </a:lnTo>
                    <a:lnTo>
                      <a:pt x="5766" y="58"/>
                    </a:lnTo>
                    <a:lnTo>
                      <a:pt x="5766" y="58"/>
                    </a:lnTo>
                    <a:lnTo>
                      <a:pt x="5291" y="20"/>
                    </a:lnTo>
                    <a:lnTo>
                      <a:pt x="473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9" name="Google Shape;3249;p32"/>
              <p:cNvSpPr/>
              <p:nvPr/>
            </p:nvSpPr>
            <p:spPr>
              <a:xfrm>
                <a:off x="5561375" y="4544900"/>
                <a:ext cx="48550" cy="10025"/>
              </a:xfrm>
              <a:custGeom>
                <a:avLst/>
                <a:gdLst/>
                <a:ahLst/>
                <a:cxnLst/>
                <a:rect l="l" t="t" r="r" b="b"/>
                <a:pathLst>
                  <a:path w="1942" h="401" extrusionOk="0">
                    <a:moveTo>
                      <a:pt x="1332" y="1"/>
                    </a:moveTo>
                    <a:lnTo>
                      <a:pt x="457" y="96"/>
                    </a:lnTo>
                    <a:lnTo>
                      <a:pt x="0" y="153"/>
                    </a:lnTo>
                    <a:lnTo>
                      <a:pt x="1827" y="39"/>
                    </a:lnTo>
                    <a:lnTo>
                      <a:pt x="1332" y="1"/>
                    </a:lnTo>
                    <a:close/>
                    <a:moveTo>
                      <a:pt x="1827" y="39"/>
                    </a:moveTo>
                    <a:lnTo>
                      <a:pt x="1922" y="400"/>
                    </a:lnTo>
                    <a:lnTo>
                      <a:pt x="1941" y="400"/>
                    </a:lnTo>
                    <a:lnTo>
                      <a:pt x="1903" y="305"/>
                    </a:lnTo>
                    <a:lnTo>
                      <a:pt x="1827" y="39"/>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0" name="Google Shape;3250;p32"/>
              <p:cNvSpPr/>
              <p:nvPr/>
            </p:nvSpPr>
            <p:spPr>
              <a:xfrm>
                <a:off x="5607050" y="4545850"/>
                <a:ext cx="2875" cy="9075"/>
              </a:xfrm>
              <a:custGeom>
                <a:avLst/>
                <a:gdLst/>
                <a:ahLst/>
                <a:cxnLst/>
                <a:rect l="l" t="t" r="r" b="b"/>
                <a:pathLst>
                  <a:path w="115" h="363" fill="none" extrusionOk="0">
                    <a:moveTo>
                      <a:pt x="0" y="1"/>
                    </a:moveTo>
                    <a:lnTo>
                      <a:pt x="95" y="362"/>
                    </a:lnTo>
                    <a:lnTo>
                      <a:pt x="95" y="362"/>
                    </a:lnTo>
                    <a:lnTo>
                      <a:pt x="114" y="362"/>
                    </a:lnTo>
                    <a:lnTo>
                      <a:pt x="114" y="362"/>
                    </a:lnTo>
                    <a:lnTo>
                      <a:pt x="76" y="267"/>
                    </a:lnTo>
                    <a:lnTo>
                      <a:pt x="76" y="267"/>
                    </a:lnTo>
                    <a:lnTo>
                      <a:pt x="0" y="1"/>
                    </a:ln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32"/>
              <p:cNvSpPr/>
              <p:nvPr/>
            </p:nvSpPr>
            <p:spPr>
              <a:xfrm>
                <a:off x="5561375" y="4544900"/>
                <a:ext cx="45700" cy="3825"/>
              </a:xfrm>
              <a:custGeom>
                <a:avLst/>
                <a:gdLst/>
                <a:ahLst/>
                <a:cxnLst/>
                <a:rect l="l" t="t" r="r" b="b"/>
                <a:pathLst>
                  <a:path w="1828" h="153" fill="none" extrusionOk="0">
                    <a:moveTo>
                      <a:pt x="1332" y="1"/>
                    </a:moveTo>
                    <a:lnTo>
                      <a:pt x="1332" y="1"/>
                    </a:lnTo>
                    <a:lnTo>
                      <a:pt x="457" y="96"/>
                    </a:lnTo>
                    <a:lnTo>
                      <a:pt x="0" y="153"/>
                    </a:lnTo>
                    <a:lnTo>
                      <a:pt x="1827" y="39"/>
                    </a:lnTo>
                    <a:lnTo>
                      <a:pt x="1827" y="39"/>
                    </a:lnTo>
                    <a:lnTo>
                      <a:pt x="13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32"/>
              <p:cNvSpPr/>
              <p:nvPr/>
            </p:nvSpPr>
            <p:spPr>
              <a:xfrm>
                <a:off x="5574225" y="5155750"/>
                <a:ext cx="75175" cy="19050"/>
              </a:xfrm>
              <a:custGeom>
                <a:avLst/>
                <a:gdLst/>
                <a:ahLst/>
                <a:cxnLst/>
                <a:rect l="l" t="t" r="r" b="b"/>
                <a:pathLst>
                  <a:path w="3007" h="762" extrusionOk="0">
                    <a:moveTo>
                      <a:pt x="0" y="0"/>
                    </a:moveTo>
                    <a:lnTo>
                      <a:pt x="1675" y="552"/>
                    </a:lnTo>
                    <a:lnTo>
                      <a:pt x="1694" y="552"/>
                    </a:lnTo>
                    <a:lnTo>
                      <a:pt x="2360" y="685"/>
                    </a:lnTo>
                    <a:lnTo>
                      <a:pt x="3007" y="761"/>
                    </a:lnTo>
                    <a:lnTo>
                      <a:pt x="0" y="0"/>
                    </a:lnTo>
                    <a:close/>
                  </a:path>
                </a:pathLst>
              </a:custGeom>
              <a:solidFill>
                <a:srgbClr val="02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3" name="Google Shape;3253;p32"/>
              <p:cNvSpPr/>
              <p:nvPr/>
            </p:nvSpPr>
            <p:spPr>
              <a:xfrm>
                <a:off x="5574225" y="5155750"/>
                <a:ext cx="75175" cy="19050"/>
              </a:xfrm>
              <a:custGeom>
                <a:avLst/>
                <a:gdLst/>
                <a:ahLst/>
                <a:cxnLst/>
                <a:rect l="l" t="t" r="r" b="b"/>
                <a:pathLst>
                  <a:path w="3007" h="762" fill="none" extrusionOk="0">
                    <a:moveTo>
                      <a:pt x="0" y="0"/>
                    </a:moveTo>
                    <a:lnTo>
                      <a:pt x="1675" y="552"/>
                    </a:lnTo>
                    <a:lnTo>
                      <a:pt x="1694" y="552"/>
                    </a:lnTo>
                    <a:lnTo>
                      <a:pt x="1694" y="552"/>
                    </a:lnTo>
                    <a:lnTo>
                      <a:pt x="2360" y="685"/>
                    </a:lnTo>
                    <a:lnTo>
                      <a:pt x="3007" y="761"/>
                    </a:lnTo>
                    <a:lnTo>
                      <a:pt x="3007" y="761"/>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4" name="Google Shape;3254;p32"/>
              <p:cNvSpPr/>
              <p:nvPr/>
            </p:nvSpPr>
            <p:spPr>
              <a:xfrm>
                <a:off x="5525225" y="4548700"/>
                <a:ext cx="102775" cy="73300"/>
              </a:xfrm>
              <a:custGeom>
                <a:avLst/>
                <a:gdLst/>
                <a:ahLst/>
                <a:cxnLst/>
                <a:rect l="l" t="t" r="r" b="b"/>
                <a:pathLst>
                  <a:path w="4111" h="2932" extrusionOk="0">
                    <a:moveTo>
                      <a:pt x="1446" y="1"/>
                    </a:moveTo>
                    <a:lnTo>
                      <a:pt x="0" y="96"/>
                    </a:lnTo>
                    <a:lnTo>
                      <a:pt x="38" y="172"/>
                    </a:lnTo>
                    <a:lnTo>
                      <a:pt x="210" y="382"/>
                    </a:lnTo>
                    <a:lnTo>
                      <a:pt x="495" y="686"/>
                    </a:lnTo>
                    <a:lnTo>
                      <a:pt x="685" y="876"/>
                    </a:lnTo>
                    <a:lnTo>
                      <a:pt x="895" y="1086"/>
                    </a:lnTo>
                    <a:lnTo>
                      <a:pt x="1161" y="1295"/>
                    </a:lnTo>
                    <a:lnTo>
                      <a:pt x="1465" y="1523"/>
                    </a:lnTo>
                    <a:lnTo>
                      <a:pt x="1789" y="1771"/>
                    </a:lnTo>
                    <a:lnTo>
                      <a:pt x="2170" y="1999"/>
                    </a:lnTo>
                    <a:lnTo>
                      <a:pt x="2588" y="2246"/>
                    </a:lnTo>
                    <a:lnTo>
                      <a:pt x="3045" y="2475"/>
                    </a:lnTo>
                    <a:lnTo>
                      <a:pt x="3559" y="2703"/>
                    </a:lnTo>
                    <a:lnTo>
                      <a:pt x="4111" y="2931"/>
                    </a:lnTo>
                    <a:lnTo>
                      <a:pt x="3368" y="248"/>
                    </a:lnTo>
                    <a:lnTo>
                      <a:pt x="2874" y="153"/>
                    </a:lnTo>
                    <a:lnTo>
                      <a:pt x="2379" y="77"/>
                    </a:lnTo>
                    <a:lnTo>
                      <a:pt x="1941" y="20"/>
                    </a:lnTo>
                    <a:lnTo>
                      <a:pt x="152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32"/>
              <p:cNvSpPr/>
              <p:nvPr/>
            </p:nvSpPr>
            <p:spPr>
              <a:xfrm>
                <a:off x="5525225" y="4548700"/>
                <a:ext cx="102775" cy="73300"/>
              </a:xfrm>
              <a:custGeom>
                <a:avLst/>
                <a:gdLst/>
                <a:ahLst/>
                <a:cxnLst/>
                <a:rect l="l" t="t" r="r" b="b"/>
                <a:pathLst>
                  <a:path w="4111" h="2932" fill="none" extrusionOk="0">
                    <a:moveTo>
                      <a:pt x="1446" y="1"/>
                    </a:moveTo>
                    <a:lnTo>
                      <a:pt x="0" y="96"/>
                    </a:lnTo>
                    <a:lnTo>
                      <a:pt x="0" y="96"/>
                    </a:lnTo>
                    <a:lnTo>
                      <a:pt x="0" y="96"/>
                    </a:lnTo>
                    <a:lnTo>
                      <a:pt x="38" y="172"/>
                    </a:lnTo>
                    <a:lnTo>
                      <a:pt x="210" y="382"/>
                    </a:lnTo>
                    <a:lnTo>
                      <a:pt x="495" y="686"/>
                    </a:lnTo>
                    <a:lnTo>
                      <a:pt x="685" y="876"/>
                    </a:lnTo>
                    <a:lnTo>
                      <a:pt x="895" y="1086"/>
                    </a:lnTo>
                    <a:lnTo>
                      <a:pt x="1161" y="1295"/>
                    </a:lnTo>
                    <a:lnTo>
                      <a:pt x="1465" y="1523"/>
                    </a:lnTo>
                    <a:lnTo>
                      <a:pt x="1789" y="1771"/>
                    </a:lnTo>
                    <a:lnTo>
                      <a:pt x="2170" y="1999"/>
                    </a:lnTo>
                    <a:lnTo>
                      <a:pt x="2588" y="2246"/>
                    </a:lnTo>
                    <a:lnTo>
                      <a:pt x="3045" y="2475"/>
                    </a:lnTo>
                    <a:lnTo>
                      <a:pt x="3559" y="2703"/>
                    </a:lnTo>
                    <a:lnTo>
                      <a:pt x="4111" y="2931"/>
                    </a:lnTo>
                    <a:lnTo>
                      <a:pt x="3368" y="248"/>
                    </a:lnTo>
                    <a:lnTo>
                      <a:pt x="3368" y="248"/>
                    </a:lnTo>
                    <a:lnTo>
                      <a:pt x="2874" y="153"/>
                    </a:lnTo>
                    <a:lnTo>
                      <a:pt x="2379" y="77"/>
                    </a:lnTo>
                    <a:lnTo>
                      <a:pt x="1941" y="20"/>
                    </a:lnTo>
                    <a:lnTo>
                      <a:pt x="1523" y="1"/>
                    </a:lnTo>
                    <a:lnTo>
                      <a:pt x="1523" y="1"/>
                    </a:lnTo>
                    <a:lnTo>
                      <a:pt x="1427" y="1"/>
                    </a:lnTo>
                    <a:lnTo>
                      <a:pt x="1427" y="1"/>
                    </a:lnTo>
                    <a:lnTo>
                      <a:pt x="144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32"/>
              <p:cNvSpPr/>
              <p:nvPr/>
            </p:nvSpPr>
            <p:spPr>
              <a:xfrm>
                <a:off x="5561375" y="4545850"/>
                <a:ext cx="48075" cy="9075"/>
              </a:xfrm>
              <a:custGeom>
                <a:avLst/>
                <a:gdLst/>
                <a:ahLst/>
                <a:cxnLst/>
                <a:rect l="l" t="t" r="r" b="b"/>
                <a:pathLst>
                  <a:path w="1923" h="363" extrusionOk="0">
                    <a:moveTo>
                      <a:pt x="1827" y="1"/>
                    </a:moveTo>
                    <a:lnTo>
                      <a:pt x="0" y="115"/>
                    </a:lnTo>
                    <a:lnTo>
                      <a:pt x="77" y="115"/>
                    </a:lnTo>
                    <a:lnTo>
                      <a:pt x="495" y="134"/>
                    </a:lnTo>
                    <a:lnTo>
                      <a:pt x="933" y="191"/>
                    </a:lnTo>
                    <a:lnTo>
                      <a:pt x="1428" y="267"/>
                    </a:lnTo>
                    <a:lnTo>
                      <a:pt x="1922" y="362"/>
                    </a:lnTo>
                    <a:lnTo>
                      <a:pt x="1827"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7" name="Google Shape;3257;p32"/>
              <p:cNvSpPr/>
              <p:nvPr/>
            </p:nvSpPr>
            <p:spPr>
              <a:xfrm>
                <a:off x="5560900" y="4545850"/>
                <a:ext cx="48550" cy="9075"/>
              </a:xfrm>
              <a:custGeom>
                <a:avLst/>
                <a:gdLst/>
                <a:ahLst/>
                <a:cxnLst/>
                <a:rect l="l" t="t" r="r" b="b"/>
                <a:pathLst>
                  <a:path w="1942" h="363" fill="none" extrusionOk="0">
                    <a:moveTo>
                      <a:pt x="1846" y="1"/>
                    </a:moveTo>
                    <a:lnTo>
                      <a:pt x="19" y="115"/>
                    </a:lnTo>
                    <a:lnTo>
                      <a:pt x="19" y="115"/>
                    </a:lnTo>
                    <a:lnTo>
                      <a:pt x="0" y="115"/>
                    </a:lnTo>
                    <a:lnTo>
                      <a:pt x="0" y="115"/>
                    </a:lnTo>
                    <a:lnTo>
                      <a:pt x="96" y="115"/>
                    </a:lnTo>
                    <a:lnTo>
                      <a:pt x="96" y="115"/>
                    </a:lnTo>
                    <a:lnTo>
                      <a:pt x="514" y="134"/>
                    </a:lnTo>
                    <a:lnTo>
                      <a:pt x="952" y="191"/>
                    </a:lnTo>
                    <a:lnTo>
                      <a:pt x="1447" y="267"/>
                    </a:lnTo>
                    <a:lnTo>
                      <a:pt x="1941" y="362"/>
                    </a:lnTo>
                    <a:lnTo>
                      <a:pt x="1846" y="1"/>
                    </a:lnTo>
                    <a:lnTo>
                      <a:pt x="1846" y="1"/>
                    </a:lnTo>
                    <a:lnTo>
                      <a:pt x="1846" y="1"/>
                    </a:lnTo>
                    <a:lnTo>
                      <a:pt x="1846" y="1"/>
                    </a:lnTo>
                    <a:lnTo>
                      <a:pt x="1846" y="1"/>
                    </a:lnTo>
                    <a:lnTo>
                      <a:pt x="1846" y="1"/>
                    </a:lnTo>
                    <a:lnTo>
                      <a:pt x="1846" y="1"/>
                    </a:lnTo>
                    <a:lnTo>
                      <a:pt x="184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8" name="Google Shape;3258;p32"/>
              <p:cNvSpPr/>
              <p:nvPr/>
            </p:nvSpPr>
            <p:spPr>
              <a:xfrm>
                <a:off x="5903900" y="4613400"/>
                <a:ext cx="225525" cy="410600"/>
              </a:xfrm>
              <a:custGeom>
                <a:avLst/>
                <a:gdLst/>
                <a:ahLst/>
                <a:cxnLst/>
                <a:rect l="l" t="t" r="r" b="b"/>
                <a:pathLst>
                  <a:path w="9021" h="16424" extrusionOk="0">
                    <a:moveTo>
                      <a:pt x="0" y="1"/>
                    </a:moveTo>
                    <a:lnTo>
                      <a:pt x="19" y="11533"/>
                    </a:lnTo>
                    <a:lnTo>
                      <a:pt x="96" y="10905"/>
                    </a:lnTo>
                    <a:lnTo>
                      <a:pt x="153" y="10277"/>
                    </a:lnTo>
                    <a:lnTo>
                      <a:pt x="229" y="9002"/>
                    </a:lnTo>
                    <a:lnTo>
                      <a:pt x="286" y="7746"/>
                    </a:lnTo>
                    <a:lnTo>
                      <a:pt x="305" y="6490"/>
                    </a:lnTo>
                    <a:lnTo>
                      <a:pt x="305" y="5272"/>
                    </a:lnTo>
                    <a:lnTo>
                      <a:pt x="267" y="4092"/>
                    </a:lnTo>
                    <a:lnTo>
                      <a:pt x="229" y="3008"/>
                    </a:lnTo>
                    <a:lnTo>
                      <a:pt x="172" y="1980"/>
                    </a:lnTo>
                    <a:lnTo>
                      <a:pt x="153" y="1771"/>
                    </a:lnTo>
                    <a:lnTo>
                      <a:pt x="39" y="439"/>
                    </a:lnTo>
                    <a:lnTo>
                      <a:pt x="0" y="1"/>
                    </a:lnTo>
                    <a:close/>
                    <a:moveTo>
                      <a:pt x="8925" y="781"/>
                    </a:moveTo>
                    <a:lnTo>
                      <a:pt x="8982" y="1752"/>
                    </a:lnTo>
                    <a:lnTo>
                      <a:pt x="9001" y="2741"/>
                    </a:lnTo>
                    <a:lnTo>
                      <a:pt x="8982" y="3750"/>
                    </a:lnTo>
                    <a:lnTo>
                      <a:pt x="8944" y="4758"/>
                    </a:lnTo>
                    <a:lnTo>
                      <a:pt x="8887" y="5786"/>
                    </a:lnTo>
                    <a:lnTo>
                      <a:pt x="8792" y="6832"/>
                    </a:lnTo>
                    <a:lnTo>
                      <a:pt x="8697" y="7860"/>
                    </a:lnTo>
                    <a:lnTo>
                      <a:pt x="8564" y="8888"/>
                    </a:lnTo>
                    <a:lnTo>
                      <a:pt x="8430" y="9915"/>
                    </a:lnTo>
                    <a:lnTo>
                      <a:pt x="8278" y="10924"/>
                    </a:lnTo>
                    <a:lnTo>
                      <a:pt x="8126" y="11913"/>
                    </a:lnTo>
                    <a:lnTo>
                      <a:pt x="7955" y="12865"/>
                    </a:lnTo>
                    <a:lnTo>
                      <a:pt x="7593" y="14711"/>
                    </a:lnTo>
                    <a:lnTo>
                      <a:pt x="7251" y="16404"/>
                    </a:lnTo>
                    <a:lnTo>
                      <a:pt x="7403" y="16423"/>
                    </a:lnTo>
                    <a:lnTo>
                      <a:pt x="7479" y="16005"/>
                    </a:lnTo>
                    <a:lnTo>
                      <a:pt x="7707" y="14825"/>
                    </a:lnTo>
                    <a:lnTo>
                      <a:pt x="8012" y="13036"/>
                    </a:lnTo>
                    <a:lnTo>
                      <a:pt x="8183" y="11989"/>
                    </a:lnTo>
                    <a:lnTo>
                      <a:pt x="8354" y="10829"/>
                    </a:lnTo>
                    <a:lnTo>
                      <a:pt x="8526" y="9611"/>
                    </a:lnTo>
                    <a:lnTo>
                      <a:pt x="8678" y="8336"/>
                    </a:lnTo>
                    <a:lnTo>
                      <a:pt x="8811" y="7042"/>
                    </a:lnTo>
                    <a:lnTo>
                      <a:pt x="8906" y="5729"/>
                    </a:lnTo>
                    <a:lnTo>
                      <a:pt x="8982" y="4435"/>
                    </a:lnTo>
                    <a:lnTo>
                      <a:pt x="9020" y="3160"/>
                    </a:lnTo>
                    <a:lnTo>
                      <a:pt x="9020" y="2532"/>
                    </a:lnTo>
                    <a:lnTo>
                      <a:pt x="9001" y="1942"/>
                    </a:lnTo>
                    <a:lnTo>
                      <a:pt x="8963" y="1352"/>
                    </a:lnTo>
                    <a:lnTo>
                      <a:pt x="8925" y="781"/>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9" name="Google Shape;3259;p32"/>
              <p:cNvSpPr/>
              <p:nvPr/>
            </p:nvSpPr>
            <p:spPr>
              <a:xfrm>
                <a:off x="6085150" y="4632925"/>
                <a:ext cx="44275" cy="391075"/>
              </a:xfrm>
              <a:custGeom>
                <a:avLst/>
                <a:gdLst/>
                <a:ahLst/>
                <a:cxnLst/>
                <a:rect l="l" t="t" r="r" b="b"/>
                <a:pathLst>
                  <a:path w="1771" h="15643" fill="none" extrusionOk="0">
                    <a:moveTo>
                      <a:pt x="1675" y="0"/>
                    </a:moveTo>
                    <a:lnTo>
                      <a:pt x="1675" y="0"/>
                    </a:lnTo>
                    <a:lnTo>
                      <a:pt x="1675" y="0"/>
                    </a:lnTo>
                    <a:lnTo>
                      <a:pt x="1732" y="971"/>
                    </a:lnTo>
                    <a:lnTo>
                      <a:pt x="1751" y="1960"/>
                    </a:lnTo>
                    <a:lnTo>
                      <a:pt x="1732" y="2969"/>
                    </a:lnTo>
                    <a:lnTo>
                      <a:pt x="1694" y="3977"/>
                    </a:lnTo>
                    <a:lnTo>
                      <a:pt x="1637" y="5005"/>
                    </a:lnTo>
                    <a:lnTo>
                      <a:pt x="1542" y="6051"/>
                    </a:lnTo>
                    <a:lnTo>
                      <a:pt x="1447" y="7079"/>
                    </a:lnTo>
                    <a:lnTo>
                      <a:pt x="1314" y="8107"/>
                    </a:lnTo>
                    <a:lnTo>
                      <a:pt x="1180" y="9134"/>
                    </a:lnTo>
                    <a:lnTo>
                      <a:pt x="1028" y="10143"/>
                    </a:lnTo>
                    <a:lnTo>
                      <a:pt x="876" y="11132"/>
                    </a:lnTo>
                    <a:lnTo>
                      <a:pt x="705" y="12084"/>
                    </a:lnTo>
                    <a:lnTo>
                      <a:pt x="343" y="13930"/>
                    </a:lnTo>
                    <a:lnTo>
                      <a:pt x="1" y="15623"/>
                    </a:lnTo>
                    <a:lnTo>
                      <a:pt x="1" y="15623"/>
                    </a:lnTo>
                    <a:lnTo>
                      <a:pt x="153" y="15642"/>
                    </a:lnTo>
                    <a:lnTo>
                      <a:pt x="153" y="15642"/>
                    </a:lnTo>
                    <a:lnTo>
                      <a:pt x="229" y="15224"/>
                    </a:lnTo>
                    <a:lnTo>
                      <a:pt x="457" y="14044"/>
                    </a:lnTo>
                    <a:lnTo>
                      <a:pt x="762" y="12255"/>
                    </a:lnTo>
                    <a:lnTo>
                      <a:pt x="933" y="11208"/>
                    </a:lnTo>
                    <a:lnTo>
                      <a:pt x="1104" y="10048"/>
                    </a:lnTo>
                    <a:lnTo>
                      <a:pt x="1276" y="8830"/>
                    </a:lnTo>
                    <a:lnTo>
                      <a:pt x="1428" y="7555"/>
                    </a:lnTo>
                    <a:lnTo>
                      <a:pt x="1561" y="6261"/>
                    </a:lnTo>
                    <a:lnTo>
                      <a:pt x="1656" y="4948"/>
                    </a:lnTo>
                    <a:lnTo>
                      <a:pt x="1732" y="3654"/>
                    </a:lnTo>
                    <a:lnTo>
                      <a:pt x="1770" y="2379"/>
                    </a:lnTo>
                    <a:lnTo>
                      <a:pt x="1770" y="1751"/>
                    </a:lnTo>
                    <a:lnTo>
                      <a:pt x="1751" y="1161"/>
                    </a:lnTo>
                    <a:lnTo>
                      <a:pt x="1713" y="571"/>
                    </a:lnTo>
                    <a:lnTo>
                      <a:pt x="1675" y="0"/>
                    </a:lnTo>
                    <a:lnTo>
                      <a:pt x="167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0" name="Google Shape;3260;p32"/>
              <p:cNvSpPr/>
              <p:nvPr/>
            </p:nvSpPr>
            <p:spPr>
              <a:xfrm>
                <a:off x="5903900" y="4613400"/>
                <a:ext cx="7625" cy="288325"/>
              </a:xfrm>
              <a:custGeom>
                <a:avLst/>
                <a:gdLst/>
                <a:ahLst/>
                <a:cxnLst/>
                <a:rect l="l" t="t" r="r" b="b"/>
                <a:pathLst>
                  <a:path w="305" h="11533" fill="none" extrusionOk="0">
                    <a:moveTo>
                      <a:pt x="0" y="1"/>
                    </a:moveTo>
                    <a:lnTo>
                      <a:pt x="19" y="11533"/>
                    </a:lnTo>
                    <a:lnTo>
                      <a:pt x="19" y="11533"/>
                    </a:lnTo>
                    <a:lnTo>
                      <a:pt x="96" y="10905"/>
                    </a:lnTo>
                    <a:lnTo>
                      <a:pt x="153" y="10277"/>
                    </a:lnTo>
                    <a:lnTo>
                      <a:pt x="229" y="9002"/>
                    </a:lnTo>
                    <a:lnTo>
                      <a:pt x="286" y="7746"/>
                    </a:lnTo>
                    <a:lnTo>
                      <a:pt x="305" y="6490"/>
                    </a:lnTo>
                    <a:lnTo>
                      <a:pt x="305" y="5272"/>
                    </a:lnTo>
                    <a:lnTo>
                      <a:pt x="267" y="4092"/>
                    </a:lnTo>
                    <a:lnTo>
                      <a:pt x="229" y="3008"/>
                    </a:lnTo>
                    <a:lnTo>
                      <a:pt x="172" y="1980"/>
                    </a:lnTo>
                    <a:lnTo>
                      <a:pt x="153" y="1771"/>
                    </a:lnTo>
                    <a:lnTo>
                      <a:pt x="153" y="1771"/>
                    </a:lnTo>
                    <a:lnTo>
                      <a:pt x="39" y="439"/>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1" name="Google Shape;3261;p32"/>
              <p:cNvSpPr/>
              <p:nvPr/>
            </p:nvSpPr>
            <p:spPr>
              <a:xfrm>
                <a:off x="5903900" y="4613400"/>
                <a:ext cx="225050" cy="410125"/>
              </a:xfrm>
              <a:custGeom>
                <a:avLst/>
                <a:gdLst/>
                <a:ahLst/>
                <a:cxnLst/>
                <a:rect l="l" t="t" r="r" b="b"/>
                <a:pathLst>
                  <a:path w="9002" h="16405" extrusionOk="0">
                    <a:moveTo>
                      <a:pt x="0" y="1"/>
                    </a:moveTo>
                    <a:lnTo>
                      <a:pt x="39" y="439"/>
                    </a:lnTo>
                    <a:lnTo>
                      <a:pt x="153" y="1771"/>
                    </a:lnTo>
                    <a:lnTo>
                      <a:pt x="172" y="1980"/>
                    </a:lnTo>
                    <a:lnTo>
                      <a:pt x="229" y="3008"/>
                    </a:lnTo>
                    <a:lnTo>
                      <a:pt x="267" y="4092"/>
                    </a:lnTo>
                    <a:lnTo>
                      <a:pt x="305" y="5272"/>
                    </a:lnTo>
                    <a:lnTo>
                      <a:pt x="305" y="6490"/>
                    </a:lnTo>
                    <a:lnTo>
                      <a:pt x="286" y="7746"/>
                    </a:lnTo>
                    <a:lnTo>
                      <a:pt x="229" y="9002"/>
                    </a:lnTo>
                    <a:lnTo>
                      <a:pt x="153" y="10277"/>
                    </a:lnTo>
                    <a:lnTo>
                      <a:pt x="96" y="10905"/>
                    </a:lnTo>
                    <a:lnTo>
                      <a:pt x="19" y="11533"/>
                    </a:lnTo>
                    <a:lnTo>
                      <a:pt x="19" y="11647"/>
                    </a:lnTo>
                    <a:lnTo>
                      <a:pt x="58" y="11818"/>
                    </a:lnTo>
                    <a:lnTo>
                      <a:pt x="134" y="12027"/>
                    </a:lnTo>
                    <a:lnTo>
                      <a:pt x="248" y="12275"/>
                    </a:lnTo>
                    <a:lnTo>
                      <a:pt x="419" y="12579"/>
                    </a:lnTo>
                    <a:lnTo>
                      <a:pt x="628" y="12922"/>
                    </a:lnTo>
                    <a:lnTo>
                      <a:pt x="895" y="13302"/>
                    </a:lnTo>
                    <a:lnTo>
                      <a:pt x="1066" y="13512"/>
                    </a:lnTo>
                    <a:lnTo>
                      <a:pt x="1237" y="13702"/>
                    </a:lnTo>
                    <a:lnTo>
                      <a:pt x="1447" y="13911"/>
                    </a:lnTo>
                    <a:lnTo>
                      <a:pt x="1656" y="14121"/>
                    </a:lnTo>
                    <a:lnTo>
                      <a:pt x="1903" y="14311"/>
                    </a:lnTo>
                    <a:lnTo>
                      <a:pt x="2170" y="14520"/>
                    </a:lnTo>
                    <a:lnTo>
                      <a:pt x="2455" y="14730"/>
                    </a:lnTo>
                    <a:lnTo>
                      <a:pt x="2760" y="14920"/>
                    </a:lnTo>
                    <a:lnTo>
                      <a:pt x="3083" y="15110"/>
                    </a:lnTo>
                    <a:lnTo>
                      <a:pt x="3426" y="15300"/>
                    </a:lnTo>
                    <a:lnTo>
                      <a:pt x="3806" y="15472"/>
                    </a:lnTo>
                    <a:lnTo>
                      <a:pt x="4225" y="15643"/>
                    </a:lnTo>
                    <a:lnTo>
                      <a:pt x="4644" y="15814"/>
                    </a:lnTo>
                    <a:lnTo>
                      <a:pt x="5100" y="15947"/>
                    </a:lnTo>
                    <a:lnTo>
                      <a:pt x="5595" y="16100"/>
                    </a:lnTo>
                    <a:lnTo>
                      <a:pt x="6109" y="16214"/>
                    </a:lnTo>
                    <a:lnTo>
                      <a:pt x="6661" y="16328"/>
                    </a:lnTo>
                    <a:lnTo>
                      <a:pt x="7251" y="16404"/>
                    </a:lnTo>
                    <a:lnTo>
                      <a:pt x="7593" y="14711"/>
                    </a:lnTo>
                    <a:lnTo>
                      <a:pt x="7955" y="12865"/>
                    </a:lnTo>
                    <a:lnTo>
                      <a:pt x="8126" y="11913"/>
                    </a:lnTo>
                    <a:lnTo>
                      <a:pt x="8278" y="10924"/>
                    </a:lnTo>
                    <a:lnTo>
                      <a:pt x="8430" y="9915"/>
                    </a:lnTo>
                    <a:lnTo>
                      <a:pt x="8564" y="8888"/>
                    </a:lnTo>
                    <a:lnTo>
                      <a:pt x="8697" y="7860"/>
                    </a:lnTo>
                    <a:lnTo>
                      <a:pt x="8792" y="6832"/>
                    </a:lnTo>
                    <a:lnTo>
                      <a:pt x="8887" y="5786"/>
                    </a:lnTo>
                    <a:lnTo>
                      <a:pt x="8944" y="4758"/>
                    </a:lnTo>
                    <a:lnTo>
                      <a:pt x="8982" y="3750"/>
                    </a:lnTo>
                    <a:lnTo>
                      <a:pt x="9001" y="2741"/>
                    </a:lnTo>
                    <a:lnTo>
                      <a:pt x="8982" y="1752"/>
                    </a:lnTo>
                    <a:lnTo>
                      <a:pt x="8925" y="781"/>
                    </a:lnTo>
                    <a:lnTo>
                      <a:pt x="7517" y="686"/>
                    </a:lnTo>
                    <a:lnTo>
                      <a:pt x="6014" y="572"/>
                    </a:lnTo>
                    <a:lnTo>
                      <a:pt x="4491" y="420"/>
                    </a:lnTo>
                    <a:lnTo>
                      <a:pt x="2931" y="248"/>
                    </a:lnTo>
                    <a:lnTo>
                      <a:pt x="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2" name="Google Shape;3262;p32"/>
              <p:cNvSpPr/>
              <p:nvPr/>
            </p:nvSpPr>
            <p:spPr>
              <a:xfrm>
                <a:off x="5903900" y="4613400"/>
                <a:ext cx="225050" cy="410125"/>
              </a:xfrm>
              <a:custGeom>
                <a:avLst/>
                <a:gdLst/>
                <a:ahLst/>
                <a:cxnLst/>
                <a:rect l="l" t="t" r="r" b="b"/>
                <a:pathLst>
                  <a:path w="9002" h="16405" fill="none" extrusionOk="0">
                    <a:moveTo>
                      <a:pt x="0" y="1"/>
                    </a:moveTo>
                    <a:lnTo>
                      <a:pt x="0" y="1"/>
                    </a:lnTo>
                    <a:lnTo>
                      <a:pt x="39" y="439"/>
                    </a:lnTo>
                    <a:lnTo>
                      <a:pt x="39" y="439"/>
                    </a:lnTo>
                    <a:lnTo>
                      <a:pt x="153" y="1771"/>
                    </a:lnTo>
                    <a:lnTo>
                      <a:pt x="172" y="1980"/>
                    </a:lnTo>
                    <a:lnTo>
                      <a:pt x="172" y="1980"/>
                    </a:lnTo>
                    <a:lnTo>
                      <a:pt x="229" y="3008"/>
                    </a:lnTo>
                    <a:lnTo>
                      <a:pt x="267" y="4092"/>
                    </a:lnTo>
                    <a:lnTo>
                      <a:pt x="305" y="5272"/>
                    </a:lnTo>
                    <a:lnTo>
                      <a:pt x="305" y="6490"/>
                    </a:lnTo>
                    <a:lnTo>
                      <a:pt x="286" y="7746"/>
                    </a:lnTo>
                    <a:lnTo>
                      <a:pt x="229" y="9002"/>
                    </a:lnTo>
                    <a:lnTo>
                      <a:pt x="153" y="10277"/>
                    </a:lnTo>
                    <a:lnTo>
                      <a:pt x="96" y="10905"/>
                    </a:lnTo>
                    <a:lnTo>
                      <a:pt x="19" y="11533"/>
                    </a:lnTo>
                    <a:lnTo>
                      <a:pt x="19" y="11647"/>
                    </a:lnTo>
                    <a:lnTo>
                      <a:pt x="19" y="11647"/>
                    </a:lnTo>
                    <a:lnTo>
                      <a:pt x="58" y="11818"/>
                    </a:lnTo>
                    <a:lnTo>
                      <a:pt x="134" y="12027"/>
                    </a:lnTo>
                    <a:lnTo>
                      <a:pt x="248" y="12275"/>
                    </a:lnTo>
                    <a:lnTo>
                      <a:pt x="419" y="12579"/>
                    </a:lnTo>
                    <a:lnTo>
                      <a:pt x="628" y="12922"/>
                    </a:lnTo>
                    <a:lnTo>
                      <a:pt x="895" y="13302"/>
                    </a:lnTo>
                    <a:lnTo>
                      <a:pt x="1066" y="13512"/>
                    </a:lnTo>
                    <a:lnTo>
                      <a:pt x="1237" y="13702"/>
                    </a:lnTo>
                    <a:lnTo>
                      <a:pt x="1447" y="13911"/>
                    </a:lnTo>
                    <a:lnTo>
                      <a:pt x="1656" y="14121"/>
                    </a:lnTo>
                    <a:lnTo>
                      <a:pt x="1903" y="14311"/>
                    </a:lnTo>
                    <a:lnTo>
                      <a:pt x="2170" y="14520"/>
                    </a:lnTo>
                    <a:lnTo>
                      <a:pt x="2455" y="14730"/>
                    </a:lnTo>
                    <a:lnTo>
                      <a:pt x="2760" y="14920"/>
                    </a:lnTo>
                    <a:lnTo>
                      <a:pt x="3083" y="15110"/>
                    </a:lnTo>
                    <a:lnTo>
                      <a:pt x="3426" y="15300"/>
                    </a:lnTo>
                    <a:lnTo>
                      <a:pt x="3806" y="15472"/>
                    </a:lnTo>
                    <a:lnTo>
                      <a:pt x="4225" y="15643"/>
                    </a:lnTo>
                    <a:lnTo>
                      <a:pt x="4644" y="15814"/>
                    </a:lnTo>
                    <a:lnTo>
                      <a:pt x="5100" y="15947"/>
                    </a:lnTo>
                    <a:lnTo>
                      <a:pt x="5595" y="16100"/>
                    </a:lnTo>
                    <a:lnTo>
                      <a:pt x="6109" y="16214"/>
                    </a:lnTo>
                    <a:lnTo>
                      <a:pt x="6661" y="16328"/>
                    </a:lnTo>
                    <a:lnTo>
                      <a:pt x="7251" y="16404"/>
                    </a:lnTo>
                    <a:lnTo>
                      <a:pt x="7251" y="16404"/>
                    </a:lnTo>
                    <a:lnTo>
                      <a:pt x="7593" y="14711"/>
                    </a:lnTo>
                    <a:lnTo>
                      <a:pt x="7955" y="12865"/>
                    </a:lnTo>
                    <a:lnTo>
                      <a:pt x="8126" y="11913"/>
                    </a:lnTo>
                    <a:lnTo>
                      <a:pt x="8278" y="10924"/>
                    </a:lnTo>
                    <a:lnTo>
                      <a:pt x="8430" y="9915"/>
                    </a:lnTo>
                    <a:lnTo>
                      <a:pt x="8564" y="8888"/>
                    </a:lnTo>
                    <a:lnTo>
                      <a:pt x="8697" y="7860"/>
                    </a:lnTo>
                    <a:lnTo>
                      <a:pt x="8792" y="6832"/>
                    </a:lnTo>
                    <a:lnTo>
                      <a:pt x="8887" y="5786"/>
                    </a:lnTo>
                    <a:lnTo>
                      <a:pt x="8944" y="4758"/>
                    </a:lnTo>
                    <a:lnTo>
                      <a:pt x="8982" y="3750"/>
                    </a:lnTo>
                    <a:lnTo>
                      <a:pt x="9001" y="2741"/>
                    </a:lnTo>
                    <a:lnTo>
                      <a:pt x="8982" y="1752"/>
                    </a:lnTo>
                    <a:lnTo>
                      <a:pt x="8925" y="781"/>
                    </a:lnTo>
                    <a:lnTo>
                      <a:pt x="8925" y="781"/>
                    </a:lnTo>
                    <a:lnTo>
                      <a:pt x="8925" y="781"/>
                    </a:lnTo>
                    <a:lnTo>
                      <a:pt x="8925" y="781"/>
                    </a:lnTo>
                    <a:lnTo>
                      <a:pt x="7517" y="686"/>
                    </a:lnTo>
                    <a:lnTo>
                      <a:pt x="6014" y="572"/>
                    </a:lnTo>
                    <a:lnTo>
                      <a:pt x="4491" y="420"/>
                    </a:lnTo>
                    <a:lnTo>
                      <a:pt x="2931" y="248"/>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32"/>
              <p:cNvSpPr/>
              <p:nvPr/>
            </p:nvSpPr>
            <p:spPr>
              <a:xfrm>
                <a:off x="5663175" y="4326550"/>
                <a:ext cx="196500" cy="43775"/>
              </a:xfrm>
              <a:custGeom>
                <a:avLst/>
                <a:gdLst/>
                <a:ahLst/>
                <a:cxnLst/>
                <a:rect l="l" t="t" r="r" b="b"/>
                <a:pathLst>
                  <a:path w="7860" h="1751" extrusionOk="0">
                    <a:moveTo>
                      <a:pt x="1" y="0"/>
                    </a:moveTo>
                    <a:lnTo>
                      <a:pt x="438" y="38"/>
                    </a:lnTo>
                    <a:lnTo>
                      <a:pt x="971" y="114"/>
                    </a:lnTo>
                    <a:lnTo>
                      <a:pt x="1504" y="191"/>
                    </a:lnTo>
                    <a:lnTo>
                      <a:pt x="2589" y="381"/>
                    </a:lnTo>
                    <a:lnTo>
                      <a:pt x="3692" y="628"/>
                    </a:lnTo>
                    <a:lnTo>
                      <a:pt x="4739" y="876"/>
                    </a:lnTo>
                    <a:lnTo>
                      <a:pt x="5709" y="1123"/>
                    </a:lnTo>
                    <a:lnTo>
                      <a:pt x="6585" y="1370"/>
                    </a:lnTo>
                    <a:lnTo>
                      <a:pt x="7860" y="1751"/>
                    </a:lnTo>
                    <a:lnTo>
                      <a:pt x="7860" y="1751"/>
                    </a:lnTo>
                    <a:lnTo>
                      <a:pt x="7137" y="1523"/>
                    </a:lnTo>
                    <a:lnTo>
                      <a:pt x="6318" y="1275"/>
                    </a:lnTo>
                    <a:lnTo>
                      <a:pt x="5291" y="990"/>
                    </a:lnTo>
                    <a:lnTo>
                      <a:pt x="4092" y="685"/>
                    </a:lnTo>
                    <a:lnTo>
                      <a:pt x="3426" y="533"/>
                    </a:lnTo>
                    <a:lnTo>
                      <a:pt x="2760" y="400"/>
                    </a:lnTo>
                    <a:lnTo>
                      <a:pt x="2075" y="267"/>
                    </a:lnTo>
                    <a:lnTo>
                      <a:pt x="1390" y="153"/>
                    </a:lnTo>
                    <a:lnTo>
                      <a:pt x="705" y="57"/>
                    </a:lnTo>
                    <a:lnTo>
                      <a:pt x="1" y="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32"/>
              <p:cNvSpPr/>
              <p:nvPr/>
            </p:nvSpPr>
            <p:spPr>
              <a:xfrm>
                <a:off x="5663175" y="4326550"/>
                <a:ext cx="196500" cy="43775"/>
              </a:xfrm>
              <a:custGeom>
                <a:avLst/>
                <a:gdLst/>
                <a:ahLst/>
                <a:cxnLst/>
                <a:rect l="l" t="t" r="r" b="b"/>
                <a:pathLst>
                  <a:path w="7860" h="1751" fill="none" extrusionOk="0">
                    <a:moveTo>
                      <a:pt x="1" y="0"/>
                    </a:moveTo>
                    <a:lnTo>
                      <a:pt x="1" y="0"/>
                    </a:lnTo>
                    <a:lnTo>
                      <a:pt x="438" y="38"/>
                    </a:lnTo>
                    <a:lnTo>
                      <a:pt x="438" y="38"/>
                    </a:lnTo>
                    <a:lnTo>
                      <a:pt x="971" y="114"/>
                    </a:lnTo>
                    <a:lnTo>
                      <a:pt x="1504" y="191"/>
                    </a:lnTo>
                    <a:lnTo>
                      <a:pt x="2589" y="381"/>
                    </a:lnTo>
                    <a:lnTo>
                      <a:pt x="3692" y="628"/>
                    </a:lnTo>
                    <a:lnTo>
                      <a:pt x="4739" y="876"/>
                    </a:lnTo>
                    <a:lnTo>
                      <a:pt x="5709" y="1123"/>
                    </a:lnTo>
                    <a:lnTo>
                      <a:pt x="6585" y="1370"/>
                    </a:lnTo>
                    <a:lnTo>
                      <a:pt x="7860" y="1751"/>
                    </a:lnTo>
                    <a:lnTo>
                      <a:pt x="7860" y="1751"/>
                    </a:lnTo>
                    <a:lnTo>
                      <a:pt x="7860" y="1751"/>
                    </a:lnTo>
                    <a:lnTo>
                      <a:pt x="7137" y="1523"/>
                    </a:lnTo>
                    <a:lnTo>
                      <a:pt x="6318" y="1275"/>
                    </a:lnTo>
                    <a:lnTo>
                      <a:pt x="5291" y="990"/>
                    </a:lnTo>
                    <a:lnTo>
                      <a:pt x="4092" y="685"/>
                    </a:lnTo>
                    <a:lnTo>
                      <a:pt x="3426" y="533"/>
                    </a:lnTo>
                    <a:lnTo>
                      <a:pt x="2760" y="400"/>
                    </a:lnTo>
                    <a:lnTo>
                      <a:pt x="2075" y="267"/>
                    </a:lnTo>
                    <a:lnTo>
                      <a:pt x="1390" y="153"/>
                    </a:lnTo>
                    <a:lnTo>
                      <a:pt x="705" y="57"/>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5" name="Google Shape;3265;p32"/>
              <p:cNvSpPr/>
              <p:nvPr/>
            </p:nvSpPr>
            <p:spPr>
              <a:xfrm>
                <a:off x="5404850" y="4324175"/>
                <a:ext cx="472425" cy="67575"/>
              </a:xfrm>
              <a:custGeom>
                <a:avLst/>
                <a:gdLst/>
                <a:ahLst/>
                <a:cxnLst/>
                <a:rect l="l" t="t" r="r" b="b"/>
                <a:pathLst>
                  <a:path w="18897" h="2703" extrusionOk="0">
                    <a:moveTo>
                      <a:pt x="8031" y="0"/>
                    </a:moveTo>
                    <a:lnTo>
                      <a:pt x="6718" y="19"/>
                    </a:lnTo>
                    <a:lnTo>
                      <a:pt x="5405" y="76"/>
                    </a:lnTo>
                    <a:lnTo>
                      <a:pt x="4168" y="152"/>
                    </a:lnTo>
                    <a:lnTo>
                      <a:pt x="3026" y="229"/>
                    </a:lnTo>
                    <a:lnTo>
                      <a:pt x="1295" y="400"/>
                    </a:lnTo>
                    <a:lnTo>
                      <a:pt x="629" y="476"/>
                    </a:lnTo>
                    <a:lnTo>
                      <a:pt x="1" y="1028"/>
                    </a:lnTo>
                    <a:lnTo>
                      <a:pt x="3807" y="1275"/>
                    </a:lnTo>
                    <a:lnTo>
                      <a:pt x="7632" y="1561"/>
                    </a:lnTo>
                    <a:lnTo>
                      <a:pt x="11932" y="1903"/>
                    </a:lnTo>
                    <a:lnTo>
                      <a:pt x="13892" y="2074"/>
                    </a:lnTo>
                    <a:lnTo>
                      <a:pt x="15472" y="2246"/>
                    </a:lnTo>
                    <a:lnTo>
                      <a:pt x="16689" y="2379"/>
                    </a:lnTo>
                    <a:lnTo>
                      <a:pt x="17584" y="2493"/>
                    </a:lnTo>
                    <a:lnTo>
                      <a:pt x="18212" y="2588"/>
                    </a:lnTo>
                    <a:lnTo>
                      <a:pt x="18611" y="2645"/>
                    </a:lnTo>
                    <a:lnTo>
                      <a:pt x="18897" y="2702"/>
                    </a:lnTo>
                    <a:lnTo>
                      <a:pt x="18897" y="2702"/>
                    </a:lnTo>
                    <a:lnTo>
                      <a:pt x="18193" y="1846"/>
                    </a:lnTo>
                    <a:lnTo>
                      <a:pt x="16918" y="1465"/>
                    </a:lnTo>
                    <a:lnTo>
                      <a:pt x="16042" y="1218"/>
                    </a:lnTo>
                    <a:lnTo>
                      <a:pt x="15072" y="971"/>
                    </a:lnTo>
                    <a:lnTo>
                      <a:pt x="14025" y="723"/>
                    </a:lnTo>
                    <a:lnTo>
                      <a:pt x="12922" y="476"/>
                    </a:lnTo>
                    <a:lnTo>
                      <a:pt x="11837" y="286"/>
                    </a:lnTo>
                    <a:lnTo>
                      <a:pt x="11304" y="209"/>
                    </a:lnTo>
                    <a:lnTo>
                      <a:pt x="10771" y="133"/>
                    </a:lnTo>
                    <a:lnTo>
                      <a:pt x="10334" y="95"/>
                    </a:lnTo>
                    <a:lnTo>
                      <a:pt x="10239" y="76"/>
                    </a:lnTo>
                    <a:lnTo>
                      <a:pt x="9725" y="38"/>
                    </a:lnTo>
                    <a:lnTo>
                      <a:pt x="9173" y="19"/>
                    </a:lnTo>
                    <a:lnTo>
                      <a:pt x="803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6" name="Google Shape;3266;p32"/>
              <p:cNvSpPr/>
              <p:nvPr/>
            </p:nvSpPr>
            <p:spPr>
              <a:xfrm>
                <a:off x="5404850" y="4324175"/>
                <a:ext cx="472425" cy="67575"/>
              </a:xfrm>
              <a:custGeom>
                <a:avLst/>
                <a:gdLst/>
                <a:ahLst/>
                <a:cxnLst/>
                <a:rect l="l" t="t" r="r" b="b"/>
                <a:pathLst>
                  <a:path w="18897" h="2703" fill="none" extrusionOk="0">
                    <a:moveTo>
                      <a:pt x="8031" y="0"/>
                    </a:moveTo>
                    <a:lnTo>
                      <a:pt x="8031" y="0"/>
                    </a:lnTo>
                    <a:lnTo>
                      <a:pt x="6718" y="19"/>
                    </a:lnTo>
                    <a:lnTo>
                      <a:pt x="5405" y="76"/>
                    </a:lnTo>
                    <a:lnTo>
                      <a:pt x="4168" y="152"/>
                    </a:lnTo>
                    <a:lnTo>
                      <a:pt x="3026" y="229"/>
                    </a:lnTo>
                    <a:lnTo>
                      <a:pt x="1295" y="400"/>
                    </a:lnTo>
                    <a:lnTo>
                      <a:pt x="629" y="476"/>
                    </a:lnTo>
                    <a:lnTo>
                      <a:pt x="1" y="1028"/>
                    </a:lnTo>
                    <a:lnTo>
                      <a:pt x="1" y="1028"/>
                    </a:lnTo>
                    <a:lnTo>
                      <a:pt x="3807" y="1275"/>
                    </a:lnTo>
                    <a:lnTo>
                      <a:pt x="7632" y="1561"/>
                    </a:lnTo>
                    <a:lnTo>
                      <a:pt x="11932" y="1903"/>
                    </a:lnTo>
                    <a:lnTo>
                      <a:pt x="11932" y="1903"/>
                    </a:lnTo>
                    <a:lnTo>
                      <a:pt x="13892" y="2074"/>
                    </a:lnTo>
                    <a:lnTo>
                      <a:pt x="15472" y="2246"/>
                    </a:lnTo>
                    <a:lnTo>
                      <a:pt x="16689" y="2379"/>
                    </a:lnTo>
                    <a:lnTo>
                      <a:pt x="17584" y="2493"/>
                    </a:lnTo>
                    <a:lnTo>
                      <a:pt x="18212" y="2588"/>
                    </a:lnTo>
                    <a:lnTo>
                      <a:pt x="18611" y="2645"/>
                    </a:lnTo>
                    <a:lnTo>
                      <a:pt x="18897" y="2702"/>
                    </a:lnTo>
                    <a:lnTo>
                      <a:pt x="18193" y="1846"/>
                    </a:lnTo>
                    <a:lnTo>
                      <a:pt x="18193" y="1846"/>
                    </a:lnTo>
                    <a:lnTo>
                      <a:pt x="18193" y="1846"/>
                    </a:lnTo>
                    <a:lnTo>
                      <a:pt x="18193" y="1846"/>
                    </a:lnTo>
                    <a:lnTo>
                      <a:pt x="16918" y="1465"/>
                    </a:lnTo>
                    <a:lnTo>
                      <a:pt x="16042" y="1218"/>
                    </a:lnTo>
                    <a:lnTo>
                      <a:pt x="15072" y="971"/>
                    </a:lnTo>
                    <a:lnTo>
                      <a:pt x="14025" y="723"/>
                    </a:lnTo>
                    <a:lnTo>
                      <a:pt x="12922" y="476"/>
                    </a:lnTo>
                    <a:lnTo>
                      <a:pt x="11837" y="286"/>
                    </a:lnTo>
                    <a:lnTo>
                      <a:pt x="11304" y="209"/>
                    </a:lnTo>
                    <a:lnTo>
                      <a:pt x="10771" y="133"/>
                    </a:lnTo>
                    <a:lnTo>
                      <a:pt x="10771" y="133"/>
                    </a:lnTo>
                    <a:lnTo>
                      <a:pt x="10334" y="95"/>
                    </a:lnTo>
                    <a:lnTo>
                      <a:pt x="10334" y="95"/>
                    </a:lnTo>
                    <a:lnTo>
                      <a:pt x="10239" y="76"/>
                    </a:lnTo>
                    <a:lnTo>
                      <a:pt x="10239" y="76"/>
                    </a:lnTo>
                    <a:lnTo>
                      <a:pt x="9725" y="38"/>
                    </a:lnTo>
                    <a:lnTo>
                      <a:pt x="9173" y="19"/>
                    </a:lnTo>
                    <a:lnTo>
                      <a:pt x="80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7" name="Google Shape;3267;p32"/>
              <p:cNvSpPr/>
              <p:nvPr/>
            </p:nvSpPr>
            <p:spPr>
              <a:xfrm>
                <a:off x="5859650" y="4370300"/>
                <a:ext cx="25" cy="25"/>
              </a:xfrm>
              <a:custGeom>
                <a:avLst/>
                <a:gdLst/>
                <a:ahLst/>
                <a:cxnLst/>
                <a:rect l="l" t="t" r="r" b="b"/>
                <a:pathLst>
                  <a:path w="1" h="1" extrusionOk="0">
                    <a:moveTo>
                      <a:pt x="1" y="1"/>
                    </a:moveTo>
                    <a:lnTo>
                      <a:pt x="1" y="1"/>
                    </a:lnTo>
                    <a:lnTo>
                      <a:pt x="1" y="1"/>
                    </a:lnTo>
                    <a:lnTo>
                      <a:pt x="1" y="1"/>
                    </a:lnTo>
                    <a:lnTo>
                      <a:pt x="1" y="1"/>
                    </a:lnTo>
                    <a:lnTo>
                      <a:pt x="1"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32"/>
              <p:cNvSpPr/>
              <p:nvPr/>
            </p:nvSpPr>
            <p:spPr>
              <a:xfrm>
                <a:off x="5859650" y="4370300"/>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32"/>
              <p:cNvSpPr/>
              <p:nvPr/>
            </p:nvSpPr>
            <p:spPr>
              <a:xfrm>
                <a:off x="5426750" y="4357950"/>
                <a:ext cx="521425" cy="161300"/>
              </a:xfrm>
              <a:custGeom>
                <a:avLst/>
                <a:gdLst/>
                <a:ahLst/>
                <a:cxnLst/>
                <a:rect l="l" t="t" r="r" b="b"/>
                <a:pathLst>
                  <a:path w="20857" h="6452" extrusionOk="0">
                    <a:moveTo>
                      <a:pt x="0" y="0"/>
                    </a:moveTo>
                    <a:lnTo>
                      <a:pt x="761" y="305"/>
                    </a:lnTo>
                    <a:lnTo>
                      <a:pt x="1656" y="647"/>
                    </a:lnTo>
                    <a:lnTo>
                      <a:pt x="2836" y="1123"/>
                    </a:lnTo>
                    <a:lnTo>
                      <a:pt x="4225" y="1713"/>
                    </a:lnTo>
                    <a:lnTo>
                      <a:pt x="5823" y="2398"/>
                    </a:lnTo>
                    <a:lnTo>
                      <a:pt x="7555" y="3178"/>
                    </a:lnTo>
                    <a:lnTo>
                      <a:pt x="9363" y="4034"/>
                    </a:lnTo>
                    <a:lnTo>
                      <a:pt x="9838" y="4244"/>
                    </a:lnTo>
                    <a:lnTo>
                      <a:pt x="10314" y="4453"/>
                    </a:lnTo>
                    <a:lnTo>
                      <a:pt x="10790" y="4643"/>
                    </a:lnTo>
                    <a:lnTo>
                      <a:pt x="11284" y="4815"/>
                    </a:lnTo>
                    <a:lnTo>
                      <a:pt x="11779" y="4986"/>
                    </a:lnTo>
                    <a:lnTo>
                      <a:pt x="12274" y="5138"/>
                    </a:lnTo>
                    <a:lnTo>
                      <a:pt x="13244" y="5405"/>
                    </a:lnTo>
                    <a:lnTo>
                      <a:pt x="14234" y="5652"/>
                    </a:lnTo>
                    <a:lnTo>
                      <a:pt x="15185" y="5842"/>
                    </a:lnTo>
                    <a:lnTo>
                      <a:pt x="16099" y="5994"/>
                    </a:lnTo>
                    <a:lnTo>
                      <a:pt x="16974" y="6128"/>
                    </a:lnTo>
                    <a:lnTo>
                      <a:pt x="17792" y="6242"/>
                    </a:lnTo>
                    <a:lnTo>
                      <a:pt x="18535" y="6318"/>
                    </a:lnTo>
                    <a:lnTo>
                      <a:pt x="19201" y="6375"/>
                    </a:lnTo>
                    <a:lnTo>
                      <a:pt x="19771" y="6413"/>
                    </a:lnTo>
                    <a:lnTo>
                      <a:pt x="20571" y="6451"/>
                    </a:lnTo>
                    <a:lnTo>
                      <a:pt x="20856" y="6451"/>
                    </a:lnTo>
                    <a:lnTo>
                      <a:pt x="18858" y="5880"/>
                    </a:lnTo>
                    <a:lnTo>
                      <a:pt x="16632" y="5214"/>
                    </a:lnTo>
                    <a:lnTo>
                      <a:pt x="13796" y="4377"/>
                    </a:lnTo>
                    <a:lnTo>
                      <a:pt x="10542" y="3387"/>
                    </a:lnTo>
                    <a:lnTo>
                      <a:pt x="7041" y="2303"/>
                    </a:lnTo>
                    <a:lnTo>
                      <a:pt x="3463" y="1161"/>
                    </a:lnTo>
                    <a:lnTo>
                      <a:pt x="1694" y="571"/>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0" name="Google Shape;3270;p32"/>
              <p:cNvSpPr/>
              <p:nvPr/>
            </p:nvSpPr>
            <p:spPr>
              <a:xfrm>
                <a:off x="5426750" y="4357950"/>
                <a:ext cx="521425" cy="161300"/>
              </a:xfrm>
              <a:custGeom>
                <a:avLst/>
                <a:gdLst/>
                <a:ahLst/>
                <a:cxnLst/>
                <a:rect l="l" t="t" r="r" b="b"/>
                <a:pathLst>
                  <a:path w="20857" h="6452" fill="none" extrusionOk="0">
                    <a:moveTo>
                      <a:pt x="0" y="0"/>
                    </a:moveTo>
                    <a:lnTo>
                      <a:pt x="0" y="0"/>
                    </a:lnTo>
                    <a:lnTo>
                      <a:pt x="761" y="305"/>
                    </a:lnTo>
                    <a:lnTo>
                      <a:pt x="1656" y="647"/>
                    </a:lnTo>
                    <a:lnTo>
                      <a:pt x="2836" y="1123"/>
                    </a:lnTo>
                    <a:lnTo>
                      <a:pt x="4225" y="1713"/>
                    </a:lnTo>
                    <a:lnTo>
                      <a:pt x="5823" y="2398"/>
                    </a:lnTo>
                    <a:lnTo>
                      <a:pt x="7555" y="3178"/>
                    </a:lnTo>
                    <a:lnTo>
                      <a:pt x="9363" y="4034"/>
                    </a:lnTo>
                    <a:lnTo>
                      <a:pt x="9363" y="4034"/>
                    </a:lnTo>
                    <a:lnTo>
                      <a:pt x="9838" y="4244"/>
                    </a:lnTo>
                    <a:lnTo>
                      <a:pt x="10314" y="4453"/>
                    </a:lnTo>
                    <a:lnTo>
                      <a:pt x="10790" y="4643"/>
                    </a:lnTo>
                    <a:lnTo>
                      <a:pt x="11284" y="4815"/>
                    </a:lnTo>
                    <a:lnTo>
                      <a:pt x="11779" y="4986"/>
                    </a:lnTo>
                    <a:lnTo>
                      <a:pt x="12274" y="5138"/>
                    </a:lnTo>
                    <a:lnTo>
                      <a:pt x="13244" y="5405"/>
                    </a:lnTo>
                    <a:lnTo>
                      <a:pt x="14234" y="5652"/>
                    </a:lnTo>
                    <a:lnTo>
                      <a:pt x="15185" y="5842"/>
                    </a:lnTo>
                    <a:lnTo>
                      <a:pt x="16099" y="5994"/>
                    </a:lnTo>
                    <a:lnTo>
                      <a:pt x="16974" y="6128"/>
                    </a:lnTo>
                    <a:lnTo>
                      <a:pt x="17792" y="6242"/>
                    </a:lnTo>
                    <a:lnTo>
                      <a:pt x="18535" y="6318"/>
                    </a:lnTo>
                    <a:lnTo>
                      <a:pt x="19201" y="6375"/>
                    </a:lnTo>
                    <a:lnTo>
                      <a:pt x="19771" y="6413"/>
                    </a:lnTo>
                    <a:lnTo>
                      <a:pt x="20571" y="6451"/>
                    </a:lnTo>
                    <a:lnTo>
                      <a:pt x="20856" y="6451"/>
                    </a:lnTo>
                    <a:lnTo>
                      <a:pt x="20856" y="6451"/>
                    </a:lnTo>
                    <a:lnTo>
                      <a:pt x="18858" y="5880"/>
                    </a:lnTo>
                    <a:lnTo>
                      <a:pt x="16632" y="5214"/>
                    </a:lnTo>
                    <a:lnTo>
                      <a:pt x="13796" y="4377"/>
                    </a:lnTo>
                    <a:lnTo>
                      <a:pt x="10542" y="3387"/>
                    </a:lnTo>
                    <a:lnTo>
                      <a:pt x="7041" y="2303"/>
                    </a:lnTo>
                    <a:lnTo>
                      <a:pt x="3463" y="1161"/>
                    </a:lnTo>
                    <a:lnTo>
                      <a:pt x="1694" y="571"/>
                    </a:lnTo>
                    <a:lnTo>
                      <a:pt x="0" y="0"/>
                    </a:lnTo>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1" name="Google Shape;3271;p32"/>
              <p:cNvSpPr/>
              <p:nvPr/>
            </p:nvSpPr>
            <p:spPr>
              <a:xfrm>
                <a:off x="5164150" y="5440700"/>
                <a:ext cx="554725" cy="35700"/>
              </a:xfrm>
              <a:custGeom>
                <a:avLst/>
                <a:gdLst/>
                <a:ahLst/>
                <a:cxnLst/>
                <a:rect l="l" t="t" r="r" b="b"/>
                <a:pathLst>
                  <a:path w="22189" h="1428" extrusionOk="0">
                    <a:moveTo>
                      <a:pt x="0" y="457"/>
                    </a:moveTo>
                    <a:lnTo>
                      <a:pt x="685" y="96"/>
                    </a:lnTo>
                    <a:lnTo>
                      <a:pt x="685" y="96"/>
                    </a:lnTo>
                    <a:lnTo>
                      <a:pt x="1941" y="286"/>
                    </a:lnTo>
                    <a:lnTo>
                      <a:pt x="3292" y="496"/>
                    </a:lnTo>
                    <a:lnTo>
                      <a:pt x="4929" y="705"/>
                    </a:lnTo>
                    <a:lnTo>
                      <a:pt x="6717" y="933"/>
                    </a:lnTo>
                    <a:lnTo>
                      <a:pt x="7612" y="1028"/>
                    </a:lnTo>
                    <a:lnTo>
                      <a:pt x="8487" y="1104"/>
                    </a:lnTo>
                    <a:lnTo>
                      <a:pt x="9343" y="1181"/>
                    </a:lnTo>
                    <a:lnTo>
                      <a:pt x="10124" y="1219"/>
                    </a:lnTo>
                    <a:lnTo>
                      <a:pt x="10828" y="1238"/>
                    </a:lnTo>
                    <a:lnTo>
                      <a:pt x="11456" y="1238"/>
                    </a:lnTo>
                    <a:lnTo>
                      <a:pt x="11456" y="1238"/>
                    </a:lnTo>
                    <a:lnTo>
                      <a:pt x="12027" y="1200"/>
                    </a:lnTo>
                    <a:lnTo>
                      <a:pt x="12559" y="1143"/>
                    </a:lnTo>
                    <a:lnTo>
                      <a:pt x="13073" y="1085"/>
                    </a:lnTo>
                    <a:lnTo>
                      <a:pt x="13587" y="1028"/>
                    </a:lnTo>
                    <a:lnTo>
                      <a:pt x="14519" y="857"/>
                    </a:lnTo>
                    <a:lnTo>
                      <a:pt x="15414" y="686"/>
                    </a:lnTo>
                    <a:lnTo>
                      <a:pt x="17031" y="343"/>
                    </a:lnTo>
                    <a:lnTo>
                      <a:pt x="17754" y="191"/>
                    </a:lnTo>
                    <a:lnTo>
                      <a:pt x="18458" y="96"/>
                    </a:lnTo>
                    <a:lnTo>
                      <a:pt x="18458" y="96"/>
                    </a:lnTo>
                    <a:lnTo>
                      <a:pt x="19143" y="20"/>
                    </a:lnTo>
                    <a:lnTo>
                      <a:pt x="19828" y="1"/>
                    </a:lnTo>
                    <a:lnTo>
                      <a:pt x="20456" y="1"/>
                    </a:lnTo>
                    <a:lnTo>
                      <a:pt x="21027" y="1"/>
                    </a:lnTo>
                    <a:lnTo>
                      <a:pt x="21865" y="58"/>
                    </a:lnTo>
                    <a:lnTo>
                      <a:pt x="22188" y="96"/>
                    </a:lnTo>
                    <a:lnTo>
                      <a:pt x="22131" y="1428"/>
                    </a:lnTo>
                    <a:lnTo>
                      <a:pt x="22131" y="1428"/>
                    </a:lnTo>
                    <a:lnTo>
                      <a:pt x="9420" y="1428"/>
                    </a:lnTo>
                    <a:lnTo>
                      <a:pt x="9420" y="1428"/>
                    </a:lnTo>
                    <a:lnTo>
                      <a:pt x="6774" y="1428"/>
                    </a:lnTo>
                    <a:lnTo>
                      <a:pt x="5614" y="1428"/>
                    </a:lnTo>
                    <a:lnTo>
                      <a:pt x="5043" y="1409"/>
                    </a:lnTo>
                    <a:lnTo>
                      <a:pt x="4491" y="1371"/>
                    </a:lnTo>
                    <a:lnTo>
                      <a:pt x="3958" y="1333"/>
                    </a:lnTo>
                    <a:lnTo>
                      <a:pt x="3406" y="1276"/>
                    </a:lnTo>
                    <a:lnTo>
                      <a:pt x="2873" y="1200"/>
                    </a:lnTo>
                    <a:lnTo>
                      <a:pt x="2322" y="1104"/>
                    </a:lnTo>
                    <a:lnTo>
                      <a:pt x="1751" y="971"/>
                    </a:lnTo>
                    <a:lnTo>
                      <a:pt x="1199" y="838"/>
                    </a:lnTo>
                    <a:lnTo>
                      <a:pt x="609" y="667"/>
                    </a:lnTo>
                    <a:lnTo>
                      <a:pt x="0" y="457"/>
                    </a:lnTo>
                    <a:lnTo>
                      <a:pt x="0" y="457"/>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2" name="Google Shape;3272;p32"/>
              <p:cNvSpPr/>
              <p:nvPr/>
            </p:nvSpPr>
            <p:spPr>
              <a:xfrm>
                <a:off x="5729775" y="5440225"/>
                <a:ext cx="312100" cy="26200"/>
              </a:xfrm>
              <a:custGeom>
                <a:avLst/>
                <a:gdLst/>
                <a:ahLst/>
                <a:cxnLst/>
                <a:rect l="l" t="t" r="r" b="b"/>
                <a:pathLst>
                  <a:path w="12484" h="1048" extrusionOk="0">
                    <a:moveTo>
                      <a:pt x="11970" y="20"/>
                    </a:moveTo>
                    <a:lnTo>
                      <a:pt x="11970" y="20"/>
                    </a:lnTo>
                    <a:lnTo>
                      <a:pt x="11742" y="1"/>
                    </a:lnTo>
                    <a:lnTo>
                      <a:pt x="11418" y="1"/>
                    </a:lnTo>
                    <a:lnTo>
                      <a:pt x="10924" y="20"/>
                    </a:lnTo>
                    <a:lnTo>
                      <a:pt x="10238" y="77"/>
                    </a:lnTo>
                    <a:lnTo>
                      <a:pt x="9344" y="191"/>
                    </a:lnTo>
                    <a:lnTo>
                      <a:pt x="8202" y="343"/>
                    </a:lnTo>
                    <a:lnTo>
                      <a:pt x="6794" y="591"/>
                    </a:lnTo>
                    <a:lnTo>
                      <a:pt x="6794" y="591"/>
                    </a:lnTo>
                    <a:lnTo>
                      <a:pt x="6128" y="686"/>
                    </a:lnTo>
                    <a:lnTo>
                      <a:pt x="5500" y="762"/>
                    </a:lnTo>
                    <a:lnTo>
                      <a:pt x="4872" y="819"/>
                    </a:lnTo>
                    <a:lnTo>
                      <a:pt x="4282" y="838"/>
                    </a:lnTo>
                    <a:lnTo>
                      <a:pt x="3692" y="857"/>
                    </a:lnTo>
                    <a:lnTo>
                      <a:pt x="3141" y="857"/>
                    </a:lnTo>
                    <a:lnTo>
                      <a:pt x="2627" y="838"/>
                    </a:lnTo>
                    <a:lnTo>
                      <a:pt x="2151" y="819"/>
                    </a:lnTo>
                    <a:lnTo>
                      <a:pt x="1314" y="762"/>
                    </a:lnTo>
                    <a:lnTo>
                      <a:pt x="686" y="686"/>
                    </a:lnTo>
                    <a:lnTo>
                      <a:pt x="134" y="591"/>
                    </a:lnTo>
                    <a:lnTo>
                      <a:pt x="1" y="1047"/>
                    </a:lnTo>
                    <a:lnTo>
                      <a:pt x="12484" y="800"/>
                    </a:lnTo>
                    <a:lnTo>
                      <a:pt x="11970" y="2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3" name="Google Shape;3273;p32"/>
              <p:cNvSpPr/>
              <p:nvPr/>
            </p:nvSpPr>
            <p:spPr>
              <a:xfrm>
                <a:off x="5322550" y="5382200"/>
                <a:ext cx="217450" cy="42825"/>
              </a:xfrm>
              <a:custGeom>
                <a:avLst/>
                <a:gdLst/>
                <a:ahLst/>
                <a:cxnLst/>
                <a:rect l="l" t="t" r="r" b="b"/>
                <a:pathLst>
                  <a:path w="8698" h="1713" extrusionOk="0">
                    <a:moveTo>
                      <a:pt x="8697" y="0"/>
                    </a:moveTo>
                    <a:lnTo>
                      <a:pt x="8031" y="171"/>
                    </a:lnTo>
                    <a:lnTo>
                      <a:pt x="5120" y="837"/>
                    </a:lnTo>
                    <a:lnTo>
                      <a:pt x="4035" y="1066"/>
                    </a:lnTo>
                    <a:lnTo>
                      <a:pt x="3064" y="1256"/>
                    </a:lnTo>
                    <a:lnTo>
                      <a:pt x="2189" y="1408"/>
                    </a:lnTo>
                    <a:lnTo>
                      <a:pt x="1428" y="1542"/>
                    </a:lnTo>
                    <a:lnTo>
                      <a:pt x="381" y="1675"/>
                    </a:lnTo>
                    <a:lnTo>
                      <a:pt x="1" y="1713"/>
                    </a:lnTo>
                    <a:lnTo>
                      <a:pt x="515" y="1713"/>
                    </a:lnTo>
                    <a:lnTo>
                      <a:pt x="1790" y="1675"/>
                    </a:lnTo>
                    <a:lnTo>
                      <a:pt x="2570" y="1637"/>
                    </a:lnTo>
                    <a:lnTo>
                      <a:pt x="3350" y="1580"/>
                    </a:lnTo>
                    <a:lnTo>
                      <a:pt x="4111" y="1484"/>
                    </a:lnTo>
                    <a:lnTo>
                      <a:pt x="4454" y="1446"/>
                    </a:lnTo>
                    <a:lnTo>
                      <a:pt x="4758" y="1389"/>
                    </a:lnTo>
                    <a:lnTo>
                      <a:pt x="5386" y="1237"/>
                    </a:lnTo>
                    <a:lnTo>
                      <a:pt x="6033" y="1028"/>
                    </a:lnTo>
                    <a:lnTo>
                      <a:pt x="6699" y="799"/>
                    </a:lnTo>
                    <a:lnTo>
                      <a:pt x="7327" y="571"/>
                    </a:lnTo>
                    <a:lnTo>
                      <a:pt x="8298" y="171"/>
                    </a:lnTo>
                    <a:lnTo>
                      <a:pt x="8697"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4" name="Google Shape;3274;p32"/>
              <p:cNvSpPr/>
              <p:nvPr/>
            </p:nvSpPr>
            <p:spPr>
              <a:xfrm>
                <a:off x="5322550" y="5382200"/>
                <a:ext cx="217450" cy="42825"/>
              </a:xfrm>
              <a:custGeom>
                <a:avLst/>
                <a:gdLst/>
                <a:ahLst/>
                <a:cxnLst/>
                <a:rect l="l" t="t" r="r" b="b"/>
                <a:pathLst>
                  <a:path w="8698" h="1713" fill="none" extrusionOk="0">
                    <a:moveTo>
                      <a:pt x="8697" y="0"/>
                    </a:moveTo>
                    <a:lnTo>
                      <a:pt x="8697" y="0"/>
                    </a:lnTo>
                    <a:lnTo>
                      <a:pt x="8031" y="171"/>
                    </a:lnTo>
                    <a:lnTo>
                      <a:pt x="5120" y="837"/>
                    </a:lnTo>
                    <a:lnTo>
                      <a:pt x="5120" y="837"/>
                    </a:lnTo>
                    <a:lnTo>
                      <a:pt x="4035" y="1066"/>
                    </a:lnTo>
                    <a:lnTo>
                      <a:pt x="3064" y="1256"/>
                    </a:lnTo>
                    <a:lnTo>
                      <a:pt x="2189" y="1408"/>
                    </a:lnTo>
                    <a:lnTo>
                      <a:pt x="1428" y="1542"/>
                    </a:lnTo>
                    <a:lnTo>
                      <a:pt x="381" y="1675"/>
                    </a:lnTo>
                    <a:lnTo>
                      <a:pt x="1" y="1713"/>
                    </a:lnTo>
                    <a:lnTo>
                      <a:pt x="1" y="1713"/>
                    </a:lnTo>
                    <a:lnTo>
                      <a:pt x="515" y="1713"/>
                    </a:lnTo>
                    <a:lnTo>
                      <a:pt x="1790" y="1675"/>
                    </a:lnTo>
                    <a:lnTo>
                      <a:pt x="2570" y="1637"/>
                    </a:lnTo>
                    <a:lnTo>
                      <a:pt x="3350" y="1580"/>
                    </a:lnTo>
                    <a:lnTo>
                      <a:pt x="4111" y="1484"/>
                    </a:lnTo>
                    <a:lnTo>
                      <a:pt x="4454" y="1446"/>
                    </a:lnTo>
                    <a:lnTo>
                      <a:pt x="4758" y="1389"/>
                    </a:lnTo>
                    <a:lnTo>
                      <a:pt x="4758" y="1389"/>
                    </a:lnTo>
                    <a:lnTo>
                      <a:pt x="5386" y="1237"/>
                    </a:lnTo>
                    <a:lnTo>
                      <a:pt x="6033" y="1028"/>
                    </a:lnTo>
                    <a:lnTo>
                      <a:pt x="6699" y="799"/>
                    </a:lnTo>
                    <a:lnTo>
                      <a:pt x="7327" y="571"/>
                    </a:lnTo>
                    <a:lnTo>
                      <a:pt x="8298" y="171"/>
                    </a:lnTo>
                    <a:lnTo>
                      <a:pt x="869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5" name="Google Shape;3275;p32"/>
              <p:cNvSpPr/>
              <p:nvPr/>
            </p:nvSpPr>
            <p:spPr>
              <a:xfrm>
                <a:off x="4683650" y="3901250"/>
                <a:ext cx="36650" cy="33325"/>
              </a:xfrm>
              <a:custGeom>
                <a:avLst/>
                <a:gdLst/>
                <a:ahLst/>
                <a:cxnLst/>
                <a:rect l="l" t="t" r="r" b="b"/>
                <a:pathLst>
                  <a:path w="1466" h="1333" extrusionOk="0">
                    <a:moveTo>
                      <a:pt x="1" y="267"/>
                    </a:moveTo>
                    <a:lnTo>
                      <a:pt x="1466" y="1332"/>
                    </a:lnTo>
                    <a:lnTo>
                      <a:pt x="343" y="0"/>
                    </a:lnTo>
                    <a:lnTo>
                      <a:pt x="1" y="267"/>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6" name="Google Shape;3276;p32"/>
              <p:cNvSpPr/>
              <p:nvPr/>
            </p:nvSpPr>
            <p:spPr>
              <a:xfrm>
                <a:off x="4712675" y="3885075"/>
                <a:ext cx="16675" cy="12375"/>
              </a:xfrm>
              <a:custGeom>
                <a:avLst/>
                <a:gdLst/>
                <a:ahLst/>
                <a:cxnLst/>
                <a:rect l="l" t="t" r="r" b="b"/>
                <a:pathLst>
                  <a:path w="667" h="495" extrusionOk="0">
                    <a:moveTo>
                      <a:pt x="0" y="171"/>
                    </a:moveTo>
                    <a:lnTo>
                      <a:pt x="666" y="495"/>
                    </a:lnTo>
                    <a:lnTo>
                      <a:pt x="248" y="0"/>
                    </a:lnTo>
                    <a:lnTo>
                      <a:pt x="0" y="171"/>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7" name="Google Shape;3277;p32"/>
              <p:cNvSpPr/>
              <p:nvPr/>
            </p:nvSpPr>
            <p:spPr>
              <a:xfrm>
                <a:off x="4611350" y="3956900"/>
                <a:ext cx="13800" cy="14300"/>
              </a:xfrm>
              <a:custGeom>
                <a:avLst/>
                <a:gdLst/>
                <a:ahLst/>
                <a:cxnLst/>
                <a:rect l="l" t="t" r="r" b="b"/>
                <a:pathLst>
                  <a:path w="552" h="572" extrusionOk="0">
                    <a:moveTo>
                      <a:pt x="552" y="77"/>
                    </a:moveTo>
                    <a:lnTo>
                      <a:pt x="0" y="1"/>
                    </a:lnTo>
                    <a:lnTo>
                      <a:pt x="152" y="571"/>
                    </a:lnTo>
                    <a:lnTo>
                      <a:pt x="552" y="77"/>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8" name="Google Shape;3278;p32"/>
              <p:cNvSpPr/>
              <p:nvPr/>
            </p:nvSpPr>
            <p:spPr>
              <a:xfrm>
                <a:off x="4708875" y="3840350"/>
                <a:ext cx="60900" cy="22850"/>
              </a:xfrm>
              <a:custGeom>
                <a:avLst/>
                <a:gdLst/>
                <a:ahLst/>
                <a:cxnLst/>
                <a:rect l="l" t="t" r="r" b="b"/>
                <a:pathLst>
                  <a:path w="2436" h="914" extrusionOk="0">
                    <a:moveTo>
                      <a:pt x="1104" y="914"/>
                    </a:moveTo>
                    <a:lnTo>
                      <a:pt x="2436" y="685"/>
                    </a:lnTo>
                    <a:lnTo>
                      <a:pt x="0" y="0"/>
                    </a:lnTo>
                    <a:lnTo>
                      <a:pt x="1104" y="914"/>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9" name="Google Shape;3279;p32"/>
              <p:cNvSpPr/>
              <p:nvPr/>
            </p:nvSpPr>
            <p:spPr>
              <a:xfrm>
                <a:off x="4586600" y="3686675"/>
                <a:ext cx="64250" cy="68075"/>
              </a:xfrm>
              <a:custGeom>
                <a:avLst/>
                <a:gdLst/>
                <a:ahLst/>
                <a:cxnLst/>
                <a:rect l="l" t="t" r="r" b="b"/>
                <a:pathLst>
                  <a:path w="2570" h="2723" extrusionOk="0">
                    <a:moveTo>
                      <a:pt x="1" y="1542"/>
                    </a:moveTo>
                    <a:lnTo>
                      <a:pt x="1" y="1542"/>
                    </a:lnTo>
                    <a:lnTo>
                      <a:pt x="77" y="1676"/>
                    </a:lnTo>
                    <a:lnTo>
                      <a:pt x="172" y="1809"/>
                    </a:lnTo>
                    <a:lnTo>
                      <a:pt x="324" y="1980"/>
                    </a:lnTo>
                    <a:lnTo>
                      <a:pt x="495" y="2170"/>
                    </a:lnTo>
                    <a:lnTo>
                      <a:pt x="705" y="2361"/>
                    </a:lnTo>
                    <a:lnTo>
                      <a:pt x="933" y="2513"/>
                    </a:lnTo>
                    <a:lnTo>
                      <a:pt x="1066" y="2589"/>
                    </a:lnTo>
                    <a:lnTo>
                      <a:pt x="1199" y="2646"/>
                    </a:lnTo>
                    <a:lnTo>
                      <a:pt x="1199" y="2646"/>
                    </a:lnTo>
                    <a:lnTo>
                      <a:pt x="1333" y="2684"/>
                    </a:lnTo>
                    <a:lnTo>
                      <a:pt x="1466" y="2722"/>
                    </a:lnTo>
                    <a:lnTo>
                      <a:pt x="1580" y="2722"/>
                    </a:lnTo>
                    <a:lnTo>
                      <a:pt x="1713" y="2722"/>
                    </a:lnTo>
                    <a:lnTo>
                      <a:pt x="1827" y="2703"/>
                    </a:lnTo>
                    <a:lnTo>
                      <a:pt x="1942" y="2665"/>
                    </a:lnTo>
                    <a:lnTo>
                      <a:pt x="2151" y="2589"/>
                    </a:lnTo>
                    <a:lnTo>
                      <a:pt x="2322" y="2494"/>
                    </a:lnTo>
                    <a:lnTo>
                      <a:pt x="2455" y="2399"/>
                    </a:lnTo>
                    <a:lnTo>
                      <a:pt x="2570" y="2304"/>
                    </a:lnTo>
                    <a:lnTo>
                      <a:pt x="705" y="1"/>
                    </a:lnTo>
                    <a:lnTo>
                      <a:pt x="705" y="1"/>
                    </a:lnTo>
                    <a:lnTo>
                      <a:pt x="610" y="153"/>
                    </a:lnTo>
                    <a:lnTo>
                      <a:pt x="381" y="515"/>
                    </a:lnTo>
                    <a:lnTo>
                      <a:pt x="248" y="762"/>
                    </a:lnTo>
                    <a:lnTo>
                      <a:pt x="134" y="1010"/>
                    </a:lnTo>
                    <a:lnTo>
                      <a:pt x="39" y="1276"/>
                    </a:lnTo>
                    <a:lnTo>
                      <a:pt x="1" y="1542"/>
                    </a:lnTo>
                    <a:lnTo>
                      <a:pt x="1" y="1542"/>
                    </a:lnTo>
                    <a:close/>
                  </a:path>
                </a:pathLst>
              </a:custGeom>
              <a:solidFill>
                <a:srgbClr val="E2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0" name="Google Shape;3280;p32"/>
              <p:cNvSpPr/>
              <p:nvPr/>
            </p:nvSpPr>
            <p:spPr>
              <a:xfrm>
                <a:off x="5668900" y="3712850"/>
                <a:ext cx="3350" cy="16200"/>
              </a:xfrm>
              <a:custGeom>
                <a:avLst/>
                <a:gdLst/>
                <a:ahLst/>
                <a:cxnLst/>
                <a:rect l="l" t="t" r="r" b="b"/>
                <a:pathLst>
                  <a:path w="134" h="648" extrusionOk="0">
                    <a:moveTo>
                      <a:pt x="0" y="1"/>
                    </a:moveTo>
                    <a:lnTo>
                      <a:pt x="133" y="648"/>
                    </a:lnTo>
                    <a:lnTo>
                      <a:pt x="57" y="248"/>
                    </a:lnTo>
                    <a:lnTo>
                      <a:pt x="0" y="1"/>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1" name="Google Shape;3281;p32"/>
              <p:cNvSpPr/>
              <p:nvPr/>
            </p:nvSpPr>
            <p:spPr>
              <a:xfrm>
                <a:off x="5668900" y="3712850"/>
                <a:ext cx="3350" cy="16200"/>
              </a:xfrm>
              <a:custGeom>
                <a:avLst/>
                <a:gdLst/>
                <a:ahLst/>
                <a:cxnLst/>
                <a:rect l="l" t="t" r="r" b="b"/>
                <a:pathLst>
                  <a:path w="134" h="648" fill="none" extrusionOk="0">
                    <a:moveTo>
                      <a:pt x="0" y="1"/>
                    </a:moveTo>
                    <a:lnTo>
                      <a:pt x="0" y="1"/>
                    </a:lnTo>
                    <a:lnTo>
                      <a:pt x="133" y="648"/>
                    </a:lnTo>
                    <a:lnTo>
                      <a:pt x="133" y="648"/>
                    </a:lnTo>
                    <a:lnTo>
                      <a:pt x="57" y="248"/>
                    </a:lnTo>
                    <a:lnTo>
                      <a:pt x="57" y="248"/>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2" name="Google Shape;3282;p32"/>
              <p:cNvSpPr/>
              <p:nvPr/>
            </p:nvSpPr>
            <p:spPr>
              <a:xfrm>
                <a:off x="5584200" y="3517325"/>
                <a:ext cx="99450" cy="373475"/>
              </a:xfrm>
              <a:custGeom>
                <a:avLst/>
                <a:gdLst/>
                <a:ahLst/>
                <a:cxnLst/>
                <a:rect l="l" t="t" r="r" b="b"/>
                <a:pathLst>
                  <a:path w="3978" h="14939" extrusionOk="0">
                    <a:moveTo>
                      <a:pt x="1" y="1"/>
                    </a:moveTo>
                    <a:lnTo>
                      <a:pt x="610" y="1618"/>
                    </a:lnTo>
                    <a:lnTo>
                      <a:pt x="1066" y="2855"/>
                    </a:lnTo>
                    <a:lnTo>
                      <a:pt x="1542" y="4225"/>
                    </a:lnTo>
                    <a:lnTo>
                      <a:pt x="2037" y="5690"/>
                    </a:lnTo>
                    <a:lnTo>
                      <a:pt x="2265" y="6413"/>
                    </a:lnTo>
                    <a:lnTo>
                      <a:pt x="2475" y="7118"/>
                    </a:lnTo>
                    <a:lnTo>
                      <a:pt x="2646" y="7803"/>
                    </a:lnTo>
                    <a:lnTo>
                      <a:pt x="2817" y="8431"/>
                    </a:lnTo>
                    <a:lnTo>
                      <a:pt x="2950" y="9020"/>
                    </a:lnTo>
                    <a:lnTo>
                      <a:pt x="3026" y="9553"/>
                    </a:lnTo>
                    <a:lnTo>
                      <a:pt x="3084" y="10048"/>
                    </a:lnTo>
                    <a:lnTo>
                      <a:pt x="3141" y="10619"/>
                    </a:lnTo>
                    <a:lnTo>
                      <a:pt x="3236" y="11837"/>
                    </a:lnTo>
                    <a:lnTo>
                      <a:pt x="3293" y="13131"/>
                    </a:lnTo>
                    <a:lnTo>
                      <a:pt x="3331" y="14425"/>
                    </a:lnTo>
                    <a:lnTo>
                      <a:pt x="3959" y="14939"/>
                    </a:lnTo>
                    <a:lnTo>
                      <a:pt x="3978" y="14063"/>
                    </a:lnTo>
                    <a:lnTo>
                      <a:pt x="3978" y="13093"/>
                    </a:lnTo>
                    <a:lnTo>
                      <a:pt x="3921" y="12027"/>
                    </a:lnTo>
                    <a:lnTo>
                      <a:pt x="3826" y="10904"/>
                    </a:lnTo>
                    <a:lnTo>
                      <a:pt x="3692" y="9705"/>
                    </a:lnTo>
                    <a:lnTo>
                      <a:pt x="3521" y="8488"/>
                    </a:lnTo>
                    <a:lnTo>
                      <a:pt x="3521" y="8469"/>
                    </a:lnTo>
                    <a:lnTo>
                      <a:pt x="3388" y="7822"/>
                    </a:lnTo>
                    <a:lnTo>
                      <a:pt x="3255" y="7384"/>
                    </a:lnTo>
                    <a:lnTo>
                      <a:pt x="3122" y="6946"/>
                    </a:lnTo>
                    <a:lnTo>
                      <a:pt x="2817" y="6033"/>
                    </a:lnTo>
                    <a:lnTo>
                      <a:pt x="2456" y="5100"/>
                    </a:lnTo>
                    <a:lnTo>
                      <a:pt x="2075" y="4168"/>
                    </a:lnTo>
                    <a:lnTo>
                      <a:pt x="1637" y="3217"/>
                    </a:lnTo>
                    <a:lnTo>
                      <a:pt x="1200" y="2284"/>
                    </a:lnTo>
                    <a:lnTo>
                      <a:pt x="743" y="1352"/>
                    </a:lnTo>
                    <a:lnTo>
                      <a:pt x="286" y="457"/>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3" name="Google Shape;3283;p32"/>
              <p:cNvSpPr/>
              <p:nvPr/>
            </p:nvSpPr>
            <p:spPr>
              <a:xfrm>
                <a:off x="5582300" y="3512100"/>
                <a:ext cx="9075" cy="16675"/>
              </a:xfrm>
              <a:custGeom>
                <a:avLst/>
                <a:gdLst/>
                <a:ahLst/>
                <a:cxnLst/>
                <a:rect l="l" t="t" r="r" b="b"/>
                <a:pathLst>
                  <a:path w="363" h="667" extrusionOk="0">
                    <a:moveTo>
                      <a:pt x="1" y="0"/>
                    </a:moveTo>
                    <a:lnTo>
                      <a:pt x="77" y="210"/>
                    </a:lnTo>
                    <a:lnTo>
                      <a:pt x="362" y="666"/>
                    </a:lnTo>
                    <a:lnTo>
                      <a:pt x="1" y="0"/>
                    </a:lnTo>
                    <a:close/>
                  </a:path>
                </a:pathLst>
              </a:custGeom>
              <a:solidFill>
                <a:srgbClr val="01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4" name="Google Shape;3284;p32"/>
              <p:cNvSpPr/>
              <p:nvPr/>
            </p:nvSpPr>
            <p:spPr>
              <a:xfrm>
                <a:off x="5582300" y="3512100"/>
                <a:ext cx="9075" cy="16675"/>
              </a:xfrm>
              <a:custGeom>
                <a:avLst/>
                <a:gdLst/>
                <a:ahLst/>
                <a:cxnLst/>
                <a:rect l="l" t="t" r="r" b="b"/>
                <a:pathLst>
                  <a:path w="363" h="667" fill="none" extrusionOk="0">
                    <a:moveTo>
                      <a:pt x="1" y="0"/>
                    </a:moveTo>
                    <a:lnTo>
                      <a:pt x="1" y="0"/>
                    </a:lnTo>
                    <a:lnTo>
                      <a:pt x="77" y="210"/>
                    </a:lnTo>
                    <a:lnTo>
                      <a:pt x="77" y="210"/>
                    </a:lnTo>
                    <a:lnTo>
                      <a:pt x="362" y="666"/>
                    </a:lnTo>
                    <a:lnTo>
                      <a:pt x="362" y="666"/>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5" name="Google Shape;3285;p32"/>
              <p:cNvSpPr/>
              <p:nvPr/>
            </p:nvSpPr>
            <p:spPr>
              <a:xfrm>
                <a:off x="5582300" y="3512100"/>
                <a:ext cx="88050" cy="206950"/>
              </a:xfrm>
              <a:custGeom>
                <a:avLst/>
                <a:gdLst/>
                <a:ahLst/>
                <a:cxnLst/>
                <a:rect l="l" t="t" r="r" b="b"/>
                <a:pathLst>
                  <a:path w="3522" h="8278" fill="none" extrusionOk="0">
                    <a:moveTo>
                      <a:pt x="1" y="0"/>
                    </a:moveTo>
                    <a:lnTo>
                      <a:pt x="1" y="0"/>
                    </a:lnTo>
                    <a:lnTo>
                      <a:pt x="362" y="666"/>
                    </a:lnTo>
                    <a:lnTo>
                      <a:pt x="362" y="666"/>
                    </a:lnTo>
                    <a:lnTo>
                      <a:pt x="819" y="1561"/>
                    </a:lnTo>
                    <a:lnTo>
                      <a:pt x="1276" y="2493"/>
                    </a:lnTo>
                    <a:lnTo>
                      <a:pt x="1713" y="3426"/>
                    </a:lnTo>
                    <a:lnTo>
                      <a:pt x="2151" y="4377"/>
                    </a:lnTo>
                    <a:lnTo>
                      <a:pt x="2532" y="5309"/>
                    </a:lnTo>
                    <a:lnTo>
                      <a:pt x="2893" y="6242"/>
                    </a:lnTo>
                    <a:lnTo>
                      <a:pt x="3198" y="7155"/>
                    </a:lnTo>
                    <a:lnTo>
                      <a:pt x="3331" y="7593"/>
                    </a:lnTo>
                    <a:lnTo>
                      <a:pt x="3464" y="8031"/>
                    </a:lnTo>
                    <a:lnTo>
                      <a:pt x="3464" y="8031"/>
                    </a:lnTo>
                    <a:lnTo>
                      <a:pt x="3521" y="8278"/>
                    </a:lnTo>
                    <a:lnTo>
                      <a:pt x="3521" y="8278"/>
                    </a:lnTo>
                    <a:lnTo>
                      <a:pt x="3521" y="8278"/>
                    </a:lnTo>
                    <a:lnTo>
                      <a:pt x="3445" y="7859"/>
                    </a:lnTo>
                    <a:lnTo>
                      <a:pt x="3445" y="7859"/>
                    </a:lnTo>
                    <a:lnTo>
                      <a:pt x="3217" y="7041"/>
                    </a:lnTo>
                    <a:lnTo>
                      <a:pt x="2969" y="6261"/>
                    </a:lnTo>
                    <a:lnTo>
                      <a:pt x="2703" y="5500"/>
                    </a:lnTo>
                    <a:lnTo>
                      <a:pt x="2436" y="4777"/>
                    </a:lnTo>
                    <a:lnTo>
                      <a:pt x="2436" y="4777"/>
                    </a:lnTo>
                    <a:lnTo>
                      <a:pt x="2094" y="3996"/>
                    </a:lnTo>
                    <a:lnTo>
                      <a:pt x="1732" y="3235"/>
                    </a:lnTo>
                    <a:lnTo>
                      <a:pt x="1789" y="3254"/>
                    </a:lnTo>
                    <a:lnTo>
                      <a:pt x="1789" y="3254"/>
                    </a:lnTo>
                    <a:lnTo>
                      <a:pt x="1447" y="2550"/>
                    </a:lnTo>
                    <a:lnTo>
                      <a:pt x="1123" y="1903"/>
                    </a:lnTo>
                    <a:lnTo>
                      <a:pt x="819" y="1351"/>
                    </a:lnTo>
                    <a:lnTo>
                      <a:pt x="553" y="895"/>
                    </a:lnTo>
                    <a:lnTo>
                      <a:pt x="153"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6" name="Google Shape;3286;p32"/>
              <p:cNvSpPr/>
              <p:nvPr/>
            </p:nvSpPr>
            <p:spPr>
              <a:xfrm>
                <a:off x="5625600" y="3592975"/>
                <a:ext cx="17625" cy="38550"/>
              </a:xfrm>
              <a:custGeom>
                <a:avLst/>
                <a:gdLst/>
                <a:ahLst/>
                <a:cxnLst/>
                <a:rect l="l" t="t" r="r" b="b"/>
                <a:pathLst>
                  <a:path w="705" h="1542" fill="none" extrusionOk="0">
                    <a:moveTo>
                      <a:pt x="0" y="0"/>
                    </a:moveTo>
                    <a:lnTo>
                      <a:pt x="0" y="0"/>
                    </a:lnTo>
                    <a:lnTo>
                      <a:pt x="362" y="761"/>
                    </a:lnTo>
                    <a:lnTo>
                      <a:pt x="704" y="1542"/>
                    </a:lnTo>
                    <a:lnTo>
                      <a:pt x="704" y="1542"/>
                    </a:lnTo>
                    <a:lnTo>
                      <a:pt x="381" y="742"/>
                    </a:lnTo>
                    <a:lnTo>
                      <a:pt x="57" y="19"/>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7" name="Google Shape;3287;p32"/>
              <p:cNvSpPr/>
              <p:nvPr/>
            </p:nvSpPr>
            <p:spPr>
              <a:xfrm>
                <a:off x="5636550" y="3372225"/>
                <a:ext cx="411525" cy="78525"/>
              </a:xfrm>
              <a:custGeom>
                <a:avLst/>
                <a:gdLst/>
                <a:ahLst/>
                <a:cxnLst/>
                <a:rect l="l" t="t" r="r" b="b"/>
                <a:pathLst>
                  <a:path w="16461" h="3141" extrusionOk="0">
                    <a:moveTo>
                      <a:pt x="133" y="1"/>
                    </a:moveTo>
                    <a:lnTo>
                      <a:pt x="0" y="20"/>
                    </a:lnTo>
                    <a:lnTo>
                      <a:pt x="1560" y="457"/>
                    </a:lnTo>
                    <a:lnTo>
                      <a:pt x="4244" y="1199"/>
                    </a:lnTo>
                    <a:lnTo>
                      <a:pt x="5823" y="1618"/>
                    </a:lnTo>
                    <a:lnTo>
                      <a:pt x="7498" y="2037"/>
                    </a:lnTo>
                    <a:lnTo>
                      <a:pt x="9172" y="2436"/>
                    </a:lnTo>
                    <a:lnTo>
                      <a:pt x="10790" y="2798"/>
                    </a:lnTo>
                    <a:lnTo>
                      <a:pt x="11627" y="2969"/>
                    </a:lnTo>
                    <a:lnTo>
                      <a:pt x="12369" y="3064"/>
                    </a:lnTo>
                    <a:lnTo>
                      <a:pt x="13054" y="3121"/>
                    </a:lnTo>
                    <a:lnTo>
                      <a:pt x="13663" y="3140"/>
                    </a:lnTo>
                    <a:lnTo>
                      <a:pt x="14063" y="3140"/>
                    </a:lnTo>
                    <a:lnTo>
                      <a:pt x="14424" y="3102"/>
                    </a:lnTo>
                    <a:lnTo>
                      <a:pt x="14748" y="3064"/>
                    </a:lnTo>
                    <a:lnTo>
                      <a:pt x="15033" y="3007"/>
                    </a:lnTo>
                    <a:lnTo>
                      <a:pt x="15300" y="2950"/>
                    </a:lnTo>
                    <a:lnTo>
                      <a:pt x="15528" y="2874"/>
                    </a:lnTo>
                    <a:lnTo>
                      <a:pt x="15737" y="2798"/>
                    </a:lnTo>
                    <a:lnTo>
                      <a:pt x="15908" y="2722"/>
                    </a:lnTo>
                    <a:lnTo>
                      <a:pt x="16175" y="2570"/>
                    </a:lnTo>
                    <a:lnTo>
                      <a:pt x="16346" y="2436"/>
                    </a:lnTo>
                    <a:lnTo>
                      <a:pt x="16441" y="2341"/>
                    </a:lnTo>
                    <a:lnTo>
                      <a:pt x="16460" y="2322"/>
                    </a:lnTo>
                    <a:lnTo>
                      <a:pt x="15376" y="2189"/>
                    </a:lnTo>
                    <a:lnTo>
                      <a:pt x="12788" y="1846"/>
                    </a:lnTo>
                    <a:lnTo>
                      <a:pt x="11227" y="1637"/>
                    </a:lnTo>
                    <a:lnTo>
                      <a:pt x="9667" y="1409"/>
                    </a:lnTo>
                    <a:lnTo>
                      <a:pt x="8202" y="1180"/>
                    </a:lnTo>
                    <a:lnTo>
                      <a:pt x="6984" y="952"/>
                    </a:lnTo>
                    <a:lnTo>
                      <a:pt x="6051" y="781"/>
                    </a:lnTo>
                    <a:lnTo>
                      <a:pt x="5062" y="610"/>
                    </a:lnTo>
                    <a:lnTo>
                      <a:pt x="4053" y="476"/>
                    </a:lnTo>
                    <a:lnTo>
                      <a:pt x="3083" y="343"/>
                    </a:lnTo>
                    <a:lnTo>
                      <a:pt x="1332" y="115"/>
                    </a:lnTo>
                    <a:lnTo>
                      <a:pt x="13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8" name="Google Shape;3288;p32"/>
              <p:cNvSpPr/>
              <p:nvPr/>
            </p:nvSpPr>
            <p:spPr>
              <a:xfrm>
                <a:off x="5631775" y="3371275"/>
                <a:ext cx="8125" cy="1450"/>
              </a:xfrm>
              <a:custGeom>
                <a:avLst/>
                <a:gdLst/>
                <a:ahLst/>
                <a:cxnLst/>
                <a:rect l="l" t="t" r="r" b="b"/>
                <a:pathLst>
                  <a:path w="325" h="58" extrusionOk="0">
                    <a:moveTo>
                      <a:pt x="1" y="1"/>
                    </a:moveTo>
                    <a:lnTo>
                      <a:pt x="191" y="58"/>
                    </a:lnTo>
                    <a:lnTo>
                      <a:pt x="324" y="39"/>
                    </a:lnTo>
                    <a:lnTo>
                      <a:pt x="1" y="1"/>
                    </a:lnTo>
                    <a:close/>
                  </a:path>
                </a:pathLst>
              </a:custGeom>
              <a:solidFill>
                <a:srgbClr val="01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9" name="Google Shape;3289;p32"/>
              <p:cNvSpPr/>
              <p:nvPr/>
            </p:nvSpPr>
            <p:spPr>
              <a:xfrm>
                <a:off x="5631775" y="3371275"/>
                <a:ext cx="8125" cy="1450"/>
              </a:xfrm>
              <a:custGeom>
                <a:avLst/>
                <a:gdLst/>
                <a:ahLst/>
                <a:cxnLst/>
                <a:rect l="l" t="t" r="r" b="b"/>
                <a:pathLst>
                  <a:path w="325" h="58" fill="none" extrusionOk="0">
                    <a:moveTo>
                      <a:pt x="1" y="1"/>
                    </a:moveTo>
                    <a:lnTo>
                      <a:pt x="1" y="1"/>
                    </a:lnTo>
                    <a:lnTo>
                      <a:pt x="191" y="58"/>
                    </a:lnTo>
                    <a:lnTo>
                      <a:pt x="191" y="58"/>
                    </a:lnTo>
                    <a:lnTo>
                      <a:pt x="324" y="39"/>
                    </a:lnTo>
                    <a:lnTo>
                      <a:pt x="324" y="39"/>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0" name="Google Shape;3290;p32"/>
              <p:cNvSpPr/>
              <p:nvPr/>
            </p:nvSpPr>
            <p:spPr>
              <a:xfrm>
                <a:off x="5477650" y="4551100"/>
                <a:ext cx="49500" cy="353475"/>
              </a:xfrm>
              <a:custGeom>
                <a:avLst/>
                <a:gdLst/>
                <a:ahLst/>
                <a:cxnLst/>
                <a:rect l="l" t="t" r="r" b="b"/>
                <a:pathLst>
                  <a:path w="1980" h="14139" extrusionOk="0">
                    <a:moveTo>
                      <a:pt x="1903" y="0"/>
                    </a:moveTo>
                    <a:lnTo>
                      <a:pt x="0" y="14139"/>
                    </a:lnTo>
                    <a:lnTo>
                      <a:pt x="191" y="13263"/>
                    </a:lnTo>
                    <a:lnTo>
                      <a:pt x="419" y="12312"/>
                    </a:lnTo>
                    <a:lnTo>
                      <a:pt x="685" y="11094"/>
                    </a:lnTo>
                    <a:lnTo>
                      <a:pt x="971" y="9686"/>
                    </a:lnTo>
                    <a:lnTo>
                      <a:pt x="1256" y="8183"/>
                    </a:lnTo>
                    <a:lnTo>
                      <a:pt x="1504" y="6660"/>
                    </a:lnTo>
                    <a:lnTo>
                      <a:pt x="1618" y="5918"/>
                    </a:lnTo>
                    <a:lnTo>
                      <a:pt x="1713" y="5176"/>
                    </a:lnTo>
                    <a:lnTo>
                      <a:pt x="1846" y="3863"/>
                    </a:lnTo>
                    <a:lnTo>
                      <a:pt x="1922" y="2759"/>
                    </a:lnTo>
                    <a:lnTo>
                      <a:pt x="1960" y="1865"/>
                    </a:lnTo>
                    <a:lnTo>
                      <a:pt x="1979" y="1161"/>
                    </a:lnTo>
                    <a:lnTo>
                      <a:pt x="1960" y="647"/>
                    </a:lnTo>
                    <a:lnTo>
                      <a:pt x="1941" y="286"/>
                    </a:lnTo>
                    <a:lnTo>
                      <a:pt x="1903"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1" name="Google Shape;3291;p32"/>
              <p:cNvSpPr/>
              <p:nvPr/>
            </p:nvSpPr>
            <p:spPr>
              <a:xfrm>
                <a:off x="5519975" y="5239475"/>
                <a:ext cx="110400" cy="54250"/>
              </a:xfrm>
              <a:custGeom>
                <a:avLst/>
                <a:gdLst/>
                <a:ahLst/>
                <a:cxnLst/>
                <a:rect l="l" t="t" r="r" b="b"/>
                <a:pathLst>
                  <a:path w="4416" h="2170" extrusionOk="0">
                    <a:moveTo>
                      <a:pt x="1" y="0"/>
                    </a:moveTo>
                    <a:lnTo>
                      <a:pt x="1809" y="2170"/>
                    </a:lnTo>
                    <a:lnTo>
                      <a:pt x="4416" y="1713"/>
                    </a:lnTo>
                    <a:lnTo>
                      <a:pt x="3978" y="1637"/>
                    </a:lnTo>
                    <a:lnTo>
                      <a:pt x="3540" y="1542"/>
                    </a:lnTo>
                    <a:lnTo>
                      <a:pt x="3122" y="1409"/>
                    </a:lnTo>
                    <a:lnTo>
                      <a:pt x="2722" y="1294"/>
                    </a:lnTo>
                    <a:lnTo>
                      <a:pt x="2341" y="1142"/>
                    </a:lnTo>
                    <a:lnTo>
                      <a:pt x="1980" y="1009"/>
                    </a:lnTo>
                    <a:lnTo>
                      <a:pt x="1314" y="724"/>
                    </a:lnTo>
                    <a:lnTo>
                      <a:pt x="781" y="438"/>
                    </a:lnTo>
                    <a:lnTo>
                      <a:pt x="362" y="229"/>
                    </a:lnTo>
                    <a:lnTo>
                      <a:pt x="1" y="0"/>
                    </a:lnTo>
                    <a:close/>
                  </a:path>
                </a:pathLst>
              </a:custGeom>
              <a:solidFill>
                <a:srgbClr val="01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2" name="Google Shape;3292;p32"/>
              <p:cNvSpPr/>
              <p:nvPr/>
            </p:nvSpPr>
            <p:spPr>
              <a:xfrm>
                <a:off x="5519975" y="5239475"/>
                <a:ext cx="110400" cy="54250"/>
              </a:xfrm>
              <a:custGeom>
                <a:avLst/>
                <a:gdLst/>
                <a:ahLst/>
                <a:cxnLst/>
                <a:rect l="l" t="t" r="r" b="b"/>
                <a:pathLst>
                  <a:path w="4416" h="2170" fill="none" extrusionOk="0">
                    <a:moveTo>
                      <a:pt x="1" y="0"/>
                    </a:moveTo>
                    <a:lnTo>
                      <a:pt x="1809" y="2170"/>
                    </a:lnTo>
                    <a:lnTo>
                      <a:pt x="4416" y="1713"/>
                    </a:lnTo>
                    <a:lnTo>
                      <a:pt x="4416" y="1713"/>
                    </a:lnTo>
                    <a:lnTo>
                      <a:pt x="3978" y="1637"/>
                    </a:lnTo>
                    <a:lnTo>
                      <a:pt x="3540" y="1542"/>
                    </a:lnTo>
                    <a:lnTo>
                      <a:pt x="3122" y="1409"/>
                    </a:lnTo>
                    <a:lnTo>
                      <a:pt x="2722" y="1294"/>
                    </a:lnTo>
                    <a:lnTo>
                      <a:pt x="2341" y="1142"/>
                    </a:lnTo>
                    <a:lnTo>
                      <a:pt x="1980" y="1009"/>
                    </a:lnTo>
                    <a:lnTo>
                      <a:pt x="1314" y="724"/>
                    </a:lnTo>
                    <a:lnTo>
                      <a:pt x="781" y="438"/>
                    </a:lnTo>
                    <a:lnTo>
                      <a:pt x="362" y="229"/>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3" name="Google Shape;3293;p32"/>
              <p:cNvSpPr/>
              <p:nvPr/>
            </p:nvSpPr>
            <p:spPr>
              <a:xfrm>
                <a:off x="5666500" y="5282300"/>
                <a:ext cx="25" cy="25"/>
              </a:xfrm>
              <a:custGeom>
                <a:avLst/>
                <a:gdLst/>
                <a:ahLst/>
                <a:cxnLst/>
                <a:rect l="l" t="t" r="r" b="b"/>
                <a:pathLst>
                  <a:path w="1" h="1" extrusionOk="0">
                    <a:moveTo>
                      <a:pt x="1" y="0"/>
                    </a:moveTo>
                    <a:lnTo>
                      <a:pt x="1" y="0"/>
                    </a:lnTo>
                    <a:lnTo>
                      <a:pt x="1" y="0"/>
                    </a:lnTo>
                    <a:lnTo>
                      <a:pt x="1" y="0"/>
                    </a:lnTo>
                    <a:lnTo>
                      <a:pt x="1" y="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4" name="Google Shape;3294;p32"/>
              <p:cNvSpPr/>
              <p:nvPr/>
            </p:nvSpPr>
            <p:spPr>
              <a:xfrm>
                <a:off x="5666500" y="52823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5" name="Google Shape;3295;p32"/>
              <p:cNvSpPr/>
              <p:nvPr/>
            </p:nvSpPr>
            <p:spPr>
              <a:xfrm>
                <a:off x="5608950" y="5282300"/>
                <a:ext cx="57575" cy="22850"/>
              </a:xfrm>
              <a:custGeom>
                <a:avLst/>
                <a:gdLst/>
                <a:ahLst/>
                <a:cxnLst/>
                <a:rect l="l" t="t" r="r" b="b"/>
                <a:pathLst>
                  <a:path w="2303" h="914" extrusionOk="0">
                    <a:moveTo>
                      <a:pt x="2303" y="0"/>
                    </a:moveTo>
                    <a:lnTo>
                      <a:pt x="0" y="913"/>
                    </a:lnTo>
                    <a:lnTo>
                      <a:pt x="1409" y="913"/>
                    </a:lnTo>
                    <a:lnTo>
                      <a:pt x="2303" y="0"/>
                    </a:lnTo>
                    <a:close/>
                  </a:path>
                </a:pathLst>
              </a:custGeom>
              <a:solidFill>
                <a:srgbClr val="01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6" name="Google Shape;3296;p32"/>
              <p:cNvSpPr/>
              <p:nvPr/>
            </p:nvSpPr>
            <p:spPr>
              <a:xfrm>
                <a:off x="5608950" y="5282300"/>
                <a:ext cx="57575" cy="22850"/>
              </a:xfrm>
              <a:custGeom>
                <a:avLst/>
                <a:gdLst/>
                <a:ahLst/>
                <a:cxnLst/>
                <a:rect l="l" t="t" r="r" b="b"/>
                <a:pathLst>
                  <a:path w="2303" h="914" fill="none" extrusionOk="0">
                    <a:moveTo>
                      <a:pt x="2303" y="0"/>
                    </a:moveTo>
                    <a:lnTo>
                      <a:pt x="0" y="913"/>
                    </a:lnTo>
                    <a:lnTo>
                      <a:pt x="1409" y="913"/>
                    </a:lnTo>
                    <a:lnTo>
                      <a:pt x="2303" y="0"/>
                    </a:lnTo>
                    <a:lnTo>
                      <a:pt x="230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7" name="Google Shape;3297;p32"/>
              <p:cNvSpPr/>
              <p:nvPr/>
            </p:nvSpPr>
            <p:spPr>
              <a:xfrm>
                <a:off x="5912950" y="5207600"/>
                <a:ext cx="4300" cy="6675"/>
              </a:xfrm>
              <a:custGeom>
                <a:avLst/>
                <a:gdLst/>
                <a:ahLst/>
                <a:cxnLst/>
                <a:rect l="l" t="t" r="r" b="b"/>
                <a:pathLst>
                  <a:path w="172" h="267" extrusionOk="0">
                    <a:moveTo>
                      <a:pt x="0" y="0"/>
                    </a:moveTo>
                    <a:lnTo>
                      <a:pt x="171" y="267"/>
                    </a:lnTo>
                    <a:lnTo>
                      <a:pt x="95" y="134"/>
                    </a:lnTo>
                    <a:lnTo>
                      <a:pt x="0" y="0"/>
                    </a:lnTo>
                    <a:close/>
                  </a:path>
                </a:pathLst>
              </a:custGeom>
              <a:solidFill>
                <a:srgbClr val="02020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8" name="Google Shape;3298;p32"/>
              <p:cNvSpPr/>
              <p:nvPr/>
            </p:nvSpPr>
            <p:spPr>
              <a:xfrm>
                <a:off x="5912950" y="5207600"/>
                <a:ext cx="4300" cy="6675"/>
              </a:xfrm>
              <a:custGeom>
                <a:avLst/>
                <a:gdLst/>
                <a:ahLst/>
                <a:cxnLst/>
                <a:rect l="l" t="t" r="r" b="b"/>
                <a:pathLst>
                  <a:path w="172" h="267" fill="none" extrusionOk="0">
                    <a:moveTo>
                      <a:pt x="0" y="0"/>
                    </a:moveTo>
                    <a:lnTo>
                      <a:pt x="171" y="267"/>
                    </a:lnTo>
                    <a:lnTo>
                      <a:pt x="171" y="267"/>
                    </a:lnTo>
                    <a:lnTo>
                      <a:pt x="171" y="267"/>
                    </a:lnTo>
                    <a:lnTo>
                      <a:pt x="95" y="134"/>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9" name="Google Shape;3299;p32"/>
              <p:cNvSpPr/>
              <p:nvPr/>
            </p:nvSpPr>
            <p:spPr>
              <a:xfrm>
                <a:off x="5898675" y="5183800"/>
                <a:ext cx="91825" cy="36675"/>
              </a:xfrm>
              <a:custGeom>
                <a:avLst/>
                <a:gdLst/>
                <a:ahLst/>
                <a:cxnLst/>
                <a:rect l="l" t="t" r="r" b="b"/>
                <a:pathLst>
                  <a:path w="3673" h="1467" extrusionOk="0">
                    <a:moveTo>
                      <a:pt x="0" y="1"/>
                    </a:moveTo>
                    <a:lnTo>
                      <a:pt x="571" y="952"/>
                    </a:lnTo>
                    <a:lnTo>
                      <a:pt x="666" y="1086"/>
                    </a:lnTo>
                    <a:lnTo>
                      <a:pt x="742" y="1219"/>
                    </a:lnTo>
                    <a:lnTo>
                      <a:pt x="3673" y="1466"/>
                    </a:lnTo>
                    <a:lnTo>
                      <a:pt x="0" y="1"/>
                    </a:lnTo>
                    <a:close/>
                  </a:path>
                </a:pathLst>
              </a:custGeom>
              <a:solidFill>
                <a:srgbClr val="01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0" name="Google Shape;3300;p32"/>
              <p:cNvSpPr/>
              <p:nvPr/>
            </p:nvSpPr>
            <p:spPr>
              <a:xfrm>
                <a:off x="5898675" y="5183800"/>
                <a:ext cx="91825" cy="36675"/>
              </a:xfrm>
              <a:custGeom>
                <a:avLst/>
                <a:gdLst/>
                <a:ahLst/>
                <a:cxnLst/>
                <a:rect l="l" t="t" r="r" b="b"/>
                <a:pathLst>
                  <a:path w="3673" h="1467" fill="none" extrusionOk="0">
                    <a:moveTo>
                      <a:pt x="0" y="1"/>
                    </a:moveTo>
                    <a:lnTo>
                      <a:pt x="571" y="952"/>
                    </a:lnTo>
                    <a:lnTo>
                      <a:pt x="571" y="952"/>
                    </a:lnTo>
                    <a:lnTo>
                      <a:pt x="666" y="1086"/>
                    </a:lnTo>
                    <a:lnTo>
                      <a:pt x="742" y="1219"/>
                    </a:lnTo>
                    <a:lnTo>
                      <a:pt x="3673" y="1466"/>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1" name="Google Shape;3301;p32"/>
              <p:cNvSpPr/>
              <p:nvPr/>
            </p:nvSpPr>
            <p:spPr>
              <a:xfrm>
                <a:off x="5892950" y="5230900"/>
                <a:ext cx="134675" cy="25250"/>
              </a:xfrm>
              <a:custGeom>
                <a:avLst/>
                <a:gdLst/>
                <a:ahLst/>
                <a:cxnLst/>
                <a:rect l="l" t="t" r="r" b="b"/>
                <a:pathLst>
                  <a:path w="5387" h="1010" extrusionOk="0">
                    <a:moveTo>
                      <a:pt x="5386" y="1"/>
                    </a:moveTo>
                    <a:lnTo>
                      <a:pt x="5063" y="96"/>
                    </a:lnTo>
                    <a:lnTo>
                      <a:pt x="4263" y="305"/>
                    </a:lnTo>
                    <a:lnTo>
                      <a:pt x="3769" y="420"/>
                    </a:lnTo>
                    <a:lnTo>
                      <a:pt x="3236" y="515"/>
                    </a:lnTo>
                    <a:lnTo>
                      <a:pt x="2703" y="591"/>
                    </a:lnTo>
                    <a:lnTo>
                      <a:pt x="2189" y="648"/>
                    </a:lnTo>
                    <a:lnTo>
                      <a:pt x="1732" y="667"/>
                    </a:lnTo>
                    <a:lnTo>
                      <a:pt x="1314" y="705"/>
                    </a:lnTo>
                    <a:lnTo>
                      <a:pt x="933" y="762"/>
                    </a:lnTo>
                    <a:lnTo>
                      <a:pt x="610" y="819"/>
                    </a:lnTo>
                    <a:lnTo>
                      <a:pt x="153" y="895"/>
                    </a:lnTo>
                    <a:lnTo>
                      <a:pt x="1" y="952"/>
                    </a:lnTo>
                    <a:lnTo>
                      <a:pt x="572" y="971"/>
                    </a:lnTo>
                    <a:lnTo>
                      <a:pt x="1181" y="990"/>
                    </a:lnTo>
                    <a:lnTo>
                      <a:pt x="1866" y="1009"/>
                    </a:lnTo>
                    <a:lnTo>
                      <a:pt x="2551" y="990"/>
                    </a:lnTo>
                    <a:lnTo>
                      <a:pt x="2874" y="971"/>
                    </a:lnTo>
                    <a:lnTo>
                      <a:pt x="3160" y="952"/>
                    </a:lnTo>
                    <a:lnTo>
                      <a:pt x="3350" y="914"/>
                    </a:lnTo>
                    <a:lnTo>
                      <a:pt x="3559" y="876"/>
                    </a:lnTo>
                    <a:lnTo>
                      <a:pt x="3959" y="743"/>
                    </a:lnTo>
                    <a:lnTo>
                      <a:pt x="4320" y="591"/>
                    </a:lnTo>
                    <a:lnTo>
                      <a:pt x="4663" y="420"/>
                    </a:lnTo>
                    <a:lnTo>
                      <a:pt x="4967" y="267"/>
                    </a:lnTo>
                    <a:lnTo>
                      <a:pt x="5177" y="134"/>
                    </a:lnTo>
                    <a:lnTo>
                      <a:pt x="5386" y="1"/>
                    </a:lnTo>
                    <a:close/>
                  </a:path>
                </a:pathLst>
              </a:custGeom>
              <a:solidFill>
                <a:srgbClr val="01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2" name="Google Shape;3302;p32"/>
              <p:cNvSpPr/>
              <p:nvPr/>
            </p:nvSpPr>
            <p:spPr>
              <a:xfrm>
                <a:off x="5892950" y="5230900"/>
                <a:ext cx="134675" cy="25250"/>
              </a:xfrm>
              <a:custGeom>
                <a:avLst/>
                <a:gdLst/>
                <a:ahLst/>
                <a:cxnLst/>
                <a:rect l="l" t="t" r="r" b="b"/>
                <a:pathLst>
                  <a:path w="5387" h="1010" fill="none" extrusionOk="0">
                    <a:moveTo>
                      <a:pt x="5386" y="1"/>
                    </a:moveTo>
                    <a:lnTo>
                      <a:pt x="5386" y="1"/>
                    </a:lnTo>
                    <a:lnTo>
                      <a:pt x="5063" y="96"/>
                    </a:lnTo>
                    <a:lnTo>
                      <a:pt x="4263" y="305"/>
                    </a:lnTo>
                    <a:lnTo>
                      <a:pt x="3769" y="420"/>
                    </a:lnTo>
                    <a:lnTo>
                      <a:pt x="3236" y="515"/>
                    </a:lnTo>
                    <a:lnTo>
                      <a:pt x="2703" y="591"/>
                    </a:lnTo>
                    <a:lnTo>
                      <a:pt x="2189" y="648"/>
                    </a:lnTo>
                    <a:lnTo>
                      <a:pt x="2189" y="648"/>
                    </a:lnTo>
                    <a:lnTo>
                      <a:pt x="1732" y="667"/>
                    </a:lnTo>
                    <a:lnTo>
                      <a:pt x="1314" y="705"/>
                    </a:lnTo>
                    <a:lnTo>
                      <a:pt x="933" y="762"/>
                    </a:lnTo>
                    <a:lnTo>
                      <a:pt x="610" y="819"/>
                    </a:lnTo>
                    <a:lnTo>
                      <a:pt x="153" y="895"/>
                    </a:lnTo>
                    <a:lnTo>
                      <a:pt x="1" y="952"/>
                    </a:lnTo>
                    <a:lnTo>
                      <a:pt x="1" y="952"/>
                    </a:lnTo>
                    <a:lnTo>
                      <a:pt x="572" y="971"/>
                    </a:lnTo>
                    <a:lnTo>
                      <a:pt x="1181" y="990"/>
                    </a:lnTo>
                    <a:lnTo>
                      <a:pt x="1866" y="1009"/>
                    </a:lnTo>
                    <a:lnTo>
                      <a:pt x="1866" y="1009"/>
                    </a:lnTo>
                    <a:lnTo>
                      <a:pt x="2551" y="990"/>
                    </a:lnTo>
                    <a:lnTo>
                      <a:pt x="2874" y="971"/>
                    </a:lnTo>
                    <a:lnTo>
                      <a:pt x="3160" y="952"/>
                    </a:lnTo>
                    <a:lnTo>
                      <a:pt x="3160" y="952"/>
                    </a:lnTo>
                    <a:lnTo>
                      <a:pt x="3350" y="914"/>
                    </a:lnTo>
                    <a:lnTo>
                      <a:pt x="3559" y="876"/>
                    </a:lnTo>
                    <a:lnTo>
                      <a:pt x="3959" y="743"/>
                    </a:lnTo>
                    <a:lnTo>
                      <a:pt x="4320" y="591"/>
                    </a:lnTo>
                    <a:lnTo>
                      <a:pt x="4663" y="420"/>
                    </a:lnTo>
                    <a:lnTo>
                      <a:pt x="4967" y="267"/>
                    </a:lnTo>
                    <a:lnTo>
                      <a:pt x="5177" y="134"/>
                    </a:lnTo>
                    <a:lnTo>
                      <a:pt x="53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3" name="Google Shape;3303;p32"/>
              <p:cNvSpPr/>
              <p:nvPr/>
            </p:nvSpPr>
            <p:spPr>
              <a:xfrm>
                <a:off x="5667450" y="3877925"/>
                <a:ext cx="15725" cy="100875"/>
              </a:xfrm>
              <a:custGeom>
                <a:avLst/>
                <a:gdLst/>
                <a:ahLst/>
                <a:cxnLst/>
                <a:rect l="l" t="t" r="r" b="b"/>
                <a:pathLst>
                  <a:path w="629" h="4035" extrusionOk="0">
                    <a:moveTo>
                      <a:pt x="1" y="1"/>
                    </a:moveTo>
                    <a:lnTo>
                      <a:pt x="39" y="1542"/>
                    </a:lnTo>
                    <a:lnTo>
                      <a:pt x="39" y="2817"/>
                    </a:lnTo>
                    <a:lnTo>
                      <a:pt x="39" y="4035"/>
                    </a:lnTo>
                    <a:lnTo>
                      <a:pt x="77" y="3940"/>
                    </a:lnTo>
                    <a:lnTo>
                      <a:pt x="172" y="3711"/>
                    </a:lnTo>
                    <a:lnTo>
                      <a:pt x="248" y="3445"/>
                    </a:lnTo>
                    <a:lnTo>
                      <a:pt x="324" y="3141"/>
                    </a:lnTo>
                    <a:lnTo>
                      <a:pt x="382" y="2798"/>
                    </a:lnTo>
                    <a:lnTo>
                      <a:pt x="458" y="2398"/>
                    </a:lnTo>
                    <a:lnTo>
                      <a:pt x="515" y="1980"/>
                    </a:lnTo>
                    <a:lnTo>
                      <a:pt x="553" y="1523"/>
                    </a:lnTo>
                    <a:lnTo>
                      <a:pt x="591" y="1047"/>
                    </a:lnTo>
                    <a:lnTo>
                      <a:pt x="629" y="515"/>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04" name="Google Shape;3304;p32"/>
            <p:cNvGrpSpPr/>
            <p:nvPr/>
          </p:nvGrpSpPr>
          <p:grpSpPr>
            <a:xfrm>
              <a:off x="-5663075" y="4281013"/>
              <a:ext cx="1852775" cy="2627788"/>
              <a:chOff x="-1284875" y="2284238"/>
              <a:chExt cx="1852775" cy="2627788"/>
            </a:xfrm>
          </p:grpSpPr>
          <p:sp>
            <p:nvSpPr>
              <p:cNvPr id="3305" name="Google Shape;3305;p32"/>
              <p:cNvSpPr/>
              <p:nvPr/>
            </p:nvSpPr>
            <p:spPr>
              <a:xfrm>
                <a:off x="-1159200" y="4783325"/>
                <a:ext cx="17271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6" name="Google Shape;3306;p32"/>
              <p:cNvSpPr/>
              <p:nvPr/>
            </p:nvSpPr>
            <p:spPr>
              <a:xfrm flipH="1">
                <a:off x="-336625" y="3536113"/>
                <a:ext cx="127875" cy="639300"/>
              </a:xfrm>
              <a:custGeom>
                <a:avLst/>
                <a:gdLst/>
                <a:ahLst/>
                <a:cxnLst/>
                <a:rect l="l" t="t" r="r" b="b"/>
                <a:pathLst>
                  <a:path w="5115" h="25572" extrusionOk="0">
                    <a:moveTo>
                      <a:pt x="320" y="1"/>
                    </a:moveTo>
                    <a:lnTo>
                      <a:pt x="1" y="214"/>
                    </a:lnTo>
                    <a:lnTo>
                      <a:pt x="2238" y="25571"/>
                    </a:lnTo>
                    <a:lnTo>
                      <a:pt x="4795" y="25571"/>
                    </a:lnTo>
                    <a:lnTo>
                      <a:pt x="5008" y="25465"/>
                    </a:lnTo>
                    <a:lnTo>
                      <a:pt x="5008" y="25358"/>
                    </a:lnTo>
                    <a:lnTo>
                      <a:pt x="5115" y="25039"/>
                    </a:lnTo>
                    <a:lnTo>
                      <a:pt x="5008" y="24719"/>
                    </a:lnTo>
                    <a:lnTo>
                      <a:pt x="4795" y="24186"/>
                    </a:lnTo>
                    <a:lnTo>
                      <a:pt x="3410" y="24080"/>
                    </a:lnTo>
                    <a:lnTo>
                      <a:pt x="3090" y="107"/>
                    </a:lnTo>
                    <a:lnTo>
                      <a:pt x="181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7" name="Google Shape;3307;p32"/>
              <p:cNvSpPr/>
              <p:nvPr/>
            </p:nvSpPr>
            <p:spPr>
              <a:xfrm flipH="1">
                <a:off x="-341950" y="4644512"/>
                <a:ext cx="388900" cy="210450"/>
              </a:xfrm>
              <a:custGeom>
                <a:avLst/>
                <a:gdLst/>
                <a:ahLst/>
                <a:cxnLst/>
                <a:rect l="l" t="t" r="r" b="b"/>
                <a:pathLst>
                  <a:path w="15556" h="8418" extrusionOk="0">
                    <a:moveTo>
                      <a:pt x="13425" y="1"/>
                    </a:moveTo>
                    <a:lnTo>
                      <a:pt x="1" y="6819"/>
                    </a:lnTo>
                    <a:lnTo>
                      <a:pt x="1" y="8417"/>
                    </a:lnTo>
                    <a:lnTo>
                      <a:pt x="1705" y="8417"/>
                    </a:lnTo>
                    <a:lnTo>
                      <a:pt x="2238" y="7459"/>
                    </a:lnTo>
                    <a:lnTo>
                      <a:pt x="15556" y="1705"/>
                    </a:lnTo>
                    <a:lnTo>
                      <a:pt x="13425" y="1"/>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8" name="Google Shape;3308;p32"/>
              <p:cNvSpPr/>
              <p:nvPr/>
            </p:nvSpPr>
            <p:spPr>
              <a:xfrm flipH="1">
                <a:off x="-296675" y="3946313"/>
                <a:ext cx="716525" cy="247750"/>
              </a:xfrm>
              <a:custGeom>
                <a:avLst/>
                <a:gdLst/>
                <a:ahLst/>
                <a:cxnLst/>
                <a:rect l="l" t="t" r="r" b="b"/>
                <a:pathLst>
                  <a:path w="28661" h="9910" extrusionOk="0">
                    <a:moveTo>
                      <a:pt x="9802" y="1"/>
                    </a:moveTo>
                    <a:lnTo>
                      <a:pt x="8204" y="107"/>
                    </a:lnTo>
                    <a:lnTo>
                      <a:pt x="6713" y="320"/>
                    </a:lnTo>
                    <a:lnTo>
                      <a:pt x="6073" y="533"/>
                    </a:lnTo>
                    <a:lnTo>
                      <a:pt x="5541" y="746"/>
                    </a:lnTo>
                    <a:lnTo>
                      <a:pt x="4582" y="1386"/>
                    </a:lnTo>
                    <a:lnTo>
                      <a:pt x="3729" y="2025"/>
                    </a:lnTo>
                    <a:lnTo>
                      <a:pt x="2984" y="2771"/>
                    </a:lnTo>
                    <a:lnTo>
                      <a:pt x="2344" y="3410"/>
                    </a:lnTo>
                    <a:lnTo>
                      <a:pt x="1812" y="4262"/>
                    </a:lnTo>
                    <a:lnTo>
                      <a:pt x="1385" y="5008"/>
                    </a:lnTo>
                    <a:lnTo>
                      <a:pt x="640" y="6500"/>
                    </a:lnTo>
                    <a:lnTo>
                      <a:pt x="320" y="7778"/>
                    </a:lnTo>
                    <a:lnTo>
                      <a:pt x="107" y="8844"/>
                    </a:lnTo>
                    <a:lnTo>
                      <a:pt x="0" y="9909"/>
                    </a:lnTo>
                    <a:lnTo>
                      <a:pt x="27595" y="8737"/>
                    </a:lnTo>
                    <a:lnTo>
                      <a:pt x="28661" y="4262"/>
                    </a:lnTo>
                    <a:lnTo>
                      <a:pt x="25784" y="3303"/>
                    </a:lnTo>
                    <a:lnTo>
                      <a:pt x="22801" y="2345"/>
                    </a:lnTo>
                    <a:lnTo>
                      <a:pt x="19178" y="1386"/>
                    </a:lnTo>
                    <a:lnTo>
                      <a:pt x="17260" y="959"/>
                    </a:lnTo>
                    <a:lnTo>
                      <a:pt x="15343" y="533"/>
                    </a:lnTo>
                    <a:lnTo>
                      <a:pt x="13425" y="214"/>
                    </a:lnTo>
                    <a:lnTo>
                      <a:pt x="1150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9" name="Google Shape;3309;p32"/>
              <p:cNvSpPr/>
              <p:nvPr/>
            </p:nvSpPr>
            <p:spPr>
              <a:xfrm flipH="1">
                <a:off x="-296675" y="3946313"/>
                <a:ext cx="716525" cy="247750"/>
              </a:xfrm>
              <a:custGeom>
                <a:avLst/>
                <a:gdLst/>
                <a:ahLst/>
                <a:cxnLst/>
                <a:rect l="l" t="t" r="r" b="b"/>
                <a:pathLst>
                  <a:path w="28661" h="9910" fill="none" extrusionOk="0">
                    <a:moveTo>
                      <a:pt x="28661" y="4262"/>
                    </a:moveTo>
                    <a:lnTo>
                      <a:pt x="28661" y="4262"/>
                    </a:lnTo>
                    <a:lnTo>
                      <a:pt x="25784" y="3303"/>
                    </a:lnTo>
                    <a:lnTo>
                      <a:pt x="22801" y="2345"/>
                    </a:lnTo>
                    <a:lnTo>
                      <a:pt x="19178" y="1386"/>
                    </a:lnTo>
                    <a:lnTo>
                      <a:pt x="17260" y="959"/>
                    </a:lnTo>
                    <a:lnTo>
                      <a:pt x="15343" y="533"/>
                    </a:lnTo>
                    <a:lnTo>
                      <a:pt x="13425" y="214"/>
                    </a:lnTo>
                    <a:lnTo>
                      <a:pt x="11507" y="1"/>
                    </a:lnTo>
                    <a:lnTo>
                      <a:pt x="9802" y="1"/>
                    </a:lnTo>
                    <a:lnTo>
                      <a:pt x="8204" y="107"/>
                    </a:lnTo>
                    <a:lnTo>
                      <a:pt x="6713" y="320"/>
                    </a:lnTo>
                    <a:lnTo>
                      <a:pt x="6073" y="533"/>
                    </a:lnTo>
                    <a:lnTo>
                      <a:pt x="5541" y="746"/>
                    </a:lnTo>
                    <a:lnTo>
                      <a:pt x="5541" y="746"/>
                    </a:lnTo>
                    <a:lnTo>
                      <a:pt x="4582" y="1386"/>
                    </a:lnTo>
                    <a:lnTo>
                      <a:pt x="3729" y="2025"/>
                    </a:lnTo>
                    <a:lnTo>
                      <a:pt x="2984" y="2771"/>
                    </a:lnTo>
                    <a:lnTo>
                      <a:pt x="2344" y="3410"/>
                    </a:lnTo>
                    <a:lnTo>
                      <a:pt x="1812" y="4262"/>
                    </a:lnTo>
                    <a:lnTo>
                      <a:pt x="1385" y="5008"/>
                    </a:lnTo>
                    <a:lnTo>
                      <a:pt x="640" y="6500"/>
                    </a:lnTo>
                    <a:lnTo>
                      <a:pt x="320" y="7778"/>
                    </a:lnTo>
                    <a:lnTo>
                      <a:pt x="107" y="8844"/>
                    </a:lnTo>
                    <a:lnTo>
                      <a:pt x="0" y="9909"/>
                    </a:lnTo>
                    <a:lnTo>
                      <a:pt x="27595" y="8737"/>
                    </a:lnTo>
                    <a:lnTo>
                      <a:pt x="28661" y="426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0" name="Google Shape;3310;p32"/>
              <p:cNvSpPr/>
              <p:nvPr/>
            </p:nvSpPr>
            <p:spPr>
              <a:xfrm flipH="1">
                <a:off x="-323325" y="3930338"/>
                <a:ext cx="559400" cy="122550"/>
              </a:xfrm>
              <a:custGeom>
                <a:avLst/>
                <a:gdLst/>
                <a:ahLst/>
                <a:cxnLst/>
                <a:rect l="l" t="t" r="r" b="b"/>
                <a:pathLst>
                  <a:path w="22376" h="4902" extrusionOk="0">
                    <a:moveTo>
                      <a:pt x="7992" y="0"/>
                    </a:moveTo>
                    <a:lnTo>
                      <a:pt x="5008" y="107"/>
                    </a:lnTo>
                    <a:lnTo>
                      <a:pt x="2771" y="320"/>
                    </a:lnTo>
                    <a:lnTo>
                      <a:pt x="1173" y="533"/>
                    </a:lnTo>
                    <a:lnTo>
                      <a:pt x="1" y="853"/>
                    </a:lnTo>
                    <a:lnTo>
                      <a:pt x="2558" y="959"/>
                    </a:lnTo>
                    <a:lnTo>
                      <a:pt x="4795" y="1172"/>
                    </a:lnTo>
                    <a:lnTo>
                      <a:pt x="9057" y="1705"/>
                    </a:lnTo>
                    <a:lnTo>
                      <a:pt x="12680" y="2451"/>
                    </a:lnTo>
                    <a:lnTo>
                      <a:pt x="15769" y="3090"/>
                    </a:lnTo>
                    <a:lnTo>
                      <a:pt x="18113" y="3836"/>
                    </a:lnTo>
                    <a:lnTo>
                      <a:pt x="19925" y="4369"/>
                    </a:lnTo>
                    <a:lnTo>
                      <a:pt x="21310" y="4901"/>
                    </a:lnTo>
                    <a:lnTo>
                      <a:pt x="22375" y="640"/>
                    </a:lnTo>
                    <a:lnTo>
                      <a:pt x="16622" y="213"/>
                    </a:lnTo>
                    <a:lnTo>
                      <a:pt x="118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1" name="Google Shape;3311;p32"/>
              <p:cNvSpPr/>
              <p:nvPr/>
            </p:nvSpPr>
            <p:spPr>
              <a:xfrm flipH="1">
                <a:off x="-1268900" y="2284238"/>
                <a:ext cx="1004200" cy="1880525"/>
              </a:xfrm>
              <a:custGeom>
                <a:avLst/>
                <a:gdLst/>
                <a:ahLst/>
                <a:cxnLst/>
                <a:rect l="l" t="t" r="r" b="b"/>
                <a:pathLst>
                  <a:path w="40168" h="75221" extrusionOk="0">
                    <a:moveTo>
                      <a:pt x="10015" y="0"/>
                    </a:moveTo>
                    <a:lnTo>
                      <a:pt x="8417" y="746"/>
                    </a:lnTo>
                    <a:lnTo>
                      <a:pt x="6925" y="1705"/>
                    </a:lnTo>
                    <a:lnTo>
                      <a:pt x="5540" y="2664"/>
                    </a:lnTo>
                    <a:lnTo>
                      <a:pt x="4475" y="3729"/>
                    </a:lnTo>
                    <a:lnTo>
                      <a:pt x="3410" y="4901"/>
                    </a:lnTo>
                    <a:lnTo>
                      <a:pt x="2664" y="6073"/>
                    </a:lnTo>
                    <a:lnTo>
                      <a:pt x="1918" y="7352"/>
                    </a:lnTo>
                    <a:lnTo>
                      <a:pt x="1385" y="8737"/>
                    </a:lnTo>
                    <a:lnTo>
                      <a:pt x="959" y="10122"/>
                    </a:lnTo>
                    <a:lnTo>
                      <a:pt x="639" y="11614"/>
                    </a:lnTo>
                    <a:lnTo>
                      <a:pt x="426" y="12999"/>
                    </a:lnTo>
                    <a:lnTo>
                      <a:pt x="320" y="14490"/>
                    </a:lnTo>
                    <a:lnTo>
                      <a:pt x="320" y="15982"/>
                    </a:lnTo>
                    <a:lnTo>
                      <a:pt x="426" y="17474"/>
                    </a:lnTo>
                    <a:lnTo>
                      <a:pt x="533" y="18965"/>
                    </a:lnTo>
                    <a:lnTo>
                      <a:pt x="746" y="20457"/>
                    </a:lnTo>
                    <a:lnTo>
                      <a:pt x="1385" y="23333"/>
                    </a:lnTo>
                    <a:lnTo>
                      <a:pt x="2131" y="25997"/>
                    </a:lnTo>
                    <a:lnTo>
                      <a:pt x="2877" y="28448"/>
                    </a:lnTo>
                    <a:lnTo>
                      <a:pt x="3729" y="30685"/>
                    </a:lnTo>
                    <a:lnTo>
                      <a:pt x="4475" y="32496"/>
                    </a:lnTo>
                    <a:lnTo>
                      <a:pt x="5114" y="33881"/>
                    </a:lnTo>
                    <a:lnTo>
                      <a:pt x="5753" y="35053"/>
                    </a:lnTo>
                    <a:lnTo>
                      <a:pt x="5434" y="40274"/>
                    </a:lnTo>
                    <a:lnTo>
                      <a:pt x="5114" y="45175"/>
                    </a:lnTo>
                    <a:lnTo>
                      <a:pt x="4688" y="49543"/>
                    </a:lnTo>
                    <a:lnTo>
                      <a:pt x="4262" y="53592"/>
                    </a:lnTo>
                    <a:lnTo>
                      <a:pt x="3836" y="57214"/>
                    </a:lnTo>
                    <a:lnTo>
                      <a:pt x="3303" y="60517"/>
                    </a:lnTo>
                    <a:lnTo>
                      <a:pt x="2344" y="66057"/>
                    </a:lnTo>
                    <a:lnTo>
                      <a:pt x="1492" y="70213"/>
                    </a:lnTo>
                    <a:lnTo>
                      <a:pt x="746" y="73089"/>
                    </a:lnTo>
                    <a:lnTo>
                      <a:pt x="213" y="74687"/>
                    </a:lnTo>
                    <a:lnTo>
                      <a:pt x="0" y="75220"/>
                    </a:lnTo>
                    <a:lnTo>
                      <a:pt x="26956" y="75220"/>
                    </a:lnTo>
                    <a:lnTo>
                      <a:pt x="28447" y="72663"/>
                    </a:lnTo>
                    <a:lnTo>
                      <a:pt x="29726" y="69999"/>
                    </a:lnTo>
                    <a:lnTo>
                      <a:pt x="30898" y="67229"/>
                    </a:lnTo>
                    <a:lnTo>
                      <a:pt x="32070" y="64459"/>
                    </a:lnTo>
                    <a:lnTo>
                      <a:pt x="33135" y="61476"/>
                    </a:lnTo>
                    <a:lnTo>
                      <a:pt x="33988" y="58493"/>
                    </a:lnTo>
                    <a:lnTo>
                      <a:pt x="34840" y="55510"/>
                    </a:lnTo>
                    <a:lnTo>
                      <a:pt x="35692" y="52420"/>
                    </a:lnTo>
                    <a:lnTo>
                      <a:pt x="36332" y="49330"/>
                    </a:lnTo>
                    <a:lnTo>
                      <a:pt x="36971" y="46240"/>
                    </a:lnTo>
                    <a:lnTo>
                      <a:pt x="37504" y="43151"/>
                    </a:lnTo>
                    <a:lnTo>
                      <a:pt x="38036" y="40061"/>
                    </a:lnTo>
                    <a:lnTo>
                      <a:pt x="38782" y="33988"/>
                    </a:lnTo>
                    <a:lnTo>
                      <a:pt x="39315" y="28128"/>
                    </a:lnTo>
                    <a:lnTo>
                      <a:pt x="39741" y="22481"/>
                    </a:lnTo>
                    <a:lnTo>
                      <a:pt x="39954" y="17367"/>
                    </a:lnTo>
                    <a:lnTo>
                      <a:pt x="40061" y="12786"/>
                    </a:lnTo>
                    <a:lnTo>
                      <a:pt x="40167" y="8737"/>
                    </a:lnTo>
                    <a:lnTo>
                      <a:pt x="40061" y="2984"/>
                    </a:lnTo>
                    <a:lnTo>
                      <a:pt x="39954" y="853"/>
                    </a:lnTo>
                    <a:lnTo>
                      <a:pt x="1001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2" name="Google Shape;3312;p32"/>
              <p:cNvSpPr/>
              <p:nvPr/>
            </p:nvSpPr>
            <p:spPr>
              <a:xfrm flipH="1">
                <a:off x="-1284875" y="2284238"/>
                <a:ext cx="945600" cy="1880525"/>
              </a:xfrm>
              <a:custGeom>
                <a:avLst/>
                <a:gdLst/>
                <a:ahLst/>
                <a:cxnLst/>
                <a:rect l="l" t="t" r="r" b="b"/>
                <a:pathLst>
                  <a:path w="37824" h="75221" extrusionOk="0">
                    <a:moveTo>
                      <a:pt x="7032" y="0"/>
                    </a:moveTo>
                    <a:lnTo>
                      <a:pt x="7139" y="1812"/>
                    </a:lnTo>
                    <a:lnTo>
                      <a:pt x="7139" y="6926"/>
                    </a:lnTo>
                    <a:lnTo>
                      <a:pt x="6926" y="14810"/>
                    </a:lnTo>
                    <a:lnTo>
                      <a:pt x="6819" y="19604"/>
                    </a:lnTo>
                    <a:lnTo>
                      <a:pt x="6606" y="24932"/>
                    </a:lnTo>
                    <a:lnTo>
                      <a:pt x="6286" y="30578"/>
                    </a:lnTo>
                    <a:lnTo>
                      <a:pt x="5860" y="36545"/>
                    </a:lnTo>
                    <a:lnTo>
                      <a:pt x="5221" y="42724"/>
                    </a:lnTo>
                    <a:lnTo>
                      <a:pt x="4582" y="49117"/>
                    </a:lnTo>
                    <a:lnTo>
                      <a:pt x="3729" y="55723"/>
                    </a:lnTo>
                    <a:lnTo>
                      <a:pt x="2664" y="62222"/>
                    </a:lnTo>
                    <a:lnTo>
                      <a:pt x="1492" y="68828"/>
                    </a:lnTo>
                    <a:lnTo>
                      <a:pt x="0" y="75220"/>
                    </a:lnTo>
                    <a:lnTo>
                      <a:pt x="23973" y="75220"/>
                    </a:lnTo>
                    <a:lnTo>
                      <a:pt x="24718" y="73835"/>
                    </a:lnTo>
                    <a:lnTo>
                      <a:pt x="25571" y="72237"/>
                    </a:lnTo>
                    <a:lnTo>
                      <a:pt x="26743" y="69893"/>
                    </a:lnTo>
                    <a:lnTo>
                      <a:pt x="28021" y="66910"/>
                    </a:lnTo>
                    <a:lnTo>
                      <a:pt x="29406" y="63394"/>
                    </a:lnTo>
                    <a:lnTo>
                      <a:pt x="30791" y="59239"/>
                    </a:lnTo>
                    <a:lnTo>
                      <a:pt x="32283" y="54657"/>
                    </a:lnTo>
                    <a:lnTo>
                      <a:pt x="33668" y="49543"/>
                    </a:lnTo>
                    <a:lnTo>
                      <a:pt x="34414" y="46773"/>
                    </a:lnTo>
                    <a:lnTo>
                      <a:pt x="34947" y="43790"/>
                    </a:lnTo>
                    <a:lnTo>
                      <a:pt x="35586" y="40807"/>
                    </a:lnTo>
                    <a:lnTo>
                      <a:pt x="36119" y="37717"/>
                    </a:lnTo>
                    <a:lnTo>
                      <a:pt x="36545" y="34521"/>
                    </a:lnTo>
                    <a:lnTo>
                      <a:pt x="36971" y="31111"/>
                    </a:lnTo>
                    <a:lnTo>
                      <a:pt x="37291" y="27702"/>
                    </a:lnTo>
                    <a:lnTo>
                      <a:pt x="37610" y="24186"/>
                    </a:lnTo>
                    <a:lnTo>
                      <a:pt x="37717" y="20457"/>
                    </a:lnTo>
                    <a:lnTo>
                      <a:pt x="37823" y="16728"/>
                    </a:lnTo>
                    <a:lnTo>
                      <a:pt x="37717" y="12892"/>
                    </a:lnTo>
                    <a:lnTo>
                      <a:pt x="37610" y="8950"/>
                    </a:lnTo>
                    <a:lnTo>
                      <a:pt x="37397" y="4901"/>
                    </a:lnTo>
                    <a:lnTo>
                      <a:pt x="36971" y="853"/>
                    </a:lnTo>
                    <a:lnTo>
                      <a:pt x="703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3" name="Google Shape;3313;p32"/>
              <p:cNvSpPr/>
              <p:nvPr/>
            </p:nvSpPr>
            <p:spPr>
              <a:xfrm flipH="1">
                <a:off x="-882675" y="4138437"/>
                <a:ext cx="1257250" cy="55950"/>
              </a:xfrm>
              <a:custGeom>
                <a:avLst/>
                <a:gdLst/>
                <a:ahLst/>
                <a:cxnLst/>
                <a:rect l="l" t="t" r="r" b="b"/>
                <a:pathLst>
                  <a:path w="50290" h="2238" extrusionOk="0">
                    <a:moveTo>
                      <a:pt x="50289" y="0"/>
                    </a:moveTo>
                    <a:lnTo>
                      <a:pt x="46454" y="426"/>
                    </a:lnTo>
                    <a:lnTo>
                      <a:pt x="41872" y="746"/>
                    </a:lnTo>
                    <a:lnTo>
                      <a:pt x="35799" y="1066"/>
                    </a:lnTo>
                    <a:lnTo>
                      <a:pt x="28341" y="1385"/>
                    </a:lnTo>
                    <a:lnTo>
                      <a:pt x="19818" y="1492"/>
                    </a:lnTo>
                    <a:lnTo>
                      <a:pt x="15130" y="1385"/>
                    </a:lnTo>
                    <a:lnTo>
                      <a:pt x="10335" y="1279"/>
                    </a:lnTo>
                    <a:lnTo>
                      <a:pt x="5221" y="1066"/>
                    </a:lnTo>
                    <a:lnTo>
                      <a:pt x="1" y="853"/>
                    </a:lnTo>
                    <a:lnTo>
                      <a:pt x="1" y="1812"/>
                    </a:lnTo>
                    <a:lnTo>
                      <a:pt x="6180" y="2025"/>
                    </a:lnTo>
                    <a:lnTo>
                      <a:pt x="20564" y="2238"/>
                    </a:lnTo>
                    <a:lnTo>
                      <a:pt x="28981" y="2238"/>
                    </a:lnTo>
                    <a:lnTo>
                      <a:pt x="37184" y="2131"/>
                    </a:lnTo>
                    <a:lnTo>
                      <a:pt x="44323" y="2025"/>
                    </a:lnTo>
                    <a:lnTo>
                      <a:pt x="47200" y="1812"/>
                    </a:lnTo>
                    <a:lnTo>
                      <a:pt x="49650" y="1598"/>
                    </a:lnTo>
                    <a:lnTo>
                      <a:pt x="50289" y="0"/>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4" name="Google Shape;3314;p32"/>
              <p:cNvSpPr/>
              <p:nvPr/>
            </p:nvSpPr>
            <p:spPr>
              <a:xfrm flipH="1">
                <a:off x="-355275" y="4194362"/>
                <a:ext cx="101250" cy="362275"/>
              </a:xfrm>
              <a:custGeom>
                <a:avLst/>
                <a:gdLst/>
                <a:ahLst/>
                <a:cxnLst/>
                <a:rect l="l" t="t" r="r" b="b"/>
                <a:pathLst>
                  <a:path w="4050" h="14491" extrusionOk="0">
                    <a:moveTo>
                      <a:pt x="1" y="1"/>
                    </a:moveTo>
                    <a:lnTo>
                      <a:pt x="747" y="14491"/>
                    </a:lnTo>
                    <a:lnTo>
                      <a:pt x="2558" y="14491"/>
                    </a:lnTo>
                    <a:lnTo>
                      <a:pt x="4050" y="1"/>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5" name="Google Shape;3315;p32"/>
              <p:cNvSpPr/>
              <p:nvPr/>
            </p:nvSpPr>
            <p:spPr>
              <a:xfrm flipH="1">
                <a:off x="-365925" y="4407462"/>
                <a:ext cx="138525" cy="285025"/>
              </a:xfrm>
              <a:custGeom>
                <a:avLst/>
                <a:gdLst/>
                <a:ahLst/>
                <a:cxnLst/>
                <a:rect l="l" t="t" r="r" b="b"/>
                <a:pathLst>
                  <a:path w="5541" h="11401" extrusionOk="0">
                    <a:moveTo>
                      <a:pt x="5541" y="0"/>
                    </a:moveTo>
                    <a:lnTo>
                      <a:pt x="1" y="746"/>
                    </a:lnTo>
                    <a:lnTo>
                      <a:pt x="1" y="10655"/>
                    </a:lnTo>
                    <a:lnTo>
                      <a:pt x="5541" y="11400"/>
                    </a:lnTo>
                    <a:lnTo>
                      <a:pt x="5541" y="0"/>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6" name="Google Shape;3316;p32"/>
              <p:cNvSpPr/>
              <p:nvPr/>
            </p:nvSpPr>
            <p:spPr>
              <a:xfrm flipH="1">
                <a:off x="-14350" y="4124763"/>
                <a:ext cx="165175" cy="50650"/>
              </a:xfrm>
              <a:custGeom>
                <a:avLst/>
                <a:gdLst/>
                <a:ahLst/>
                <a:cxnLst/>
                <a:rect l="l" t="t" r="r" b="b"/>
                <a:pathLst>
                  <a:path w="6607" h="2026" extrusionOk="0">
                    <a:moveTo>
                      <a:pt x="640" y="1"/>
                    </a:moveTo>
                    <a:lnTo>
                      <a:pt x="0" y="1386"/>
                    </a:lnTo>
                    <a:lnTo>
                      <a:pt x="0" y="2025"/>
                    </a:lnTo>
                    <a:lnTo>
                      <a:pt x="6606" y="1919"/>
                    </a:lnTo>
                    <a:lnTo>
                      <a:pt x="640"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7" name="Google Shape;3317;p32"/>
              <p:cNvSpPr/>
              <p:nvPr/>
            </p:nvSpPr>
            <p:spPr>
              <a:xfrm flipH="1">
                <a:off x="-14350" y="4124763"/>
                <a:ext cx="165175" cy="50650"/>
              </a:xfrm>
              <a:custGeom>
                <a:avLst/>
                <a:gdLst/>
                <a:ahLst/>
                <a:cxnLst/>
                <a:rect l="l" t="t" r="r" b="b"/>
                <a:pathLst>
                  <a:path w="6607" h="2026" fill="none" extrusionOk="0">
                    <a:moveTo>
                      <a:pt x="640" y="1"/>
                    </a:moveTo>
                    <a:lnTo>
                      <a:pt x="0" y="1386"/>
                    </a:lnTo>
                    <a:lnTo>
                      <a:pt x="0" y="2025"/>
                    </a:lnTo>
                    <a:lnTo>
                      <a:pt x="6606" y="1919"/>
                    </a:lnTo>
                    <a:lnTo>
                      <a:pt x="6606" y="1919"/>
                    </a:lnTo>
                    <a:lnTo>
                      <a:pt x="6606" y="1919"/>
                    </a:lnTo>
                    <a:lnTo>
                      <a:pt x="64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8" name="Google Shape;3318;p32"/>
              <p:cNvSpPr/>
              <p:nvPr/>
            </p:nvSpPr>
            <p:spPr>
              <a:xfrm flipH="1">
                <a:off x="-323325" y="4644512"/>
                <a:ext cx="697900" cy="210450"/>
              </a:xfrm>
              <a:custGeom>
                <a:avLst/>
                <a:gdLst/>
                <a:ahLst/>
                <a:cxnLst/>
                <a:rect l="l" t="t" r="r" b="b"/>
                <a:pathLst>
                  <a:path w="27916" h="8418" extrusionOk="0">
                    <a:moveTo>
                      <a:pt x="24080" y="1"/>
                    </a:moveTo>
                    <a:lnTo>
                      <a:pt x="1" y="6819"/>
                    </a:lnTo>
                    <a:lnTo>
                      <a:pt x="1" y="8417"/>
                    </a:lnTo>
                    <a:lnTo>
                      <a:pt x="3090" y="8417"/>
                    </a:lnTo>
                    <a:lnTo>
                      <a:pt x="4049" y="7459"/>
                    </a:lnTo>
                    <a:lnTo>
                      <a:pt x="27915" y="1705"/>
                    </a:lnTo>
                    <a:lnTo>
                      <a:pt x="24080" y="1"/>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9" name="Google Shape;3319;p32"/>
              <p:cNvSpPr/>
              <p:nvPr/>
            </p:nvSpPr>
            <p:spPr>
              <a:xfrm flipH="1">
                <a:off x="-959925" y="4644512"/>
                <a:ext cx="695225" cy="210450"/>
              </a:xfrm>
              <a:custGeom>
                <a:avLst/>
                <a:gdLst/>
                <a:ahLst/>
                <a:cxnLst/>
                <a:rect l="l" t="t" r="r" b="b"/>
                <a:pathLst>
                  <a:path w="27809" h="8418" extrusionOk="0">
                    <a:moveTo>
                      <a:pt x="3836" y="1"/>
                    </a:moveTo>
                    <a:lnTo>
                      <a:pt x="0" y="1705"/>
                    </a:lnTo>
                    <a:lnTo>
                      <a:pt x="23866" y="7459"/>
                    </a:lnTo>
                    <a:lnTo>
                      <a:pt x="24825" y="8417"/>
                    </a:lnTo>
                    <a:lnTo>
                      <a:pt x="27808" y="8417"/>
                    </a:lnTo>
                    <a:lnTo>
                      <a:pt x="27808" y="6819"/>
                    </a:lnTo>
                    <a:lnTo>
                      <a:pt x="3836" y="1"/>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0" name="Google Shape;3320;p32"/>
              <p:cNvSpPr/>
              <p:nvPr/>
            </p:nvSpPr>
            <p:spPr>
              <a:xfrm flipH="1">
                <a:off x="-523075" y="4636512"/>
                <a:ext cx="258375" cy="250400"/>
              </a:xfrm>
              <a:custGeom>
                <a:avLst/>
                <a:gdLst/>
                <a:ahLst/>
                <a:cxnLst/>
                <a:rect l="l" t="t" r="r" b="b"/>
                <a:pathLst>
                  <a:path w="10335" h="10016" extrusionOk="0">
                    <a:moveTo>
                      <a:pt x="1811" y="1"/>
                    </a:moveTo>
                    <a:lnTo>
                      <a:pt x="0" y="2558"/>
                    </a:lnTo>
                    <a:lnTo>
                      <a:pt x="7884" y="8418"/>
                    </a:lnTo>
                    <a:lnTo>
                      <a:pt x="7884" y="9909"/>
                    </a:lnTo>
                    <a:lnTo>
                      <a:pt x="10335" y="10016"/>
                    </a:lnTo>
                    <a:lnTo>
                      <a:pt x="10335" y="10016"/>
                    </a:lnTo>
                    <a:lnTo>
                      <a:pt x="10015" y="8418"/>
                    </a:lnTo>
                    <a:lnTo>
                      <a:pt x="1811" y="1"/>
                    </a:lnTo>
                    <a:close/>
                  </a:path>
                </a:pathLst>
              </a:custGeom>
              <a:solidFill>
                <a:srgbClr val="392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1" name="Google Shape;3321;p32"/>
              <p:cNvSpPr/>
              <p:nvPr/>
            </p:nvSpPr>
            <p:spPr>
              <a:xfrm flipH="1">
                <a:off x="-515100" y="4636512"/>
                <a:ext cx="239750" cy="210450"/>
              </a:xfrm>
              <a:custGeom>
                <a:avLst/>
                <a:gdLst/>
                <a:ahLst/>
                <a:cxnLst/>
                <a:rect l="l" t="t" r="r" b="b"/>
                <a:pathLst>
                  <a:path w="9590" h="8418" extrusionOk="0">
                    <a:moveTo>
                      <a:pt x="1385" y="1"/>
                    </a:moveTo>
                    <a:lnTo>
                      <a:pt x="0" y="321"/>
                    </a:lnTo>
                    <a:lnTo>
                      <a:pt x="7991" y="8418"/>
                    </a:lnTo>
                    <a:lnTo>
                      <a:pt x="9589" y="8418"/>
                    </a:lnTo>
                    <a:lnTo>
                      <a:pt x="1385" y="1"/>
                    </a:lnTo>
                    <a:close/>
                  </a:path>
                </a:pathLst>
              </a:custGeom>
              <a:solidFill>
                <a:srgbClr val="5042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2" name="Google Shape;3322;p32"/>
              <p:cNvSpPr/>
              <p:nvPr/>
            </p:nvSpPr>
            <p:spPr>
              <a:xfrm flipH="1">
                <a:off x="-403225" y="3416263"/>
                <a:ext cx="713875" cy="154500"/>
              </a:xfrm>
              <a:custGeom>
                <a:avLst/>
                <a:gdLst/>
                <a:ahLst/>
                <a:cxnLst/>
                <a:rect l="l" t="t" r="r" b="b"/>
                <a:pathLst>
                  <a:path w="28555" h="6180" extrusionOk="0">
                    <a:moveTo>
                      <a:pt x="9377" y="0"/>
                    </a:moveTo>
                    <a:lnTo>
                      <a:pt x="7033" y="107"/>
                    </a:lnTo>
                    <a:lnTo>
                      <a:pt x="5754" y="213"/>
                    </a:lnTo>
                    <a:lnTo>
                      <a:pt x="4582" y="427"/>
                    </a:lnTo>
                    <a:lnTo>
                      <a:pt x="3410" y="746"/>
                    </a:lnTo>
                    <a:lnTo>
                      <a:pt x="2238" y="1066"/>
                    </a:lnTo>
                    <a:lnTo>
                      <a:pt x="1173" y="1492"/>
                    </a:lnTo>
                    <a:lnTo>
                      <a:pt x="1" y="1918"/>
                    </a:lnTo>
                    <a:lnTo>
                      <a:pt x="533" y="4795"/>
                    </a:lnTo>
                    <a:lnTo>
                      <a:pt x="1173" y="4688"/>
                    </a:lnTo>
                    <a:lnTo>
                      <a:pt x="2877" y="4262"/>
                    </a:lnTo>
                    <a:lnTo>
                      <a:pt x="5648" y="3943"/>
                    </a:lnTo>
                    <a:lnTo>
                      <a:pt x="9270" y="3623"/>
                    </a:lnTo>
                    <a:lnTo>
                      <a:pt x="11294" y="3516"/>
                    </a:lnTo>
                    <a:lnTo>
                      <a:pt x="13532" y="3516"/>
                    </a:lnTo>
                    <a:lnTo>
                      <a:pt x="15876" y="3623"/>
                    </a:lnTo>
                    <a:lnTo>
                      <a:pt x="18326" y="3836"/>
                    </a:lnTo>
                    <a:lnTo>
                      <a:pt x="20777" y="4156"/>
                    </a:lnTo>
                    <a:lnTo>
                      <a:pt x="23334" y="4688"/>
                    </a:lnTo>
                    <a:lnTo>
                      <a:pt x="25997" y="5328"/>
                    </a:lnTo>
                    <a:lnTo>
                      <a:pt x="28554" y="6180"/>
                    </a:lnTo>
                    <a:lnTo>
                      <a:pt x="28554" y="4795"/>
                    </a:lnTo>
                    <a:lnTo>
                      <a:pt x="27809" y="4475"/>
                    </a:lnTo>
                    <a:lnTo>
                      <a:pt x="25784" y="3623"/>
                    </a:lnTo>
                    <a:lnTo>
                      <a:pt x="22588" y="2451"/>
                    </a:lnTo>
                    <a:lnTo>
                      <a:pt x="20777" y="1812"/>
                    </a:lnTo>
                    <a:lnTo>
                      <a:pt x="18646" y="1279"/>
                    </a:lnTo>
                    <a:lnTo>
                      <a:pt x="16515" y="746"/>
                    </a:lnTo>
                    <a:lnTo>
                      <a:pt x="14171" y="320"/>
                    </a:lnTo>
                    <a:lnTo>
                      <a:pt x="11827" y="107"/>
                    </a:lnTo>
                    <a:lnTo>
                      <a:pt x="93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3" name="Google Shape;3323;p32"/>
              <p:cNvSpPr/>
              <p:nvPr/>
            </p:nvSpPr>
            <p:spPr>
              <a:xfrm flipH="1">
                <a:off x="-403225" y="3275088"/>
                <a:ext cx="727175" cy="261050"/>
              </a:xfrm>
              <a:custGeom>
                <a:avLst/>
                <a:gdLst/>
                <a:ahLst/>
                <a:cxnLst/>
                <a:rect l="l" t="t" r="r" b="b"/>
                <a:pathLst>
                  <a:path w="29087" h="10442" extrusionOk="0">
                    <a:moveTo>
                      <a:pt x="16301" y="1"/>
                    </a:moveTo>
                    <a:lnTo>
                      <a:pt x="13851" y="107"/>
                    </a:lnTo>
                    <a:lnTo>
                      <a:pt x="11507" y="320"/>
                    </a:lnTo>
                    <a:lnTo>
                      <a:pt x="9163" y="746"/>
                    </a:lnTo>
                    <a:lnTo>
                      <a:pt x="7032" y="1173"/>
                    </a:lnTo>
                    <a:lnTo>
                      <a:pt x="5114" y="1599"/>
                    </a:lnTo>
                    <a:lnTo>
                      <a:pt x="3409" y="2131"/>
                    </a:lnTo>
                    <a:lnTo>
                      <a:pt x="852" y="2877"/>
                    </a:lnTo>
                    <a:lnTo>
                      <a:pt x="0" y="3197"/>
                    </a:lnTo>
                    <a:lnTo>
                      <a:pt x="533" y="7565"/>
                    </a:lnTo>
                    <a:lnTo>
                      <a:pt x="3303" y="7032"/>
                    </a:lnTo>
                    <a:lnTo>
                      <a:pt x="5966" y="6713"/>
                    </a:lnTo>
                    <a:lnTo>
                      <a:pt x="8523" y="6500"/>
                    </a:lnTo>
                    <a:lnTo>
                      <a:pt x="11081" y="6500"/>
                    </a:lnTo>
                    <a:lnTo>
                      <a:pt x="13531" y="6713"/>
                    </a:lnTo>
                    <a:lnTo>
                      <a:pt x="15875" y="6926"/>
                    </a:lnTo>
                    <a:lnTo>
                      <a:pt x="18112" y="7246"/>
                    </a:lnTo>
                    <a:lnTo>
                      <a:pt x="20243" y="7672"/>
                    </a:lnTo>
                    <a:lnTo>
                      <a:pt x="22161" y="8098"/>
                    </a:lnTo>
                    <a:lnTo>
                      <a:pt x="23866" y="8631"/>
                    </a:lnTo>
                    <a:lnTo>
                      <a:pt x="26636" y="9483"/>
                    </a:lnTo>
                    <a:lnTo>
                      <a:pt x="28447" y="10229"/>
                    </a:lnTo>
                    <a:lnTo>
                      <a:pt x="29086" y="10442"/>
                    </a:lnTo>
                    <a:lnTo>
                      <a:pt x="29086" y="4795"/>
                    </a:lnTo>
                    <a:lnTo>
                      <a:pt x="28341" y="3836"/>
                    </a:lnTo>
                    <a:lnTo>
                      <a:pt x="27488" y="3090"/>
                    </a:lnTo>
                    <a:lnTo>
                      <a:pt x="26529" y="2451"/>
                    </a:lnTo>
                    <a:lnTo>
                      <a:pt x="25464" y="1918"/>
                    </a:lnTo>
                    <a:lnTo>
                      <a:pt x="24505" y="1386"/>
                    </a:lnTo>
                    <a:lnTo>
                      <a:pt x="23333" y="959"/>
                    </a:lnTo>
                    <a:lnTo>
                      <a:pt x="22268" y="640"/>
                    </a:lnTo>
                    <a:lnTo>
                      <a:pt x="21096" y="427"/>
                    </a:lnTo>
                    <a:lnTo>
                      <a:pt x="19924" y="214"/>
                    </a:lnTo>
                    <a:lnTo>
                      <a:pt x="18752" y="107"/>
                    </a:lnTo>
                    <a:lnTo>
                      <a:pt x="163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4" name="Google Shape;3324;p32"/>
              <p:cNvSpPr/>
              <p:nvPr/>
            </p:nvSpPr>
            <p:spPr>
              <a:xfrm flipH="1">
                <a:off x="-483125" y="3389613"/>
                <a:ext cx="79925" cy="159850"/>
              </a:xfrm>
              <a:custGeom>
                <a:avLst/>
                <a:gdLst/>
                <a:ahLst/>
                <a:cxnLst/>
                <a:rect l="l" t="t" r="r" b="b"/>
                <a:pathLst>
                  <a:path w="3197" h="6394" extrusionOk="0">
                    <a:moveTo>
                      <a:pt x="3197" y="1"/>
                    </a:moveTo>
                    <a:lnTo>
                      <a:pt x="0" y="214"/>
                    </a:lnTo>
                    <a:lnTo>
                      <a:pt x="0" y="5861"/>
                    </a:lnTo>
                    <a:lnTo>
                      <a:pt x="2131" y="6394"/>
                    </a:lnTo>
                    <a:lnTo>
                      <a:pt x="3197" y="1"/>
                    </a:lnTo>
                    <a:close/>
                  </a:path>
                </a:pathLst>
              </a:custGeom>
              <a:solidFill>
                <a:srgbClr val="4D14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5" name="Google Shape;3325;p32"/>
              <p:cNvSpPr/>
              <p:nvPr/>
            </p:nvSpPr>
            <p:spPr>
              <a:xfrm flipH="1">
                <a:off x="-483125" y="3259113"/>
                <a:ext cx="807075" cy="135875"/>
              </a:xfrm>
              <a:custGeom>
                <a:avLst/>
                <a:gdLst/>
                <a:ahLst/>
                <a:cxnLst/>
                <a:rect l="l" t="t" r="r" b="b"/>
                <a:pathLst>
                  <a:path w="32283" h="5435" extrusionOk="0">
                    <a:moveTo>
                      <a:pt x="16514" y="0"/>
                    </a:moveTo>
                    <a:lnTo>
                      <a:pt x="13957" y="107"/>
                    </a:lnTo>
                    <a:lnTo>
                      <a:pt x="11400" y="427"/>
                    </a:lnTo>
                    <a:lnTo>
                      <a:pt x="9056" y="853"/>
                    </a:lnTo>
                    <a:lnTo>
                      <a:pt x="6925" y="1385"/>
                    </a:lnTo>
                    <a:lnTo>
                      <a:pt x="4901" y="2025"/>
                    </a:lnTo>
                    <a:lnTo>
                      <a:pt x="3303" y="2557"/>
                    </a:lnTo>
                    <a:lnTo>
                      <a:pt x="852" y="3516"/>
                    </a:lnTo>
                    <a:lnTo>
                      <a:pt x="0" y="3836"/>
                    </a:lnTo>
                    <a:lnTo>
                      <a:pt x="0" y="3836"/>
                    </a:lnTo>
                    <a:lnTo>
                      <a:pt x="3622" y="2770"/>
                    </a:lnTo>
                    <a:lnTo>
                      <a:pt x="7032" y="1918"/>
                    </a:lnTo>
                    <a:lnTo>
                      <a:pt x="10228" y="1492"/>
                    </a:lnTo>
                    <a:lnTo>
                      <a:pt x="13105" y="1172"/>
                    </a:lnTo>
                    <a:lnTo>
                      <a:pt x="15768" y="1172"/>
                    </a:lnTo>
                    <a:lnTo>
                      <a:pt x="18112" y="1279"/>
                    </a:lnTo>
                    <a:lnTo>
                      <a:pt x="20350" y="1598"/>
                    </a:lnTo>
                    <a:lnTo>
                      <a:pt x="22161" y="2025"/>
                    </a:lnTo>
                    <a:lnTo>
                      <a:pt x="23866" y="2557"/>
                    </a:lnTo>
                    <a:lnTo>
                      <a:pt x="25251" y="3090"/>
                    </a:lnTo>
                    <a:lnTo>
                      <a:pt x="26529" y="3623"/>
                    </a:lnTo>
                    <a:lnTo>
                      <a:pt x="27488" y="4156"/>
                    </a:lnTo>
                    <a:lnTo>
                      <a:pt x="28767" y="5008"/>
                    </a:lnTo>
                    <a:lnTo>
                      <a:pt x="29086" y="5434"/>
                    </a:lnTo>
                    <a:lnTo>
                      <a:pt x="32283" y="5221"/>
                    </a:lnTo>
                    <a:lnTo>
                      <a:pt x="31111" y="4262"/>
                    </a:lnTo>
                    <a:lnTo>
                      <a:pt x="29832" y="3410"/>
                    </a:lnTo>
                    <a:lnTo>
                      <a:pt x="28554" y="2664"/>
                    </a:lnTo>
                    <a:lnTo>
                      <a:pt x="27275" y="2025"/>
                    </a:lnTo>
                    <a:lnTo>
                      <a:pt x="25997" y="1492"/>
                    </a:lnTo>
                    <a:lnTo>
                      <a:pt x="24612" y="959"/>
                    </a:lnTo>
                    <a:lnTo>
                      <a:pt x="23333" y="640"/>
                    </a:lnTo>
                    <a:lnTo>
                      <a:pt x="21948" y="320"/>
                    </a:lnTo>
                    <a:lnTo>
                      <a:pt x="20563" y="213"/>
                    </a:lnTo>
                    <a:lnTo>
                      <a:pt x="19178" y="0"/>
                    </a:lnTo>
                    <a:close/>
                  </a:path>
                </a:pathLst>
              </a:custGeom>
              <a:solidFill>
                <a:srgbClr val="4D14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6" name="Google Shape;3326;p32"/>
              <p:cNvSpPr/>
              <p:nvPr/>
            </p:nvSpPr>
            <p:spPr>
              <a:xfrm flipH="1">
                <a:off x="-464475" y="3530788"/>
                <a:ext cx="61275" cy="45300"/>
              </a:xfrm>
              <a:custGeom>
                <a:avLst/>
                <a:gdLst/>
                <a:ahLst/>
                <a:cxnLst/>
                <a:rect l="l" t="t" r="r" b="b"/>
                <a:pathLst>
                  <a:path w="2451" h="1812" extrusionOk="0">
                    <a:moveTo>
                      <a:pt x="2451" y="1"/>
                    </a:moveTo>
                    <a:lnTo>
                      <a:pt x="0" y="214"/>
                    </a:lnTo>
                    <a:lnTo>
                      <a:pt x="0" y="1599"/>
                    </a:lnTo>
                    <a:lnTo>
                      <a:pt x="2025" y="1812"/>
                    </a:lnTo>
                    <a:lnTo>
                      <a:pt x="2451" y="1"/>
                    </a:lnTo>
                    <a:close/>
                  </a:path>
                </a:pathLst>
              </a:custGeom>
              <a:solidFill>
                <a:srgbClr val="3316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7" name="Google Shape;3327;p32"/>
              <p:cNvSpPr/>
              <p:nvPr/>
            </p:nvSpPr>
            <p:spPr>
              <a:xfrm flipH="1">
                <a:off x="-403225" y="3498838"/>
                <a:ext cx="700550" cy="71925"/>
              </a:xfrm>
              <a:custGeom>
                <a:avLst/>
                <a:gdLst/>
                <a:ahLst/>
                <a:cxnLst/>
                <a:rect l="l" t="t" r="r" b="b"/>
                <a:pathLst>
                  <a:path w="28022" h="2877" extrusionOk="0">
                    <a:moveTo>
                      <a:pt x="10868" y="0"/>
                    </a:moveTo>
                    <a:lnTo>
                      <a:pt x="8737" y="107"/>
                    </a:lnTo>
                    <a:lnTo>
                      <a:pt x="6926" y="320"/>
                    </a:lnTo>
                    <a:lnTo>
                      <a:pt x="5221" y="426"/>
                    </a:lnTo>
                    <a:lnTo>
                      <a:pt x="2344" y="959"/>
                    </a:lnTo>
                    <a:lnTo>
                      <a:pt x="640" y="1279"/>
                    </a:lnTo>
                    <a:lnTo>
                      <a:pt x="0" y="1492"/>
                    </a:lnTo>
                    <a:lnTo>
                      <a:pt x="0" y="1492"/>
                    </a:lnTo>
                    <a:lnTo>
                      <a:pt x="2984" y="1172"/>
                    </a:lnTo>
                    <a:lnTo>
                      <a:pt x="5860" y="959"/>
                    </a:lnTo>
                    <a:lnTo>
                      <a:pt x="8630" y="853"/>
                    </a:lnTo>
                    <a:lnTo>
                      <a:pt x="11188" y="853"/>
                    </a:lnTo>
                    <a:lnTo>
                      <a:pt x="13638" y="959"/>
                    </a:lnTo>
                    <a:lnTo>
                      <a:pt x="15982" y="1066"/>
                    </a:lnTo>
                    <a:lnTo>
                      <a:pt x="20137" y="1492"/>
                    </a:lnTo>
                    <a:lnTo>
                      <a:pt x="23440" y="1918"/>
                    </a:lnTo>
                    <a:lnTo>
                      <a:pt x="25997" y="2344"/>
                    </a:lnTo>
                    <a:lnTo>
                      <a:pt x="28021" y="2877"/>
                    </a:lnTo>
                    <a:lnTo>
                      <a:pt x="25464" y="1918"/>
                    </a:lnTo>
                    <a:lnTo>
                      <a:pt x="22801" y="1279"/>
                    </a:lnTo>
                    <a:lnTo>
                      <a:pt x="20244" y="746"/>
                    </a:lnTo>
                    <a:lnTo>
                      <a:pt x="17793" y="320"/>
                    </a:lnTo>
                    <a:lnTo>
                      <a:pt x="15343" y="107"/>
                    </a:lnTo>
                    <a:lnTo>
                      <a:pt x="1299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8" name="Google Shape;3328;p32"/>
              <p:cNvSpPr/>
              <p:nvPr/>
            </p:nvSpPr>
            <p:spPr>
              <a:xfrm flipH="1">
                <a:off x="124175" y="3528138"/>
                <a:ext cx="173150" cy="636625"/>
              </a:xfrm>
              <a:custGeom>
                <a:avLst/>
                <a:gdLst/>
                <a:ahLst/>
                <a:cxnLst/>
                <a:rect l="l" t="t" r="r" b="b"/>
                <a:pathLst>
                  <a:path w="6926" h="25465" extrusionOk="0">
                    <a:moveTo>
                      <a:pt x="746" y="0"/>
                    </a:moveTo>
                    <a:lnTo>
                      <a:pt x="320" y="107"/>
                    </a:lnTo>
                    <a:lnTo>
                      <a:pt x="0" y="320"/>
                    </a:lnTo>
                    <a:lnTo>
                      <a:pt x="4049" y="25464"/>
                    </a:lnTo>
                    <a:lnTo>
                      <a:pt x="6500" y="25251"/>
                    </a:lnTo>
                    <a:lnTo>
                      <a:pt x="6606" y="25251"/>
                    </a:lnTo>
                    <a:lnTo>
                      <a:pt x="6819" y="25144"/>
                    </a:lnTo>
                    <a:lnTo>
                      <a:pt x="6926" y="25038"/>
                    </a:lnTo>
                    <a:lnTo>
                      <a:pt x="6819" y="24718"/>
                    </a:lnTo>
                    <a:lnTo>
                      <a:pt x="6713" y="24399"/>
                    </a:lnTo>
                    <a:lnTo>
                      <a:pt x="6500" y="23866"/>
                    </a:lnTo>
                    <a:lnTo>
                      <a:pt x="5115" y="23866"/>
                    </a:lnTo>
                    <a:lnTo>
                      <a:pt x="30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9" name="Google Shape;3329;p32"/>
              <p:cNvSpPr/>
              <p:nvPr/>
            </p:nvSpPr>
            <p:spPr>
              <a:xfrm flipH="1">
                <a:off x="164125" y="3525463"/>
                <a:ext cx="55950" cy="599325"/>
              </a:xfrm>
              <a:custGeom>
                <a:avLst/>
                <a:gdLst/>
                <a:ahLst/>
                <a:cxnLst/>
                <a:rect l="l" t="t" r="r" b="b"/>
                <a:pathLst>
                  <a:path w="2238" h="23973" extrusionOk="0">
                    <a:moveTo>
                      <a:pt x="1066" y="1"/>
                    </a:moveTo>
                    <a:lnTo>
                      <a:pt x="0" y="107"/>
                    </a:lnTo>
                    <a:lnTo>
                      <a:pt x="2025" y="23973"/>
                    </a:lnTo>
                    <a:lnTo>
                      <a:pt x="2238" y="23973"/>
                    </a:lnTo>
                    <a:lnTo>
                      <a:pt x="106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0" name="Google Shape;3330;p32"/>
              <p:cNvSpPr/>
              <p:nvPr/>
            </p:nvSpPr>
            <p:spPr>
              <a:xfrm flipH="1">
                <a:off x="-1207625" y="3133913"/>
                <a:ext cx="868350" cy="1030850"/>
              </a:xfrm>
              <a:custGeom>
                <a:avLst/>
                <a:gdLst/>
                <a:ahLst/>
                <a:cxnLst/>
                <a:rect l="l" t="t" r="r" b="b"/>
                <a:pathLst>
                  <a:path w="34734" h="41234" extrusionOk="0">
                    <a:moveTo>
                      <a:pt x="28554" y="1"/>
                    </a:moveTo>
                    <a:lnTo>
                      <a:pt x="26743" y="107"/>
                    </a:lnTo>
                    <a:lnTo>
                      <a:pt x="24718" y="427"/>
                    </a:lnTo>
                    <a:lnTo>
                      <a:pt x="22588" y="960"/>
                    </a:lnTo>
                    <a:lnTo>
                      <a:pt x="20457" y="1599"/>
                    </a:lnTo>
                    <a:lnTo>
                      <a:pt x="18326" y="2558"/>
                    </a:lnTo>
                    <a:lnTo>
                      <a:pt x="17260" y="3091"/>
                    </a:lnTo>
                    <a:lnTo>
                      <a:pt x="16302" y="3623"/>
                    </a:lnTo>
                    <a:lnTo>
                      <a:pt x="15343" y="4263"/>
                    </a:lnTo>
                    <a:lnTo>
                      <a:pt x="14384" y="5008"/>
                    </a:lnTo>
                    <a:lnTo>
                      <a:pt x="13425" y="5861"/>
                    </a:lnTo>
                    <a:lnTo>
                      <a:pt x="12573" y="6713"/>
                    </a:lnTo>
                    <a:lnTo>
                      <a:pt x="11827" y="7565"/>
                    </a:lnTo>
                    <a:lnTo>
                      <a:pt x="11081" y="8631"/>
                    </a:lnTo>
                    <a:lnTo>
                      <a:pt x="10442" y="9696"/>
                    </a:lnTo>
                    <a:lnTo>
                      <a:pt x="9802" y="10868"/>
                    </a:lnTo>
                    <a:lnTo>
                      <a:pt x="9270" y="12040"/>
                    </a:lnTo>
                    <a:lnTo>
                      <a:pt x="8843" y="13425"/>
                    </a:lnTo>
                    <a:lnTo>
                      <a:pt x="5647" y="23867"/>
                    </a:lnTo>
                    <a:lnTo>
                      <a:pt x="2877" y="32816"/>
                    </a:lnTo>
                    <a:lnTo>
                      <a:pt x="0" y="41233"/>
                    </a:lnTo>
                    <a:lnTo>
                      <a:pt x="23973" y="41233"/>
                    </a:lnTo>
                    <a:lnTo>
                      <a:pt x="25145" y="39102"/>
                    </a:lnTo>
                    <a:lnTo>
                      <a:pt x="26210" y="36652"/>
                    </a:lnTo>
                    <a:lnTo>
                      <a:pt x="27382" y="33882"/>
                    </a:lnTo>
                    <a:lnTo>
                      <a:pt x="28448" y="30792"/>
                    </a:lnTo>
                    <a:lnTo>
                      <a:pt x="29406" y="27702"/>
                    </a:lnTo>
                    <a:lnTo>
                      <a:pt x="30472" y="24506"/>
                    </a:lnTo>
                    <a:lnTo>
                      <a:pt x="31324" y="21203"/>
                    </a:lnTo>
                    <a:lnTo>
                      <a:pt x="32177" y="18007"/>
                    </a:lnTo>
                    <a:lnTo>
                      <a:pt x="32922" y="14917"/>
                    </a:lnTo>
                    <a:lnTo>
                      <a:pt x="33455" y="11934"/>
                    </a:lnTo>
                    <a:lnTo>
                      <a:pt x="33988" y="9164"/>
                    </a:lnTo>
                    <a:lnTo>
                      <a:pt x="34414" y="6713"/>
                    </a:lnTo>
                    <a:lnTo>
                      <a:pt x="34627" y="4582"/>
                    </a:lnTo>
                    <a:lnTo>
                      <a:pt x="34734" y="2877"/>
                    </a:lnTo>
                    <a:lnTo>
                      <a:pt x="34734" y="1705"/>
                    </a:lnTo>
                    <a:lnTo>
                      <a:pt x="34627" y="1279"/>
                    </a:lnTo>
                    <a:lnTo>
                      <a:pt x="34414" y="960"/>
                    </a:lnTo>
                    <a:lnTo>
                      <a:pt x="34201" y="747"/>
                    </a:lnTo>
                    <a:lnTo>
                      <a:pt x="33988" y="640"/>
                    </a:lnTo>
                    <a:lnTo>
                      <a:pt x="33029" y="320"/>
                    </a:lnTo>
                    <a:lnTo>
                      <a:pt x="31857" y="107"/>
                    </a:lnTo>
                    <a:lnTo>
                      <a:pt x="3036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62"/>
        <p:cNvGrpSpPr/>
        <p:nvPr/>
      </p:nvGrpSpPr>
      <p:grpSpPr>
        <a:xfrm>
          <a:off x="0" y="0"/>
          <a:ext cx="0" cy="0"/>
          <a:chOff x="0" y="0"/>
          <a:chExt cx="0" cy="0"/>
        </a:xfrm>
      </p:grpSpPr>
      <p:grpSp>
        <p:nvGrpSpPr>
          <p:cNvPr id="3363" name="Google Shape;3363;p34"/>
          <p:cNvGrpSpPr/>
          <p:nvPr/>
        </p:nvGrpSpPr>
        <p:grpSpPr>
          <a:xfrm>
            <a:off x="1765000" y="307622"/>
            <a:ext cx="6101041" cy="863737"/>
            <a:chOff x="1828775" y="-454378"/>
            <a:chExt cx="5613998" cy="778303"/>
          </a:xfrm>
        </p:grpSpPr>
        <p:sp>
          <p:nvSpPr>
            <p:cNvPr id="3364" name="Google Shape;3364;p34"/>
            <p:cNvSpPr/>
            <p:nvPr/>
          </p:nvSpPr>
          <p:spPr>
            <a:xfrm>
              <a:off x="1896850" y="-363850"/>
              <a:ext cx="5476857" cy="605114"/>
            </a:xfrm>
            <a:custGeom>
              <a:avLst/>
              <a:gdLst/>
              <a:ahLst/>
              <a:cxnLst/>
              <a:rect l="l" t="t" r="r" b="b"/>
              <a:pathLst>
                <a:path w="277520" h="34573" extrusionOk="0">
                  <a:moveTo>
                    <a:pt x="1" y="1"/>
                  </a:moveTo>
                  <a:lnTo>
                    <a:pt x="1" y="34573"/>
                  </a:lnTo>
                  <a:lnTo>
                    <a:pt x="277519" y="34573"/>
                  </a:lnTo>
                  <a:lnTo>
                    <a:pt x="27751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34"/>
            <p:cNvSpPr/>
            <p:nvPr/>
          </p:nvSpPr>
          <p:spPr>
            <a:xfrm>
              <a:off x="1828775" y="-454375"/>
              <a:ext cx="5610701" cy="90545"/>
            </a:xfrm>
            <a:custGeom>
              <a:avLst/>
              <a:gdLst/>
              <a:ahLst/>
              <a:cxnLst/>
              <a:rect l="l" t="t" r="r" b="b"/>
              <a:pathLst>
                <a:path w="285750" h="5174" fill="none" extrusionOk="0">
                  <a:moveTo>
                    <a:pt x="4469" y="5174"/>
                  </a:moveTo>
                  <a:lnTo>
                    <a:pt x="0" y="0"/>
                  </a:lnTo>
                  <a:lnTo>
                    <a:pt x="285750" y="0"/>
                  </a:lnTo>
                  <a:lnTo>
                    <a:pt x="281987" y="517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34"/>
            <p:cNvSpPr/>
            <p:nvPr/>
          </p:nvSpPr>
          <p:spPr>
            <a:xfrm>
              <a:off x="1828796" y="-454378"/>
              <a:ext cx="78219" cy="773856"/>
            </a:xfrm>
            <a:custGeom>
              <a:avLst/>
              <a:gdLst/>
              <a:ahLst/>
              <a:cxnLst/>
              <a:rect l="l" t="t" r="r" b="b"/>
              <a:pathLst>
                <a:path w="4469" h="44214" extrusionOk="0">
                  <a:moveTo>
                    <a:pt x="0" y="0"/>
                  </a:moveTo>
                  <a:lnTo>
                    <a:pt x="0" y="44214"/>
                  </a:lnTo>
                  <a:lnTo>
                    <a:pt x="4469" y="39746"/>
                  </a:lnTo>
                  <a:lnTo>
                    <a:pt x="4469" y="5174"/>
                  </a:lnTo>
                  <a:lnTo>
                    <a:pt x="0" y="0"/>
                  </a:lnTo>
                  <a:close/>
                </a:path>
              </a:pathLst>
            </a:custGeom>
            <a:solidFill>
              <a:srgbClr val="382D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34"/>
            <p:cNvSpPr/>
            <p:nvPr/>
          </p:nvSpPr>
          <p:spPr>
            <a:xfrm>
              <a:off x="7373873" y="-454378"/>
              <a:ext cx="65862" cy="773856"/>
            </a:xfrm>
            <a:custGeom>
              <a:avLst/>
              <a:gdLst/>
              <a:ahLst/>
              <a:cxnLst/>
              <a:rect l="l" t="t" r="r" b="b"/>
              <a:pathLst>
                <a:path w="3763" h="44214" extrusionOk="0">
                  <a:moveTo>
                    <a:pt x="3763" y="0"/>
                  </a:moveTo>
                  <a:lnTo>
                    <a:pt x="0" y="5174"/>
                  </a:lnTo>
                  <a:lnTo>
                    <a:pt x="0" y="39746"/>
                  </a:lnTo>
                  <a:lnTo>
                    <a:pt x="3763" y="44214"/>
                  </a:lnTo>
                  <a:lnTo>
                    <a:pt x="3763" y="0"/>
                  </a:lnTo>
                  <a:close/>
                </a:path>
              </a:pathLst>
            </a:custGeom>
            <a:solidFill>
              <a:srgbClr val="382D4B"/>
            </a:solidFill>
            <a:ln>
              <a:noFill/>
            </a:ln>
            <a:effectLst>
              <a:outerShdw dist="57150" dir="2460000" algn="bl" rotWithShape="0">
                <a:srgbClr val="000000">
                  <a:alpha val="3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34"/>
            <p:cNvSpPr/>
            <p:nvPr/>
          </p:nvSpPr>
          <p:spPr>
            <a:xfrm>
              <a:off x="1828775" y="242225"/>
              <a:ext cx="5613998" cy="81700"/>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a:effectLst>
              <a:outerShdw dist="47625" dir="2280000" algn="bl" rotWithShape="0">
                <a:srgbClr val="000000">
                  <a:alpha val="39000"/>
                </a:srgbClr>
              </a:outerShdw>
            </a:effectLst>
          </p:spPr>
        </p:sp>
        <p:sp>
          <p:nvSpPr>
            <p:cNvPr id="3369" name="Google Shape;3369;p34"/>
            <p:cNvSpPr/>
            <p:nvPr/>
          </p:nvSpPr>
          <p:spPr>
            <a:xfrm rot="10800000" flipH="1">
              <a:off x="1828775" y="-454377"/>
              <a:ext cx="5613998" cy="96578"/>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p:spPr>
        </p:sp>
      </p:grpSp>
      <p:sp>
        <p:nvSpPr>
          <p:cNvPr id="3400" name="Google Shape;3400;p34"/>
          <p:cNvSpPr txBox="1">
            <a:spLocks noGrp="1"/>
          </p:cNvSpPr>
          <p:nvPr>
            <p:ph type="title" idx="15"/>
          </p:nvPr>
        </p:nvSpPr>
        <p:spPr>
          <a:xfrm>
            <a:off x="1915947" y="457200"/>
            <a:ext cx="5950095"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Britannic Bold" panose="020B0903060703020204" pitchFamily="34" charset="0"/>
              </a:rPr>
              <a:t>Social and Economic Needs</a:t>
            </a:r>
            <a:endParaRPr dirty="0">
              <a:latin typeface="Britannic Bold" panose="020B0903060703020204" pitchFamily="34" charset="0"/>
            </a:endParaRPr>
          </a:p>
        </p:txBody>
      </p:sp>
      <p:sp>
        <p:nvSpPr>
          <p:cNvPr id="3402" name="Google Shape;3402;p34"/>
          <p:cNvSpPr txBox="1">
            <a:spLocks noGrp="1"/>
          </p:cNvSpPr>
          <p:nvPr>
            <p:ph type="title"/>
          </p:nvPr>
        </p:nvSpPr>
        <p:spPr>
          <a:xfrm>
            <a:off x="1915946" y="2461225"/>
            <a:ext cx="2654094" cy="365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latin typeface="+mn-lt"/>
              </a:rPr>
              <a:t>SOCIAL NEEDS:</a:t>
            </a:r>
            <a:endParaRPr sz="2400" dirty="0">
              <a:latin typeface="+mn-lt"/>
            </a:endParaRPr>
          </a:p>
        </p:txBody>
      </p:sp>
      <p:sp>
        <p:nvSpPr>
          <p:cNvPr id="3403" name="Google Shape;3403;p34"/>
          <p:cNvSpPr txBox="1">
            <a:spLocks noGrp="1"/>
          </p:cNvSpPr>
          <p:nvPr>
            <p:ph type="subTitle" idx="1"/>
          </p:nvPr>
        </p:nvSpPr>
        <p:spPr>
          <a:xfrm>
            <a:off x="1845775" y="2746889"/>
            <a:ext cx="2487300" cy="1781043"/>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latin typeface="+mn-lt"/>
              </a:rPr>
              <a:t>These are the needs of groups of people- for example, security, health care, education, transportation, recreation.</a:t>
            </a:r>
            <a:endParaRPr dirty="0">
              <a:latin typeface="+mn-lt"/>
            </a:endParaRPr>
          </a:p>
        </p:txBody>
      </p:sp>
      <p:sp>
        <p:nvSpPr>
          <p:cNvPr id="3404" name="Google Shape;3404;p34"/>
          <p:cNvSpPr txBox="1">
            <a:spLocks noGrp="1"/>
          </p:cNvSpPr>
          <p:nvPr>
            <p:ph type="title" idx="2"/>
          </p:nvPr>
        </p:nvSpPr>
        <p:spPr>
          <a:xfrm>
            <a:off x="5678699" y="1497821"/>
            <a:ext cx="3060569" cy="365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latin typeface="+mn-lt"/>
              </a:rPr>
              <a:t>ECONOMIC NEEDS</a:t>
            </a:r>
            <a:endParaRPr sz="2400" dirty="0">
              <a:latin typeface="+mn-lt"/>
            </a:endParaRPr>
          </a:p>
        </p:txBody>
      </p:sp>
      <p:sp>
        <p:nvSpPr>
          <p:cNvPr id="3405" name="Google Shape;3405;p34"/>
          <p:cNvSpPr txBox="1">
            <a:spLocks noGrp="1"/>
          </p:cNvSpPr>
          <p:nvPr>
            <p:ph type="subTitle" idx="3"/>
          </p:nvPr>
        </p:nvSpPr>
        <p:spPr>
          <a:xfrm>
            <a:off x="5716369" y="2565553"/>
            <a:ext cx="2487300" cy="548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latin typeface="+mn-lt"/>
              </a:rPr>
              <a:t>People need money in order to meet their basic as well as social needs. If people are unemployed, they do not earn money and are unable to support their economic needs. </a:t>
            </a:r>
            <a:endParaRPr dirty="0">
              <a:latin typeface="+mn-lt"/>
            </a:endParaRPr>
          </a:p>
        </p:txBody>
      </p:sp>
      <p:sp>
        <p:nvSpPr>
          <p:cNvPr id="78" name="Google Shape;3403;p34">
            <a:extLst>
              <a:ext uri="{FF2B5EF4-FFF2-40B4-BE49-F238E27FC236}">
                <a16:creationId xmlns:a16="http://schemas.microsoft.com/office/drawing/2014/main" id="{2FCF5C64-D3C6-45F3-8CFC-F57697FAFA05}"/>
              </a:ext>
            </a:extLst>
          </p:cNvPr>
          <p:cNvSpPr txBox="1">
            <a:spLocks/>
          </p:cNvSpPr>
          <p:nvPr/>
        </p:nvSpPr>
        <p:spPr>
          <a:xfrm>
            <a:off x="114290" y="1253897"/>
            <a:ext cx="5350075" cy="112479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1"/>
              </a:buClr>
              <a:buSzPts val="1400"/>
              <a:buFont typeface="Nunito"/>
              <a:buNone/>
              <a:defRPr sz="1600" b="0" i="0" u="none" strike="noStrike" cap="none">
                <a:solidFill>
                  <a:schemeClr val="lt1"/>
                </a:solidFill>
                <a:latin typeface="Nunito"/>
                <a:ea typeface="Nunito"/>
                <a:cs typeface="Nunito"/>
                <a:sym typeface="Nunito"/>
              </a:defRPr>
            </a:lvl1pPr>
            <a:lvl2pPr marL="914400" marR="0" lvl="1"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2pPr>
            <a:lvl3pPr marL="1371600" marR="0" lvl="2"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3pPr>
            <a:lvl4pPr marL="1828800" marR="0" lvl="3"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4pPr>
            <a:lvl5pPr marL="2286000" marR="0" lvl="4"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5pPr>
            <a:lvl6pPr marL="2743200" marR="0" lvl="5"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6pPr>
            <a:lvl7pPr marL="3200400" marR="0" lvl="6"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7pPr>
            <a:lvl8pPr marL="3657600" marR="0" lvl="7"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8pPr>
            <a:lvl9pPr marL="4114800" marR="0" lvl="8" indent="-317500" algn="ctr" rtl="0">
              <a:lnSpc>
                <a:spcPct val="100000"/>
              </a:lnSpc>
              <a:spcBef>
                <a:spcPts val="0"/>
              </a:spcBef>
              <a:spcAft>
                <a:spcPts val="0"/>
              </a:spcAft>
              <a:buClr>
                <a:schemeClr val="lt1"/>
              </a:buClr>
              <a:buSzPts val="1400"/>
              <a:buFont typeface="Nunito"/>
              <a:buNone/>
              <a:defRPr sz="1400" b="0" i="0" u="none" strike="noStrike" cap="none">
                <a:solidFill>
                  <a:schemeClr val="lt1"/>
                </a:solidFill>
                <a:latin typeface="Nunito"/>
                <a:ea typeface="Nunito"/>
                <a:cs typeface="Nunito"/>
                <a:sym typeface="Nunito"/>
              </a:defRPr>
            </a:lvl9pPr>
          </a:lstStyle>
          <a:p>
            <a:pPr marL="0" indent="0"/>
            <a:r>
              <a:rPr lang="en-US" sz="1800" b="1" i="1" dirty="0">
                <a:solidFill>
                  <a:schemeClr val="accent4"/>
                </a:solidFill>
                <a:latin typeface="+mn-lt"/>
              </a:rPr>
              <a:t>Remember your basic daily needs include things like water, food, clothes and shelter. There are other things that we cannot survive without. </a:t>
            </a:r>
          </a:p>
        </p:txBody>
      </p:sp>
      <p:grpSp>
        <p:nvGrpSpPr>
          <p:cNvPr id="80" name="Google Shape;2981;p32">
            <a:extLst>
              <a:ext uri="{FF2B5EF4-FFF2-40B4-BE49-F238E27FC236}">
                <a16:creationId xmlns:a16="http://schemas.microsoft.com/office/drawing/2014/main" id="{2D5448A3-D59C-4E63-AA06-C2FB619683BC}"/>
              </a:ext>
            </a:extLst>
          </p:cNvPr>
          <p:cNvGrpSpPr/>
          <p:nvPr/>
        </p:nvGrpSpPr>
        <p:grpSpPr>
          <a:xfrm>
            <a:off x="239775" y="2280492"/>
            <a:ext cx="1494371" cy="2409979"/>
            <a:chOff x="-2306975" y="-1486200"/>
            <a:chExt cx="1429125" cy="3057225"/>
          </a:xfrm>
        </p:grpSpPr>
        <p:sp>
          <p:nvSpPr>
            <p:cNvPr id="81" name="Google Shape;2982;p32">
              <a:extLst>
                <a:ext uri="{FF2B5EF4-FFF2-40B4-BE49-F238E27FC236}">
                  <a16:creationId xmlns:a16="http://schemas.microsoft.com/office/drawing/2014/main" id="{D6833A90-94A1-4AC3-998D-5A82F842E208}"/>
                </a:ext>
              </a:extLst>
            </p:cNvPr>
            <p:cNvSpPr/>
            <p:nvPr/>
          </p:nvSpPr>
          <p:spPr>
            <a:xfrm>
              <a:off x="-1840526" y="1442325"/>
              <a:ext cx="804600" cy="1287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 name="Google Shape;2983;p32">
              <a:extLst>
                <a:ext uri="{FF2B5EF4-FFF2-40B4-BE49-F238E27FC236}">
                  <a16:creationId xmlns:a16="http://schemas.microsoft.com/office/drawing/2014/main" id="{4DE2336A-931D-4A22-AE23-FD69F82C76CC}"/>
                </a:ext>
              </a:extLst>
            </p:cNvPr>
            <p:cNvGrpSpPr/>
            <p:nvPr/>
          </p:nvGrpSpPr>
          <p:grpSpPr>
            <a:xfrm>
              <a:off x="-2306975" y="-1486200"/>
              <a:ext cx="1429125" cy="3004725"/>
              <a:chOff x="-2306975" y="-1486200"/>
              <a:chExt cx="1429125" cy="3004725"/>
            </a:xfrm>
          </p:grpSpPr>
          <p:sp>
            <p:nvSpPr>
              <p:cNvPr id="83" name="Google Shape;2984;p32">
                <a:extLst>
                  <a:ext uri="{FF2B5EF4-FFF2-40B4-BE49-F238E27FC236}">
                    <a16:creationId xmlns:a16="http://schemas.microsoft.com/office/drawing/2014/main" id="{E785C801-1F1A-4860-B709-C28BC1BBD5EA}"/>
                  </a:ext>
                </a:extLst>
              </p:cNvPr>
              <p:cNvSpPr/>
              <p:nvPr/>
            </p:nvSpPr>
            <p:spPr>
              <a:xfrm>
                <a:off x="-1896425" y="-216000"/>
                <a:ext cx="438175" cy="891525"/>
              </a:xfrm>
              <a:custGeom>
                <a:avLst/>
                <a:gdLst/>
                <a:ahLst/>
                <a:cxnLst/>
                <a:rect l="l" t="t" r="r" b="b"/>
                <a:pathLst>
                  <a:path w="17527" h="35661" extrusionOk="0">
                    <a:moveTo>
                      <a:pt x="1" y="0"/>
                    </a:moveTo>
                    <a:lnTo>
                      <a:pt x="77" y="837"/>
                    </a:lnTo>
                    <a:lnTo>
                      <a:pt x="286" y="3045"/>
                    </a:lnTo>
                    <a:lnTo>
                      <a:pt x="438" y="4548"/>
                    </a:lnTo>
                    <a:lnTo>
                      <a:pt x="629" y="6261"/>
                    </a:lnTo>
                    <a:lnTo>
                      <a:pt x="838" y="8107"/>
                    </a:lnTo>
                    <a:lnTo>
                      <a:pt x="1104" y="10048"/>
                    </a:lnTo>
                    <a:lnTo>
                      <a:pt x="1371" y="12027"/>
                    </a:lnTo>
                    <a:lnTo>
                      <a:pt x="1694" y="14006"/>
                    </a:lnTo>
                    <a:lnTo>
                      <a:pt x="2037" y="15928"/>
                    </a:lnTo>
                    <a:lnTo>
                      <a:pt x="2227" y="16860"/>
                    </a:lnTo>
                    <a:lnTo>
                      <a:pt x="2417" y="17754"/>
                    </a:lnTo>
                    <a:lnTo>
                      <a:pt x="2608" y="18592"/>
                    </a:lnTo>
                    <a:lnTo>
                      <a:pt x="2817" y="19410"/>
                    </a:lnTo>
                    <a:lnTo>
                      <a:pt x="3026" y="20171"/>
                    </a:lnTo>
                    <a:lnTo>
                      <a:pt x="3236" y="20856"/>
                    </a:lnTo>
                    <a:lnTo>
                      <a:pt x="3464" y="21503"/>
                    </a:lnTo>
                    <a:lnTo>
                      <a:pt x="3692" y="22055"/>
                    </a:lnTo>
                    <a:lnTo>
                      <a:pt x="3940" y="22550"/>
                    </a:lnTo>
                    <a:lnTo>
                      <a:pt x="4054" y="22759"/>
                    </a:lnTo>
                    <a:lnTo>
                      <a:pt x="4187" y="22949"/>
                    </a:lnTo>
                    <a:lnTo>
                      <a:pt x="4454" y="23330"/>
                    </a:lnTo>
                    <a:lnTo>
                      <a:pt x="4777" y="23730"/>
                    </a:lnTo>
                    <a:lnTo>
                      <a:pt x="5120" y="24148"/>
                    </a:lnTo>
                    <a:lnTo>
                      <a:pt x="5500" y="24586"/>
                    </a:lnTo>
                    <a:lnTo>
                      <a:pt x="6376" y="25537"/>
                    </a:lnTo>
                    <a:lnTo>
                      <a:pt x="7346" y="26546"/>
                    </a:lnTo>
                    <a:lnTo>
                      <a:pt x="8393" y="27592"/>
                    </a:lnTo>
                    <a:lnTo>
                      <a:pt x="9477" y="28658"/>
                    </a:lnTo>
                    <a:lnTo>
                      <a:pt x="10600" y="29705"/>
                    </a:lnTo>
                    <a:lnTo>
                      <a:pt x="11723" y="30751"/>
                    </a:lnTo>
                    <a:lnTo>
                      <a:pt x="13816" y="32654"/>
                    </a:lnTo>
                    <a:lnTo>
                      <a:pt x="15586" y="34215"/>
                    </a:lnTo>
                    <a:lnTo>
                      <a:pt x="17241" y="35661"/>
                    </a:lnTo>
                    <a:lnTo>
                      <a:pt x="17317" y="35166"/>
                    </a:lnTo>
                    <a:lnTo>
                      <a:pt x="17374" y="34595"/>
                    </a:lnTo>
                    <a:lnTo>
                      <a:pt x="17432" y="33796"/>
                    </a:lnTo>
                    <a:lnTo>
                      <a:pt x="17489" y="32826"/>
                    </a:lnTo>
                    <a:lnTo>
                      <a:pt x="17527" y="31703"/>
                    </a:lnTo>
                    <a:lnTo>
                      <a:pt x="17527" y="30428"/>
                    </a:lnTo>
                    <a:lnTo>
                      <a:pt x="17508" y="29743"/>
                    </a:lnTo>
                    <a:lnTo>
                      <a:pt x="17489" y="29020"/>
                    </a:lnTo>
                    <a:lnTo>
                      <a:pt x="17451" y="28278"/>
                    </a:lnTo>
                    <a:lnTo>
                      <a:pt x="17393" y="27516"/>
                    </a:lnTo>
                    <a:lnTo>
                      <a:pt x="17336" y="26736"/>
                    </a:lnTo>
                    <a:lnTo>
                      <a:pt x="17241" y="25937"/>
                    </a:lnTo>
                    <a:lnTo>
                      <a:pt x="17127" y="25119"/>
                    </a:lnTo>
                    <a:lnTo>
                      <a:pt x="17013" y="24281"/>
                    </a:lnTo>
                    <a:lnTo>
                      <a:pt x="16861" y="23425"/>
                    </a:lnTo>
                    <a:lnTo>
                      <a:pt x="16689" y="22569"/>
                    </a:lnTo>
                    <a:lnTo>
                      <a:pt x="16480" y="21712"/>
                    </a:lnTo>
                    <a:lnTo>
                      <a:pt x="16252" y="20856"/>
                    </a:lnTo>
                    <a:lnTo>
                      <a:pt x="16004" y="19981"/>
                    </a:lnTo>
                    <a:lnTo>
                      <a:pt x="15719" y="19124"/>
                    </a:lnTo>
                    <a:lnTo>
                      <a:pt x="15414" y="18249"/>
                    </a:lnTo>
                    <a:lnTo>
                      <a:pt x="15053" y="17393"/>
                    </a:lnTo>
                    <a:lnTo>
                      <a:pt x="14672" y="16556"/>
                    </a:lnTo>
                    <a:lnTo>
                      <a:pt x="14273" y="15718"/>
                    </a:lnTo>
                    <a:lnTo>
                      <a:pt x="13816" y="14881"/>
                    </a:lnTo>
                    <a:lnTo>
                      <a:pt x="13340" y="14063"/>
                    </a:lnTo>
                    <a:lnTo>
                      <a:pt x="12845" y="13263"/>
                    </a:lnTo>
                    <a:lnTo>
                      <a:pt x="12332" y="12483"/>
                    </a:lnTo>
                    <a:lnTo>
                      <a:pt x="11780" y="11722"/>
                    </a:lnTo>
                    <a:lnTo>
                      <a:pt x="11228" y="10961"/>
                    </a:lnTo>
                    <a:lnTo>
                      <a:pt x="10657" y="10219"/>
                    </a:lnTo>
                    <a:lnTo>
                      <a:pt x="10086" y="9515"/>
                    </a:lnTo>
                    <a:lnTo>
                      <a:pt x="9496" y="8811"/>
                    </a:lnTo>
                    <a:lnTo>
                      <a:pt x="8906" y="8126"/>
                    </a:lnTo>
                    <a:lnTo>
                      <a:pt x="8317" y="7479"/>
                    </a:lnTo>
                    <a:lnTo>
                      <a:pt x="7727" y="6832"/>
                    </a:lnTo>
                    <a:lnTo>
                      <a:pt x="7137" y="6223"/>
                    </a:lnTo>
                    <a:lnTo>
                      <a:pt x="6547" y="5633"/>
                    </a:lnTo>
                    <a:lnTo>
                      <a:pt x="5405" y="4529"/>
                    </a:lnTo>
                    <a:lnTo>
                      <a:pt x="4320" y="3520"/>
                    </a:lnTo>
                    <a:lnTo>
                      <a:pt x="3293" y="2626"/>
                    </a:lnTo>
                    <a:lnTo>
                      <a:pt x="2379" y="1865"/>
                    </a:lnTo>
                    <a:lnTo>
                      <a:pt x="1580" y="1218"/>
                    </a:lnTo>
                    <a:lnTo>
                      <a:pt x="914" y="685"/>
                    </a:lnTo>
                    <a:lnTo>
                      <a:pt x="419" y="324"/>
                    </a:lnTo>
                    <a:lnTo>
                      <a:pt x="1"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85;p32">
                <a:extLst>
                  <a:ext uri="{FF2B5EF4-FFF2-40B4-BE49-F238E27FC236}">
                    <a16:creationId xmlns:a16="http://schemas.microsoft.com/office/drawing/2014/main" id="{64EA0637-631F-40E0-A6A9-2284A7C49C8C}"/>
                  </a:ext>
                </a:extLst>
              </p:cNvPr>
              <p:cNvSpPr/>
              <p:nvPr/>
            </p:nvSpPr>
            <p:spPr>
              <a:xfrm>
                <a:off x="-1896425" y="-216000"/>
                <a:ext cx="438175" cy="891525"/>
              </a:xfrm>
              <a:custGeom>
                <a:avLst/>
                <a:gdLst/>
                <a:ahLst/>
                <a:cxnLst/>
                <a:rect l="l" t="t" r="r" b="b"/>
                <a:pathLst>
                  <a:path w="17527" h="35661" fill="none" extrusionOk="0">
                    <a:moveTo>
                      <a:pt x="17241" y="35661"/>
                    </a:moveTo>
                    <a:lnTo>
                      <a:pt x="17241" y="35661"/>
                    </a:lnTo>
                    <a:lnTo>
                      <a:pt x="15586" y="34215"/>
                    </a:lnTo>
                    <a:lnTo>
                      <a:pt x="13816" y="32654"/>
                    </a:lnTo>
                    <a:lnTo>
                      <a:pt x="11723" y="30751"/>
                    </a:lnTo>
                    <a:lnTo>
                      <a:pt x="10600" y="29705"/>
                    </a:lnTo>
                    <a:lnTo>
                      <a:pt x="9477" y="28658"/>
                    </a:lnTo>
                    <a:lnTo>
                      <a:pt x="8393" y="27592"/>
                    </a:lnTo>
                    <a:lnTo>
                      <a:pt x="7346" y="26546"/>
                    </a:lnTo>
                    <a:lnTo>
                      <a:pt x="6376" y="25537"/>
                    </a:lnTo>
                    <a:lnTo>
                      <a:pt x="5500" y="24586"/>
                    </a:lnTo>
                    <a:lnTo>
                      <a:pt x="5120" y="24148"/>
                    </a:lnTo>
                    <a:lnTo>
                      <a:pt x="4777" y="23730"/>
                    </a:lnTo>
                    <a:lnTo>
                      <a:pt x="4454" y="23330"/>
                    </a:lnTo>
                    <a:lnTo>
                      <a:pt x="4187" y="22949"/>
                    </a:lnTo>
                    <a:lnTo>
                      <a:pt x="4187" y="22949"/>
                    </a:lnTo>
                    <a:lnTo>
                      <a:pt x="4054" y="22759"/>
                    </a:lnTo>
                    <a:lnTo>
                      <a:pt x="3940" y="22550"/>
                    </a:lnTo>
                    <a:lnTo>
                      <a:pt x="3692" y="22055"/>
                    </a:lnTo>
                    <a:lnTo>
                      <a:pt x="3464" y="21503"/>
                    </a:lnTo>
                    <a:lnTo>
                      <a:pt x="3236" y="20856"/>
                    </a:lnTo>
                    <a:lnTo>
                      <a:pt x="3026" y="20171"/>
                    </a:lnTo>
                    <a:lnTo>
                      <a:pt x="2817" y="19410"/>
                    </a:lnTo>
                    <a:lnTo>
                      <a:pt x="2608" y="18592"/>
                    </a:lnTo>
                    <a:lnTo>
                      <a:pt x="2417" y="17754"/>
                    </a:lnTo>
                    <a:lnTo>
                      <a:pt x="2227" y="16860"/>
                    </a:lnTo>
                    <a:lnTo>
                      <a:pt x="2037" y="15928"/>
                    </a:lnTo>
                    <a:lnTo>
                      <a:pt x="1694" y="14006"/>
                    </a:lnTo>
                    <a:lnTo>
                      <a:pt x="1371" y="12027"/>
                    </a:lnTo>
                    <a:lnTo>
                      <a:pt x="1104" y="10048"/>
                    </a:lnTo>
                    <a:lnTo>
                      <a:pt x="838" y="8107"/>
                    </a:lnTo>
                    <a:lnTo>
                      <a:pt x="629" y="6261"/>
                    </a:lnTo>
                    <a:lnTo>
                      <a:pt x="438" y="4548"/>
                    </a:lnTo>
                    <a:lnTo>
                      <a:pt x="286" y="3045"/>
                    </a:lnTo>
                    <a:lnTo>
                      <a:pt x="77" y="837"/>
                    </a:lnTo>
                    <a:lnTo>
                      <a:pt x="1" y="0"/>
                    </a:lnTo>
                    <a:lnTo>
                      <a:pt x="1" y="0"/>
                    </a:lnTo>
                    <a:lnTo>
                      <a:pt x="419" y="324"/>
                    </a:lnTo>
                    <a:lnTo>
                      <a:pt x="914" y="685"/>
                    </a:lnTo>
                    <a:lnTo>
                      <a:pt x="1580" y="1218"/>
                    </a:lnTo>
                    <a:lnTo>
                      <a:pt x="2379" y="1865"/>
                    </a:lnTo>
                    <a:lnTo>
                      <a:pt x="3293" y="2626"/>
                    </a:lnTo>
                    <a:lnTo>
                      <a:pt x="4320" y="3520"/>
                    </a:lnTo>
                    <a:lnTo>
                      <a:pt x="5405" y="4529"/>
                    </a:lnTo>
                    <a:lnTo>
                      <a:pt x="6547" y="5633"/>
                    </a:lnTo>
                    <a:lnTo>
                      <a:pt x="7137" y="6223"/>
                    </a:lnTo>
                    <a:lnTo>
                      <a:pt x="7727" y="6832"/>
                    </a:lnTo>
                    <a:lnTo>
                      <a:pt x="8317" y="7479"/>
                    </a:lnTo>
                    <a:lnTo>
                      <a:pt x="8906" y="8126"/>
                    </a:lnTo>
                    <a:lnTo>
                      <a:pt x="9496" y="8811"/>
                    </a:lnTo>
                    <a:lnTo>
                      <a:pt x="10086" y="9515"/>
                    </a:lnTo>
                    <a:lnTo>
                      <a:pt x="10657" y="10219"/>
                    </a:lnTo>
                    <a:lnTo>
                      <a:pt x="11228" y="10961"/>
                    </a:lnTo>
                    <a:lnTo>
                      <a:pt x="11780" y="11722"/>
                    </a:lnTo>
                    <a:lnTo>
                      <a:pt x="12332" y="12483"/>
                    </a:lnTo>
                    <a:lnTo>
                      <a:pt x="12845" y="13263"/>
                    </a:lnTo>
                    <a:lnTo>
                      <a:pt x="13340" y="14063"/>
                    </a:lnTo>
                    <a:lnTo>
                      <a:pt x="13816" y="14881"/>
                    </a:lnTo>
                    <a:lnTo>
                      <a:pt x="14273" y="15718"/>
                    </a:lnTo>
                    <a:lnTo>
                      <a:pt x="14273" y="15718"/>
                    </a:lnTo>
                    <a:lnTo>
                      <a:pt x="14672" y="16556"/>
                    </a:lnTo>
                    <a:lnTo>
                      <a:pt x="15053" y="17393"/>
                    </a:lnTo>
                    <a:lnTo>
                      <a:pt x="15414" y="18249"/>
                    </a:lnTo>
                    <a:lnTo>
                      <a:pt x="15719" y="19124"/>
                    </a:lnTo>
                    <a:lnTo>
                      <a:pt x="16004" y="19981"/>
                    </a:lnTo>
                    <a:lnTo>
                      <a:pt x="16252" y="20856"/>
                    </a:lnTo>
                    <a:lnTo>
                      <a:pt x="16480" y="21712"/>
                    </a:lnTo>
                    <a:lnTo>
                      <a:pt x="16689" y="22569"/>
                    </a:lnTo>
                    <a:lnTo>
                      <a:pt x="16861" y="23425"/>
                    </a:lnTo>
                    <a:lnTo>
                      <a:pt x="17013" y="24281"/>
                    </a:lnTo>
                    <a:lnTo>
                      <a:pt x="17127" y="25119"/>
                    </a:lnTo>
                    <a:lnTo>
                      <a:pt x="17241" y="25937"/>
                    </a:lnTo>
                    <a:lnTo>
                      <a:pt x="17336" y="26736"/>
                    </a:lnTo>
                    <a:lnTo>
                      <a:pt x="17393" y="27516"/>
                    </a:lnTo>
                    <a:lnTo>
                      <a:pt x="17451" y="28278"/>
                    </a:lnTo>
                    <a:lnTo>
                      <a:pt x="17489" y="29020"/>
                    </a:lnTo>
                    <a:lnTo>
                      <a:pt x="17508" y="29743"/>
                    </a:lnTo>
                    <a:lnTo>
                      <a:pt x="17527" y="30428"/>
                    </a:lnTo>
                    <a:lnTo>
                      <a:pt x="17527" y="31703"/>
                    </a:lnTo>
                    <a:lnTo>
                      <a:pt x="17489" y="32826"/>
                    </a:lnTo>
                    <a:lnTo>
                      <a:pt x="17432" y="33796"/>
                    </a:lnTo>
                    <a:lnTo>
                      <a:pt x="17374" y="34595"/>
                    </a:lnTo>
                    <a:lnTo>
                      <a:pt x="17317" y="35166"/>
                    </a:lnTo>
                    <a:lnTo>
                      <a:pt x="17241" y="356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86;p32">
                <a:extLst>
                  <a:ext uri="{FF2B5EF4-FFF2-40B4-BE49-F238E27FC236}">
                    <a16:creationId xmlns:a16="http://schemas.microsoft.com/office/drawing/2014/main" id="{205EF93D-334D-44EE-8458-527227EDC729}"/>
                  </a:ext>
                </a:extLst>
              </p:cNvPr>
              <p:cNvSpPr/>
              <p:nvPr/>
            </p:nvSpPr>
            <p:spPr>
              <a:xfrm>
                <a:off x="-1896425" y="-216000"/>
                <a:ext cx="435325" cy="891525"/>
              </a:xfrm>
              <a:custGeom>
                <a:avLst/>
                <a:gdLst/>
                <a:ahLst/>
                <a:cxnLst/>
                <a:rect l="l" t="t" r="r" b="b"/>
                <a:pathLst>
                  <a:path w="17413" h="35661" extrusionOk="0">
                    <a:moveTo>
                      <a:pt x="1" y="0"/>
                    </a:move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87;p32">
                <a:extLst>
                  <a:ext uri="{FF2B5EF4-FFF2-40B4-BE49-F238E27FC236}">
                    <a16:creationId xmlns:a16="http://schemas.microsoft.com/office/drawing/2014/main" id="{40666E06-86D6-412C-8638-267473F1CB11}"/>
                  </a:ext>
                </a:extLst>
              </p:cNvPr>
              <p:cNvSpPr/>
              <p:nvPr/>
            </p:nvSpPr>
            <p:spPr>
              <a:xfrm>
                <a:off x="-1896425" y="-216000"/>
                <a:ext cx="435325" cy="891525"/>
              </a:xfrm>
              <a:custGeom>
                <a:avLst/>
                <a:gdLst/>
                <a:ahLst/>
                <a:cxnLst/>
                <a:rect l="l" t="t" r="r" b="b"/>
                <a:pathLst>
                  <a:path w="17413" h="35661" fill="none" extrusionOk="0">
                    <a:moveTo>
                      <a:pt x="1" y="0"/>
                    </a:moveTo>
                    <a:lnTo>
                      <a:pt x="1" y="0"/>
                    </a:lnTo>
                    <a:lnTo>
                      <a:pt x="1523" y="2265"/>
                    </a:lnTo>
                    <a:lnTo>
                      <a:pt x="3141" y="4681"/>
                    </a:lnTo>
                    <a:lnTo>
                      <a:pt x="5024" y="7574"/>
                    </a:lnTo>
                    <a:lnTo>
                      <a:pt x="6014" y="9096"/>
                    </a:lnTo>
                    <a:lnTo>
                      <a:pt x="7004" y="10656"/>
                    </a:lnTo>
                    <a:lnTo>
                      <a:pt x="7955" y="12198"/>
                    </a:lnTo>
                    <a:lnTo>
                      <a:pt x="8868" y="13682"/>
                    </a:lnTo>
                    <a:lnTo>
                      <a:pt x="9687" y="15071"/>
                    </a:lnTo>
                    <a:lnTo>
                      <a:pt x="10410" y="16346"/>
                    </a:lnTo>
                    <a:lnTo>
                      <a:pt x="10714" y="16917"/>
                    </a:lnTo>
                    <a:lnTo>
                      <a:pt x="10981" y="17450"/>
                    </a:lnTo>
                    <a:lnTo>
                      <a:pt x="11228" y="17945"/>
                    </a:lnTo>
                    <a:lnTo>
                      <a:pt x="11418" y="18363"/>
                    </a:lnTo>
                    <a:lnTo>
                      <a:pt x="11418" y="18363"/>
                    </a:lnTo>
                    <a:lnTo>
                      <a:pt x="11780" y="19277"/>
                    </a:lnTo>
                    <a:lnTo>
                      <a:pt x="12198" y="20361"/>
                    </a:lnTo>
                    <a:lnTo>
                      <a:pt x="12636" y="21579"/>
                    </a:lnTo>
                    <a:lnTo>
                      <a:pt x="13093" y="22892"/>
                    </a:lnTo>
                    <a:lnTo>
                      <a:pt x="14063" y="25747"/>
                    </a:lnTo>
                    <a:lnTo>
                      <a:pt x="15015" y="28639"/>
                    </a:lnTo>
                    <a:lnTo>
                      <a:pt x="15890" y="31341"/>
                    </a:lnTo>
                    <a:lnTo>
                      <a:pt x="16594" y="33568"/>
                    </a:lnTo>
                    <a:lnTo>
                      <a:pt x="17241" y="35661"/>
                    </a:lnTo>
                    <a:lnTo>
                      <a:pt x="17241" y="35661"/>
                    </a:lnTo>
                    <a:lnTo>
                      <a:pt x="17298" y="35185"/>
                    </a:lnTo>
                    <a:lnTo>
                      <a:pt x="17336" y="34595"/>
                    </a:lnTo>
                    <a:lnTo>
                      <a:pt x="17374" y="33815"/>
                    </a:lnTo>
                    <a:lnTo>
                      <a:pt x="17412" y="32864"/>
                    </a:lnTo>
                    <a:lnTo>
                      <a:pt x="17412" y="31760"/>
                    </a:lnTo>
                    <a:lnTo>
                      <a:pt x="17412" y="30504"/>
                    </a:lnTo>
                    <a:lnTo>
                      <a:pt x="17355" y="29134"/>
                    </a:lnTo>
                    <a:lnTo>
                      <a:pt x="17317" y="28411"/>
                    </a:lnTo>
                    <a:lnTo>
                      <a:pt x="17260" y="27669"/>
                    </a:lnTo>
                    <a:lnTo>
                      <a:pt x="17203" y="26907"/>
                    </a:lnTo>
                    <a:lnTo>
                      <a:pt x="17127" y="26127"/>
                    </a:lnTo>
                    <a:lnTo>
                      <a:pt x="17032" y="25347"/>
                    </a:lnTo>
                    <a:lnTo>
                      <a:pt x="16918" y="24529"/>
                    </a:lnTo>
                    <a:lnTo>
                      <a:pt x="16785" y="23711"/>
                    </a:lnTo>
                    <a:lnTo>
                      <a:pt x="16632" y="22892"/>
                    </a:lnTo>
                    <a:lnTo>
                      <a:pt x="16461" y="22074"/>
                    </a:lnTo>
                    <a:lnTo>
                      <a:pt x="16271" y="21237"/>
                    </a:lnTo>
                    <a:lnTo>
                      <a:pt x="16042" y="20418"/>
                    </a:lnTo>
                    <a:lnTo>
                      <a:pt x="15814" y="19581"/>
                    </a:lnTo>
                    <a:lnTo>
                      <a:pt x="15548" y="18763"/>
                    </a:lnTo>
                    <a:lnTo>
                      <a:pt x="15262" y="17964"/>
                    </a:lnTo>
                    <a:lnTo>
                      <a:pt x="14939" y="17164"/>
                    </a:lnTo>
                    <a:lnTo>
                      <a:pt x="14596" y="16365"/>
                    </a:lnTo>
                    <a:lnTo>
                      <a:pt x="14596" y="16365"/>
                    </a:lnTo>
                    <a:lnTo>
                      <a:pt x="14216" y="15604"/>
                    </a:lnTo>
                    <a:lnTo>
                      <a:pt x="13797" y="14824"/>
                    </a:lnTo>
                    <a:lnTo>
                      <a:pt x="13340" y="14044"/>
                    </a:lnTo>
                    <a:lnTo>
                      <a:pt x="12865" y="13282"/>
                    </a:lnTo>
                    <a:lnTo>
                      <a:pt x="12351" y="12521"/>
                    </a:lnTo>
                    <a:lnTo>
                      <a:pt x="11818" y="11779"/>
                    </a:lnTo>
                    <a:lnTo>
                      <a:pt x="11266" y="11037"/>
                    </a:lnTo>
                    <a:lnTo>
                      <a:pt x="10695" y="10314"/>
                    </a:lnTo>
                    <a:lnTo>
                      <a:pt x="10105" y="9591"/>
                    </a:lnTo>
                    <a:lnTo>
                      <a:pt x="9515" y="8887"/>
                    </a:lnTo>
                    <a:lnTo>
                      <a:pt x="8906" y="8202"/>
                    </a:lnTo>
                    <a:lnTo>
                      <a:pt x="8297" y="7536"/>
                    </a:lnTo>
                    <a:lnTo>
                      <a:pt x="7670" y="6889"/>
                    </a:lnTo>
                    <a:lnTo>
                      <a:pt x="7061" y="6261"/>
                    </a:lnTo>
                    <a:lnTo>
                      <a:pt x="5862" y="5081"/>
                    </a:lnTo>
                    <a:lnTo>
                      <a:pt x="4701" y="3977"/>
                    </a:lnTo>
                    <a:lnTo>
                      <a:pt x="3597" y="2988"/>
                    </a:lnTo>
                    <a:lnTo>
                      <a:pt x="2608" y="2131"/>
                    </a:lnTo>
                    <a:lnTo>
                      <a:pt x="1751" y="1389"/>
                    </a:lnTo>
                    <a:lnTo>
                      <a:pt x="1028" y="799"/>
                    </a:lnTo>
                    <a:lnTo>
                      <a:pt x="477" y="36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88;p32">
                <a:extLst>
                  <a:ext uri="{FF2B5EF4-FFF2-40B4-BE49-F238E27FC236}">
                    <a16:creationId xmlns:a16="http://schemas.microsoft.com/office/drawing/2014/main" id="{B32B40B9-91DA-419A-949C-8F6FEEF4AF43}"/>
                  </a:ext>
                </a:extLst>
              </p:cNvPr>
              <p:cNvSpPr/>
              <p:nvPr/>
            </p:nvSpPr>
            <p:spPr>
              <a:xfrm>
                <a:off x="-1641900" y="-876325"/>
                <a:ext cx="204100" cy="1088500"/>
              </a:xfrm>
              <a:custGeom>
                <a:avLst/>
                <a:gdLst/>
                <a:ahLst/>
                <a:cxnLst/>
                <a:rect l="l" t="t" r="r" b="b"/>
                <a:pathLst>
                  <a:path w="8164" h="43540" extrusionOk="0">
                    <a:moveTo>
                      <a:pt x="743" y="0"/>
                    </a:moveTo>
                    <a:lnTo>
                      <a:pt x="666" y="952"/>
                    </a:lnTo>
                    <a:lnTo>
                      <a:pt x="495" y="3464"/>
                    </a:lnTo>
                    <a:lnTo>
                      <a:pt x="400" y="5176"/>
                    </a:lnTo>
                    <a:lnTo>
                      <a:pt x="305" y="7117"/>
                    </a:lnTo>
                    <a:lnTo>
                      <a:pt x="210" y="9230"/>
                    </a:lnTo>
                    <a:lnTo>
                      <a:pt x="115" y="11456"/>
                    </a:lnTo>
                    <a:lnTo>
                      <a:pt x="38" y="13721"/>
                    </a:lnTo>
                    <a:lnTo>
                      <a:pt x="0" y="16004"/>
                    </a:lnTo>
                    <a:lnTo>
                      <a:pt x="0" y="18211"/>
                    </a:lnTo>
                    <a:lnTo>
                      <a:pt x="19" y="19277"/>
                    </a:lnTo>
                    <a:lnTo>
                      <a:pt x="38" y="20305"/>
                    </a:lnTo>
                    <a:lnTo>
                      <a:pt x="77" y="21294"/>
                    </a:lnTo>
                    <a:lnTo>
                      <a:pt x="115" y="22246"/>
                    </a:lnTo>
                    <a:lnTo>
                      <a:pt x="191" y="23121"/>
                    </a:lnTo>
                    <a:lnTo>
                      <a:pt x="267" y="23939"/>
                    </a:lnTo>
                    <a:lnTo>
                      <a:pt x="362" y="24681"/>
                    </a:lnTo>
                    <a:lnTo>
                      <a:pt x="457" y="25347"/>
                    </a:lnTo>
                    <a:lnTo>
                      <a:pt x="590" y="25937"/>
                    </a:lnTo>
                    <a:lnTo>
                      <a:pt x="666" y="26185"/>
                    </a:lnTo>
                    <a:lnTo>
                      <a:pt x="743" y="26413"/>
                    </a:lnTo>
                    <a:lnTo>
                      <a:pt x="1085" y="27384"/>
                    </a:lnTo>
                    <a:lnTo>
                      <a:pt x="1504" y="28506"/>
                    </a:lnTo>
                    <a:lnTo>
                      <a:pt x="2512" y="31075"/>
                    </a:lnTo>
                    <a:lnTo>
                      <a:pt x="3635" y="33892"/>
                    </a:lnTo>
                    <a:lnTo>
                      <a:pt x="4796" y="36727"/>
                    </a:lnTo>
                    <a:lnTo>
                      <a:pt x="6756" y="41522"/>
                    </a:lnTo>
                    <a:lnTo>
                      <a:pt x="7612" y="43539"/>
                    </a:lnTo>
                    <a:lnTo>
                      <a:pt x="7650" y="43007"/>
                    </a:lnTo>
                    <a:lnTo>
                      <a:pt x="7783" y="41560"/>
                    </a:lnTo>
                    <a:lnTo>
                      <a:pt x="7936" y="39391"/>
                    </a:lnTo>
                    <a:lnTo>
                      <a:pt x="8012" y="38078"/>
                    </a:lnTo>
                    <a:lnTo>
                      <a:pt x="8069" y="36651"/>
                    </a:lnTo>
                    <a:lnTo>
                      <a:pt x="8126" y="35147"/>
                    </a:lnTo>
                    <a:lnTo>
                      <a:pt x="8164" y="33568"/>
                    </a:lnTo>
                    <a:lnTo>
                      <a:pt x="8164" y="31951"/>
                    </a:lnTo>
                    <a:lnTo>
                      <a:pt x="8145" y="30295"/>
                    </a:lnTo>
                    <a:lnTo>
                      <a:pt x="8107" y="28659"/>
                    </a:lnTo>
                    <a:lnTo>
                      <a:pt x="8050" y="27840"/>
                    </a:lnTo>
                    <a:lnTo>
                      <a:pt x="8012" y="27041"/>
                    </a:lnTo>
                    <a:lnTo>
                      <a:pt x="7936" y="26261"/>
                    </a:lnTo>
                    <a:lnTo>
                      <a:pt x="7859" y="25481"/>
                    </a:lnTo>
                    <a:lnTo>
                      <a:pt x="7783" y="24719"/>
                    </a:lnTo>
                    <a:lnTo>
                      <a:pt x="7669" y="23996"/>
                    </a:lnTo>
                    <a:lnTo>
                      <a:pt x="7555" y="23235"/>
                    </a:lnTo>
                    <a:lnTo>
                      <a:pt x="7403" y="22455"/>
                    </a:lnTo>
                    <a:lnTo>
                      <a:pt x="7231" y="21618"/>
                    </a:lnTo>
                    <a:lnTo>
                      <a:pt x="7041" y="20742"/>
                    </a:lnTo>
                    <a:lnTo>
                      <a:pt x="6604" y="18916"/>
                    </a:lnTo>
                    <a:lnTo>
                      <a:pt x="6109" y="16994"/>
                    </a:lnTo>
                    <a:lnTo>
                      <a:pt x="5557" y="15015"/>
                    </a:lnTo>
                    <a:lnTo>
                      <a:pt x="4967" y="13016"/>
                    </a:lnTo>
                    <a:lnTo>
                      <a:pt x="4377" y="11037"/>
                    </a:lnTo>
                    <a:lnTo>
                      <a:pt x="3768" y="9096"/>
                    </a:lnTo>
                    <a:lnTo>
                      <a:pt x="3178" y="7270"/>
                    </a:lnTo>
                    <a:lnTo>
                      <a:pt x="2626" y="5557"/>
                    </a:lnTo>
                    <a:lnTo>
                      <a:pt x="1656" y="2665"/>
                    </a:lnTo>
                    <a:lnTo>
                      <a:pt x="990" y="724"/>
                    </a:lnTo>
                    <a:lnTo>
                      <a:pt x="743"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89;p32">
                <a:extLst>
                  <a:ext uri="{FF2B5EF4-FFF2-40B4-BE49-F238E27FC236}">
                    <a16:creationId xmlns:a16="http://schemas.microsoft.com/office/drawing/2014/main" id="{3B05B847-B6F9-4719-828D-9BBAD3954E65}"/>
                  </a:ext>
                </a:extLst>
              </p:cNvPr>
              <p:cNvSpPr/>
              <p:nvPr/>
            </p:nvSpPr>
            <p:spPr>
              <a:xfrm>
                <a:off x="-1641900" y="-876325"/>
                <a:ext cx="204100" cy="1088500"/>
              </a:xfrm>
              <a:custGeom>
                <a:avLst/>
                <a:gdLst/>
                <a:ahLst/>
                <a:cxnLst/>
                <a:rect l="l" t="t" r="r" b="b"/>
                <a:pathLst>
                  <a:path w="8164" h="43540" fill="none" extrusionOk="0">
                    <a:moveTo>
                      <a:pt x="7612" y="43539"/>
                    </a:moveTo>
                    <a:lnTo>
                      <a:pt x="7612" y="43539"/>
                    </a:lnTo>
                    <a:lnTo>
                      <a:pt x="6756" y="41522"/>
                    </a:lnTo>
                    <a:lnTo>
                      <a:pt x="4796" y="36727"/>
                    </a:lnTo>
                    <a:lnTo>
                      <a:pt x="3635" y="33892"/>
                    </a:lnTo>
                    <a:lnTo>
                      <a:pt x="2512" y="31075"/>
                    </a:lnTo>
                    <a:lnTo>
                      <a:pt x="1504" y="28506"/>
                    </a:lnTo>
                    <a:lnTo>
                      <a:pt x="1085" y="27384"/>
                    </a:lnTo>
                    <a:lnTo>
                      <a:pt x="743" y="26413"/>
                    </a:lnTo>
                    <a:lnTo>
                      <a:pt x="743" y="26413"/>
                    </a:lnTo>
                    <a:lnTo>
                      <a:pt x="666" y="26185"/>
                    </a:lnTo>
                    <a:lnTo>
                      <a:pt x="590" y="25937"/>
                    </a:lnTo>
                    <a:lnTo>
                      <a:pt x="457" y="25347"/>
                    </a:lnTo>
                    <a:lnTo>
                      <a:pt x="362" y="24681"/>
                    </a:lnTo>
                    <a:lnTo>
                      <a:pt x="267" y="23939"/>
                    </a:lnTo>
                    <a:lnTo>
                      <a:pt x="191" y="23121"/>
                    </a:lnTo>
                    <a:lnTo>
                      <a:pt x="115" y="22246"/>
                    </a:lnTo>
                    <a:lnTo>
                      <a:pt x="77" y="21294"/>
                    </a:lnTo>
                    <a:lnTo>
                      <a:pt x="38" y="20305"/>
                    </a:lnTo>
                    <a:lnTo>
                      <a:pt x="19" y="19277"/>
                    </a:lnTo>
                    <a:lnTo>
                      <a:pt x="0" y="18211"/>
                    </a:lnTo>
                    <a:lnTo>
                      <a:pt x="0" y="16004"/>
                    </a:lnTo>
                    <a:lnTo>
                      <a:pt x="38" y="13721"/>
                    </a:lnTo>
                    <a:lnTo>
                      <a:pt x="115" y="11456"/>
                    </a:lnTo>
                    <a:lnTo>
                      <a:pt x="210" y="9230"/>
                    </a:lnTo>
                    <a:lnTo>
                      <a:pt x="305" y="7117"/>
                    </a:lnTo>
                    <a:lnTo>
                      <a:pt x="400" y="5176"/>
                    </a:lnTo>
                    <a:lnTo>
                      <a:pt x="495" y="3464"/>
                    </a:lnTo>
                    <a:lnTo>
                      <a:pt x="666" y="952"/>
                    </a:lnTo>
                    <a:lnTo>
                      <a:pt x="743" y="0"/>
                    </a:lnTo>
                    <a:lnTo>
                      <a:pt x="743" y="0"/>
                    </a:lnTo>
                    <a:lnTo>
                      <a:pt x="990" y="724"/>
                    </a:lnTo>
                    <a:lnTo>
                      <a:pt x="1656" y="2665"/>
                    </a:lnTo>
                    <a:lnTo>
                      <a:pt x="2626" y="5557"/>
                    </a:lnTo>
                    <a:lnTo>
                      <a:pt x="3178" y="7270"/>
                    </a:lnTo>
                    <a:lnTo>
                      <a:pt x="3768" y="9096"/>
                    </a:lnTo>
                    <a:lnTo>
                      <a:pt x="4377" y="11037"/>
                    </a:lnTo>
                    <a:lnTo>
                      <a:pt x="4967" y="13016"/>
                    </a:lnTo>
                    <a:lnTo>
                      <a:pt x="5557" y="15015"/>
                    </a:lnTo>
                    <a:lnTo>
                      <a:pt x="6109" y="16994"/>
                    </a:lnTo>
                    <a:lnTo>
                      <a:pt x="6604" y="18916"/>
                    </a:lnTo>
                    <a:lnTo>
                      <a:pt x="7041" y="20742"/>
                    </a:lnTo>
                    <a:lnTo>
                      <a:pt x="7231" y="21618"/>
                    </a:lnTo>
                    <a:lnTo>
                      <a:pt x="7403" y="22455"/>
                    </a:lnTo>
                    <a:lnTo>
                      <a:pt x="7555" y="23235"/>
                    </a:lnTo>
                    <a:lnTo>
                      <a:pt x="7669" y="23996"/>
                    </a:lnTo>
                    <a:lnTo>
                      <a:pt x="7669" y="23996"/>
                    </a:lnTo>
                    <a:lnTo>
                      <a:pt x="7783" y="24719"/>
                    </a:lnTo>
                    <a:lnTo>
                      <a:pt x="7859" y="25481"/>
                    </a:lnTo>
                    <a:lnTo>
                      <a:pt x="7936" y="26261"/>
                    </a:lnTo>
                    <a:lnTo>
                      <a:pt x="8012" y="27041"/>
                    </a:lnTo>
                    <a:lnTo>
                      <a:pt x="8050" y="27840"/>
                    </a:lnTo>
                    <a:lnTo>
                      <a:pt x="8107" y="28659"/>
                    </a:lnTo>
                    <a:lnTo>
                      <a:pt x="8145" y="30295"/>
                    </a:lnTo>
                    <a:lnTo>
                      <a:pt x="8164" y="31951"/>
                    </a:lnTo>
                    <a:lnTo>
                      <a:pt x="8164" y="33568"/>
                    </a:lnTo>
                    <a:lnTo>
                      <a:pt x="8126" y="35147"/>
                    </a:lnTo>
                    <a:lnTo>
                      <a:pt x="8069" y="36651"/>
                    </a:lnTo>
                    <a:lnTo>
                      <a:pt x="8012" y="38078"/>
                    </a:lnTo>
                    <a:lnTo>
                      <a:pt x="7936" y="39391"/>
                    </a:lnTo>
                    <a:lnTo>
                      <a:pt x="7783" y="41560"/>
                    </a:lnTo>
                    <a:lnTo>
                      <a:pt x="7650" y="43007"/>
                    </a:lnTo>
                    <a:lnTo>
                      <a:pt x="7612" y="4353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90;p32">
                <a:extLst>
                  <a:ext uri="{FF2B5EF4-FFF2-40B4-BE49-F238E27FC236}">
                    <a16:creationId xmlns:a16="http://schemas.microsoft.com/office/drawing/2014/main" id="{25340C0D-A4D0-4926-AAE5-74EA80311F2D}"/>
                  </a:ext>
                </a:extLst>
              </p:cNvPr>
              <p:cNvSpPr/>
              <p:nvPr/>
            </p:nvSpPr>
            <p:spPr>
              <a:xfrm>
                <a:off x="-1623350" y="-876325"/>
                <a:ext cx="183650" cy="1088500"/>
              </a:xfrm>
              <a:custGeom>
                <a:avLst/>
                <a:gdLst/>
                <a:ahLst/>
                <a:cxnLst/>
                <a:rect l="l" t="t" r="r" b="b"/>
                <a:pathLst>
                  <a:path w="7346" h="43540" extrusionOk="0">
                    <a:moveTo>
                      <a:pt x="1" y="0"/>
                    </a:moveTo>
                    <a:lnTo>
                      <a:pt x="1884" y="11361"/>
                    </a:lnTo>
                    <a:lnTo>
                      <a:pt x="3293" y="19924"/>
                    </a:lnTo>
                    <a:lnTo>
                      <a:pt x="3825" y="23273"/>
                    </a:lnTo>
                    <a:lnTo>
                      <a:pt x="4149" y="25385"/>
                    </a:lnTo>
                    <a:lnTo>
                      <a:pt x="4777" y="29724"/>
                    </a:lnTo>
                    <a:lnTo>
                      <a:pt x="5690" y="35794"/>
                    </a:lnTo>
                    <a:lnTo>
                      <a:pt x="6870" y="43539"/>
                    </a:lnTo>
                    <a:lnTo>
                      <a:pt x="6908" y="43045"/>
                    </a:lnTo>
                    <a:lnTo>
                      <a:pt x="7022" y="41655"/>
                    </a:lnTo>
                    <a:lnTo>
                      <a:pt x="7155" y="39600"/>
                    </a:lnTo>
                    <a:lnTo>
                      <a:pt x="7213" y="38363"/>
                    </a:lnTo>
                    <a:lnTo>
                      <a:pt x="7270" y="37012"/>
                    </a:lnTo>
                    <a:lnTo>
                      <a:pt x="7308" y="35585"/>
                    </a:lnTo>
                    <a:lnTo>
                      <a:pt x="7346" y="34120"/>
                    </a:lnTo>
                    <a:lnTo>
                      <a:pt x="7346" y="32598"/>
                    </a:lnTo>
                    <a:lnTo>
                      <a:pt x="7327" y="31056"/>
                    </a:lnTo>
                    <a:lnTo>
                      <a:pt x="7270" y="29534"/>
                    </a:lnTo>
                    <a:lnTo>
                      <a:pt x="7175" y="28050"/>
                    </a:lnTo>
                    <a:lnTo>
                      <a:pt x="7117" y="27307"/>
                    </a:lnTo>
                    <a:lnTo>
                      <a:pt x="7041" y="26603"/>
                    </a:lnTo>
                    <a:lnTo>
                      <a:pt x="6965" y="25918"/>
                    </a:lnTo>
                    <a:lnTo>
                      <a:pt x="6870" y="25252"/>
                    </a:lnTo>
                    <a:lnTo>
                      <a:pt x="6737" y="24548"/>
                    </a:lnTo>
                    <a:lnTo>
                      <a:pt x="6604" y="23806"/>
                    </a:lnTo>
                    <a:lnTo>
                      <a:pt x="6242" y="22151"/>
                    </a:lnTo>
                    <a:lnTo>
                      <a:pt x="5823" y="20324"/>
                    </a:lnTo>
                    <a:lnTo>
                      <a:pt x="5329" y="18345"/>
                    </a:lnTo>
                    <a:lnTo>
                      <a:pt x="4777" y="16290"/>
                    </a:lnTo>
                    <a:lnTo>
                      <a:pt x="4206" y="14177"/>
                    </a:lnTo>
                    <a:lnTo>
                      <a:pt x="3616" y="12065"/>
                    </a:lnTo>
                    <a:lnTo>
                      <a:pt x="3007" y="9991"/>
                    </a:lnTo>
                    <a:lnTo>
                      <a:pt x="1884" y="6147"/>
                    </a:lnTo>
                    <a:lnTo>
                      <a:pt x="914" y="2969"/>
                    </a:lnTo>
                    <a:lnTo>
                      <a:pt x="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91;p32">
                <a:extLst>
                  <a:ext uri="{FF2B5EF4-FFF2-40B4-BE49-F238E27FC236}">
                    <a16:creationId xmlns:a16="http://schemas.microsoft.com/office/drawing/2014/main" id="{BAA98EEB-A8DB-4005-A7BD-DEFFCF35C8BC}"/>
                  </a:ext>
                </a:extLst>
              </p:cNvPr>
              <p:cNvSpPr/>
              <p:nvPr/>
            </p:nvSpPr>
            <p:spPr>
              <a:xfrm>
                <a:off x="-1761775" y="740200"/>
                <a:ext cx="626550" cy="778325"/>
              </a:xfrm>
              <a:custGeom>
                <a:avLst/>
                <a:gdLst/>
                <a:ahLst/>
                <a:cxnLst/>
                <a:rect l="l" t="t" r="r" b="b"/>
                <a:pathLst>
                  <a:path w="25062" h="31133" extrusionOk="0">
                    <a:moveTo>
                      <a:pt x="0" y="1"/>
                    </a:moveTo>
                    <a:lnTo>
                      <a:pt x="1922" y="31133"/>
                    </a:lnTo>
                    <a:lnTo>
                      <a:pt x="23082" y="31133"/>
                    </a:lnTo>
                    <a:lnTo>
                      <a:pt x="25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992;p32">
                <a:extLst>
                  <a:ext uri="{FF2B5EF4-FFF2-40B4-BE49-F238E27FC236}">
                    <a16:creationId xmlns:a16="http://schemas.microsoft.com/office/drawing/2014/main" id="{64A0BB6D-7123-438C-B5AF-D9A9C4D1F450}"/>
                  </a:ext>
                </a:extLst>
              </p:cNvPr>
              <p:cNvSpPr/>
              <p:nvPr/>
            </p:nvSpPr>
            <p:spPr>
              <a:xfrm>
                <a:off x="-1295100" y="789200"/>
                <a:ext cx="32850" cy="289750"/>
              </a:xfrm>
              <a:custGeom>
                <a:avLst/>
                <a:gdLst/>
                <a:ahLst/>
                <a:cxnLst/>
                <a:rect l="l" t="t" r="r" b="b"/>
                <a:pathLst>
                  <a:path w="1314" h="11590" extrusionOk="0">
                    <a:moveTo>
                      <a:pt x="743" y="1"/>
                    </a:moveTo>
                    <a:lnTo>
                      <a:pt x="667" y="267"/>
                    </a:lnTo>
                    <a:lnTo>
                      <a:pt x="495" y="1028"/>
                    </a:lnTo>
                    <a:lnTo>
                      <a:pt x="400" y="1580"/>
                    </a:lnTo>
                    <a:lnTo>
                      <a:pt x="286" y="2208"/>
                    </a:lnTo>
                    <a:lnTo>
                      <a:pt x="191" y="2931"/>
                    </a:lnTo>
                    <a:lnTo>
                      <a:pt x="115" y="3731"/>
                    </a:lnTo>
                    <a:lnTo>
                      <a:pt x="39" y="4587"/>
                    </a:lnTo>
                    <a:lnTo>
                      <a:pt x="1" y="5500"/>
                    </a:lnTo>
                    <a:lnTo>
                      <a:pt x="1" y="6452"/>
                    </a:lnTo>
                    <a:lnTo>
                      <a:pt x="1" y="6947"/>
                    </a:lnTo>
                    <a:lnTo>
                      <a:pt x="20" y="7441"/>
                    </a:lnTo>
                    <a:lnTo>
                      <a:pt x="58" y="7955"/>
                    </a:lnTo>
                    <a:lnTo>
                      <a:pt x="115" y="8469"/>
                    </a:lnTo>
                    <a:lnTo>
                      <a:pt x="172" y="8983"/>
                    </a:lnTo>
                    <a:lnTo>
                      <a:pt x="248" y="9496"/>
                    </a:lnTo>
                    <a:lnTo>
                      <a:pt x="343" y="10029"/>
                    </a:lnTo>
                    <a:lnTo>
                      <a:pt x="457" y="10543"/>
                    </a:lnTo>
                    <a:lnTo>
                      <a:pt x="591" y="11076"/>
                    </a:lnTo>
                    <a:lnTo>
                      <a:pt x="743" y="11590"/>
                    </a:lnTo>
                    <a:lnTo>
                      <a:pt x="800" y="11342"/>
                    </a:lnTo>
                    <a:lnTo>
                      <a:pt x="914" y="10638"/>
                    </a:lnTo>
                    <a:lnTo>
                      <a:pt x="990" y="10143"/>
                    </a:lnTo>
                    <a:lnTo>
                      <a:pt x="1085" y="9554"/>
                    </a:lnTo>
                    <a:lnTo>
                      <a:pt x="1161" y="8868"/>
                    </a:lnTo>
                    <a:lnTo>
                      <a:pt x="1219" y="8107"/>
                    </a:lnTo>
                    <a:lnTo>
                      <a:pt x="1276" y="7270"/>
                    </a:lnTo>
                    <a:lnTo>
                      <a:pt x="1314" y="6376"/>
                    </a:lnTo>
                    <a:lnTo>
                      <a:pt x="1314" y="5405"/>
                    </a:lnTo>
                    <a:lnTo>
                      <a:pt x="1295" y="4397"/>
                    </a:lnTo>
                    <a:lnTo>
                      <a:pt x="1219" y="3350"/>
                    </a:lnTo>
                    <a:lnTo>
                      <a:pt x="1104" y="2265"/>
                    </a:lnTo>
                    <a:lnTo>
                      <a:pt x="1047" y="1713"/>
                    </a:lnTo>
                    <a:lnTo>
                      <a:pt x="952" y="1143"/>
                    </a:lnTo>
                    <a:lnTo>
                      <a:pt x="857" y="572"/>
                    </a:lnTo>
                    <a:lnTo>
                      <a:pt x="743"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993;p32">
                <a:extLst>
                  <a:ext uri="{FF2B5EF4-FFF2-40B4-BE49-F238E27FC236}">
                    <a16:creationId xmlns:a16="http://schemas.microsoft.com/office/drawing/2014/main" id="{A76E971A-68AA-4D51-BC15-2015FFA77D96}"/>
                  </a:ext>
                </a:extLst>
              </p:cNvPr>
              <p:cNvSpPr/>
              <p:nvPr/>
            </p:nvSpPr>
            <p:spPr>
              <a:xfrm>
                <a:off x="-1708500" y="1023750"/>
                <a:ext cx="17625" cy="289750"/>
              </a:xfrm>
              <a:custGeom>
                <a:avLst/>
                <a:gdLst/>
                <a:ahLst/>
                <a:cxnLst/>
                <a:rect l="l" t="t" r="r" b="b"/>
                <a:pathLst>
                  <a:path w="705" h="11590" extrusionOk="0">
                    <a:moveTo>
                      <a:pt x="210" y="0"/>
                    </a:moveTo>
                    <a:lnTo>
                      <a:pt x="191" y="267"/>
                    </a:lnTo>
                    <a:lnTo>
                      <a:pt x="134" y="1028"/>
                    </a:lnTo>
                    <a:lnTo>
                      <a:pt x="57" y="2208"/>
                    </a:lnTo>
                    <a:lnTo>
                      <a:pt x="19" y="2931"/>
                    </a:lnTo>
                    <a:lnTo>
                      <a:pt x="0" y="3730"/>
                    </a:lnTo>
                    <a:lnTo>
                      <a:pt x="0" y="4586"/>
                    </a:lnTo>
                    <a:lnTo>
                      <a:pt x="0" y="5500"/>
                    </a:lnTo>
                    <a:lnTo>
                      <a:pt x="19" y="6451"/>
                    </a:lnTo>
                    <a:lnTo>
                      <a:pt x="76" y="7460"/>
                    </a:lnTo>
                    <a:lnTo>
                      <a:pt x="153" y="8468"/>
                    </a:lnTo>
                    <a:lnTo>
                      <a:pt x="248" y="9515"/>
                    </a:lnTo>
                    <a:lnTo>
                      <a:pt x="381" y="10542"/>
                    </a:lnTo>
                    <a:lnTo>
                      <a:pt x="552" y="11589"/>
                    </a:lnTo>
                    <a:lnTo>
                      <a:pt x="571" y="11342"/>
                    </a:lnTo>
                    <a:lnTo>
                      <a:pt x="628" y="10638"/>
                    </a:lnTo>
                    <a:lnTo>
                      <a:pt x="666" y="9534"/>
                    </a:lnTo>
                    <a:lnTo>
                      <a:pt x="704" y="8088"/>
                    </a:lnTo>
                    <a:lnTo>
                      <a:pt x="704" y="7250"/>
                    </a:lnTo>
                    <a:lnTo>
                      <a:pt x="685" y="6356"/>
                    </a:lnTo>
                    <a:lnTo>
                      <a:pt x="666" y="5405"/>
                    </a:lnTo>
                    <a:lnTo>
                      <a:pt x="628" y="4396"/>
                    </a:lnTo>
                    <a:lnTo>
                      <a:pt x="552" y="3349"/>
                    </a:lnTo>
                    <a:lnTo>
                      <a:pt x="476" y="2246"/>
                    </a:lnTo>
                    <a:lnTo>
                      <a:pt x="362" y="1142"/>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994;p32">
                <a:extLst>
                  <a:ext uri="{FF2B5EF4-FFF2-40B4-BE49-F238E27FC236}">
                    <a16:creationId xmlns:a16="http://schemas.microsoft.com/office/drawing/2014/main" id="{5DE613F9-C24B-4A2C-B194-5A92E8973CF8}"/>
                  </a:ext>
                </a:extLst>
              </p:cNvPr>
              <p:cNvSpPr/>
              <p:nvPr/>
            </p:nvSpPr>
            <p:spPr>
              <a:xfrm>
                <a:off x="-1284150" y="1117475"/>
                <a:ext cx="12875" cy="101350"/>
              </a:xfrm>
              <a:custGeom>
                <a:avLst/>
                <a:gdLst/>
                <a:ahLst/>
                <a:cxnLst/>
                <a:rect l="l" t="t" r="r" b="b"/>
                <a:pathLst>
                  <a:path w="515" h="4054" extrusionOk="0">
                    <a:moveTo>
                      <a:pt x="210" y="0"/>
                    </a:moveTo>
                    <a:lnTo>
                      <a:pt x="153" y="419"/>
                    </a:lnTo>
                    <a:lnTo>
                      <a:pt x="76" y="856"/>
                    </a:lnTo>
                    <a:lnTo>
                      <a:pt x="19" y="1408"/>
                    </a:lnTo>
                    <a:lnTo>
                      <a:pt x="0" y="2055"/>
                    </a:lnTo>
                    <a:lnTo>
                      <a:pt x="0" y="2398"/>
                    </a:lnTo>
                    <a:lnTo>
                      <a:pt x="0" y="2721"/>
                    </a:lnTo>
                    <a:lnTo>
                      <a:pt x="19" y="3064"/>
                    </a:lnTo>
                    <a:lnTo>
                      <a:pt x="76" y="3406"/>
                    </a:lnTo>
                    <a:lnTo>
                      <a:pt x="134" y="3730"/>
                    </a:lnTo>
                    <a:lnTo>
                      <a:pt x="210" y="4053"/>
                    </a:lnTo>
                    <a:lnTo>
                      <a:pt x="248" y="3977"/>
                    </a:lnTo>
                    <a:lnTo>
                      <a:pt x="305" y="3730"/>
                    </a:lnTo>
                    <a:lnTo>
                      <a:pt x="400" y="3368"/>
                    </a:lnTo>
                    <a:lnTo>
                      <a:pt x="476" y="2854"/>
                    </a:lnTo>
                    <a:lnTo>
                      <a:pt x="495" y="2569"/>
                    </a:lnTo>
                    <a:lnTo>
                      <a:pt x="514" y="2265"/>
                    </a:lnTo>
                    <a:lnTo>
                      <a:pt x="514" y="1922"/>
                    </a:lnTo>
                    <a:lnTo>
                      <a:pt x="514" y="1579"/>
                    </a:lnTo>
                    <a:lnTo>
                      <a:pt x="476" y="1199"/>
                    </a:lnTo>
                    <a:lnTo>
                      <a:pt x="419" y="818"/>
                    </a:lnTo>
                    <a:lnTo>
                      <a:pt x="324" y="419"/>
                    </a:lnTo>
                    <a:lnTo>
                      <a:pt x="21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995;p32">
                <a:extLst>
                  <a:ext uri="{FF2B5EF4-FFF2-40B4-BE49-F238E27FC236}">
                    <a16:creationId xmlns:a16="http://schemas.microsoft.com/office/drawing/2014/main" id="{AF06B094-6A1B-4AAF-8714-E9A2F7FEDCEE}"/>
                  </a:ext>
                </a:extLst>
              </p:cNvPr>
              <p:cNvSpPr/>
              <p:nvPr/>
            </p:nvSpPr>
            <p:spPr>
              <a:xfrm>
                <a:off x="-1690900" y="730700"/>
                <a:ext cx="497625" cy="22850"/>
              </a:xfrm>
              <a:custGeom>
                <a:avLst/>
                <a:gdLst/>
                <a:ahLst/>
                <a:cxnLst/>
                <a:rect l="l" t="t" r="r" b="b"/>
                <a:pathLst>
                  <a:path w="19905" h="914" extrusionOk="0">
                    <a:moveTo>
                      <a:pt x="9896" y="0"/>
                    </a:moveTo>
                    <a:lnTo>
                      <a:pt x="8145" y="19"/>
                    </a:lnTo>
                    <a:lnTo>
                      <a:pt x="6261" y="57"/>
                    </a:lnTo>
                    <a:lnTo>
                      <a:pt x="4282" y="133"/>
                    </a:lnTo>
                    <a:lnTo>
                      <a:pt x="2189" y="248"/>
                    </a:lnTo>
                    <a:lnTo>
                      <a:pt x="0" y="381"/>
                    </a:lnTo>
                    <a:lnTo>
                      <a:pt x="552" y="419"/>
                    </a:lnTo>
                    <a:lnTo>
                      <a:pt x="2075" y="552"/>
                    </a:lnTo>
                    <a:lnTo>
                      <a:pt x="4339" y="704"/>
                    </a:lnTo>
                    <a:lnTo>
                      <a:pt x="5709" y="761"/>
                    </a:lnTo>
                    <a:lnTo>
                      <a:pt x="7174" y="838"/>
                    </a:lnTo>
                    <a:lnTo>
                      <a:pt x="8735" y="876"/>
                    </a:lnTo>
                    <a:lnTo>
                      <a:pt x="10352" y="914"/>
                    </a:lnTo>
                    <a:lnTo>
                      <a:pt x="12008" y="914"/>
                    </a:lnTo>
                    <a:lnTo>
                      <a:pt x="13682" y="895"/>
                    </a:lnTo>
                    <a:lnTo>
                      <a:pt x="15319" y="819"/>
                    </a:lnTo>
                    <a:lnTo>
                      <a:pt x="16137" y="780"/>
                    </a:lnTo>
                    <a:lnTo>
                      <a:pt x="16917" y="723"/>
                    </a:lnTo>
                    <a:lnTo>
                      <a:pt x="17698" y="647"/>
                    </a:lnTo>
                    <a:lnTo>
                      <a:pt x="18459" y="571"/>
                    </a:lnTo>
                    <a:lnTo>
                      <a:pt x="19201" y="476"/>
                    </a:lnTo>
                    <a:lnTo>
                      <a:pt x="19905" y="381"/>
                    </a:lnTo>
                    <a:lnTo>
                      <a:pt x="19543" y="343"/>
                    </a:lnTo>
                    <a:lnTo>
                      <a:pt x="18478" y="248"/>
                    </a:lnTo>
                    <a:lnTo>
                      <a:pt x="16746" y="153"/>
                    </a:lnTo>
                    <a:lnTo>
                      <a:pt x="15661" y="95"/>
                    </a:lnTo>
                    <a:lnTo>
                      <a:pt x="14425" y="57"/>
                    </a:lnTo>
                    <a:lnTo>
                      <a:pt x="13054" y="19"/>
                    </a:lnTo>
                    <a:lnTo>
                      <a:pt x="115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996;p32">
                <a:extLst>
                  <a:ext uri="{FF2B5EF4-FFF2-40B4-BE49-F238E27FC236}">
                    <a16:creationId xmlns:a16="http://schemas.microsoft.com/office/drawing/2014/main" id="{01056944-275F-4A9E-92A8-BE69A4502910}"/>
                  </a:ext>
                </a:extLst>
              </p:cNvPr>
              <p:cNvSpPr/>
              <p:nvPr/>
            </p:nvSpPr>
            <p:spPr>
              <a:xfrm>
                <a:off x="-1485875" y="-653200"/>
                <a:ext cx="68075" cy="1406750"/>
              </a:xfrm>
              <a:custGeom>
                <a:avLst/>
                <a:gdLst/>
                <a:ahLst/>
                <a:cxnLst/>
                <a:rect l="l" t="t" r="r" b="b"/>
                <a:pathLst>
                  <a:path w="2723" h="56270" extrusionOk="0">
                    <a:moveTo>
                      <a:pt x="1923" y="0"/>
                    </a:moveTo>
                    <a:lnTo>
                      <a:pt x="172" y="4358"/>
                    </a:lnTo>
                    <a:lnTo>
                      <a:pt x="382" y="15909"/>
                    </a:lnTo>
                    <a:lnTo>
                      <a:pt x="458" y="16708"/>
                    </a:lnTo>
                    <a:lnTo>
                      <a:pt x="515" y="17450"/>
                    </a:lnTo>
                    <a:lnTo>
                      <a:pt x="553" y="18154"/>
                    </a:lnTo>
                    <a:lnTo>
                      <a:pt x="553" y="18801"/>
                    </a:lnTo>
                    <a:lnTo>
                      <a:pt x="534" y="19391"/>
                    </a:lnTo>
                    <a:lnTo>
                      <a:pt x="496" y="19943"/>
                    </a:lnTo>
                    <a:lnTo>
                      <a:pt x="458" y="20438"/>
                    </a:lnTo>
                    <a:lnTo>
                      <a:pt x="401" y="20875"/>
                    </a:lnTo>
                    <a:lnTo>
                      <a:pt x="324" y="21275"/>
                    </a:lnTo>
                    <a:lnTo>
                      <a:pt x="267" y="21617"/>
                    </a:lnTo>
                    <a:lnTo>
                      <a:pt x="134" y="22131"/>
                    </a:lnTo>
                    <a:lnTo>
                      <a:pt x="39" y="22455"/>
                    </a:lnTo>
                    <a:lnTo>
                      <a:pt x="1" y="22550"/>
                    </a:lnTo>
                    <a:lnTo>
                      <a:pt x="762" y="56251"/>
                    </a:lnTo>
                    <a:lnTo>
                      <a:pt x="2722" y="56270"/>
                    </a:lnTo>
                    <a:lnTo>
                      <a:pt x="1371" y="29343"/>
                    </a:lnTo>
                    <a:lnTo>
                      <a:pt x="1314" y="28068"/>
                    </a:lnTo>
                    <a:lnTo>
                      <a:pt x="1257" y="26641"/>
                    </a:lnTo>
                    <a:lnTo>
                      <a:pt x="1219" y="24852"/>
                    </a:lnTo>
                    <a:lnTo>
                      <a:pt x="1200" y="22816"/>
                    </a:lnTo>
                    <a:lnTo>
                      <a:pt x="1200" y="20628"/>
                    </a:lnTo>
                    <a:lnTo>
                      <a:pt x="1219" y="19524"/>
                    </a:lnTo>
                    <a:lnTo>
                      <a:pt x="1257" y="18440"/>
                    </a:lnTo>
                    <a:lnTo>
                      <a:pt x="1295" y="17355"/>
                    </a:lnTo>
                    <a:lnTo>
                      <a:pt x="1371" y="16327"/>
                    </a:lnTo>
                    <a:lnTo>
                      <a:pt x="1504" y="14063"/>
                    </a:lnTo>
                    <a:lnTo>
                      <a:pt x="1618" y="11494"/>
                    </a:lnTo>
                    <a:lnTo>
                      <a:pt x="1714" y="8773"/>
                    </a:lnTo>
                    <a:lnTo>
                      <a:pt x="1790" y="6128"/>
                    </a:lnTo>
                    <a:lnTo>
                      <a:pt x="1885" y="1789"/>
                    </a:lnTo>
                    <a:lnTo>
                      <a:pt x="1923"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997;p32">
                <a:extLst>
                  <a:ext uri="{FF2B5EF4-FFF2-40B4-BE49-F238E27FC236}">
                    <a16:creationId xmlns:a16="http://schemas.microsoft.com/office/drawing/2014/main" id="{66A5FD87-1FAC-4B98-9608-6947CE1996AA}"/>
                  </a:ext>
                </a:extLst>
              </p:cNvPr>
              <p:cNvSpPr/>
              <p:nvPr/>
            </p:nvSpPr>
            <p:spPr>
              <a:xfrm>
                <a:off x="-1485875" y="-653200"/>
                <a:ext cx="68075" cy="1406750"/>
              </a:xfrm>
              <a:custGeom>
                <a:avLst/>
                <a:gdLst/>
                <a:ahLst/>
                <a:cxnLst/>
                <a:rect l="l" t="t" r="r" b="b"/>
                <a:pathLst>
                  <a:path w="2723" h="56270" fill="none" extrusionOk="0">
                    <a:moveTo>
                      <a:pt x="762" y="56251"/>
                    </a:moveTo>
                    <a:lnTo>
                      <a:pt x="1" y="22550"/>
                    </a:lnTo>
                    <a:lnTo>
                      <a:pt x="1" y="22550"/>
                    </a:lnTo>
                    <a:lnTo>
                      <a:pt x="39" y="22455"/>
                    </a:lnTo>
                    <a:lnTo>
                      <a:pt x="134" y="22131"/>
                    </a:lnTo>
                    <a:lnTo>
                      <a:pt x="267" y="21617"/>
                    </a:lnTo>
                    <a:lnTo>
                      <a:pt x="324" y="21275"/>
                    </a:lnTo>
                    <a:lnTo>
                      <a:pt x="401" y="20875"/>
                    </a:lnTo>
                    <a:lnTo>
                      <a:pt x="458" y="20438"/>
                    </a:lnTo>
                    <a:lnTo>
                      <a:pt x="496" y="19943"/>
                    </a:lnTo>
                    <a:lnTo>
                      <a:pt x="534" y="19391"/>
                    </a:lnTo>
                    <a:lnTo>
                      <a:pt x="553" y="18801"/>
                    </a:lnTo>
                    <a:lnTo>
                      <a:pt x="553" y="18154"/>
                    </a:lnTo>
                    <a:lnTo>
                      <a:pt x="515" y="17450"/>
                    </a:lnTo>
                    <a:lnTo>
                      <a:pt x="458" y="16708"/>
                    </a:lnTo>
                    <a:lnTo>
                      <a:pt x="382" y="15909"/>
                    </a:lnTo>
                    <a:lnTo>
                      <a:pt x="172" y="4358"/>
                    </a:lnTo>
                    <a:lnTo>
                      <a:pt x="1923" y="0"/>
                    </a:lnTo>
                    <a:lnTo>
                      <a:pt x="1923" y="0"/>
                    </a:lnTo>
                    <a:lnTo>
                      <a:pt x="1885" y="1789"/>
                    </a:lnTo>
                    <a:lnTo>
                      <a:pt x="1790" y="6128"/>
                    </a:lnTo>
                    <a:lnTo>
                      <a:pt x="1714" y="8773"/>
                    </a:lnTo>
                    <a:lnTo>
                      <a:pt x="1618" y="11494"/>
                    </a:lnTo>
                    <a:lnTo>
                      <a:pt x="1504" y="14063"/>
                    </a:lnTo>
                    <a:lnTo>
                      <a:pt x="1371" y="16327"/>
                    </a:lnTo>
                    <a:lnTo>
                      <a:pt x="1371" y="16327"/>
                    </a:lnTo>
                    <a:lnTo>
                      <a:pt x="1295" y="17355"/>
                    </a:lnTo>
                    <a:lnTo>
                      <a:pt x="1257" y="18440"/>
                    </a:lnTo>
                    <a:lnTo>
                      <a:pt x="1219" y="19524"/>
                    </a:lnTo>
                    <a:lnTo>
                      <a:pt x="1200" y="20628"/>
                    </a:lnTo>
                    <a:lnTo>
                      <a:pt x="1200" y="22816"/>
                    </a:lnTo>
                    <a:lnTo>
                      <a:pt x="1219" y="24852"/>
                    </a:lnTo>
                    <a:lnTo>
                      <a:pt x="1257" y="26641"/>
                    </a:lnTo>
                    <a:lnTo>
                      <a:pt x="1314" y="28068"/>
                    </a:lnTo>
                    <a:lnTo>
                      <a:pt x="1371" y="29343"/>
                    </a:lnTo>
                    <a:lnTo>
                      <a:pt x="2722" y="56270"/>
                    </a:lnTo>
                    <a:lnTo>
                      <a:pt x="762" y="562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998;p32">
                <a:extLst>
                  <a:ext uri="{FF2B5EF4-FFF2-40B4-BE49-F238E27FC236}">
                    <a16:creationId xmlns:a16="http://schemas.microsoft.com/office/drawing/2014/main" id="{ADD74AE1-6D9E-4D60-808F-7BF9E919C6C0}"/>
                  </a:ext>
                </a:extLst>
              </p:cNvPr>
              <p:cNvSpPr/>
              <p:nvPr/>
            </p:nvSpPr>
            <p:spPr>
              <a:xfrm>
                <a:off x="-1434000" y="-124675"/>
                <a:ext cx="80900" cy="673200"/>
              </a:xfrm>
              <a:custGeom>
                <a:avLst/>
                <a:gdLst/>
                <a:ahLst/>
                <a:cxnLst/>
                <a:rect l="l" t="t" r="r" b="b"/>
                <a:pathLst>
                  <a:path w="3236" h="26928" extrusionOk="0">
                    <a:moveTo>
                      <a:pt x="2683" y="1"/>
                    </a:moveTo>
                    <a:lnTo>
                      <a:pt x="2588" y="438"/>
                    </a:lnTo>
                    <a:lnTo>
                      <a:pt x="2322" y="1713"/>
                    </a:lnTo>
                    <a:lnTo>
                      <a:pt x="2131" y="2646"/>
                    </a:lnTo>
                    <a:lnTo>
                      <a:pt x="1941" y="3749"/>
                    </a:lnTo>
                    <a:lnTo>
                      <a:pt x="1713" y="5024"/>
                    </a:lnTo>
                    <a:lnTo>
                      <a:pt x="1484" y="6452"/>
                    </a:lnTo>
                    <a:lnTo>
                      <a:pt x="1237" y="8031"/>
                    </a:lnTo>
                    <a:lnTo>
                      <a:pt x="1009" y="9744"/>
                    </a:lnTo>
                    <a:lnTo>
                      <a:pt x="780" y="11609"/>
                    </a:lnTo>
                    <a:lnTo>
                      <a:pt x="571" y="13569"/>
                    </a:lnTo>
                    <a:lnTo>
                      <a:pt x="381" y="15643"/>
                    </a:lnTo>
                    <a:lnTo>
                      <a:pt x="228" y="17831"/>
                    </a:lnTo>
                    <a:lnTo>
                      <a:pt x="95" y="20096"/>
                    </a:lnTo>
                    <a:lnTo>
                      <a:pt x="38" y="21256"/>
                    </a:lnTo>
                    <a:lnTo>
                      <a:pt x="0" y="22436"/>
                    </a:lnTo>
                    <a:lnTo>
                      <a:pt x="228" y="26927"/>
                    </a:lnTo>
                    <a:lnTo>
                      <a:pt x="228" y="26261"/>
                    </a:lnTo>
                    <a:lnTo>
                      <a:pt x="267" y="24396"/>
                    </a:lnTo>
                    <a:lnTo>
                      <a:pt x="286" y="23083"/>
                    </a:lnTo>
                    <a:lnTo>
                      <a:pt x="343" y="21561"/>
                    </a:lnTo>
                    <a:lnTo>
                      <a:pt x="438" y="19829"/>
                    </a:lnTo>
                    <a:lnTo>
                      <a:pt x="552" y="17945"/>
                    </a:lnTo>
                    <a:lnTo>
                      <a:pt x="704" y="15928"/>
                    </a:lnTo>
                    <a:lnTo>
                      <a:pt x="895" y="13797"/>
                    </a:lnTo>
                    <a:lnTo>
                      <a:pt x="1142" y="11609"/>
                    </a:lnTo>
                    <a:lnTo>
                      <a:pt x="1275" y="10467"/>
                    </a:lnTo>
                    <a:lnTo>
                      <a:pt x="1427" y="9344"/>
                    </a:lnTo>
                    <a:lnTo>
                      <a:pt x="1599" y="8202"/>
                    </a:lnTo>
                    <a:lnTo>
                      <a:pt x="1789" y="7061"/>
                    </a:lnTo>
                    <a:lnTo>
                      <a:pt x="1979" y="5919"/>
                    </a:lnTo>
                    <a:lnTo>
                      <a:pt x="2188" y="4777"/>
                    </a:lnTo>
                    <a:lnTo>
                      <a:pt x="2417" y="3635"/>
                    </a:lnTo>
                    <a:lnTo>
                      <a:pt x="2683" y="2513"/>
                    </a:lnTo>
                    <a:lnTo>
                      <a:pt x="2950" y="1409"/>
                    </a:lnTo>
                    <a:lnTo>
                      <a:pt x="3235" y="305"/>
                    </a:lnTo>
                    <a:lnTo>
                      <a:pt x="2683"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999;p32">
                <a:extLst>
                  <a:ext uri="{FF2B5EF4-FFF2-40B4-BE49-F238E27FC236}">
                    <a16:creationId xmlns:a16="http://schemas.microsoft.com/office/drawing/2014/main" id="{1AB9A5EB-88FE-4F48-9710-F2A9D79C50B8}"/>
                  </a:ext>
                </a:extLst>
              </p:cNvPr>
              <p:cNvSpPr/>
              <p:nvPr/>
            </p:nvSpPr>
            <p:spPr>
              <a:xfrm>
                <a:off x="-1393575" y="-448175"/>
                <a:ext cx="515725" cy="463400"/>
              </a:xfrm>
              <a:custGeom>
                <a:avLst/>
                <a:gdLst/>
                <a:ahLst/>
                <a:cxnLst/>
                <a:rect l="l" t="t" r="r" b="b"/>
                <a:pathLst>
                  <a:path w="20629" h="18536" extrusionOk="0">
                    <a:moveTo>
                      <a:pt x="15566" y="1"/>
                    </a:moveTo>
                    <a:lnTo>
                      <a:pt x="14292" y="20"/>
                    </a:lnTo>
                    <a:lnTo>
                      <a:pt x="12979" y="58"/>
                    </a:lnTo>
                    <a:lnTo>
                      <a:pt x="11646" y="96"/>
                    </a:lnTo>
                    <a:lnTo>
                      <a:pt x="10314" y="191"/>
                    </a:lnTo>
                    <a:lnTo>
                      <a:pt x="9001" y="286"/>
                    </a:lnTo>
                    <a:lnTo>
                      <a:pt x="7745" y="419"/>
                    </a:lnTo>
                    <a:lnTo>
                      <a:pt x="7156" y="515"/>
                    </a:lnTo>
                    <a:lnTo>
                      <a:pt x="6585" y="591"/>
                    </a:lnTo>
                    <a:lnTo>
                      <a:pt x="6033" y="705"/>
                    </a:lnTo>
                    <a:lnTo>
                      <a:pt x="5519" y="800"/>
                    </a:lnTo>
                    <a:lnTo>
                      <a:pt x="5043" y="933"/>
                    </a:lnTo>
                    <a:lnTo>
                      <a:pt x="4606" y="1047"/>
                    </a:lnTo>
                    <a:lnTo>
                      <a:pt x="4396" y="1124"/>
                    </a:lnTo>
                    <a:lnTo>
                      <a:pt x="4206" y="1238"/>
                    </a:lnTo>
                    <a:lnTo>
                      <a:pt x="3997" y="1352"/>
                    </a:lnTo>
                    <a:lnTo>
                      <a:pt x="3806" y="1485"/>
                    </a:lnTo>
                    <a:lnTo>
                      <a:pt x="3635" y="1637"/>
                    </a:lnTo>
                    <a:lnTo>
                      <a:pt x="3445" y="1828"/>
                    </a:lnTo>
                    <a:lnTo>
                      <a:pt x="3293" y="2018"/>
                    </a:lnTo>
                    <a:lnTo>
                      <a:pt x="3121" y="2227"/>
                    </a:lnTo>
                    <a:lnTo>
                      <a:pt x="2950" y="2437"/>
                    </a:lnTo>
                    <a:lnTo>
                      <a:pt x="2798" y="2684"/>
                    </a:lnTo>
                    <a:lnTo>
                      <a:pt x="2665" y="2931"/>
                    </a:lnTo>
                    <a:lnTo>
                      <a:pt x="2512" y="3198"/>
                    </a:lnTo>
                    <a:lnTo>
                      <a:pt x="2246" y="3769"/>
                    </a:lnTo>
                    <a:lnTo>
                      <a:pt x="1999" y="4397"/>
                    </a:lnTo>
                    <a:lnTo>
                      <a:pt x="1751" y="5044"/>
                    </a:lnTo>
                    <a:lnTo>
                      <a:pt x="1542" y="5748"/>
                    </a:lnTo>
                    <a:lnTo>
                      <a:pt x="1352" y="6471"/>
                    </a:lnTo>
                    <a:lnTo>
                      <a:pt x="1180" y="7213"/>
                    </a:lnTo>
                    <a:lnTo>
                      <a:pt x="1009" y="7974"/>
                    </a:lnTo>
                    <a:lnTo>
                      <a:pt x="876" y="8754"/>
                    </a:lnTo>
                    <a:lnTo>
                      <a:pt x="743" y="9553"/>
                    </a:lnTo>
                    <a:lnTo>
                      <a:pt x="629" y="10334"/>
                    </a:lnTo>
                    <a:lnTo>
                      <a:pt x="514" y="11114"/>
                    </a:lnTo>
                    <a:lnTo>
                      <a:pt x="419" y="11894"/>
                    </a:lnTo>
                    <a:lnTo>
                      <a:pt x="267" y="13378"/>
                    </a:lnTo>
                    <a:lnTo>
                      <a:pt x="172" y="14767"/>
                    </a:lnTo>
                    <a:lnTo>
                      <a:pt x="96" y="16004"/>
                    </a:lnTo>
                    <a:lnTo>
                      <a:pt x="39" y="17032"/>
                    </a:lnTo>
                    <a:lnTo>
                      <a:pt x="20" y="17831"/>
                    </a:lnTo>
                    <a:lnTo>
                      <a:pt x="1" y="18535"/>
                    </a:lnTo>
                    <a:lnTo>
                      <a:pt x="362" y="18002"/>
                    </a:lnTo>
                    <a:lnTo>
                      <a:pt x="1333" y="16613"/>
                    </a:lnTo>
                    <a:lnTo>
                      <a:pt x="2760" y="14596"/>
                    </a:lnTo>
                    <a:lnTo>
                      <a:pt x="3597" y="13435"/>
                    </a:lnTo>
                    <a:lnTo>
                      <a:pt x="4511" y="12218"/>
                    </a:lnTo>
                    <a:lnTo>
                      <a:pt x="5462" y="10962"/>
                    </a:lnTo>
                    <a:lnTo>
                      <a:pt x="6432" y="9725"/>
                    </a:lnTo>
                    <a:lnTo>
                      <a:pt x="7403" y="8526"/>
                    </a:lnTo>
                    <a:lnTo>
                      <a:pt x="8373" y="7403"/>
                    </a:lnTo>
                    <a:lnTo>
                      <a:pt x="8849" y="6870"/>
                    </a:lnTo>
                    <a:lnTo>
                      <a:pt x="9306" y="6376"/>
                    </a:lnTo>
                    <a:lnTo>
                      <a:pt x="9763" y="5919"/>
                    </a:lnTo>
                    <a:lnTo>
                      <a:pt x="10200" y="5500"/>
                    </a:lnTo>
                    <a:lnTo>
                      <a:pt x="10619" y="5101"/>
                    </a:lnTo>
                    <a:lnTo>
                      <a:pt x="11019" y="4777"/>
                    </a:lnTo>
                    <a:lnTo>
                      <a:pt x="11399" y="4492"/>
                    </a:lnTo>
                    <a:lnTo>
                      <a:pt x="11761" y="4244"/>
                    </a:lnTo>
                    <a:lnTo>
                      <a:pt x="12465" y="3845"/>
                    </a:lnTo>
                    <a:lnTo>
                      <a:pt x="13188" y="3445"/>
                    </a:lnTo>
                    <a:lnTo>
                      <a:pt x="13930" y="3045"/>
                    </a:lnTo>
                    <a:lnTo>
                      <a:pt x="14691" y="2665"/>
                    </a:lnTo>
                    <a:lnTo>
                      <a:pt x="16175" y="1961"/>
                    </a:lnTo>
                    <a:lnTo>
                      <a:pt x="17565" y="1333"/>
                    </a:lnTo>
                    <a:lnTo>
                      <a:pt x="18782" y="800"/>
                    </a:lnTo>
                    <a:lnTo>
                      <a:pt x="19753" y="400"/>
                    </a:lnTo>
                    <a:lnTo>
                      <a:pt x="20628" y="58"/>
                    </a:lnTo>
                    <a:lnTo>
                      <a:pt x="20114" y="39"/>
                    </a:lnTo>
                    <a:lnTo>
                      <a:pt x="18744"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3000;p32">
                <a:extLst>
                  <a:ext uri="{FF2B5EF4-FFF2-40B4-BE49-F238E27FC236}">
                    <a16:creationId xmlns:a16="http://schemas.microsoft.com/office/drawing/2014/main" id="{FD74D78B-76AD-40FD-A812-D5A5F3A89FA7}"/>
                  </a:ext>
                </a:extLst>
              </p:cNvPr>
              <p:cNvSpPr/>
              <p:nvPr/>
            </p:nvSpPr>
            <p:spPr>
              <a:xfrm>
                <a:off x="-1231350" y="-446750"/>
                <a:ext cx="353500" cy="121350"/>
              </a:xfrm>
              <a:custGeom>
                <a:avLst/>
                <a:gdLst/>
                <a:ahLst/>
                <a:cxnLst/>
                <a:rect l="l" t="t" r="r" b="b"/>
                <a:pathLst>
                  <a:path w="14140" h="4854" extrusionOk="0">
                    <a:moveTo>
                      <a:pt x="14139" y="1"/>
                    </a:moveTo>
                    <a:lnTo>
                      <a:pt x="13606" y="134"/>
                    </a:lnTo>
                    <a:lnTo>
                      <a:pt x="12179" y="496"/>
                    </a:lnTo>
                    <a:lnTo>
                      <a:pt x="10143" y="1048"/>
                    </a:lnTo>
                    <a:lnTo>
                      <a:pt x="8963" y="1390"/>
                    </a:lnTo>
                    <a:lnTo>
                      <a:pt x="7745" y="1733"/>
                    </a:lnTo>
                    <a:lnTo>
                      <a:pt x="6509" y="2113"/>
                    </a:lnTo>
                    <a:lnTo>
                      <a:pt x="5272" y="2513"/>
                    </a:lnTo>
                    <a:lnTo>
                      <a:pt x="4092" y="2912"/>
                    </a:lnTo>
                    <a:lnTo>
                      <a:pt x="2969" y="3331"/>
                    </a:lnTo>
                    <a:lnTo>
                      <a:pt x="1980" y="3731"/>
                    </a:lnTo>
                    <a:lnTo>
                      <a:pt x="1542" y="3921"/>
                    </a:lnTo>
                    <a:lnTo>
                      <a:pt x="1123" y="4111"/>
                    </a:lnTo>
                    <a:lnTo>
                      <a:pt x="762" y="4302"/>
                    </a:lnTo>
                    <a:lnTo>
                      <a:pt x="457" y="4492"/>
                    </a:lnTo>
                    <a:lnTo>
                      <a:pt x="210" y="4682"/>
                    </a:lnTo>
                    <a:lnTo>
                      <a:pt x="1" y="4853"/>
                    </a:lnTo>
                    <a:lnTo>
                      <a:pt x="4054" y="4853"/>
                    </a:lnTo>
                    <a:lnTo>
                      <a:pt x="4301" y="4682"/>
                    </a:lnTo>
                    <a:lnTo>
                      <a:pt x="4986" y="4244"/>
                    </a:lnTo>
                    <a:lnTo>
                      <a:pt x="6071" y="3616"/>
                    </a:lnTo>
                    <a:lnTo>
                      <a:pt x="6699" y="3236"/>
                    </a:lnTo>
                    <a:lnTo>
                      <a:pt x="7422" y="2855"/>
                    </a:lnTo>
                    <a:lnTo>
                      <a:pt x="8183" y="2437"/>
                    </a:lnTo>
                    <a:lnTo>
                      <a:pt x="8982" y="2037"/>
                    </a:lnTo>
                    <a:lnTo>
                      <a:pt x="9820" y="1618"/>
                    </a:lnTo>
                    <a:lnTo>
                      <a:pt x="10676" y="1238"/>
                    </a:lnTo>
                    <a:lnTo>
                      <a:pt x="11551" y="876"/>
                    </a:lnTo>
                    <a:lnTo>
                      <a:pt x="12427" y="534"/>
                    </a:lnTo>
                    <a:lnTo>
                      <a:pt x="13283" y="248"/>
                    </a:lnTo>
                    <a:lnTo>
                      <a:pt x="13721" y="115"/>
                    </a:lnTo>
                    <a:lnTo>
                      <a:pt x="14139"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3001;p32">
                <a:extLst>
                  <a:ext uri="{FF2B5EF4-FFF2-40B4-BE49-F238E27FC236}">
                    <a16:creationId xmlns:a16="http://schemas.microsoft.com/office/drawing/2014/main" id="{90E2B842-C4A5-428B-9984-CC1EB718D0EE}"/>
                  </a:ext>
                </a:extLst>
              </p:cNvPr>
              <p:cNvSpPr/>
              <p:nvPr/>
            </p:nvSpPr>
            <p:spPr>
              <a:xfrm>
                <a:off x="-2306975" y="-332575"/>
                <a:ext cx="683650" cy="370150"/>
              </a:xfrm>
              <a:custGeom>
                <a:avLst/>
                <a:gdLst/>
                <a:ahLst/>
                <a:cxnLst/>
                <a:rect l="l" t="t" r="r" b="b"/>
                <a:pathLst>
                  <a:path w="27346" h="14806" extrusionOk="0">
                    <a:moveTo>
                      <a:pt x="3197" y="1"/>
                    </a:moveTo>
                    <a:lnTo>
                      <a:pt x="2398" y="20"/>
                    </a:lnTo>
                    <a:lnTo>
                      <a:pt x="1694" y="58"/>
                    </a:lnTo>
                    <a:lnTo>
                      <a:pt x="1104" y="115"/>
                    </a:lnTo>
                    <a:lnTo>
                      <a:pt x="629" y="172"/>
                    </a:lnTo>
                    <a:lnTo>
                      <a:pt x="286" y="229"/>
                    </a:lnTo>
                    <a:lnTo>
                      <a:pt x="1" y="286"/>
                    </a:lnTo>
                    <a:lnTo>
                      <a:pt x="514" y="381"/>
                    </a:lnTo>
                    <a:lnTo>
                      <a:pt x="1028" y="515"/>
                    </a:lnTo>
                    <a:lnTo>
                      <a:pt x="2094" y="800"/>
                    </a:lnTo>
                    <a:lnTo>
                      <a:pt x="3159" y="1124"/>
                    </a:lnTo>
                    <a:lnTo>
                      <a:pt x="4263" y="1504"/>
                    </a:lnTo>
                    <a:lnTo>
                      <a:pt x="5386" y="1942"/>
                    </a:lnTo>
                    <a:lnTo>
                      <a:pt x="6528" y="2399"/>
                    </a:lnTo>
                    <a:lnTo>
                      <a:pt x="7669" y="2912"/>
                    </a:lnTo>
                    <a:lnTo>
                      <a:pt x="8811" y="3445"/>
                    </a:lnTo>
                    <a:lnTo>
                      <a:pt x="9953" y="3997"/>
                    </a:lnTo>
                    <a:lnTo>
                      <a:pt x="11114" y="4587"/>
                    </a:lnTo>
                    <a:lnTo>
                      <a:pt x="12255" y="5177"/>
                    </a:lnTo>
                    <a:lnTo>
                      <a:pt x="13378" y="5805"/>
                    </a:lnTo>
                    <a:lnTo>
                      <a:pt x="14501" y="6433"/>
                    </a:lnTo>
                    <a:lnTo>
                      <a:pt x="15585" y="7061"/>
                    </a:lnTo>
                    <a:lnTo>
                      <a:pt x="16651" y="7689"/>
                    </a:lnTo>
                    <a:lnTo>
                      <a:pt x="17698" y="8336"/>
                    </a:lnTo>
                    <a:lnTo>
                      <a:pt x="19696" y="9573"/>
                    </a:lnTo>
                    <a:lnTo>
                      <a:pt x="21523" y="10771"/>
                    </a:lnTo>
                    <a:lnTo>
                      <a:pt x="23159" y="11856"/>
                    </a:lnTo>
                    <a:lnTo>
                      <a:pt x="24586" y="12827"/>
                    </a:lnTo>
                    <a:lnTo>
                      <a:pt x="25747" y="13645"/>
                    </a:lnTo>
                    <a:lnTo>
                      <a:pt x="26603" y="14273"/>
                    </a:lnTo>
                    <a:lnTo>
                      <a:pt x="27346" y="14806"/>
                    </a:lnTo>
                    <a:lnTo>
                      <a:pt x="27079" y="14406"/>
                    </a:lnTo>
                    <a:lnTo>
                      <a:pt x="26775" y="13949"/>
                    </a:lnTo>
                    <a:lnTo>
                      <a:pt x="26337" y="13340"/>
                    </a:lnTo>
                    <a:lnTo>
                      <a:pt x="25785" y="12617"/>
                    </a:lnTo>
                    <a:lnTo>
                      <a:pt x="25138" y="11780"/>
                    </a:lnTo>
                    <a:lnTo>
                      <a:pt x="24396" y="10867"/>
                    </a:lnTo>
                    <a:lnTo>
                      <a:pt x="23559" y="9877"/>
                    </a:lnTo>
                    <a:lnTo>
                      <a:pt x="23102" y="9363"/>
                    </a:lnTo>
                    <a:lnTo>
                      <a:pt x="22607" y="8850"/>
                    </a:lnTo>
                    <a:lnTo>
                      <a:pt x="22113" y="8336"/>
                    </a:lnTo>
                    <a:lnTo>
                      <a:pt x="21599" y="7822"/>
                    </a:lnTo>
                    <a:lnTo>
                      <a:pt x="21047" y="7289"/>
                    </a:lnTo>
                    <a:lnTo>
                      <a:pt x="20495" y="6775"/>
                    </a:lnTo>
                    <a:lnTo>
                      <a:pt x="19905" y="6262"/>
                    </a:lnTo>
                    <a:lnTo>
                      <a:pt x="19315" y="5767"/>
                    </a:lnTo>
                    <a:lnTo>
                      <a:pt x="18706" y="5272"/>
                    </a:lnTo>
                    <a:lnTo>
                      <a:pt x="18078" y="4777"/>
                    </a:lnTo>
                    <a:lnTo>
                      <a:pt x="17431" y="4321"/>
                    </a:lnTo>
                    <a:lnTo>
                      <a:pt x="16765" y="3883"/>
                    </a:lnTo>
                    <a:lnTo>
                      <a:pt x="16080" y="3445"/>
                    </a:lnTo>
                    <a:lnTo>
                      <a:pt x="15395" y="3065"/>
                    </a:lnTo>
                    <a:lnTo>
                      <a:pt x="14691" y="2684"/>
                    </a:lnTo>
                    <a:lnTo>
                      <a:pt x="13968" y="2342"/>
                    </a:lnTo>
                    <a:lnTo>
                      <a:pt x="13264" y="2037"/>
                    </a:lnTo>
                    <a:lnTo>
                      <a:pt x="12541" y="1752"/>
                    </a:lnTo>
                    <a:lnTo>
                      <a:pt x="11856" y="1485"/>
                    </a:lnTo>
                    <a:lnTo>
                      <a:pt x="11171" y="1257"/>
                    </a:lnTo>
                    <a:lnTo>
                      <a:pt x="10486" y="1048"/>
                    </a:lnTo>
                    <a:lnTo>
                      <a:pt x="9820" y="857"/>
                    </a:lnTo>
                    <a:lnTo>
                      <a:pt x="9173" y="686"/>
                    </a:lnTo>
                    <a:lnTo>
                      <a:pt x="8545" y="553"/>
                    </a:lnTo>
                    <a:lnTo>
                      <a:pt x="7917" y="420"/>
                    </a:lnTo>
                    <a:lnTo>
                      <a:pt x="7327" y="324"/>
                    </a:lnTo>
                    <a:lnTo>
                      <a:pt x="6737" y="229"/>
                    </a:lnTo>
                    <a:lnTo>
                      <a:pt x="6166" y="153"/>
                    </a:lnTo>
                    <a:lnTo>
                      <a:pt x="5614" y="96"/>
                    </a:lnTo>
                    <a:lnTo>
                      <a:pt x="5100" y="58"/>
                    </a:lnTo>
                    <a:lnTo>
                      <a:pt x="4092"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3002;p32">
                <a:extLst>
                  <a:ext uri="{FF2B5EF4-FFF2-40B4-BE49-F238E27FC236}">
                    <a16:creationId xmlns:a16="http://schemas.microsoft.com/office/drawing/2014/main" id="{389EFF0C-93BA-4702-AD66-E0EF2FC31735}"/>
                  </a:ext>
                </a:extLst>
              </p:cNvPr>
              <p:cNvSpPr/>
              <p:nvPr/>
            </p:nvSpPr>
            <p:spPr>
              <a:xfrm>
                <a:off x="-2306975" y="-325425"/>
                <a:ext cx="821125" cy="619425"/>
              </a:xfrm>
              <a:custGeom>
                <a:avLst/>
                <a:gdLst/>
                <a:ahLst/>
                <a:cxnLst/>
                <a:rect l="l" t="t" r="r" b="b"/>
                <a:pathLst>
                  <a:path w="32845" h="24777" extrusionOk="0">
                    <a:moveTo>
                      <a:pt x="1" y="0"/>
                    </a:moveTo>
                    <a:lnTo>
                      <a:pt x="800" y="343"/>
                    </a:lnTo>
                    <a:lnTo>
                      <a:pt x="2931" y="1332"/>
                    </a:lnTo>
                    <a:lnTo>
                      <a:pt x="6014" y="2779"/>
                    </a:lnTo>
                    <a:lnTo>
                      <a:pt x="7822" y="3635"/>
                    </a:lnTo>
                    <a:lnTo>
                      <a:pt x="9725" y="4548"/>
                    </a:lnTo>
                    <a:lnTo>
                      <a:pt x="11665" y="5519"/>
                    </a:lnTo>
                    <a:lnTo>
                      <a:pt x="13645" y="6508"/>
                    </a:lnTo>
                    <a:lnTo>
                      <a:pt x="15585" y="7517"/>
                    </a:lnTo>
                    <a:lnTo>
                      <a:pt x="17431" y="8506"/>
                    </a:lnTo>
                    <a:lnTo>
                      <a:pt x="19163" y="9496"/>
                    </a:lnTo>
                    <a:lnTo>
                      <a:pt x="19962" y="9953"/>
                    </a:lnTo>
                    <a:lnTo>
                      <a:pt x="20704" y="10409"/>
                    </a:lnTo>
                    <a:lnTo>
                      <a:pt x="21408" y="10866"/>
                    </a:lnTo>
                    <a:lnTo>
                      <a:pt x="22055" y="11285"/>
                    </a:lnTo>
                    <a:lnTo>
                      <a:pt x="22626" y="11684"/>
                    </a:lnTo>
                    <a:lnTo>
                      <a:pt x="23121" y="12065"/>
                    </a:lnTo>
                    <a:lnTo>
                      <a:pt x="23578" y="12465"/>
                    </a:lnTo>
                    <a:lnTo>
                      <a:pt x="24034" y="12864"/>
                    </a:lnTo>
                    <a:lnTo>
                      <a:pt x="24491" y="13302"/>
                    </a:lnTo>
                    <a:lnTo>
                      <a:pt x="24948" y="13758"/>
                    </a:lnTo>
                    <a:lnTo>
                      <a:pt x="25405" y="14234"/>
                    </a:lnTo>
                    <a:lnTo>
                      <a:pt x="25842" y="14710"/>
                    </a:lnTo>
                    <a:lnTo>
                      <a:pt x="26280" y="15224"/>
                    </a:lnTo>
                    <a:lnTo>
                      <a:pt x="26718" y="15719"/>
                    </a:lnTo>
                    <a:lnTo>
                      <a:pt x="27555" y="16765"/>
                    </a:lnTo>
                    <a:lnTo>
                      <a:pt x="28354" y="17831"/>
                    </a:lnTo>
                    <a:lnTo>
                      <a:pt x="29115" y="18877"/>
                    </a:lnTo>
                    <a:lnTo>
                      <a:pt x="29819" y="19905"/>
                    </a:lnTo>
                    <a:lnTo>
                      <a:pt x="30485" y="20894"/>
                    </a:lnTo>
                    <a:lnTo>
                      <a:pt x="31056" y="21808"/>
                    </a:lnTo>
                    <a:lnTo>
                      <a:pt x="31570" y="22626"/>
                    </a:lnTo>
                    <a:lnTo>
                      <a:pt x="32008" y="23349"/>
                    </a:lnTo>
                    <a:lnTo>
                      <a:pt x="32617" y="24396"/>
                    </a:lnTo>
                    <a:lnTo>
                      <a:pt x="32845" y="24776"/>
                    </a:lnTo>
                    <a:lnTo>
                      <a:pt x="32636" y="24053"/>
                    </a:lnTo>
                    <a:lnTo>
                      <a:pt x="32388" y="23216"/>
                    </a:lnTo>
                    <a:lnTo>
                      <a:pt x="32046" y="22131"/>
                    </a:lnTo>
                    <a:lnTo>
                      <a:pt x="31608" y="20818"/>
                    </a:lnTo>
                    <a:lnTo>
                      <a:pt x="31113" y="19334"/>
                    </a:lnTo>
                    <a:lnTo>
                      <a:pt x="30542" y="17736"/>
                    </a:lnTo>
                    <a:lnTo>
                      <a:pt x="29895" y="16061"/>
                    </a:lnTo>
                    <a:lnTo>
                      <a:pt x="29553" y="15205"/>
                    </a:lnTo>
                    <a:lnTo>
                      <a:pt x="29191" y="14329"/>
                    </a:lnTo>
                    <a:lnTo>
                      <a:pt x="28830" y="13473"/>
                    </a:lnTo>
                    <a:lnTo>
                      <a:pt x="28430" y="12636"/>
                    </a:lnTo>
                    <a:lnTo>
                      <a:pt x="28050" y="11798"/>
                    </a:lnTo>
                    <a:lnTo>
                      <a:pt x="27631" y="10980"/>
                    </a:lnTo>
                    <a:lnTo>
                      <a:pt x="27212" y="10200"/>
                    </a:lnTo>
                    <a:lnTo>
                      <a:pt x="26794" y="9439"/>
                    </a:lnTo>
                    <a:lnTo>
                      <a:pt x="26356" y="8716"/>
                    </a:lnTo>
                    <a:lnTo>
                      <a:pt x="25899" y="8031"/>
                    </a:lnTo>
                    <a:lnTo>
                      <a:pt x="25443" y="7384"/>
                    </a:lnTo>
                    <a:lnTo>
                      <a:pt x="24986" y="6813"/>
                    </a:lnTo>
                    <a:lnTo>
                      <a:pt x="24529" y="6280"/>
                    </a:lnTo>
                    <a:lnTo>
                      <a:pt x="24301" y="6052"/>
                    </a:lnTo>
                    <a:lnTo>
                      <a:pt x="24053" y="5823"/>
                    </a:lnTo>
                    <a:lnTo>
                      <a:pt x="23825" y="5614"/>
                    </a:lnTo>
                    <a:lnTo>
                      <a:pt x="23578" y="5443"/>
                    </a:lnTo>
                    <a:lnTo>
                      <a:pt x="23349" y="5271"/>
                    </a:lnTo>
                    <a:lnTo>
                      <a:pt x="23102" y="5119"/>
                    </a:lnTo>
                    <a:lnTo>
                      <a:pt x="22455" y="4777"/>
                    </a:lnTo>
                    <a:lnTo>
                      <a:pt x="21732" y="4434"/>
                    </a:lnTo>
                    <a:lnTo>
                      <a:pt x="20990" y="4111"/>
                    </a:lnTo>
                    <a:lnTo>
                      <a:pt x="20191" y="3806"/>
                    </a:lnTo>
                    <a:lnTo>
                      <a:pt x="19353" y="3502"/>
                    </a:lnTo>
                    <a:lnTo>
                      <a:pt x="18497" y="3235"/>
                    </a:lnTo>
                    <a:lnTo>
                      <a:pt x="17603" y="2969"/>
                    </a:lnTo>
                    <a:lnTo>
                      <a:pt x="16670" y="2703"/>
                    </a:lnTo>
                    <a:lnTo>
                      <a:pt x="15738" y="2474"/>
                    </a:lnTo>
                    <a:lnTo>
                      <a:pt x="14786" y="2246"/>
                    </a:lnTo>
                    <a:lnTo>
                      <a:pt x="13835" y="2017"/>
                    </a:lnTo>
                    <a:lnTo>
                      <a:pt x="12864" y="1827"/>
                    </a:lnTo>
                    <a:lnTo>
                      <a:pt x="10942" y="1447"/>
                    </a:lnTo>
                    <a:lnTo>
                      <a:pt x="9058" y="1123"/>
                    </a:lnTo>
                    <a:lnTo>
                      <a:pt x="7251" y="838"/>
                    </a:lnTo>
                    <a:lnTo>
                      <a:pt x="5557" y="609"/>
                    </a:lnTo>
                    <a:lnTo>
                      <a:pt x="4016" y="419"/>
                    </a:lnTo>
                    <a:lnTo>
                      <a:pt x="2684" y="267"/>
                    </a:lnTo>
                    <a:lnTo>
                      <a:pt x="724" y="57"/>
                    </a:lnTo>
                    <a:lnTo>
                      <a:pt x="1" y="0"/>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3003;p32">
                <a:extLst>
                  <a:ext uri="{FF2B5EF4-FFF2-40B4-BE49-F238E27FC236}">
                    <a16:creationId xmlns:a16="http://schemas.microsoft.com/office/drawing/2014/main" id="{A801CC26-090D-4E8A-B320-FD94D8BF5C34}"/>
                  </a:ext>
                </a:extLst>
              </p:cNvPr>
              <p:cNvSpPr/>
              <p:nvPr/>
            </p:nvSpPr>
            <p:spPr>
              <a:xfrm>
                <a:off x="-1501075" y="255925"/>
                <a:ext cx="50925" cy="164625"/>
              </a:xfrm>
              <a:custGeom>
                <a:avLst/>
                <a:gdLst/>
                <a:ahLst/>
                <a:cxnLst/>
                <a:rect l="l" t="t" r="r" b="b"/>
                <a:pathLst>
                  <a:path w="2037" h="6585" extrusionOk="0">
                    <a:moveTo>
                      <a:pt x="152" y="0"/>
                    </a:moveTo>
                    <a:lnTo>
                      <a:pt x="0" y="457"/>
                    </a:lnTo>
                    <a:lnTo>
                      <a:pt x="1066" y="6584"/>
                    </a:lnTo>
                    <a:lnTo>
                      <a:pt x="1256" y="6451"/>
                    </a:lnTo>
                    <a:lnTo>
                      <a:pt x="1446" y="6299"/>
                    </a:lnTo>
                    <a:lnTo>
                      <a:pt x="1637" y="6108"/>
                    </a:lnTo>
                    <a:lnTo>
                      <a:pt x="1827" y="5880"/>
                    </a:lnTo>
                    <a:lnTo>
                      <a:pt x="1903" y="5766"/>
                    </a:lnTo>
                    <a:lnTo>
                      <a:pt x="1979" y="5652"/>
                    </a:lnTo>
                    <a:lnTo>
                      <a:pt x="2017" y="5538"/>
                    </a:lnTo>
                    <a:lnTo>
                      <a:pt x="2036" y="5423"/>
                    </a:lnTo>
                    <a:lnTo>
                      <a:pt x="2017" y="5309"/>
                    </a:lnTo>
                    <a:lnTo>
                      <a:pt x="1979" y="5195"/>
                    </a:lnTo>
                    <a:lnTo>
                      <a:pt x="1884" y="5043"/>
                    </a:lnTo>
                    <a:lnTo>
                      <a:pt x="1789" y="4795"/>
                    </a:lnTo>
                    <a:lnTo>
                      <a:pt x="1541" y="4129"/>
                    </a:lnTo>
                    <a:lnTo>
                      <a:pt x="1256" y="3292"/>
                    </a:lnTo>
                    <a:lnTo>
                      <a:pt x="932" y="2379"/>
                    </a:lnTo>
                    <a:lnTo>
                      <a:pt x="400" y="723"/>
                    </a:lnTo>
                    <a:lnTo>
                      <a:pt x="152" y="0"/>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3004;p32">
                <a:extLst>
                  <a:ext uri="{FF2B5EF4-FFF2-40B4-BE49-F238E27FC236}">
                    <a16:creationId xmlns:a16="http://schemas.microsoft.com/office/drawing/2014/main" id="{C8F0AEFD-847F-4F8C-A38C-50D59EDE6BFD}"/>
                  </a:ext>
                </a:extLst>
              </p:cNvPr>
              <p:cNvSpPr/>
              <p:nvPr/>
            </p:nvSpPr>
            <p:spPr>
              <a:xfrm>
                <a:off x="-1534875" y="-592325"/>
                <a:ext cx="61875" cy="502875"/>
              </a:xfrm>
              <a:custGeom>
                <a:avLst/>
                <a:gdLst/>
                <a:ahLst/>
                <a:cxnLst/>
                <a:rect l="l" t="t" r="r" b="b"/>
                <a:pathLst>
                  <a:path w="2475" h="20115" extrusionOk="0">
                    <a:moveTo>
                      <a:pt x="1" y="1"/>
                    </a:moveTo>
                    <a:lnTo>
                      <a:pt x="1961" y="20115"/>
                    </a:lnTo>
                    <a:lnTo>
                      <a:pt x="2075" y="19982"/>
                    </a:lnTo>
                    <a:lnTo>
                      <a:pt x="2189" y="19810"/>
                    </a:lnTo>
                    <a:lnTo>
                      <a:pt x="2265" y="19639"/>
                    </a:lnTo>
                    <a:lnTo>
                      <a:pt x="2342" y="19449"/>
                    </a:lnTo>
                    <a:lnTo>
                      <a:pt x="2399" y="19259"/>
                    </a:lnTo>
                    <a:lnTo>
                      <a:pt x="2437" y="19068"/>
                    </a:lnTo>
                    <a:lnTo>
                      <a:pt x="2475" y="18688"/>
                    </a:lnTo>
                    <a:lnTo>
                      <a:pt x="2475" y="18345"/>
                    </a:lnTo>
                    <a:lnTo>
                      <a:pt x="2475" y="18060"/>
                    </a:lnTo>
                    <a:lnTo>
                      <a:pt x="2437" y="17793"/>
                    </a:lnTo>
                    <a:lnTo>
                      <a:pt x="2380" y="17717"/>
                    </a:lnTo>
                    <a:lnTo>
                      <a:pt x="2342" y="17622"/>
                    </a:lnTo>
                    <a:lnTo>
                      <a:pt x="2227" y="17394"/>
                    </a:lnTo>
                    <a:lnTo>
                      <a:pt x="2132" y="17070"/>
                    </a:lnTo>
                    <a:lnTo>
                      <a:pt x="2037" y="16671"/>
                    </a:lnTo>
                    <a:lnTo>
                      <a:pt x="1942" y="16214"/>
                    </a:lnTo>
                    <a:lnTo>
                      <a:pt x="1847" y="15700"/>
                    </a:lnTo>
                    <a:lnTo>
                      <a:pt x="1676" y="14501"/>
                    </a:lnTo>
                    <a:lnTo>
                      <a:pt x="1504" y="13112"/>
                    </a:lnTo>
                    <a:lnTo>
                      <a:pt x="1352" y="11628"/>
                    </a:lnTo>
                    <a:lnTo>
                      <a:pt x="1219" y="10048"/>
                    </a:lnTo>
                    <a:lnTo>
                      <a:pt x="1086" y="8431"/>
                    </a:lnTo>
                    <a:lnTo>
                      <a:pt x="857" y="5310"/>
                    </a:lnTo>
                    <a:lnTo>
                      <a:pt x="686" y="2608"/>
                    </a:lnTo>
                    <a:lnTo>
                      <a:pt x="553"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3005;p32">
                <a:extLst>
                  <a:ext uri="{FF2B5EF4-FFF2-40B4-BE49-F238E27FC236}">
                    <a16:creationId xmlns:a16="http://schemas.microsoft.com/office/drawing/2014/main" id="{F5656DDB-FEF7-400D-A57C-8D56B76D5DF4}"/>
                  </a:ext>
                </a:extLst>
              </p:cNvPr>
              <p:cNvSpPr/>
              <p:nvPr/>
            </p:nvSpPr>
            <p:spPr>
              <a:xfrm>
                <a:off x="-1450175" y="-743125"/>
                <a:ext cx="56625" cy="466725"/>
              </a:xfrm>
              <a:custGeom>
                <a:avLst/>
                <a:gdLst/>
                <a:ahLst/>
                <a:cxnLst/>
                <a:rect l="l" t="t" r="r" b="b"/>
                <a:pathLst>
                  <a:path w="2265" h="18669" extrusionOk="0">
                    <a:moveTo>
                      <a:pt x="2265" y="1"/>
                    </a:move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lnTo>
                      <a:pt x="2265" y="1"/>
                    </a:lnTo>
                    <a:close/>
                  </a:path>
                </a:pathLst>
              </a:custGeom>
              <a:solidFill>
                <a:srgbClr val="935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3006;p32">
                <a:extLst>
                  <a:ext uri="{FF2B5EF4-FFF2-40B4-BE49-F238E27FC236}">
                    <a16:creationId xmlns:a16="http://schemas.microsoft.com/office/drawing/2014/main" id="{1470F07E-0263-48CE-B456-8C628FBEBDBD}"/>
                  </a:ext>
                </a:extLst>
              </p:cNvPr>
              <p:cNvSpPr/>
              <p:nvPr/>
            </p:nvSpPr>
            <p:spPr>
              <a:xfrm>
                <a:off x="-1450175" y="-743125"/>
                <a:ext cx="56625" cy="466725"/>
              </a:xfrm>
              <a:custGeom>
                <a:avLst/>
                <a:gdLst/>
                <a:ahLst/>
                <a:cxnLst/>
                <a:rect l="l" t="t" r="r" b="b"/>
                <a:pathLst>
                  <a:path w="2265" h="18669" fill="none" extrusionOk="0">
                    <a:moveTo>
                      <a:pt x="0" y="18668"/>
                    </a:moveTo>
                    <a:lnTo>
                      <a:pt x="2265" y="1"/>
                    </a:lnTo>
                    <a:lnTo>
                      <a:pt x="1846" y="419"/>
                    </a:lnTo>
                    <a:lnTo>
                      <a:pt x="1846" y="419"/>
                    </a:lnTo>
                    <a:lnTo>
                      <a:pt x="1637" y="2627"/>
                    </a:lnTo>
                    <a:lnTo>
                      <a:pt x="1408" y="4910"/>
                    </a:lnTo>
                    <a:lnTo>
                      <a:pt x="1142" y="7555"/>
                    </a:lnTo>
                    <a:lnTo>
                      <a:pt x="837" y="10238"/>
                    </a:lnTo>
                    <a:lnTo>
                      <a:pt x="685" y="11513"/>
                    </a:lnTo>
                    <a:lnTo>
                      <a:pt x="533" y="12674"/>
                    </a:lnTo>
                    <a:lnTo>
                      <a:pt x="400" y="13702"/>
                    </a:lnTo>
                    <a:lnTo>
                      <a:pt x="248" y="14539"/>
                    </a:lnTo>
                    <a:lnTo>
                      <a:pt x="114" y="15148"/>
                    </a:lnTo>
                    <a:lnTo>
                      <a:pt x="57" y="15376"/>
                    </a:lnTo>
                    <a:lnTo>
                      <a:pt x="0" y="15510"/>
                    </a:lnTo>
                    <a:lnTo>
                      <a:pt x="0" y="1866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3007;p32">
                <a:extLst>
                  <a:ext uri="{FF2B5EF4-FFF2-40B4-BE49-F238E27FC236}">
                    <a16:creationId xmlns:a16="http://schemas.microsoft.com/office/drawing/2014/main" id="{24CECB26-A773-4A6E-9F23-86B879DB729A}"/>
                  </a:ext>
                </a:extLst>
              </p:cNvPr>
              <p:cNvSpPr/>
              <p:nvPr/>
            </p:nvSpPr>
            <p:spPr>
              <a:xfrm>
                <a:off x="-1450650" y="-1486200"/>
                <a:ext cx="195075" cy="893900"/>
              </a:xfrm>
              <a:custGeom>
                <a:avLst/>
                <a:gdLst/>
                <a:ahLst/>
                <a:cxnLst/>
                <a:rect l="l" t="t" r="r" b="b"/>
                <a:pathLst>
                  <a:path w="7803" h="35756" extrusionOk="0">
                    <a:moveTo>
                      <a:pt x="6089" y="0"/>
                    </a:moveTo>
                    <a:lnTo>
                      <a:pt x="5842" y="723"/>
                    </a:lnTo>
                    <a:lnTo>
                      <a:pt x="5176" y="2645"/>
                    </a:lnTo>
                    <a:lnTo>
                      <a:pt x="4225" y="5461"/>
                    </a:lnTo>
                    <a:lnTo>
                      <a:pt x="3692" y="7098"/>
                    </a:lnTo>
                    <a:lnTo>
                      <a:pt x="3140" y="8849"/>
                    </a:lnTo>
                    <a:lnTo>
                      <a:pt x="2588" y="10656"/>
                    </a:lnTo>
                    <a:lnTo>
                      <a:pt x="2036" y="12483"/>
                    </a:lnTo>
                    <a:lnTo>
                      <a:pt x="1522" y="14310"/>
                    </a:lnTo>
                    <a:lnTo>
                      <a:pt x="1066" y="16080"/>
                    </a:lnTo>
                    <a:lnTo>
                      <a:pt x="856" y="16917"/>
                    </a:lnTo>
                    <a:lnTo>
                      <a:pt x="666" y="17735"/>
                    </a:lnTo>
                    <a:lnTo>
                      <a:pt x="495" y="18534"/>
                    </a:lnTo>
                    <a:lnTo>
                      <a:pt x="343" y="19277"/>
                    </a:lnTo>
                    <a:lnTo>
                      <a:pt x="228" y="19981"/>
                    </a:lnTo>
                    <a:lnTo>
                      <a:pt x="133" y="20647"/>
                    </a:lnTo>
                    <a:lnTo>
                      <a:pt x="57" y="21237"/>
                    </a:lnTo>
                    <a:lnTo>
                      <a:pt x="19" y="21788"/>
                    </a:lnTo>
                    <a:lnTo>
                      <a:pt x="0" y="22854"/>
                    </a:lnTo>
                    <a:lnTo>
                      <a:pt x="38" y="23958"/>
                    </a:lnTo>
                    <a:lnTo>
                      <a:pt x="95" y="25119"/>
                    </a:lnTo>
                    <a:lnTo>
                      <a:pt x="171" y="26279"/>
                    </a:lnTo>
                    <a:lnTo>
                      <a:pt x="286" y="27459"/>
                    </a:lnTo>
                    <a:lnTo>
                      <a:pt x="419" y="28620"/>
                    </a:lnTo>
                    <a:lnTo>
                      <a:pt x="571" y="29743"/>
                    </a:lnTo>
                    <a:lnTo>
                      <a:pt x="704" y="30827"/>
                    </a:lnTo>
                    <a:lnTo>
                      <a:pt x="1009" y="32787"/>
                    </a:lnTo>
                    <a:lnTo>
                      <a:pt x="1294" y="34348"/>
                    </a:lnTo>
                    <a:lnTo>
                      <a:pt x="1484" y="35375"/>
                    </a:lnTo>
                    <a:lnTo>
                      <a:pt x="1561" y="35756"/>
                    </a:lnTo>
                    <a:lnTo>
                      <a:pt x="2341" y="34424"/>
                    </a:lnTo>
                    <a:lnTo>
                      <a:pt x="3159" y="32978"/>
                    </a:lnTo>
                    <a:lnTo>
                      <a:pt x="4148" y="31246"/>
                    </a:lnTo>
                    <a:lnTo>
                      <a:pt x="5176" y="29362"/>
                    </a:lnTo>
                    <a:lnTo>
                      <a:pt x="5671" y="28411"/>
                    </a:lnTo>
                    <a:lnTo>
                      <a:pt x="6147" y="27478"/>
                    </a:lnTo>
                    <a:lnTo>
                      <a:pt x="6584" y="26603"/>
                    </a:lnTo>
                    <a:lnTo>
                      <a:pt x="6965" y="25766"/>
                    </a:lnTo>
                    <a:lnTo>
                      <a:pt x="7288" y="25042"/>
                    </a:lnTo>
                    <a:lnTo>
                      <a:pt x="7536" y="24395"/>
                    </a:lnTo>
                    <a:lnTo>
                      <a:pt x="7593" y="24243"/>
                    </a:lnTo>
                    <a:lnTo>
                      <a:pt x="7631" y="24053"/>
                    </a:lnTo>
                    <a:lnTo>
                      <a:pt x="7688" y="23615"/>
                    </a:lnTo>
                    <a:lnTo>
                      <a:pt x="7745" y="23082"/>
                    </a:lnTo>
                    <a:lnTo>
                      <a:pt x="7783" y="22455"/>
                    </a:lnTo>
                    <a:lnTo>
                      <a:pt x="7802" y="21750"/>
                    </a:lnTo>
                    <a:lnTo>
                      <a:pt x="7802" y="20989"/>
                    </a:lnTo>
                    <a:lnTo>
                      <a:pt x="7783" y="20171"/>
                    </a:lnTo>
                    <a:lnTo>
                      <a:pt x="7764" y="19277"/>
                    </a:lnTo>
                    <a:lnTo>
                      <a:pt x="7669" y="17355"/>
                    </a:lnTo>
                    <a:lnTo>
                      <a:pt x="7555" y="15319"/>
                    </a:lnTo>
                    <a:lnTo>
                      <a:pt x="7402" y="13187"/>
                    </a:lnTo>
                    <a:lnTo>
                      <a:pt x="7212" y="11037"/>
                    </a:lnTo>
                    <a:lnTo>
                      <a:pt x="7022" y="8925"/>
                    </a:lnTo>
                    <a:lnTo>
                      <a:pt x="6832" y="6908"/>
                    </a:lnTo>
                    <a:lnTo>
                      <a:pt x="6470" y="3387"/>
                    </a:lnTo>
                    <a:lnTo>
                      <a:pt x="6204" y="932"/>
                    </a:lnTo>
                    <a:lnTo>
                      <a:pt x="6089" y="0"/>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3008;p32">
                <a:extLst>
                  <a:ext uri="{FF2B5EF4-FFF2-40B4-BE49-F238E27FC236}">
                    <a16:creationId xmlns:a16="http://schemas.microsoft.com/office/drawing/2014/main" id="{F75E3EEC-6AD9-4FBD-8F4E-0A5E48AF044D}"/>
                  </a:ext>
                </a:extLst>
              </p:cNvPr>
              <p:cNvSpPr/>
              <p:nvPr/>
            </p:nvSpPr>
            <p:spPr>
              <a:xfrm>
                <a:off x="-1411650" y="-1471475"/>
                <a:ext cx="115150" cy="879175"/>
              </a:xfrm>
              <a:custGeom>
                <a:avLst/>
                <a:gdLst/>
                <a:ahLst/>
                <a:cxnLst/>
                <a:rect l="l" t="t" r="r" b="b"/>
                <a:pathLst>
                  <a:path w="4606" h="35167" extrusionOk="0">
                    <a:moveTo>
                      <a:pt x="4606" y="1"/>
                    </a:moveTo>
                    <a:lnTo>
                      <a:pt x="4054" y="3540"/>
                    </a:lnTo>
                    <a:lnTo>
                      <a:pt x="3464" y="7441"/>
                    </a:lnTo>
                    <a:lnTo>
                      <a:pt x="2760" y="12351"/>
                    </a:lnTo>
                    <a:lnTo>
                      <a:pt x="1999" y="17907"/>
                    </a:lnTo>
                    <a:lnTo>
                      <a:pt x="1618" y="20819"/>
                    </a:lnTo>
                    <a:lnTo>
                      <a:pt x="1237" y="23768"/>
                    </a:lnTo>
                    <a:lnTo>
                      <a:pt x="876" y="26737"/>
                    </a:lnTo>
                    <a:lnTo>
                      <a:pt x="552" y="29648"/>
                    </a:lnTo>
                    <a:lnTo>
                      <a:pt x="248" y="32465"/>
                    </a:lnTo>
                    <a:lnTo>
                      <a:pt x="1" y="35167"/>
                    </a:lnTo>
                    <a:lnTo>
                      <a:pt x="46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3009;p32">
                <a:extLst>
                  <a:ext uri="{FF2B5EF4-FFF2-40B4-BE49-F238E27FC236}">
                    <a16:creationId xmlns:a16="http://schemas.microsoft.com/office/drawing/2014/main" id="{7948B53E-EF70-4A75-A12C-6258CF3450AE}"/>
                  </a:ext>
                </a:extLst>
              </p:cNvPr>
              <p:cNvSpPr/>
              <p:nvPr/>
            </p:nvSpPr>
            <p:spPr>
              <a:xfrm>
                <a:off x="-1465400" y="-89475"/>
                <a:ext cx="467650" cy="800700"/>
              </a:xfrm>
              <a:custGeom>
                <a:avLst/>
                <a:gdLst/>
                <a:ahLst/>
                <a:cxnLst/>
                <a:rect l="l" t="t" r="r" b="b"/>
                <a:pathLst>
                  <a:path w="18706" h="32028" extrusionOk="0">
                    <a:moveTo>
                      <a:pt x="18706" y="1"/>
                    </a:moveTo>
                    <a:lnTo>
                      <a:pt x="18211" y="267"/>
                    </a:lnTo>
                    <a:lnTo>
                      <a:pt x="17621" y="572"/>
                    </a:lnTo>
                    <a:lnTo>
                      <a:pt x="16841" y="1009"/>
                    </a:lnTo>
                    <a:lnTo>
                      <a:pt x="15890" y="1561"/>
                    </a:lnTo>
                    <a:lnTo>
                      <a:pt x="14824" y="2208"/>
                    </a:lnTo>
                    <a:lnTo>
                      <a:pt x="13625" y="2969"/>
                    </a:lnTo>
                    <a:lnTo>
                      <a:pt x="12350" y="3826"/>
                    </a:lnTo>
                    <a:lnTo>
                      <a:pt x="11684" y="4282"/>
                    </a:lnTo>
                    <a:lnTo>
                      <a:pt x="10999" y="4777"/>
                    </a:lnTo>
                    <a:lnTo>
                      <a:pt x="10314" y="5291"/>
                    </a:lnTo>
                    <a:lnTo>
                      <a:pt x="9629" y="5824"/>
                    </a:lnTo>
                    <a:lnTo>
                      <a:pt x="8944" y="6395"/>
                    </a:lnTo>
                    <a:lnTo>
                      <a:pt x="8240" y="6966"/>
                    </a:lnTo>
                    <a:lnTo>
                      <a:pt x="7555" y="7574"/>
                    </a:lnTo>
                    <a:lnTo>
                      <a:pt x="6889" y="8183"/>
                    </a:lnTo>
                    <a:lnTo>
                      <a:pt x="6223" y="8830"/>
                    </a:lnTo>
                    <a:lnTo>
                      <a:pt x="5576" y="9477"/>
                    </a:lnTo>
                    <a:lnTo>
                      <a:pt x="4929" y="10162"/>
                    </a:lnTo>
                    <a:lnTo>
                      <a:pt x="4320" y="10867"/>
                    </a:lnTo>
                    <a:lnTo>
                      <a:pt x="3730" y="11571"/>
                    </a:lnTo>
                    <a:lnTo>
                      <a:pt x="3178" y="12294"/>
                    </a:lnTo>
                    <a:lnTo>
                      <a:pt x="2645" y="13055"/>
                    </a:lnTo>
                    <a:lnTo>
                      <a:pt x="2151" y="13816"/>
                    </a:lnTo>
                    <a:lnTo>
                      <a:pt x="1941" y="14197"/>
                    </a:lnTo>
                    <a:lnTo>
                      <a:pt x="1732" y="14634"/>
                    </a:lnTo>
                    <a:lnTo>
                      <a:pt x="1561" y="15129"/>
                    </a:lnTo>
                    <a:lnTo>
                      <a:pt x="1389" y="15662"/>
                    </a:lnTo>
                    <a:lnTo>
                      <a:pt x="1237" y="16252"/>
                    </a:lnTo>
                    <a:lnTo>
                      <a:pt x="1085" y="16880"/>
                    </a:lnTo>
                    <a:lnTo>
                      <a:pt x="952" y="17546"/>
                    </a:lnTo>
                    <a:lnTo>
                      <a:pt x="837" y="18231"/>
                    </a:lnTo>
                    <a:lnTo>
                      <a:pt x="723" y="18954"/>
                    </a:lnTo>
                    <a:lnTo>
                      <a:pt x="628" y="19696"/>
                    </a:lnTo>
                    <a:lnTo>
                      <a:pt x="457" y="21218"/>
                    </a:lnTo>
                    <a:lnTo>
                      <a:pt x="324" y="22760"/>
                    </a:lnTo>
                    <a:lnTo>
                      <a:pt x="210" y="24320"/>
                    </a:lnTo>
                    <a:lnTo>
                      <a:pt x="133" y="25824"/>
                    </a:lnTo>
                    <a:lnTo>
                      <a:pt x="76" y="27251"/>
                    </a:lnTo>
                    <a:lnTo>
                      <a:pt x="38" y="28545"/>
                    </a:lnTo>
                    <a:lnTo>
                      <a:pt x="19" y="29705"/>
                    </a:lnTo>
                    <a:lnTo>
                      <a:pt x="0" y="31399"/>
                    </a:lnTo>
                    <a:lnTo>
                      <a:pt x="0" y="32027"/>
                    </a:lnTo>
                    <a:lnTo>
                      <a:pt x="780" y="30942"/>
                    </a:lnTo>
                    <a:lnTo>
                      <a:pt x="1618" y="29725"/>
                    </a:lnTo>
                    <a:lnTo>
                      <a:pt x="2683" y="28202"/>
                    </a:lnTo>
                    <a:lnTo>
                      <a:pt x="3863" y="26451"/>
                    </a:lnTo>
                    <a:lnTo>
                      <a:pt x="5100" y="24587"/>
                    </a:lnTo>
                    <a:lnTo>
                      <a:pt x="6337" y="22665"/>
                    </a:lnTo>
                    <a:lnTo>
                      <a:pt x="6908" y="21732"/>
                    </a:lnTo>
                    <a:lnTo>
                      <a:pt x="7460" y="20819"/>
                    </a:lnTo>
                    <a:lnTo>
                      <a:pt x="8050" y="19791"/>
                    </a:lnTo>
                    <a:lnTo>
                      <a:pt x="8754" y="18554"/>
                    </a:lnTo>
                    <a:lnTo>
                      <a:pt x="10409" y="15548"/>
                    </a:lnTo>
                    <a:lnTo>
                      <a:pt x="12274" y="12142"/>
                    </a:lnTo>
                    <a:lnTo>
                      <a:pt x="14158" y="8621"/>
                    </a:lnTo>
                    <a:lnTo>
                      <a:pt x="17355" y="2589"/>
                    </a:lnTo>
                    <a:lnTo>
                      <a:pt x="18706" y="1"/>
                    </a:lnTo>
                    <a:close/>
                  </a:path>
                </a:pathLst>
              </a:custGeom>
              <a:solidFill>
                <a:srgbClr val="ACBB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3010;p32">
                <a:extLst>
                  <a:ext uri="{FF2B5EF4-FFF2-40B4-BE49-F238E27FC236}">
                    <a16:creationId xmlns:a16="http://schemas.microsoft.com/office/drawing/2014/main" id="{03CF7D59-2AD2-4736-AC02-03CD6CE9E0A7}"/>
                  </a:ext>
                </a:extLst>
              </p:cNvPr>
              <p:cNvSpPr/>
              <p:nvPr/>
            </p:nvSpPr>
            <p:spPr>
              <a:xfrm>
                <a:off x="-1465400" y="-89475"/>
                <a:ext cx="467650" cy="800700"/>
              </a:xfrm>
              <a:custGeom>
                <a:avLst/>
                <a:gdLst/>
                <a:ahLst/>
                <a:cxnLst/>
                <a:rect l="l" t="t" r="r" b="b"/>
                <a:pathLst>
                  <a:path w="18706" h="32028" extrusionOk="0">
                    <a:moveTo>
                      <a:pt x="18706" y="1"/>
                    </a:moveTo>
                    <a:lnTo>
                      <a:pt x="18211" y="743"/>
                    </a:lnTo>
                    <a:lnTo>
                      <a:pt x="17678" y="1561"/>
                    </a:lnTo>
                    <a:lnTo>
                      <a:pt x="16460" y="3464"/>
                    </a:lnTo>
                    <a:lnTo>
                      <a:pt x="15109" y="5653"/>
                    </a:lnTo>
                    <a:lnTo>
                      <a:pt x="13663" y="8069"/>
                    </a:lnTo>
                    <a:lnTo>
                      <a:pt x="12141" y="10638"/>
                    </a:lnTo>
                    <a:lnTo>
                      <a:pt x="10580" y="13321"/>
                    </a:lnTo>
                    <a:lnTo>
                      <a:pt x="9001" y="16023"/>
                    </a:lnTo>
                    <a:lnTo>
                      <a:pt x="7460" y="18726"/>
                    </a:lnTo>
                    <a:lnTo>
                      <a:pt x="4586" y="23806"/>
                    </a:lnTo>
                    <a:lnTo>
                      <a:pt x="2227" y="28031"/>
                    </a:lnTo>
                    <a:lnTo>
                      <a:pt x="0" y="32027"/>
                    </a:lnTo>
                    <a:lnTo>
                      <a:pt x="18706"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3011;p32">
                <a:extLst>
                  <a:ext uri="{FF2B5EF4-FFF2-40B4-BE49-F238E27FC236}">
                    <a16:creationId xmlns:a16="http://schemas.microsoft.com/office/drawing/2014/main" id="{329A76D6-D3B3-4161-A56E-E1D63FD91E03}"/>
                  </a:ext>
                </a:extLst>
              </p:cNvPr>
              <p:cNvSpPr/>
              <p:nvPr/>
            </p:nvSpPr>
            <p:spPr>
              <a:xfrm>
                <a:off x="-1481575" y="-653200"/>
                <a:ext cx="43775" cy="108950"/>
              </a:xfrm>
              <a:custGeom>
                <a:avLst/>
                <a:gdLst/>
                <a:ahLst/>
                <a:cxnLst/>
                <a:rect l="l" t="t" r="r" b="b"/>
                <a:pathLst>
                  <a:path w="1751" h="4358" extrusionOk="0">
                    <a:moveTo>
                      <a:pt x="1751" y="0"/>
                    </a:moveTo>
                    <a:lnTo>
                      <a:pt x="1504" y="305"/>
                    </a:lnTo>
                    <a:lnTo>
                      <a:pt x="1275" y="647"/>
                    </a:lnTo>
                    <a:lnTo>
                      <a:pt x="1066" y="990"/>
                    </a:lnTo>
                    <a:lnTo>
                      <a:pt x="876" y="1351"/>
                    </a:lnTo>
                    <a:lnTo>
                      <a:pt x="723" y="1713"/>
                    </a:lnTo>
                    <a:lnTo>
                      <a:pt x="571" y="2074"/>
                    </a:lnTo>
                    <a:lnTo>
                      <a:pt x="457" y="2436"/>
                    </a:lnTo>
                    <a:lnTo>
                      <a:pt x="343" y="2778"/>
                    </a:lnTo>
                    <a:lnTo>
                      <a:pt x="191" y="3387"/>
                    </a:lnTo>
                    <a:lnTo>
                      <a:pt x="76" y="3901"/>
                    </a:lnTo>
                    <a:lnTo>
                      <a:pt x="0" y="4358"/>
                    </a:lnTo>
                    <a:lnTo>
                      <a:pt x="0" y="4358"/>
                    </a:lnTo>
                    <a:lnTo>
                      <a:pt x="133" y="4320"/>
                    </a:lnTo>
                    <a:lnTo>
                      <a:pt x="267" y="4263"/>
                    </a:lnTo>
                    <a:lnTo>
                      <a:pt x="400" y="4206"/>
                    </a:lnTo>
                    <a:lnTo>
                      <a:pt x="514" y="4111"/>
                    </a:lnTo>
                    <a:lnTo>
                      <a:pt x="609" y="3996"/>
                    </a:lnTo>
                    <a:lnTo>
                      <a:pt x="723" y="3882"/>
                    </a:lnTo>
                    <a:lnTo>
                      <a:pt x="818" y="3749"/>
                    </a:lnTo>
                    <a:lnTo>
                      <a:pt x="895" y="3597"/>
                    </a:lnTo>
                    <a:lnTo>
                      <a:pt x="1066" y="3254"/>
                    </a:lnTo>
                    <a:lnTo>
                      <a:pt x="1218" y="2893"/>
                    </a:lnTo>
                    <a:lnTo>
                      <a:pt x="1332" y="2512"/>
                    </a:lnTo>
                    <a:lnTo>
                      <a:pt x="1427" y="2112"/>
                    </a:lnTo>
                    <a:lnTo>
                      <a:pt x="1523" y="1713"/>
                    </a:lnTo>
                    <a:lnTo>
                      <a:pt x="1599" y="1332"/>
                    </a:lnTo>
                    <a:lnTo>
                      <a:pt x="1694" y="647"/>
                    </a:lnTo>
                    <a:lnTo>
                      <a:pt x="1751" y="171"/>
                    </a:lnTo>
                    <a:lnTo>
                      <a:pt x="1751" y="0"/>
                    </a:lnTo>
                    <a:close/>
                  </a:path>
                </a:pathLst>
              </a:custGeom>
              <a:solidFill>
                <a:srgbClr val="6D43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3012;p32">
                <a:extLst>
                  <a:ext uri="{FF2B5EF4-FFF2-40B4-BE49-F238E27FC236}">
                    <a16:creationId xmlns:a16="http://schemas.microsoft.com/office/drawing/2014/main" id="{5DB2FF4B-31D4-4166-85BF-47087658FC64}"/>
                  </a:ext>
                </a:extLst>
              </p:cNvPr>
              <p:cNvSpPr/>
              <p:nvPr/>
            </p:nvSpPr>
            <p:spPr>
              <a:xfrm>
                <a:off x="-1478250" y="-332575"/>
                <a:ext cx="181750" cy="370150"/>
              </a:xfrm>
              <a:custGeom>
                <a:avLst/>
                <a:gdLst/>
                <a:ahLst/>
                <a:cxnLst/>
                <a:rect l="l" t="t" r="r" b="b"/>
                <a:pathLst>
                  <a:path w="7270" h="14806" extrusionOk="0">
                    <a:moveTo>
                      <a:pt x="7270" y="1"/>
                    </a:moveTo>
                    <a:lnTo>
                      <a:pt x="4815" y="1542"/>
                    </a:lnTo>
                    <a:lnTo>
                      <a:pt x="685" y="1542"/>
                    </a:lnTo>
                    <a:lnTo>
                      <a:pt x="628" y="1942"/>
                    </a:lnTo>
                    <a:lnTo>
                      <a:pt x="457" y="3027"/>
                    </a:lnTo>
                    <a:lnTo>
                      <a:pt x="362" y="3769"/>
                    </a:lnTo>
                    <a:lnTo>
                      <a:pt x="248" y="4625"/>
                    </a:lnTo>
                    <a:lnTo>
                      <a:pt x="153" y="5557"/>
                    </a:lnTo>
                    <a:lnTo>
                      <a:pt x="77" y="6585"/>
                    </a:lnTo>
                    <a:lnTo>
                      <a:pt x="19" y="7632"/>
                    </a:lnTo>
                    <a:lnTo>
                      <a:pt x="0" y="8735"/>
                    </a:lnTo>
                    <a:lnTo>
                      <a:pt x="19" y="9839"/>
                    </a:lnTo>
                    <a:lnTo>
                      <a:pt x="58" y="10391"/>
                    </a:lnTo>
                    <a:lnTo>
                      <a:pt x="96" y="10943"/>
                    </a:lnTo>
                    <a:lnTo>
                      <a:pt x="134" y="11476"/>
                    </a:lnTo>
                    <a:lnTo>
                      <a:pt x="210" y="11989"/>
                    </a:lnTo>
                    <a:lnTo>
                      <a:pt x="286" y="12503"/>
                    </a:lnTo>
                    <a:lnTo>
                      <a:pt x="400" y="13017"/>
                    </a:lnTo>
                    <a:lnTo>
                      <a:pt x="514" y="13493"/>
                    </a:lnTo>
                    <a:lnTo>
                      <a:pt x="647" y="13949"/>
                    </a:lnTo>
                    <a:lnTo>
                      <a:pt x="800" y="14387"/>
                    </a:lnTo>
                    <a:lnTo>
                      <a:pt x="990" y="14806"/>
                    </a:lnTo>
                    <a:lnTo>
                      <a:pt x="1637" y="13055"/>
                    </a:lnTo>
                    <a:lnTo>
                      <a:pt x="2341" y="11171"/>
                    </a:lnTo>
                    <a:lnTo>
                      <a:pt x="3235" y="8888"/>
                    </a:lnTo>
                    <a:lnTo>
                      <a:pt x="3711" y="7670"/>
                    </a:lnTo>
                    <a:lnTo>
                      <a:pt x="4225" y="6433"/>
                    </a:lnTo>
                    <a:lnTo>
                      <a:pt x="4758" y="5196"/>
                    </a:lnTo>
                    <a:lnTo>
                      <a:pt x="5272" y="3978"/>
                    </a:lnTo>
                    <a:lnTo>
                      <a:pt x="5804" y="2836"/>
                    </a:lnTo>
                    <a:lnTo>
                      <a:pt x="6318" y="1771"/>
                    </a:lnTo>
                    <a:lnTo>
                      <a:pt x="6813" y="819"/>
                    </a:lnTo>
                    <a:lnTo>
                      <a:pt x="7041" y="381"/>
                    </a:lnTo>
                    <a:lnTo>
                      <a:pt x="7270"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3013;p32">
                <a:extLst>
                  <a:ext uri="{FF2B5EF4-FFF2-40B4-BE49-F238E27FC236}">
                    <a16:creationId xmlns:a16="http://schemas.microsoft.com/office/drawing/2014/main" id="{232EFD1E-43DD-4C5F-9318-50D2E7DE2AD2}"/>
                  </a:ext>
                </a:extLst>
              </p:cNvPr>
              <p:cNvSpPr/>
              <p:nvPr/>
            </p:nvSpPr>
            <p:spPr>
              <a:xfrm>
                <a:off x="-1755600" y="-2875"/>
                <a:ext cx="254550" cy="564225"/>
              </a:xfrm>
              <a:custGeom>
                <a:avLst/>
                <a:gdLst/>
                <a:ahLst/>
                <a:cxnLst/>
                <a:rect l="l" t="t" r="r" b="b"/>
                <a:pathLst>
                  <a:path w="10182" h="22569" extrusionOk="0">
                    <a:moveTo>
                      <a:pt x="0" y="0"/>
                    </a:moveTo>
                    <a:lnTo>
                      <a:pt x="552" y="933"/>
                    </a:lnTo>
                    <a:lnTo>
                      <a:pt x="1161" y="1979"/>
                    </a:lnTo>
                    <a:lnTo>
                      <a:pt x="1903" y="3292"/>
                    </a:lnTo>
                    <a:lnTo>
                      <a:pt x="2722" y="4796"/>
                    </a:lnTo>
                    <a:lnTo>
                      <a:pt x="3559" y="6394"/>
                    </a:lnTo>
                    <a:lnTo>
                      <a:pt x="3978" y="7193"/>
                    </a:lnTo>
                    <a:lnTo>
                      <a:pt x="4377" y="8011"/>
                    </a:lnTo>
                    <a:lnTo>
                      <a:pt x="4758" y="8792"/>
                    </a:lnTo>
                    <a:lnTo>
                      <a:pt x="5100" y="9553"/>
                    </a:lnTo>
                    <a:lnTo>
                      <a:pt x="5823" y="11285"/>
                    </a:lnTo>
                    <a:lnTo>
                      <a:pt x="6642" y="13321"/>
                    </a:lnTo>
                    <a:lnTo>
                      <a:pt x="7498" y="15471"/>
                    </a:lnTo>
                    <a:lnTo>
                      <a:pt x="8297" y="17602"/>
                    </a:lnTo>
                    <a:lnTo>
                      <a:pt x="9629" y="21104"/>
                    </a:lnTo>
                    <a:lnTo>
                      <a:pt x="10181" y="22569"/>
                    </a:lnTo>
                    <a:lnTo>
                      <a:pt x="9610" y="20837"/>
                    </a:lnTo>
                    <a:lnTo>
                      <a:pt x="8259" y="16841"/>
                    </a:lnTo>
                    <a:lnTo>
                      <a:pt x="7479" y="14577"/>
                    </a:lnTo>
                    <a:lnTo>
                      <a:pt x="6737" y="12426"/>
                    </a:lnTo>
                    <a:lnTo>
                      <a:pt x="6071" y="10618"/>
                    </a:lnTo>
                    <a:lnTo>
                      <a:pt x="5804" y="9914"/>
                    </a:lnTo>
                    <a:lnTo>
                      <a:pt x="5576" y="9401"/>
                    </a:lnTo>
                    <a:lnTo>
                      <a:pt x="5462" y="9153"/>
                    </a:lnTo>
                    <a:lnTo>
                      <a:pt x="4986" y="8297"/>
                    </a:lnTo>
                    <a:lnTo>
                      <a:pt x="4263" y="7060"/>
                    </a:lnTo>
                    <a:lnTo>
                      <a:pt x="2417" y="3977"/>
                    </a:lnTo>
                    <a:lnTo>
                      <a:pt x="0" y="0"/>
                    </a:lnTo>
                    <a:close/>
                  </a:path>
                </a:pathLst>
              </a:custGeom>
              <a:solidFill>
                <a:srgbClr val="C5C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3014;p32">
                <a:extLst>
                  <a:ext uri="{FF2B5EF4-FFF2-40B4-BE49-F238E27FC236}">
                    <a16:creationId xmlns:a16="http://schemas.microsoft.com/office/drawing/2014/main" id="{86D50320-C8A5-42CC-83CE-469E97A67FEE}"/>
                  </a:ext>
                </a:extLst>
              </p:cNvPr>
              <p:cNvSpPr/>
              <p:nvPr/>
            </p:nvSpPr>
            <p:spPr>
              <a:xfrm>
                <a:off x="-1755600" y="-2875"/>
                <a:ext cx="254550" cy="564225"/>
              </a:xfrm>
              <a:custGeom>
                <a:avLst/>
                <a:gdLst/>
                <a:ahLst/>
                <a:cxnLst/>
                <a:rect l="l" t="t" r="r" b="b"/>
                <a:pathLst>
                  <a:path w="10182" h="22569" fill="none" extrusionOk="0">
                    <a:moveTo>
                      <a:pt x="0" y="0"/>
                    </a:moveTo>
                    <a:lnTo>
                      <a:pt x="0" y="0"/>
                    </a:lnTo>
                    <a:lnTo>
                      <a:pt x="552" y="933"/>
                    </a:lnTo>
                    <a:lnTo>
                      <a:pt x="1161" y="1979"/>
                    </a:lnTo>
                    <a:lnTo>
                      <a:pt x="1903" y="3292"/>
                    </a:lnTo>
                    <a:lnTo>
                      <a:pt x="2722" y="4796"/>
                    </a:lnTo>
                    <a:lnTo>
                      <a:pt x="3559" y="6394"/>
                    </a:lnTo>
                    <a:lnTo>
                      <a:pt x="3978" y="7193"/>
                    </a:lnTo>
                    <a:lnTo>
                      <a:pt x="4377" y="8011"/>
                    </a:lnTo>
                    <a:lnTo>
                      <a:pt x="4758" y="8792"/>
                    </a:lnTo>
                    <a:lnTo>
                      <a:pt x="5100" y="9553"/>
                    </a:lnTo>
                    <a:lnTo>
                      <a:pt x="5100" y="9553"/>
                    </a:lnTo>
                    <a:lnTo>
                      <a:pt x="5823" y="11285"/>
                    </a:lnTo>
                    <a:lnTo>
                      <a:pt x="6642" y="13321"/>
                    </a:lnTo>
                    <a:lnTo>
                      <a:pt x="7498" y="15471"/>
                    </a:lnTo>
                    <a:lnTo>
                      <a:pt x="8297" y="17602"/>
                    </a:lnTo>
                    <a:lnTo>
                      <a:pt x="9629" y="21104"/>
                    </a:lnTo>
                    <a:lnTo>
                      <a:pt x="10181" y="22569"/>
                    </a:lnTo>
                    <a:lnTo>
                      <a:pt x="10181" y="22569"/>
                    </a:lnTo>
                    <a:lnTo>
                      <a:pt x="9610" y="20837"/>
                    </a:lnTo>
                    <a:lnTo>
                      <a:pt x="8259" y="16841"/>
                    </a:lnTo>
                    <a:lnTo>
                      <a:pt x="7479" y="14577"/>
                    </a:lnTo>
                    <a:lnTo>
                      <a:pt x="6737" y="12426"/>
                    </a:lnTo>
                    <a:lnTo>
                      <a:pt x="6071" y="10618"/>
                    </a:lnTo>
                    <a:lnTo>
                      <a:pt x="5804" y="9914"/>
                    </a:lnTo>
                    <a:lnTo>
                      <a:pt x="5576" y="9401"/>
                    </a:lnTo>
                    <a:lnTo>
                      <a:pt x="5576" y="9401"/>
                    </a:lnTo>
                    <a:lnTo>
                      <a:pt x="5462" y="9153"/>
                    </a:lnTo>
                    <a:lnTo>
                      <a:pt x="5462" y="9153"/>
                    </a:lnTo>
                    <a:lnTo>
                      <a:pt x="5462" y="9153"/>
                    </a:lnTo>
                    <a:lnTo>
                      <a:pt x="5462" y="9153"/>
                    </a:lnTo>
                    <a:lnTo>
                      <a:pt x="4986" y="8297"/>
                    </a:lnTo>
                    <a:lnTo>
                      <a:pt x="4263" y="7060"/>
                    </a:lnTo>
                    <a:lnTo>
                      <a:pt x="2417" y="3977"/>
                    </a:lnTo>
                    <a:lnTo>
                      <a:pt x="0" y="0"/>
                    </a:lnTo>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3015;p32">
                <a:extLst>
                  <a:ext uri="{FF2B5EF4-FFF2-40B4-BE49-F238E27FC236}">
                    <a16:creationId xmlns:a16="http://schemas.microsoft.com/office/drawing/2014/main" id="{048CB13E-3480-48DB-B9B3-0744870EB326}"/>
                  </a:ext>
                </a:extLst>
              </p:cNvPr>
              <p:cNvSpPr/>
              <p:nvPr/>
            </p:nvSpPr>
            <p:spPr>
              <a:xfrm>
                <a:off x="-1619075" y="225950"/>
                <a:ext cx="2875" cy="6200"/>
              </a:xfrm>
              <a:custGeom>
                <a:avLst/>
                <a:gdLst/>
                <a:ahLst/>
                <a:cxnLst/>
                <a:rect l="l" t="t" r="r" b="b"/>
                <a:pathLst>
                  <a:path w="115" h="248" extrusionOk="0">
                    <a:moveTo>
                      <a:pt x="1" y="0"/>
                    </a:moveTo>
                    <a:lnTo>
                      <a:pt x="1" y="0"/>
                    </a:lnTo>
                    <a:lnTo>
                      <a:pt x="115" y="248"/>
                    </a:lnTo>
                    <a:lnTo>
                      <a:pt x="115" y="248"/>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3016;p32">
                <a:extLst>
                  <a:ext uri="{FF2B5EF4-FFF2-40B4-BE49-F238E27FC236}">
                    <a16:creationId xmlns:a16="http://schemas.microsoft.com/office/drawing/2014/main" id="{5B333FB4-584D-457A-BD43-7FEECE7074BE}"/>
                  </a:ext>
                </a:extLst>
              </p:cNvPr>
              <p:cNvSpPr/>
              <p:nvPr/>
            </p:nvSpPr>
            <p:spPr>
              <a:xfrm>
                <a:off x="-1619075" y="225950"/>
                <a:ext cx="2875" cy="6200"/>
              </a:xfrm>
              <a:custGeom>
                <a:avLst/>
                <a:gdLst/>
                <a:ahLst/>
                <a:cxnLst/>
                <a:rect l="l" t="t" r="r" b="b"/>
                <a:pathLst>
                  <a:path w="115" h="248" fill="none" extrusionOk="0">
                    <a:moveTo>
                      <a:pt x="1" y="0"/>
                    </a:moveTo>
                    <a:lnTo>
                      <a:pt x="1" y="0"/>
                    </a:lnTo>
                    <a:lnTo>
                      <a:pt x="115" y="248"/>
                    </a:lnTo>
                    <a:lnTo>
                      <a:pt x="115" y="2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3017;p32">
                <a:extLst>
                  <a:ext uri="{FF2B5EF4-FFF2-40B4-BE49-F238E27FC236}">
                    <a16:creationId xmlns:a16="http://schemas.microsoft.com/office/drawing/2014/main" id="{98CCDCCA-ACA6-4DCF-8E50-28125C4B6263}"/>
                  </a:ext>
                </a:extLst>
              </p:cNvPr>
              <p:cNvSpPr/>
              <p:nvPr/>
            </p:nvSpPr>
            <p:spPr>
              <a:xfrm>
                <a:off x="-1461125" y="-332575"/>
                <a:ext cx="337800" cy="207925"/>
              </a:xfrm>
              <a:custGeom>
                <a:avLst/>
                <a:gdLst/>
                <a:ahLst/>
                <a:cxnLst/>
                <a:rect l="l" t="t" r="r" b="b"/>
                <a:pathLst>
                  <a:path w="13512" h="8317" extrusionOk="0">
                    <a:moveTo>
                      <a:pt x="6585" y="1"/>
                    </a:moveTo>
                    <a:lnTo>
                      <a:pt x="4130" y="1542"/>
                    </a:lnTo>
                    <a:lnTo>
                      <a:pt x="0" y="1542"/>
                    </a:lnTo>
                    <a:lnTo>
                      <a:pt x="628" y="1752"/>
                    </a:lnTo>
                    <a:lnTo>
                      <a:pt x="1237" y="1961"/>
                    </a:lnTo>
                    <a:lnTo>
                      <a:pt x="1865" y="2170"/>
                    </a:lnTo>
                    <a:lnTo>
                      <a:pt x="2474" y="2418"/>
                    </a:lnTo>
                    <a:lnTo>
                      <a:pt x="3692" y="2912"/>
                    </a:lnTo>
                    <a:lnTo>
                      <a:pt x="4891" y="3445"/>
                    </a:lnTo>
                    <a:lnTo>
                      <a:pt x="6052" y="4016"/>
                    </a:lnTo>
                    <a:lnTo>
                      <a:pt x="7155" y="4568"/>
                    </a:lnTo>
                    <a:lnTo>
                      <a:pt x="8221" y="5139"/>
                    </a:lnTo>
                    <a:lnTo>
                      <a:pt x="9230" y="5691"/>
                    </a:lnTo>
                    <a:lnTo>
                      <a:pt x="10143" y="6204"/>
                    </a:lnTo>
                    <a:lnTo>
                      <a:pt x="10980" y="6699"/>
                    </a:lnTo>
                    <a:lnTo>
                      <a:pt x="12331" y="7536"/>
                    </a:lnTo>
                    <a:lnTo>
                      <a:pt x="13207" y="8107"/>
                    </a:lnTo>
                    <a:lnTo>
                      <a:pt x="13511" y="8317"/>
                    </a:lnTo>
                    <a:lnTo>
                      <a:pt x="13302" y="7765"/>
                    </a:lnTo>
                    <a:lnTo>
                      <a:pt x="13093" y="7251"/>
                    </a:lnTo>
                    <a:lnTo>
                      <a:pt x="12864" y="6737"/>
                    </a:lnTo>
                    <a:lnTo>
                      <a:pt x="12617" y="6243"/>
                    </a:lnTo>
                    <a:lnTo>
                      <a:pt x="12350" y="5786"/>
                    </a:lnTo>
                    <a:lnTo>
                      <a:pt x="12103" y="5348"/>
                    </a:lnTo>
                    <a:lnTo>
                      <a:pt x="11818" y="4910"/>
                    </a:lnTo>
                    <a:lnTo>
                      <a:pt x="11551" y="4511"/>
                    </a:lnTo>
                    <a:lnTo>
                      <a:pt x="11266" y="4111"/>
                    </a:lnTo>
                    <a:lnTo>
                      <a:pt x="10980" y="3750"/>
                    </a:lnTo>
                    <a:lnTo>
                      <a:pt x="10695" y="3407"/>
                    </a:lnTo>
                    <a:lnTo>
                      <a:pt x="10409" y="3065"/>
                    </a:lnTo>
                    <a:lnTo>
                      <a:pt x="9820" y="2456"/>
                    </a:lnTo>
                    <a:lnTo>
                      <a:pt x="9268" y="1923"/>
                    </a:lnTo>
                    <a:lnTo>
                      <a:pt x="8735" y="1466"/>
                    </a:lnTo>
                    <a:lnTo>
                      <a:pt x="8221" y="1067"/>
                    </a:lnTo>
                    <a:lnTo>
                      <a:pt x="7764" y="724"/>
                    </a:lnTo>
                    <a:lnTo>
                      <a:pt x="7365" y="458"/>
                    </a:lnTo>
                    <a:lnTo>
                      <a:pt x="7041" y="248"/>
                    </a:lnTo>
                    <a:lnTo>
                      <a:pt x="6794" y="115"/>
                    </a:lnTo>
                    <a:lnTo>
                      <a:pt x="6585" y="1"/>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3018;p32">
                <a:extLst>
                  <a:ext uri="{FF2B5EF4-FFF2-40B4-BE49-F238E27FC236}">
                    <a16:creationId xmlns:a16="http://schemas.microsoft.com/office/drawing/2014/main" id="{FA143A65-84F4-4055-A6A2-A5C8F4A1081F}"/>
                  </a:ext>
                </a:extLst>
              </p:cNvPr>
              <p:cNvSpPr/>
              <p:nvPr/>
            </p:nvSpPr>
            <p:spPr>
              <a:xfrm>
                <a:off x="-1357900" y="-332575"/>
                <a:ext cx="234575" cy="207925"/>
              </a:xfrm>
              <a:custGeom>
                <a:avLst/>
                <a:gdLst/>
                <a:ahLst/>
                <a:cxnLst/>
                <a:rect l="l" t="t" r="r" b="b"/>
                <a:pathLst>
                  <a:path w="9383" h="8317" extrusionOk="0">
                    <a:moveTo>
                      <a:pt x="2456" y="1"/>
                    </a:moveTo>
                    <a:lnTo>
                      <a:pt x="1" y="1542"/>
                    </a:lnTo>
                    <a:lnTo>
                      <a:pt x="286" y="1618"/>
                    </a:lnTo>
                    <a:lnTo>
                      <a:pt x="629" y="1714"/>
                    </a:lnTo>
                    <a:lnTo>
                      <a:pt x="1066" y="1847"/>
                    </a:lnTo>
                    <a:lnTo>
                      <a:pt x="1599" y="2018"/>
                    </a:lnTo>
                    <a:lnTo>
                      <a:pt x="2208" y="2246"/>
                    </a:lnTo>
                    <a:lnTo>
                      <a:pt x="2874" y="2551"/>
                    </a:lnTo>
                    <a:lnTo>
                      <a:pt x="3597" y="2893"/>
                    </a:lnTo>
                    <a:lnTo>
                      <a:pt x="3978" y="3084"/>
                    </a:lnTo>
                    <a:lnTo>
                      <a:pt x="4358" y="3312"/>
                    </a:lnTo>
                    <a:lnTo>
                      <a:pt x="4758" y="3540"/>
                    </a:lnTo>
                    <a:lnTo>
                      <a:pt x="5139" y="3788"/>
                    </a:lnTo>
                    <a:lnTo>
                      <a:pt x="5538" y="4054"/>
                    </a:lnTo>
                    <a:lnTo>
                      <a:pt x="5919" y="4340"/>
                    </a:lnTo>
                    <a:lnTo>
                      <a:pt x="6318" y="4644"/>
                    </a:lnTo>
                    <a:lnTo>
                      <a:pt x="6699" y="4968"/>
                    </a:lnTo>
                    <a:lnTo>
                      <a:pt x="7080" y="5310"/>
                    </a:lnTo>
                    <a:lnTo>
                      <a:pt x="7441" y="5672"/>
                    </a:lnTo>
                    <a:lnTo>
                      <a:pt x="7803" y="6052"/>
                    </a:lnTo>
                    <a:lnTo>
                      <a:pt x="8145" y="6471"/>
                    </a:lnTo>
                    <a:lnTo>
                      <a:pt x="8488" y="6889"/>
                    </a:lnTo>
                    <a:lnTo>
                      <a:pt x="8792" y="7346"/>
                    </a:lnTo>
                    <a:lnTo>
                      <a:pt x="9097" y="7822"/>
                    </a:lnTo>
                    <a:lnTo>
                      <a:pt x="9382" y="8317"/>
                    </a:lnTo>
                    <a:lnTo>
                      <a:pt x="9325" y="8088"/>
                    </a:lnTo>
                    <a:lnTo>
                      <a:pt x="9230" y="7822"/>
                    </a:lnTo>
                    <a:lnTo>
                      <a:pt x="9097" y="7460"/>
                    </a:lnTo>
                    <a:lnTo>
                      <a:pt x="8925" y="7023"/>
                    </a:lnTo>
                    <a:lnTo>
                      <a:pt x="8697" y="6528"/>
                    </a:lnTo>
                    <a:lnTo>
                      <a:pt x="8412" y="5957"/>
                    </a:lnTo>
                    <a:lnTo>
                      <a:pt x="8050" y="5348"/>
                    </a:lnTo>
                    <a:lnTo>
                      <a:pt x="7632" y="4701"/>
                    </a:lnTo>
                    <a:lnTo>
                      <a:pt x="7403" y="4378"/>
                    </a:lnTo>
                    <a:lnTo>
                      <a:pt x="7156" y="4035"/>
                    </a:lnTo>
                    <a:lnTo>
                      <a:pt x="6870" y="3693"/>
                    </a:lnTo>
                    <a:lnTo>
                      <a:pt x="6585" y="3331"/>
                    </a:lnTo>
                    <a:lnTo>
                      <a:pt x="6280" y="2989"/>
                    </a:lnTo>
                    <a:lnTo>
                      <a:pt x="5938" y="2646"/>
                    </a:lnTo>
                    <a:lnTo>
                      <a:pt x="5576" y="2284"/>
                    </a:lnTo>
                    <a:lnTo>
                      <a:pt x="5215" y="1942"/>
                    </a:lnTo>
                    <a:lnTo>
                      <a:pt x="4815" y="1599"/>
                    </a:lnTo>
                    <a:lnTo>
                      <a:pt x="4397" y="1276"/>
                    </a:lnTo>
                    <a:lnTo>
                      <a:pt x="3940" y="933"/>
                    </a:lnTo>
                    <a:lnTo>
                      <a:pt x="3464" y="610"/>
                    </a:lnTo>
                    <a:lnTo>
                      <a:pt x="2969" y="305"/>
                    </a:lnTo>
                    <a:lnTo>
                      <a:pt x="2456"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3019;p32">
                <a:extLst>
                  <a:ext uri="{FF2B5EF4-FFF2-40B4-BE49-F238E27FC236}">
                    <a16:creationId xmlns:a16="http://schemas.microsoft.com/office/drawing/2014/main" id="{EEFD1A8C-3318-4491-8643-056032DDF3A9}"/>
                  </a:ext>
                </a:extLst>
              </p:cNvPr>
              <p:cNvSpPr/>
              <p:nvPr/>
            </p:nvSpPr>
            <p:spPr>
              <a:xfrm>
                <a:off x="-1794125" y="-856350"/>
                <a:ext cx="348725" cy="484325"/>
              </a:xfrm>
              <a:custGeom>
                <a:avLst/>
                <a:gdLst/>
                <a:ahLst/>
                <a:cxnLst/>
                <a:rect l="l" t="t" r="r" b="b"/>
                <a:pathLst>
                  <a:path w="13949" h="19373" extrusionOk="0">
                    <a:moveTo>
                      <a:pt x="0" y="1"/>
                    </a:moveTo>
                    <a:lnTo>
                      <a:pt x="152" y="438"/>
                    </a:lnTo>
                    <a:lnTo>
                      <a:pt x="571" y="1618"/>
                    </a:lnTo>
                    <a:lnTo>
                      <a:pt x="875" y="2436"/>
                    </a:lnTo>
                    <a:lnTo>
                      <a:pt x="1218" y="3369"/>
                    </a:lnTo>
                    <a:lnTo>
                      <a:pt x="1637" y="4396"/>
                    </a:lnTo>
                    <a:lnTo>
                      <a:pt x="2074" y="5481"/>
                    </a:lnTo>
                    <a:lnTo>
                      <a:pt x="2569" y="6604"/>
                    </a:lnTo>
                    <a:lnTo>
                      <a:pt x="3102" y="7765"/>
                    </a:lnTo>
                    <a:lnTo>
                      <a:pt x="3654" y="8925"/>
                    </a:lnTo>
                    <a:lnTo>
                      <a:pt x="4263" y="10067"/>
                    </a:lnTo>
                    <a:lnTo>
                      <a:pt x="4567" y="10600"/>
                    </a:lnTo>
                    <a:lnTo>
                      <a:pt x="4872" y="11133"/>
                    </a:lnTo>
                    <a:lnTo>
                      <a:pt x="5195" y="11647"/>
                    </a:lnTo>
                    <a:lnTo>
                      <a:pt x="5499" y="12141"/>
                    </a:lnTo>
                    <a:lnTo>
                      <a:pt x="5823" y="12617"/>
                    </a:lnTo>
                    <a:lnTo>
                      <a:pt x="6166" y="13055"/>
                    </a:lnTo>
                    <a:lnTo>
                      <a:pt x="6489" y="13473"/>
                    </a:lnTo>
                    <a:lnTo>
                      <a:pt x="6832" y="13854"/>
                    </a:lnTo>
                    <a:lnTo>
                      <a:pt x="7498" y="14558"/>
                    </a:lnTo>
                    <a:lnTo>
                      <a:pt x="8164" y="15205"/>
                    </a:lnTo>
                    <a:lnTo>
                      <a:pt x="8811" y="15814"/>
                    </a:lnTo>
                    <a:lnTo>
                      <a:pt x="9439" y="16347"/>
                    </a:lnTo>
                    <a:lnTo>
                      <a:pt x="10066" y="16861"/>
                    </a:lnTo>
                    <a:lnTo>
                      <a:pt x="10656" y="17298"/>
                    </a:lnTo>
                    <a:lnTo>
                      <a:pt x="11208" y="17717"/>
                    </a:lnTo>
                    <a:lnTo>
                      <a:pt x="11722" y="18078"/>
                    </a:lnTo>
                    <a:lnTo>
                      <a:pt x="12217" y="18383"/>
                    </a:lnTo>
                    <a:lnTo>
                      <a:pt x="12635" y="18649"/>
                    </a:lnTo>
                    <a:lnTo>
                      <a:pt x="13340" y="19068"/>
                    </a:lnTo>
                    <a:lnTo>
                      <a:pt x="13796" y="19296"/>
                    </a:lnTo>
                    <a:lnTo>
                      <a:pt x="13948" y="19372"/>
                    </a:lnTo>
                    <a:lnTo>
                      <a:pt x="13435" y="17831"/>
                    </a:lnTo>
                    <a:lnTo>
                      <a:pt x="12845" y="16195"/>
                    </a:lnTo>
                    <a:lnTo>
                      <a:pt x="12141" y="14254"/>
                    </a:lnTo>
                    <a:lnTo>
                      <a:pt x="11741" y="13226"/>
                    </a:lnTo>
                    <a:lnTo>
                      <a:pt x="11322" y="12179"/>
                    </a:lnTo>
                    <a:lnTo>
                      <a:pt x="10904" y="11171"/>
                    </a:lnTo>
                    <a:lnTo>
                      <a:pt x="10466" y="10219"/>
                    </a:lnTo>
                    <a:lnTo>
                      <a:pt x="10028" y="9306"/>
                    </a:lnTo>
                    <a:lnTo>
                      <a:pt x="9610" y="8507"/>
                    </a:lnTo>
                    <a:lnTo>
                      <a:pt x="9400" y="8164"/>
                    </a:lnTo>
                    <a:lnTo>
                      <a:pt x="9210" y="7822"/>
                    </a:lnTo>
                    <a:lnTo>
                      <a:pt x="9020" y="7536"/>
                    </a:lnTo>
                    <a:lnTo>
                      <a:pt x="8830" y="7289"/>
                    </a:lnTo>
                    <a:lnTo>
                      <a:pt x="8392" y="6813"/>
                    </a:lnTo>
                    <a:lnTo>
                      <a:pt x="7878" y="6280"/>
                    </a:lnTo>
                    <a:lnTo>
                      <a:pt x="7269" y="5709"/>
                    </a:lnTo>
                    <a:lnTo>
                      <a:pt x="6603" y="5120"/>
                    </a:lnTo>
                    <a:lnTo>
                      <a:pt x="5899" y="4530"/>
                    </a:lnTo>
                    <a:lnTo>
                      <a:pt x="5157" y="3921"/>
                    </a:lnTo>
                    <a:lnTo>
                      <a:pt x="3673" y="2741"/>
                    </a:lnTo>
                    <a:lnTo>
                      <a:pt x="2265" y="1675"/>
                    </a:lnTo>
                    <a:lnTo>
                      <a:pt x="1104" y="800"/>
                    </a:lnTo>
                    <a:lnTo>
                      <a:pt x="0" y="1"/>
                    </a:lnTo>
                    <a:close/>
                    <a:moveTo>
                      <a:pt x="13948" y="19372"/>
                    </a:moveTo>
                    <a:lnTo>
                      <a:pt x="13948" y="19372"/>
                    </a:lnTo>
                    <a:lnTo>
                      <a:pt x="13948" y="19372"/>
                    </a:lnTo>
                    <a:close/>
                  </a:path>
                </a:pathLst>
              </a:custGeom>
              <a:solidFill>
                <a:srgbClr val="93A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3020;p32">
                <a:extLst>
                  <a:ext uri="{FF2B5EF4-FFF2-40B4-BE49-F238E27FC236}">
                    <a16:creationId xmlns:a16="http://schemas.microsoft.com/office/drawing/2014/main" id="{B6206E92-5271-4E32-B8DC-807F08F1CBD9}"/>
                  </a:ext>
                </a:extLst>
              </p:cNvPr>
              <p:cNvSpPr/>
              <p:nvPr/>
            </p:nvSpPr>
            <p:spPr>
              <a:xfrm>
                <a:off x="-1794125" y="-856350"/>
                <a:ext cx="348725" cy="484325"/>
              </a:xfrm>
              <a:custGeom>
                <a:avLst/>
                <a:gdLst/>
                <a:ahLst/>
                <a:cxnLst/>
                <a:rect l="l" t="t" r="r" b="b"/>
                <a:pathLst>
                  <a:path w="13949" h="19373" fill="none" extrusionOk="0">
                    <a:moveTo>
                      <a:pt x="13948" y="19372"/>
                    </a:moveTo>
                    <a:lnTo>
                      <a:pt x="13948" y="19372"/>
                    </a:lnTo>
                    <a:lnTo>
                      <a:pt x="13796" y="19296"/>
                    </a:lnTo>
                    <a:lnTo>
                      <a:pt x="13340" y="19068"/>
                    </a:lnTo>
                    <a:lnTo>
                      <a:pt x="12635" y="18649"/>
                    </a:lnTo>
                    <a:lnTo>
                      <a:pt x="12217" y="18383"/>
                    </a:lnTo>
                    <a:lnTo>
                      <a:pt x="11722" y="18078"/>
                    </a:lnTo>
                    <a:lnTo>
                      <a:pt x="11208" y="17717"/>
                    </a:lnTo>
                    <a:lnTo>
                      <a:pt x="10656" y="17298"/>
                    </a:lnTo>
                    <a:lnTo>
                      <a:pt x="10066" y="16861"/>
                    </a:lnTo>
                    <a:lnTo>
                      <a:pt x="9439" y="16347"/>
                    </a:lnTo>
                    <a:lnTo>
                      <a:pt x="8811" y="15814"/>
                    </a:lnTo>
                    <a:lnTo>
                      <a:pt x="8164" y="15205"/>
                    </a:lnTo>
                    <a:lnTo>
                      <a:pt x="7498" y="14558"/>
                    </a:lnTo>
                    <a:lnTo>
                      <a:pt x="6832" y="13854"/>
                    </a:lnTo>
                    <a:lnTo>
                      <a:pt x="6832" y="13854"/>
                    </a:lnTo>
                    <a:lnTo>
                      <a:pt x="6489" y="13473"/>
                    </a:lnTo>
                    <a:lnTo>
                      <a:pt x="6166" y="13055"/>
                    </a:lnTo>
                    <a:lnTo>
                      <a:pt x="5823" y="12617"/>
                    </a:lnTo>
                    <a:lnTo>
                      <a:pt x="5499" y="12141"/>
                    </a:lnTo>
                    <a:lnTo>
                      <a:pt x="5195" y="11647"/>
                    </a:lnTo>
                    <a:lnTo>
                      <a:pt x="4872" y="11133"/>
                    </a:lnTo>
                    <a:lnTo>
                      <a:pt x="4567" y="10600"/>
                    </a:lnTo>
                    <a:lnTo>
                      <a:pt x="4263" y="10067"/>
                    </a:lnTo>
                    <a:lnTo>
                      <a:pt x="3654" y="8925"/>
                    </a:lnTo>
                    <a:lnTo>
                      <a:pt x="3102" y="7765"/>
                    </a:lnTo>
                    <a:lnTo>
                      <a:pt x="2569" y="6604"/>
                    </a:lnTo>
                    <a:lnTo>
                      <a:pt x="2074" y="5481"/>
                    </a:lnTo>
                    <a:lnTo>
                      <a:pt x="1637" y="4396"/>
                    </a:lnTo>
                    <a:lnTo>
                      <a:pt x="1218" y="3369"/>
                    </a:lnTo>
                    <a:lnTo>
                      <a:pt x="875" y="2436"/>
                    </a:lnTo>
                    <a:lnTo>
                      <a:pt x="571" y="1618"/>
                    </a:lnTo>
                    <a:lnTo>
                      <a:pt x="152" y="438"/>
                    </a:lnTo>
                    <a:lnTo>
                      <a:pt x="0" y="1"/>
                    </a:lnTo>
                    <a:lnTo>
                      <a:pt x="0" y="1"/>
                    </a:lnTo>
                    <a:lnTo>
                      <a:pt x="1104" y="800"/>
                    </a:lnTo>
                    <a:lnTo>
                      <a:pt x="2265" y="1675"/>
                    </a:lnTo>
                    <a:lnTo>
                      <a:pt x="3673" y="2741"/>
                    </a:lnTo>
                    <a:lnTo>
                      <a:pt x="5157" y="3921"/>
                    </a:lnTo>
                    <a:lnTo>
                      <a:pt x="5899" y="4530"/>
                    </a:lnTo>
                    <a:lnTo>
                      <a:pt x="6603" y="5120"/>
                    </a:lnTo>
                    <a:lnTo>
                      <a:pt x="7269" y="5709"/>
                    </a:lnTo>
                    <a:lnTo>
                      <a:pt x="7878" y="6280"/>
                    </a:lnTo>
                    <a:lnTo>
                      <a:pt x="8392" y="6813"/>
                    </a:lnTo>
                    <a:lnTo>
                      <a:pt x="8830" y="7289"/>
                    </a:lnTo>
                    <a:lnTo>
                      <a:pt x="8830" y="7289"/>
                    </a:lnTo>
                    <a:lnTo>
                      <a:pt x="9020" y="7536"/>
                    </a:lnTo>
                    <a:lnTo>
                      <a:pt x="9210" y="7822"/>
                    </a:lnTo>
                    <a:lnTo>
                      <a:pt x="9400" y="8164"/>
                    </a:lnTo>
                    <a:lnTo>
                      <a:pt x="9610" y="8507"/>
                    </a:lnTo>
                    <a:lnTo>
                      <a:pt x="10028" y="9306"/>
                    </a:lnTo>
                    <a:lnTo>
                      <a:pt x="10466" y="10219"/>
                    </a:lnTo>
                    <a:lnTo>
                      <a:pt x="10904" y="11171"/>
                    </a:lnTo>
                    <a:lnTo>
                      <a:pt x="11322" y="12179"/>
                    </a:lnTo>
                    <a:lnTo>
                      <a:pt x="11741" y="13226"/>
                    </a:lnTo>
                    <a:lnTo>
                      <a:pt x="12141" y="14254"/>
                    </a:lnTo>
                    <a:lnTo>
                      <a:pt x="12845" y="16195"/>
                    </a:lnTo>
                    <a:lnTo>
                      <a:pt x="13435" y="17831"/>
                    </a:lnTo>
                    <a:lnTo>
                      <a:pt x="13948" y="193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3021;p32">
                <a:extLst>
                  <a:ext uri="{FF2B5EF4-FFF2-40B4-BE49-F238E27FC236}">
                    <a16:creationId xmlns:a16="http://schemas.microsoft.com/office/drawing/2014/main" id="{84FD9115-7058-419D-987A-BED9327FAFC8}"/>
                  </a:ext>
                </a:extLst>
              </p:cNvPr>
              <p:cNvSpPr/>
              <p:nvPr/>
            </p:nvSpPr>
            <p:spPr>
              <a:xfrm>
                <a:off x="-1794125" y="-856350"/>
                <a:ext cx="348725" cy="484325"/>
              </a:xfrm>
              <a:custGeom>
                <a:avLst/>
                <a:gdLst/>
                <a:ahLst/>
                <a:cxnLst/>
                <a:rect l="l" t="t" r="r" b="b"/>
                <a:pathLst>
                  <a:path w="13949" h="19373" extrusionOk="0">
                    <a:moveTo>
                      <a:pt x="0" y="1"/>
                    </a:moveTo>
                    <a:lnTo>
                      <a:pt x="761" y="1447"/>
                    </a:lnTo>
                    <a:lnTo>
                      <a:pt x="1560" y="2988"/>
                    </a:lnTo>
                    <a:lnTo>
                      <a:pt x="2550" y="4834"/>
                    </a:lnTo>
                    <a:lnTo>
                      <a:pt x="3616" y="6794"/>
                    </a:lnTo>
                    <a:lnTo>
                      <a:pt x="4681" y="8697"/>
                    </a:lnTo>
                    <a:lnTo>
                      <a:pt x="5176" y="9553"/>
                    </a:lnTo>
                    <a:lnTo>
                      <a:pt x="5652" y="10334"/>
                    </a:lnTo>
                    <a:lnTo>
                      <a:pt x="6070" y="11019"/>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2902" y="18364"/>
                    </a:lnTo>
                    <a:lnTo>
                      <a:pt x="11817" y="17298"/>
                    </a:lnTo>
                    <a:lnTo>
                      <a:pt x="10523" y="15985"/>
                    </a:lnTo>
                    <a:lnTo>
                      <a:pt x="10504" y="16042"/>
                    </a:lnTo>
                    <a:lnTo>
                      <a:pt x="10181" y="15624"/>
                    </a:lnTo>
                    <a:lnTo>
                      <a:pt x="9134" y="14520"/>
                    </a:lnTo>
                    <a:lnTo>
                      <a:pt x="8126" y="13416"/>
                    </a:lnTo>
                    <a:lnTo>
                      <a:pt x="7688" y="12884"/>
                    </a:lnTo>
                    <a:lnTo>
                      <a:pt x="7269" y="12389"/>
                    </a:lnTo>
                    <a:lnTo>
                      <a:pt x="6908" y="11913"/>
                    </a:lnTo>
                    <a:lnTo>
                      <a:pt x="6603" y="11475"/>
                    </a:lnTo>
                    <a:lnTo>
                      <a:pt x="6204" y="10866"/>
                    </a:lnTo>
                    <a:lnTo>
                      <a:pt x="5747" y="10143"/>
                    </a:lnTo>
                    <a:lnTo>
                      <a:pt x="4738" y="8450"/>
                    </a:lnTo>
                    <a:lnTo>
                      <a:pt x="3654" y="6566"/>
                    </a:lnTo>
                    <a:lnTo>
                      <a:pt x="2569" y="4644"/>
                    </a:lnTo>
                    <a:lnTo>
                      <a:pt x="761" y="1390"/>
                    </a:lnTo>
                    <a:lnTo>
                      <a:pt x="0" y="1"/>
                    </a:lnTo>
                    <a:close/>
                  </a:path>
                </a:pathLst>
              </a:custGeom>
              <a:solidFill>
                <a:srgbClr val="BDB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3022;p32">
                <a:extLst>
                  <a:ext uri="{FF2B5EF4-FFF2-40B4-BE49-F238E27FC236}">
                    <a16:creationId xmlns:a16="http://schemas.microsoft.com/office/drawing/2014/main" id="{31DAD3CE-DA09-4781-A438-ED0713041BC9}"/>
                  </a:ext>
                </a:extLst>
              </p:cNvPr>
              <p:cNvSpPr/>
              <p:nvPr/>
            </p:nvSpPr>
            <p:spPr>
              <a:xfrm>
                <a:off x="-1794125" y="-856350"/>
                <a:ext cx="348725" cy="484325"/>
              </a:xfrm>
              <a:custGeom>
                <a:avLst/>
                <a:gdLst/>
                <a:ahLst/>
                <a:cxnLst/>
                <a:rect l="l" t="t" r="r" b="b"/>
                <a:pathLst>
                  <a:path w="13949" h="19373" fill="none" extrusionOk="0">
                    <a:moveTo>
                      <a:pt x="0" y="1"/>
                    </a:moveTo>
                    <a:lnTo>
                      <a:pt x="0" y="1"/>
                    </a:lnTo>
                    <a:lnTo>
                      <a:pt x="761" y="1447"/>
                    </a:lnTo>
                    <a:lnTo>
                      <a:pt x="1560" y="2988"/>
                    </a:lnTo>
                    <a:lnTo>
                      <a:pt x="2550" y="4834"/>
                    </a:lnTo>
                    <a:lnTo>
                      <a:pt x="3616" y="6794"/>
                    </a:lnTo>
                    <a:lnTo>
                      <a:pt x="4681" y="8697"/>
                    </a:lnTo>
                    <a:lnTo>
                      <a:pt x="5176" y="9553"/>
                    </a:lnTo>
                    <a:lnTo>
                      <a:pt x="5652" y="10334"/>
                    </a:lnTo>
                    <a:lnTo>
                      <a:pt x="6070" y="11019"/>
                    </a:lnTo>
                    <a:lnTo>
                      <a:pt x="6432" y="11551"/>
                    </a:lnTo>
                    <a:lnTo>
                      <a:pt x="6432" y="11551"/>
                    </a:lnTo>
                    <a:lnTo>
                      <a:pt x="6812" y="12065"/>
                    </a:lnTo>
                    <a:lnTo>
                      <a:pt x="7269" y="12617"/>
                    </a:lnTo>
                    <a:lnTo>
                      <a:pt x="7802" y="13226"/>
                    </a:lnTo>
                    <a:lnTo>
                      <a:pt x="8373" y="13854"/>
                    </a:lnTo>
                    <a:lnTo>
                      <a:pt x="8982" y="14482"/>
                    </a:lnTo>
                    <a:lnTo>
                      <a:pt x="9610" y="15148"/>
                    </a:lnTo>
                    <a:lnTo>
                      <a:pt x="10866" y="16423"/>
                    </a:lnTo>
                    <a:lnTo>
                      <a:pt x="12046" y="17565"/>
                    </a:lnTo>
                    <a:lnTo>
                      <a:pt x="13035" y="18516"/>
                    </a:lnTo>
                    <a:lnTo>
                      <a:pt x="13948" y="19372"/>
                    </a:lnTo>
                    <a:lnTo>
                      <a:pt x="13948" y="19372"/>
                    </a:lnTo>
                    <a:lnTo>
                      <a:pt x="12902" y="18364"/>
                    </a:lnTo>
                    <a:lnTo>
                      <a:pt x="11817" y="17298"/>
                    </a:lnTo>
                    <a:lnTo>
                      <a:pt x="10523" y="15985"/>
                    </a:lnTo>
                    <a:lnTo>
                      <a:pt x="10504" y="16042"/>
                    </a:lnTo>
                    <a:lnTo>
                      <a:pt x="10181" y="15624"/>
                    </a:lnTo>
                    <a:lnTo>
                      <a:pt x="10181" y="15624"/>
                    </a:lnTo>
                    <a:lnTo>
                      <a:pt x="9134" y="14520"/>
                    </a:lnTo>
                    <a:lnTo>
                      <a:pt x="8126" y="13416"/>
                    </a:lnTo>
                    <a:lnTo>
                      <a:pt x="7688" y="12884"/>
                    </a:lnTo>
                    <a:lnTo>
                      <a:pt x="7269" y="12389"/>
                    </a:lnTo>
                    <a:lnTo>
                      <a:pt x="6908" y="11913"/>
                    </a:lnTo>
                    <a:lnTo>
                      <a:pt x="6603" y="11475"/>
                    </a:lnTo>
                    <a:lnTo>
                      <a:pt x="6603" y="11475"/>
                    </a:lnTo>
                    <a:lnTo>
                      <a:pt x="6204" y="10866"/>
                    </a:lnTo>
                    <a:lnTo>
                      <a:pt x="5747" y="10143"/>
                    </a:lnTo>
                    <a:lnTo>
                      <a:pt x="4738" y="8450"/>
                    </a:lnTo>
                    <a:lnTo>
                      <a:pt x="3654" y="6566"/>
                    </a:lnTo>
                    <a:lnTo>
                      <a:pt x="2569" y="4644"/>
                    </a:lnTo>
                    <a:lnTo>
                      <a:pt x="761" y="1390"/>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3023;p32">
                <a:extLst>
                  <a:ext uri="{FF2B5EF4-FFF2-40B4-BE49-F238E27FC236}">
                    <a16:creationId xmlns:a16="http://schemas.microsoft.com/office/drawing/2014/main" id="{DAE1FF98-2FEC-4B5A-BB0C-E49BFD32D58F}"/>
                  </a:ext>
                </a:extLst>
              </p:cNvPr>
              <p:cNvSpPr/>
              <p:nvPr/>
            </p:nvSpPr>
            <p:spPr>
              <a:xfrm>
                <a:off x="-1829825" y="-239800"/>
                <a:ext cx="108975" cy="208875"/>
              </a:xfrm>
              <a:custGeom>
                <a:avLst/>
                <a:gdLst/>
                <a:ahLst/>
                <a:cxnLst/>
                <a:rect l="l" t="t" r="r" b="b"/>
                <a:pathLst>
                  <a:path w="4359" h="8355" extrusionOk="0">
                    <a:moveTo>
                      <a:pt x="1" y="1"/>
                    </a:moveTo>
                    <a:lnTo>
                      <a:pt x="2075" y="7270"/>
                    </a:lnTo>
                    <a:lnTo>
                      <a:pt x="3654" y="8354"/>
                    </a:lnTo>
                    <a:lnTo>
                      <a:pt x="4359" y="1923"/>
                    </a:lnTo>
                    <a:lnTo>
                      <a:pt x="4054" y="1732"/>
                    </a:lnTo>
                    <a:lnTo>
                      <a:pt x="3673" y="1523"/>
                    </a:lnTo>
                    <a:lnTo>
                      <a:pt x="3160" y="1238"/>
                    </a:lnTo>
                    <a:lnTo>
                      <a:pt x="2532" y="952"/>
                    </a:lnTo>
                    <a:lnTo>
                      <a:pt x="1790" y="629"/>
                    </a:lnTo>
                    <a:lnTo>
                      <a:pt x="933" y="305"/>
                    </a:lnTo>
                    <a:lnTo>
                      <a:pt x="477" y="153"/>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3024;p32">
                <a:extLst>
                  <a:ext uri="{FF2B5EF4-FFF2-40B4-BE49-F238E27FC236}">
                    <a16:creationId xmlns:a16="http://schemas.microsoft.com/office/drawing/2014/main" id="{20DE38DF-8293-4B4C-AECB-63C31C4AB3BD}"/>
                  </a:ext>
                </a:extLst>
              </p:cNvPr>
              <p:cNvSpPr/>
              <p:nvPr/>
            </p:nvSpPr>
            <p:spPr>
              <a:xfrm>
                <a:off x="-1357900" y="151725"/>
                <a:ext cx="74250" cy="268825"/>
              </a:xfrm>
              <a:custGeom>
                <a:avLst/>
                <a:gdLst/>
                <a:ahLst/>
                <a:cxnLst/>
                <a:rect l="l" t="t" r="r" b="b"/>
                <a:pathLst>
                  <a:path w="2970" h="10753" extrusionOk="0">
                    <a:moveTo>
                      <a:pt x="1105" y="1"/>
                    </a:moveTo>
                    <a:lnTo>
                      <a:pt x="1" y="1238"/>
                    </a:lnTo>
                    <a:lnTo>
                      <a:pt x="2208" y="10752"/>
                    </a:lnTo>
                    <a:lnTo>
                      <a:pt x="2969" y="9420"/>
                    </a:lnTo>
                    <a:lnTo>
                      <a:pt x="1105"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3025;p32">
                <a:extLst>
                  <a:ext uri="{FF2B5EF4-FFF2-40B4-BE49-F238E27FC236}">
                    <a16:creationId xmlns:a16="http://schemas.microsoft.com/office/drawing/2014/main" id="{F9744F7C-BDFC-4B84-B827-911771A6AB80}"/>
                  </a:ext>
                </a:extLst>
              </p:cNvPr>
              <p:cNvSpPr/>
              <p:nvPr/>
            </p:nvSpPr>
            <p:spPr>
              <a:xfrm>
                <a:off x="-1223725" y="44700"/>
                <a:ext cx="45200" cy="185075"/>
              </a:xfrm>
              <a:custGeom>
                <a:avLst/>
                <a:gdLst/>
                <a:ahLst/>
                <a:cxnLst/>
                <a:rect l="l" t="t" r="r" b="b"/>
                <a:pathLst>
                  <a:path w="1808" h="7403" extrusionOk="0">
                    <a:moveTo>
                      <a:pt x="571" y="0"/>
                    </a:moveTo>
                    <a:lnTo>
                      <a:pt x="0" y="438"/>
                    </a:lnTo>
                    <a:lnTo>
                      <a:pt x="1218" y="7402"/>
                    </a:lnTo>
                    <a:lnTo>
                      <a:pt x="1808" y="6394"/>
                    </a:lnTo>
                    <a:lnTo>
                      <a:pt x="571"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3026;p32">
                <a:extLst>
                  <a:ext uri="{FF2B5EF4-FFF2-40B4-BE49-F238E27FC236}">
                    <a16:creationId xmlns:a16="http://schemas.microsoft.com/office/drawing/2014/main" id="{4499EA0A-A675-4CD4-B886-39AFA5D44D34}"/>
                  </a:ext>
                </a:extLst>
              </p:cNvPr>
              <p:cNvSpPr/>
              <p:nvPr/>
            </p:nvSpPr>
            <p:spPr>
              <a:xfrm>
                <a:off x="-1382150" y="-1190775"/>
                <a:ext cx="126575" cy="371550"/>
              </a:xfrm>
              <a:custGeom>
                <a:avLst/>
                <a:gdLst/>
                <a:ahLst/>
                <a:cxnLst/>
                <a:rect l="l" t="t" r="r" b="b"/>
                <a:pathLst>
                  <a:path w="5063" h="14862" extrusionOk="0">
                    <a:moveTo>
                      <a:pt x="4548" y="0"/>
                    </a:moveTo>
                    <a:lnTo>
                      <a:pt x="1732" y="1694"/>
                    </a:lnTo>
                    <a:lnTo>
                      <a:pt x="0" y="14862"/>
                    </a:lnTo>
                    <a:lnTo>
                      <a:pt x="5062" y="9971"/>
                    </a:lnTo>
                    <a:lnTo>
                      <a:pt x="5005" y="8792"/>
                    </a:lnTo>
                    <a:lnTo>
                      <a:pt x="4891" y="6013"/>
                    </a:lnTo>
                    <a:lnTo>
                      <a:pt x="4720" y="2702"/>
                    </a:lnTo>
                    <a:lnTo>
                      <a:pt x="4643" y="1218"/>
                    </a:lnTo>
                    <a:lnTo>
                      <a:pt x="454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3027;p32">
                <a:extLst>
                  <a:ext uri="{FF2B5EF4-FFF2-40B4-BE49-F238E27FC236}">
                    <a16:creationId xmlns:a16="http://schemas.microsoft.com/office/drawing/2014/main" id="{957AFC45-CFFB-46D6-8063-598795D153A3}"/>
                  </a:ext>
                </a:extLst>
              </p:cNvPr>
              <p:cNvSpPr/>
              <p:nvPr/>
            </p:nvSpPr>
            <p:spPr>
              <a:xfrm>
                <a:off x="-1716600" y="-791650"/>
                <a:ext cx="93275" cy="199350"/>
              </a:xfrm>
              <a:custGeom>
                <a:avLst/>
                <a:gdLst/>
                <a:ahLst/>
                <a:cxnLst/>
                <a:rect l="l" t="t" r="r" b="b"/>
                <a:pathLst>
                  <a:path w="3731" h="7974" extrusionOk="0">
                    <a:moveTo>
                      <a:pt x="362" y="1"/>
                    </a:moveTo>
                    <a:lnTo>
                      <a:pt x="1" y="3007"/>
                    </a:lnTo>
                    <a:lnTo>
                      <a:pt x="324" y="3616"/>
                    </a:lnTo>
                    <a:lnTo>
                      <a:pt x="1124" y="5062"/>
                    </a:lnTo>
                    <a:lnTo>
                      <a:pt x="1580" y="5919"/>
                    </a:lnTo>
                    <a:lnTo>
                      <a:pt x="2075" y="6718"/>
                    </a:lnTo>
                    <a:lnTo>
                      <a:pt x="2532" y="7441"/>
                    </a:lnTo>
                    <a:lnTo>
                      <a:pt x="2722" y="7727"/>
                    </a:lnTo>
                    <a:lnTo>
                      <a:pt x="2912" y="7974"/>
                    </a:lnTo>
                    <a:lnTo>
                      <a:pt x="3731" y="2741"/>
                    </a:lnTo>
                    <a:lnTo>
                      <a:pt x="3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3028;p32">
                <a:extLst>
                  <a:ext uri="{FF2B5EF4-FFF2-40B4-BE49-F238E27FC236}">
                    <a16:creationId xmlns:a16="http://schemas.microsoft.com/office/drawing/2014/main" id="{C56527B1-B767-45E6-BF83-B544C0EA1DB5}"/>
                  </a:ext>
                </a:extLst>
              </p:cNvPr>
              <p:cNvSpPr/>
              <p:nvPr/>
            </p:nvSpPr>
            <p:spPr>
              <a:xfrm>
                <a:off x="-1539625" y="-549500"/>
                <a:ext cx="38575" cy="92800"/>
              </a:xfrm>
              <a:custGeom>
                <a:avLst/>
                <a:gdLst/>
                <a:ahLst/>
                <a:cxnLst/>
                <a:rect l="l" t="t" r="r" b="b"/>
                <a:pathLst>
                  <a:path w="1543" h="3712" extrusionOk="0">
                    <a:moveTo>
                      <a:pt x="1180" y="1"/>
                    </a:moveTo>
                    <a:lnTo>
                      <a:pt x="1" y="3350"/>
                    </a:lnTo>
                    <a:lnTo>
                      <a:pt x="343" y="3711"/>
                    </a:lnTo>
                    <a:lnTo>
                      <a:pt x="1542" y="914"/>
                    </a:lnTo>
                    <a:lnTo>
                      <a:pt x="1180" y="1"/>
                    </a:lnTo>
                    <a:close/>
                  </a:path>
                </a:pathLst>
              </a:custGeom>
              <a:solidFill>
                <a:srgbClr val="9B9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3029;p32">
                <a:extLst>
                  <a:ext uri="{FF2B5EF4-FFF2-40B4-BE49-F238E27FC236}">
                    <a16:creationId xmlns:a16="http://schemas.microsoft.com/office/drawing/2014/main" id="{A1E8DD96-0909-4BE4-981F-0F7BA8DA9CD8}"/>
                  </a:ext>
                </a:extLst>
              </p:cNvPr>
              <p:cNvSpPr/>
              <p:nvPr/>
            </p:nvSpPr>
            <p:spPr>
              <a:xfrm>
                <a:off x="-1539625" y="-549500"/>
                <a:ext cx="38575" cy="92800"/>
              </a:xfrm>
              <a:custGeom>
                <a:avLst/>
                <a:gdLst/>
                <a:ahLst/>
                <a:cxnLst/>
                <a:rect l="l" t="t" r="r" b="b"/>
                <a:pathLst>
                  <a:path w="1543" h="3712" fill="none" extrusionOk="0">
                    <a:moveTo>
                      <a:pt x="1180" y="1"/>
                    </a:moveTo>
                    <a:lnTo>
                      <a:pt x="1" y="3350"/>
                    </a:lnTo>
                    <a:lnTo>
                      <a:pt x="1" y="3350"/>
                    </a:lnTo>
                    <a:lnTo>
                      <a:pt x="1" y="3350"/>
                    </a:lnTo>
                    <a:lnTo>
                      <a:pt x="343" y="3711"/>
                    </a:lnTo>
                    <a:lnTo>
                      <a:pt x="1542" y="914"/>
                    </a:lnTo>
                    <a:lnTo>
                      <a:pt x="118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3030;p32">
                <a:extLst>
                  <a:ext uri="{FF2B5EF4-FFF2-40B4-BE49-F238E27FC236}">
                    <a16:creationId xmlns:a16="http://schemas.microsoft.com/office/drawing/2014/main" id="{D8E1465D-C460-47C4-B7FB-00CF6825429B}"/>
                  </a:ext>
                </a:extLst>
              </p:cNvPr>
              <p:cNvSpPr/>
              <p:nvPr/>
            </p:nvSpPr>
            <p:spPr>
              <a:xfrm>
                <a:off x="-1539625" y="-465775"/>
                <a:ext cx="8600" cy="10500"/>
              </a:xfrm>
              <a:custGeom>
                <a:avLst/>
                <a:gdLst/>
                <a:ahLst/>
                <a:cxnLst/>
                <a:rect l="l" t="t" r="r" b="b"/>
                <a:pathLst>
                  <a:path w="344" h="420" extrusionOk="0">
                    <a:moveTo>
                      <a:pt x="1" y="1"/>
                    </a:moveTo>
                    <a:lnTo>
                      <a:pt x="324" y="419"/>
                    </a:lnTo>
                    <a:lnTo>
                      <a:pt x="343" y="362"/>
                    </a:lnTo>
                    <a:lnTo>
                      <a:pt x="1" y="1"/>
                    </a:lnTo>
                    <a:close/>
                  </a:path>
                </a:pathLst>
              </a:custGeom>
              <a:solidFill>
                <a:srgbClr val="ADA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3031;p32">
                <a:extLst>
                  <a:ext uri="{FF2B5EF4-FFF2-40B4-BE49-F238E27FC236}">
                    <a16:creationId xmlns:a16="http://schemas.microsoft.com/office/drawing/2014/main" id="{BD530060-C500-4392-8088-1C58790C067E}"/>
                  </a:ext>
                </a:extLst>
              </p:cNvPr>
              <p:cNvSpPr/>
              <p:nvPr/>
            </p:nvSpPr>
            <p:spPr>
              <a:xfrm>
                <a:off x="-1539625" y="-465775"/>
                <a:ext cx="8600" cy="10500"/>
              </a:xfrm>
              <a:custGeom>
                <a:avLst/>
                <a:gdLst/>
                <a:ahLst/>
                <a:cxnLst/>
                <a:rect l="l" t="t" r="r" b="b"/>
                <a:pathLst>
                  <a:path w="344" h="420" fill="none" extrusionOk="0">
                    <a:moveTo>
                      <a:pt x="1" y="1"/>
                    </a:moveTo>
                    <a:lnTo>
                      <a:pt x="324" y="419"/>
                    </a:lnTo>
                    <a:lnTo>
                      <a:pt x="343" y="362"/>
                    </a:lnTo>
                    <a:lnTo>
                      <a:pt x="343" y="36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3032;p32">
                <a:extLst>
                  <a:ext uri="{FF2B5EF4-FFF2-40B4-BE49-F238E27FC236}">
                    <a16:creationId xmlns:a16="http://schemas.microsoft.com/office/drawing/2014/main" id="{C2912DE9-AF20-401C-9298-3E38C132EA31}"/>
                  </a:ext>
                </a:extLst>
              </p:cNvPr>
              <p:cNvSpPr/>
              <p:nvPr/>
            </p:nvSpPr>
            <p:spPr>
              <a:xfrm>
                <a:off x="-1839800" y="212150"/>
                <a:ext cx="282125" cy="199825"/>
              </a:xfrm>
              <a:custGeom>
                <a:avLst/>
                <a:gdLst/>
                <a:ahLst/>
                <a:cxnLst/>
                <a:rect l="l" t="t" r="r" b="b"/>
                <a:pathLst>
                  <a:path w="11285" h="7993" extrusionOk="0">
                    <a:moveTo>
                      <a:pt x="0" y="0"/>
                    </a:moveTo>
                    <a:lnTo>
                      <a:pt x="114" y="552"/>
                    </a:lnTo>
                    <a:lnTo>
                      <a:pt x="248" y="1161"/>
                    </a:lnTo>
                    <a:lnTo>
                      <a:pt x="457" y="1941"/>
                    </a:lnTo>
                    <a:lnTo>
                      <a:pt x="723" y="2855"/>
                    </a:lnTo>
                    <a:lnTo>
                      <a:pt x="876" y="3331"/>
                    </a:lnTo>
                    <a:lnTo>
                      <a:pt x="1047" y="3825"/>
                    </a:lnTo>
                    <a:lnTo>
                      <a:pt x="1237" y="4320"/>
                    </a:lnTo>
                    <a:lnTo>
                      <a:pt x="1446" y="4834"/>
                    </a:lnTo>
                    <a:lnTo>
                      <a:pt x="1675" y="5329"/>
                    </a:lnTo>
                    <a:lnTo>
                      <a:pt x="1922" y="5823"/>
                    </a:lnTo>
                    <a:lnTo>
                      <a:pt x="11285" y="7993"/>
                    </a:lnTo>
                    <a:lnTo>
                      <a:pt x="9705" y="3939"/>
                    </a:lnTo>
                    <a:lnTo>
                      <a:pt x="0"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3033;p32">
                <a:extLst>
                  <a:ext uri="{FF2B5EF4-FFF2-40B4-BE49-F238E27FC236}">
                    <a16:creationId xmlns:a16="http://schemas.microsoft.com/office/drawing/2014/main" id="{870CAC27-63DD-443F-95E0-49F250AC9488}"/>
                  </a:ext>
                </a:extLst>
              </p:cNvPr>
              <p:cNvSpPr/>
              <p:nvPr/>
            </p:nvSpPr>
            <p:spPr>
              <a:xfrm>
                <a:off x="-1861700" y="87025"/>
                <a:ext cx="213625" cy="106125"/>
              </a:xfrm>
              <a:custGeom>
                <a:avLst/>
                <a:gdLst/>
                <a:ahLst/>
                <a:cxnLst/>
                <a:rect l="l" t="t" r="r" b="b"/>
                <a:pathLst>
                  <a:path w="8545" h="4245" extrusionOk="0">
                    <a:moveTo>
                      <a:pt x="1" y="1"/>
                    </a:moveTo>
                    <a:lnTo>
                      <a:pt x="210" y="1314"/>
                    </a:lnTo>
                    <a:lnTo>
                      <a:pt x="8545" y="4244"/>
                    </a:lnTo>
                    <a:lnTo>
                      <a:pt x="8545" y="3521"/>
                    </a:lnTo>
                    <a:lnTo>
                      <a:pt x="1"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3" name="Google Shape;3331;p32">
            <a:extLst>
              <a:ext uri="{FF2B5EF4-FFF2-40B4-BE49-F238E27FC236}">
                <a16:creationId xmlns:a16="http://schemas.microsoft.com/office/drawing/2014/main" id="{CEC9AA2C-A9DB-4ABF-BA9B-8481D7C1BE4F}"/>
              </a:ext>
            </a:extLst>
          </p:cNvPr>
          <p:cNvGrpSpPr/>
          <p:nvPr/>
        </p:nvGrpSpPr>
        <p:grpSpPr>
          <a:xfrm>
            <a:off x="5377548" y="1409686"/>
            <a:ext cx="389725" cy="458724"/>
            <a:chOff x="5591925" y="2896100"/>
            <a:chExt cx="511450" cy="602000"/>
          </a:xfrm>
        </p:grpSpPr>
        <p:sp>
          <p:nvSpPr>
            <p:cNvPr id="134" name="Google Shape;3332;p32">
              <a:extLst>
                <a:ext uri="{FF2B5EF4-FFF2-40B4-BE49-F238E27FC236}">
                  <a16:creationId xmlns:a16="http://schemas.microsoft.com/office/drawing/2014/main" id="{FEBAAE7A-B662-42BC-A21D-3DD906086394}"/>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3333;p32">
              <a:extLst>
                <a:ext uri="{FF2B5EF4-FFF2-40B4-BE49-F238E27FC236}">
                  <a16:creationId xmlns:a16="http://schemas.microsoft.com/office/drawing/2014/main" id="{BFC75F7E-408C-4170-B190-0AC0DBE5BEC8}"/>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3334;p32">
              <a:extLst>
                <a:ext uri="{FF2B5EF4-FFF2-40B4-BE49-F238E27FC236}">
                  <a16:creationId xmlns:a16="http://schemas.microsoft.com/office/drawing/2014/main" id="{16BCC5C8-2B50-4D8E-981A-43EC46665DF1}"/>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3335;p32">
              <a:extLst>
                <a:ext uri="{FF2B5EF4-FFF2-40B4-BE49-F238E27FC236}">
                  <a16:creationId xmlns:a16="http://schemas.microsoft.com/office/drawing/2014/main" id="{22D370E4-1CCC-414C-A648-164711F28018}"/>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3336;p32">
              <a:extLst>
                <a:ext uri="{FF2B5EF4-FFF2-40B4-BE49-F238E27FC236}">
                  <a16:creationId xmlns:a16="http://schemas.microsoft.com/office/drawing/2014/main" id="{4D02F179-3C3F-4CD7-A21F-94F620D9272C}"/>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3337;p32">
              <a:extLst>
                <a:ext uri="{FF2B5EF4-FFF2-40B4-BE49-F238E27FC236}">
                  <a16:creationId xmlns:a16="http://schemas.microsoft.com/office/drawing/2014/main" id="{8D1B5E2A-DBA1-40F1-AD3B-0A6B9139F11F}"/>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3338;p32">
              <a:extLst>
                <a:ext uri="{FF2B5EF4-FFF2-40B4-BE49-F238E27FC236}">
                  <a16:creationId xmlns:a16="http://schemas.microsoft.com/office/drawing/2014/main" id="{7D4C418E-1928-4923-84E6-36211423B1E1}"/>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3339;p32">
              <a:extLst>
                <a:ext uri="{FF2B5EF4-FFF2-40B4-BE49-F238E27FC236}">
                  <a16:creationId xmlns:a16="http://schemas.microsoft.com/office/drawing/2014/main" id="{6E272618-822B-45A7-9765-1ECCCB49D487}"/>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3340;p32">
              <a:extLst>
                <a:ext uri="{FF2B5EF4-FFF2-40B4-BE49-F238E27FC236}">
                  <a16:creationId xmlns:a16="http://schemas.microsoft.com/office/drawing/2014/main" id="{96989281-A1FD-40E1-99F6-021D33CDDD1A}"/>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3341;p32">
              <a:extLst>
                <a:ext uri="{FF2B5EF4-FFF2-40B4-BE49-F238E27FC236}">
                  <a16:creationId xmlns:a16="http://schemas.microsoft.com/office/drawing/2014/main" id="{33B0523C-6D47-420B-88FA-124AB98045E7}"/>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3342;p32">
              <a:extLst>
                <a:ext uri="{FF2B5EF4-FFF2-40B4-BE49-F238E27FC236}">
                  <a16:creationId xmlns:a16="http://schemas.microsoft.com/office/drawing/2014/main" id="{B833AF77-8732-42C4-8391-19BBFA3A9908}"/>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3343;p32">
              <a:extLst>
                <a:ext uri="{FF2B5EF4-FFF2-40B4-BE49-F238E27FC236}">
                  <a16:creationId xmlns:a16="http://schemas.microsoft.com/office/drawing/2014/main" id="{CB2A9E0C-EA54-4319-BD52-3AC429EA3295}"/>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3344;p32">
              <a:extLst>
                <a:ext uri="{FF2B5EF4-FFF2-40B4-BE49-F238E27FC236}">
                  <a16:creationId xmlns:a16="http://schemas.microsoft.com/office/drawing/2014/main" id="{CE9599DE-6095-477B-8C31-4FFCB8869286}"/>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3345;p32">
              <a:extLst>
                <a:ext uri="{FF2B5EF4-FFF2-40B4-BE49-F238E27FC236}">
                  <a16:creationId xmlns:a16="http://schemas.microsoft.com/office/drawing/2014/main" id="{2AE21F18-2749-4576-A230-62A0E70963EC}"/>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3331;p32">
            <a:extLst>
              <a:ext uri="{FF2B5EF4-FFF2-40B4-BE49-F238E27FC236}">
                <a16:creationId xmlns:a16="http://schemas.microsoft.com/office/drawing/2014/main" id="{EDE48AD7-8864-4755-BAC8-1BF03A310C3E}"/>
              </a:ext>
            </a:extLst>
          </p:cNvPr>
          <p:cNvGrpSpPr/>
          <p:nvPr/>
        </p:nvGrpSpPr>
        <p:grpSpPr>
          <a:xfrm>
            <a:off x="1623505" y="2365205"/>
            <a:ext cx="389725" cy="458724"/>
            <a:chOff x="5591925" y="2896100"/>
            <a:chExt cx="511450" cy="602000"/>
          </a:xfrm>
        </p:grpSpPr>
        <p:sp>
          <p:nvSpPr>
            <p:cNvPr id="149" name="Google Shape;3332;p32">
              <a:extLst>
                <a:ext uri="{FF2B5EF4-FFF2-40B4-BE49-F238E27FC236}">
                  <a16:creationId xmlns:a16="http://schemas.microsoft.com/office/drawing/2014/main" id="{3CDCB020-C2C0-42AD-A33D-74345CD94999}"/>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3333;p32">
              <a:extLst>
                <a:ext uri="{FF2B5EF4-FFF2-40B4-BE49-F238E27FC236}">
                  <a16:creationId xmlns:a16="http://schemas.microsoft.com/office/drawing/2014/main" id="{A6935426-DA4A-4FAE-9D2A-B36BF2BACED0}"/>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3334;p32">
              <a:extLst>
                <a:ext uri="{FF2B5EF4-FFF2-40B4-BE49-F238E27FC236}">
                  <a16:creationId xmlns:a16="http://schemas.microsoft.com/office/drawing/2014/main" id="{AFCF40E7-DD63-4A4C-BE2C-3164B23E049C}"/>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3335;p32">
              <a:extLst>
                <a:ext uri="{FF2B5EF4-FFF2-40B4-BE49-F238E27FC236}">
                  <a16:creationId xmlns:a16="http://schemas.microsoft.com/office/drawing/2014/main" id="{EF498313-0706-46DA-B80F-518EFB2CDF45}"/>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3336;p32">
              <a:extLst>
                <a:ext uri="{FF2B5EF4-FFF2-40B4-BE49-F238E27FC236}">
                  <a16:creationId xmlns:a16="http://schemas.microsoft.com/office/drawing/2014/main" id="{0E8DD5BB-85E8-4549-AC92-73DD1367C74E}"/>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3337;p32">
              <a:extLst>
                <a:ext uri="{FF2B5EF4-FFF2-40B4-BE49-F238E27FC236}">
                  <a16:creationId xmlns:a16="http://schemas.microsoft.com/office/drawing/2014/main" id="{22167801-0A6D-4338-BED0-57AB7EA2BB0C}"/>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3338;p32">
              <a:extLst>
                <a:ext uri="{FF2B5EF4-FFF2-40B4-BE49-F238E27FC236}">
                  <a16:creationId xmlns:a16="http://schemas.microsoft.com/office/drawing/2014/main" id="{CC8FB660-4504-4CA9-84BF-0B0598275B5C}"/>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3339;p32">
              <a:extLst>
                <a:ext uri="{FF2B5EF4-FFF2-40B4-BE49-F238E27FC236}">
                  <a16:creationId xmlns:a16="http://schemas.microsoft.com/office/drawing/2014/main" id="{517C1001-09D6-49EC-9502-99345B9416A3}"/>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3340;p32">
              <a:extLst>
                <a:ext uri="{FF2B5EF4-FFF2-40B4-BE49-F238E27FC236}">
                  <a16:creationId xmlns:a16="http://schemas.microsoft.com/office/drawing/2014/main" id="{DB6FD8C3-70BE-43A9-8DF7-4F92DC96147F}"/>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3341;p32">
              <a:extLst>
                <a:ext uri="{FF2B5EF4-FFF2-40B4-BE49-F238E27FC236}">
                  <a16:creationId xmlns:a16="http://schemas.microsoft.com/office/drawing/2014/main" id="{45A24D5D-DD94-443D-AC96-9182B5AD5A4A}"/>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3342;p32">
              <a:extLst>
                <a:ext uri="{FF2B5EF4-FFF2-40B4-BE49-F238E27FC236}">
                  <a16:creationId xmlns:a16="http://schemas.microsoft.com/office/drawing/2014/main" id="{4A64CEB2-12BE-432E-92B2-A11768D7295E}"/>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3343;p32">
              <a:extLst>
                <a:ext uri="{FF2B5EF4-FFF2-40B4-BE49-F238E27FC236}">
                  <a16:creationId xmlns:a16="http://schemas.microsoft.com/office/drawing/2014/main" id="{2DD663C1-D66B-452C-B15F-47B0167ED07C}"/>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3344;p32">
              <a:extLst>
                <a:ext uri="{FF2B5EF4-FFF2-40B4-BE49-F238E27FC236}">
                  <a16:creationId xmlns:a16="http://schemas.microsoft.com/office/drawing/2014/main" id="{0C07D59F-2966-4AE0-B717-F15DCBA9E2B0}"/>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3345;p32">
              <a:extLst>
                <a:ext uri="{FF2B5EF4-FFF2-40B4-BE49-F238E27FC236}">
                  <a16:creationId xmlns:a16="http://schemas.microsoft.com/office/drawing/2014/main" id="{F28A9D10-46F9-4D21-8AF0-CCED947834F4}"/>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a:extLst>
              <a:ext uri="{FF2B5EF4-FFF2-40B4-BE49-F238E27FC236}">
                <a16:creationId xmlns:a16="http://schemas.microsoft.com/office/drawing/2014/main" id="{9D253B03-5707-D77A-A181-822C5CE9BC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349"/>
        <p:cNvGrpSpPr/>
        <p:nvPr/>
      </p:nvGrpSpPr>
      <p:grpSpPr>
        <a:xfrm>
          <a:off x="0" y="0"/>
          <a:ext cx="0" cy="0"/>
          <a:chOff x="0" y="0"/>
          <a:chExt cx="0" cy="0"/>
        </a:xfrm>
      </p:grpSpPr>
      <p:grpSp>
        <p:nvGrpSpPr>
          <p:cNvPr id="3350" name="Google Shape;3350;p33"/>
          <p:cNvGrpSpPr/>
          <p:nvPr/>
        </p:nvGrpSpPr>
        <p:grpSpPr>
          <a:xfrm>
            <a:off x="719999" y="189987"/>
            <a:ext cx="7704000" cy="778303"/>
            <a:chOff x="1828775" y="-454378"/>
            <a:chExt cx="5613998" cy="778303"/>
          </a:xfrm>
        </p:grpSpPr>
        <p:sp>
          <p:nvSpPr>
            <p:cNvPr id="3351" name="Google Shape;3351;p33"/>
            <p:cNvSpPr/>
            <p:nvPr/>
          </p:nvSpPr>
          <p:spPr>
            <a:xfrm>
              <a:off x="1896850" y="-363850"/>
              <a:ext cx="5476857" cy="605114"/>
            </a:xfrm>
            <a:custGeom>
              <a:avLst/>
              <a:gdLst/>
              <a:ahLst/>
              <a:cxnLst/>
              <a:rect l="l" t="t" r="r" b="b"/>
              <a:pathLst>
                <a:path w="277520" h="34573" extrusionOk="0">
                  <a:moveTo>
                    <a:pt x="1" y="1"/>
                  </a:moveTo>
                  <a:lnTo>
                    <a:pt x="1" y="34573"/>
                  </a:lnTo>
                  <a:lnTo>
                    <a:pt x="277519" y="34573"/>
                  </a:lnTo>
                  <a:lnTo>
                    <a:pt x="27751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2" name="Google Shape;3352;p33"/>
            <p:cNvSpPr/>
            <p:nvPr/>
          </p:nvSpPr>
          <p:spPr>
            <a:xfrm>
              <a:off x="1828775" y="-454375"/>
              <a:ext cx="5611003" cy="90549"/>
            </a:xfrm>
            <a:custGeom>
              <a:avLst/>
              <a:gdLst/>
              <a:ahLst/>
              <a:cxnLst/>
              <a:rect l="l" t="t" r="r" b="b"/>
              <a:pathLst>
                <a:path w="285750" h="5174" fill="none" extrusionOk="0">
                  <a:moveTo>
                    <a:pt x="4469" y="5174"/>
                  </a:moveTo>
                  <a:lnTo>
                    <a:pt x="0" y="0"/>
                  </a:lnTo>
                  <a:lnTo>
                    <a:pt x="285750" y="0"/>
                  </a:lnTo>
                  <a:lnTo>
                    <a:pt x="281987" y="517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3" name="Google Shape;3353;p33"/>
            <p:cNvSpPr/>
            <p:nvPr/>
          </p:nvSpPr>
          <p:spPr>
            <a:xfrm>
              <a:off x="1828796" y="-454378"/>
              <a:ext cx="78219" cy="773856"/>
            </a:xfrm>
            <a:custGeom>
              <a:avLst/>
              <a:gdLst/>
              <a:ahLst/>
              <a:cxnLst/>
              <a:rect l="l" t="t" r="r" b="b"/>
              <a:pathLst>
                <a:path w="4469" h="44214" extrusionOk="0">
                  <a:moveTo>
                    <a:pt x="0" y="0"/>
                  </a:moveTo>
                  <a:lnTo>
                    <a:pt x="0" y="44214"/>
                  </a:lnTo>
                  <a:lnTo>
                    <a:pt x="4469" y="39746"/>
                  </a:lnTo>
                  <a:lnTo>
                    <a:pt x="4469" y="5174"/>
                  </a:lnTo>
                  <a:lnTo>
                    <a:pt x="0" y="0"/>
                  </a:lnTo>
                  <a:close/>
                </a:path>
              </a:pathLst>
            </a:custGeom>
            <a:solidFill>
              <a:srgbClr val="382D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4" name="Google Shape;3354;p33"/>
            <p:cNvSpPr/>
            <p:nvPr/>
          </p:nvSpPr>
          <p:spPr>
            <a:xfrm>
              <a:off x="7373873" y="-454378"/>
              <a:ext cx="65862" cy="773856"/>
            </a:xfrm>
            <a:custGeom>
              <a:avLst/>
              <a:gdLst/>
              <a:ahLst/>
              <a:cxnLst/>
              <a:rect l="l" t="t" r="r" b="b"/>
              <a:pathLst>
                <a:path w="3763" h="44214" extrusionOk="0">
                  <a:moveTo>
                    <a:pt x="3763" y="0"/>
                  </a:moveTo>
                  <a:lnTo>
                    <a:pt x="0" y="5174"/>
                  </a:lnTo>
                  <a:lnTo>
                    <a:pt x="0" y="39746"/>
                  </a:lnTo>
                  <a:lnTo>
                    <a:pt x="3763" y="44214"/>
                  </a:lnTo>
                  <a:lnTo>
                    <a:pt x="3763" y="0"/>
                  </a:lnTo>
                  <a:close/>
                </a:path>
              </a:pathLst>
            </a:custGeom>
            <a:solidFill>
              <a:srgbClr val="382D4B"/>
            </a:solidFill>
            <a:ln>
              <a:noFill/>
            </a:ln>
            <a:effectLst>
              <a:outerShdw dist="57150" dir="2460000" algn="bl" rotWithShape="0">
                <a:srgbClr val="000000">
                  <a:alpha val="3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5" name="Google Shape;3355;p33"/>
            <p:cNvSpPr/>
            <p:nvPr/>
          </p:nvSpPr>
          <p:spPr>
            <a:xfrm>
              <a:off x="1828775" y="242225"/>
              <a:ext cx="5613998" cy="81700"/>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a:effectLst>
              <a:outerShdw dist="47625" dir="2280000" algn="bl" rotWithShape="0">
                <a:srgbClr val="000000">
                  <a:alpha val="39000"/>
                </a:srgbClr>
              </a:outerShdw>
            </a:effectLst>
          </p:spPr>
        </p:sp>
        <p:sp>
          <p:nvSpPr>
            <p:cNvPr id="3356" name="Google Shape;3356;p33"/>
            <p:cNvSpPr/>
            <p:nvPr/>
          </p:nvSpPr>
          <p:spPr>
            <a:xfrm rot="10800000" flipH="1">
              <a:off x="1828775" y="-454377"/>
              <a:ext cx="5613998" cy="96578"/>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p:spPr>
        </p:sp>
      </p:grpSp>
      <p:sp>
        <p:nvSpPr>
          <p:cNvPr id="3357" name="Google Shape;3357;p33"/>
          <p:cNvSpPr txBox="1">
            <a:spLocks noGrp="1"/>
          </p:cNvSpPr>
          <p:nvPr>
            <p:ph type="title"/>
          </p:nvPr>
        </p:nvSpPr>
        <p:spPr>
          <a:xfrm>
            <a:off x="715830" y="346203"/>
            <a:ext cx="7704000"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latin typeface="Britannic Bold" panose="020B0903060703020204" pitchFamily="34" charset="0"/>
              </a:rPr>
              <a:t>Identifying needs in the community and SA:</a:t>
            </a:r>
            <a:endParaRPr sz="2400" dirty="0">
              <a:latin typeface="Britannic Bold" panose="020B0903060703020204" pitchFamily="34" charset="0"/>
            </a:endParaRPr>
          </a:p>
        </p:txBody>
      </p:sp>
      <p:sp>
        <p:nvSpPr>
          <p:cNvPr id="14" name="Google Shape;3445;p36">
            <a:extLst>
              <a:ext uri="{FF2B5EF4-FFF2-40B4-BE49-F238E27FC236}">
                <a16:creationId xmlns:a16="http://schemas.microsoft.com/office/drawing/2014/main" id="{ACC567E1-14A1-4879-B81C-8D7FD9F5AAF2}"/>
              </a:ext>
            </a:extLst>
          </p:cNvPr>
          <p:cNvSpPr txBox="1">
            <a:spLocks/>
          </p:cNvSpPr>
          <p:nvPr/>
        </p:nvSpPr>
        <p:spPr>
          <a:xfrm>
            <a:off x="872284" y="1041845"/>
            <a:ext cx="7399431" cy="341101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lt1"/>
              </a:buClr>
              <a:buSzPts val="1600"/>
              <a:buFont typeface="Nunito"/>
              <a:buAutoNum type="arabicPeriod"/>
              <a:defRPr sz="1200" b="0" i="0" u="none" strike="noStrike" cap="none">
                <a:solidFill>
                  <a:schemeClr val="lt1"/>
                </a:solidFill>
                <a:latin typeface="Nunito"/>
                <a:ea typeface="Nunito"/>
                <a:cs typeface="Nunito"/>
                <a:sym typeface="Nunito"/>
              </a:defRPr>
            </a:lvl1pPr>
            <a:lvl2pPr marL="914400" marR="0" lvl="1"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2pPr>
            <a:lvl3pPr marL="1371600" marR="0" lvl="2"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3pPr>
            <a:lvl4pPr marL="1828800" marR="0" lvl="3" indent="-330200" algn="l" rtl="0">
              <a:lnSpc>
                <a:spcPct val="100000"/>
              </a:lnSpc>
              <a:spcBef>
                <a:spcPts val="0"/>
              </a:spcBef>
              <a:spcAft>
                <a:spcPts val="0"/>
              </a:spcAft>
              <a:buClr>
                <a:schemeClr val="lt1"/>
              </a:buClr>
              <a:buSzPts val="1600"/>
              <a:buFont typeface="Roboto Condensed Light"/>
              <a:buAutoNum type="arabicPeriod"/>
              <a:defRPr sz="1600" b="0" i="0" u="none" strike="noStrike" cap="none">
                <a:solidFill>
                  <a:schemeClr val="lt1"/>
                </a:solidFill>
                <a:latin typeface="Nunito"/>
                <a:ea typeface="Nunito"/>
                <a:cs typeface="Nunito"/>
                <a:sym typeface="Nunito"/>
              </a:defRPr>
            </a:lvl4pPr>
            <a:lvl5pPr marL="2286000" marR="0" lvl="4"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5pPr>
            <a:lvl6pPr marL="2743200" marR="0" lvl="5"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6pPr>
            <a:lvl7pPr marL="3200400" marR="0" lvl="6" indent="-330200" algn="l" rtl="0">
              <a:lnSpc>
                <a:spcPct val="100000"/>
              </a:lnSpc>
              <a:spcBef>
                <a:spcPts val="0"/>
              </a:spcBef>
              <a:spcAft>
                <a:spcPts val="0"/>
              </a:spcAft>
              <a:buClr>
                <a:schemeClr val="lt1"/>
              </a:buClr>
              <a:buSzPts val="1600"/>
              <a:buFont typeface="Roboto Condensed Light"/>
              <a:buAutoNum type="arabicPeriod"/>
              <a:defRPr sz="1600" b="0" i="0" u="none" strike="noStrike" cap="none">
                <a:solidFill>
                  <a:schemeClr val="lt1"/>
                </a:solidFill>
                <a:latin typeface="Nunito"/>
                <a:ea typeface="Nunito"/>
                <a:cs typeface="Nunito"/>
                <a:sym typeface="Nunito"/>
              </a:defRPr>
            </a:lvl7pPr>
            <a:lvl8pPr marL="3657600" marR="0" lvl="7"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8pPr>
            <a:lvl9pPr marL="4114800" marR="0" lvl="8"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9pPr>
          </a:lstStyle>
          <a:p>
            <a:pPr marL="0" indent="0" algn="ctr">
              <a:buFont typeface="Nunito"/>
              <a:buNone/>
            </a:pPr>
            <a:r>
              <a:rPr lang="en-US" sz="1800" dirty="0">
                <a:latin typeface="+mn-lt"/>
              </a:rPr>
              <a:t>As an individual you belong to many different communities-  some communities are very small, while others are very big. The smallest of which is your family or your </a:t>
            </a:r>
            <a:r>
              <a:rPr lang="en-ZA" sz="1800" dirty="0">
                <a:latin typeface="+mn-lt"/>
              </a:rPr>
              <a:t>neighbourhood</a:t>
            </a:r>
            <a:r>
              <a:rPr lang="en-US" sz="1800" dirty="0">
                <a:latin typeface="+mn-lt"/>
              </a:rPr>
              <a:t>, it could be your school and from there your residential area, your province and the biggest community you are part of is your country.</a:t>
            </a:r>
          </a:p>
          <a:p>
            <a:pPr marL="0" indent="0" algn="ctr">
              <a:buFont typeface="Nunito"/>
              <a:buNone/>
            </a:pPr>
            <a:r>
              <a:rPr lang="en-US" sz="1800" dirty="0">
                <a:latin typeface="+mn-lt"/>
              </a:rPr>
              <a:t>Every single community has needs, these needs are satisfied by the provision of goods and services</a:t>
            </a:r>
            <a:r>
              <a:rPr lang="en-ZA" sz="1800" dirty="0">
                <a:latin typeface="+mn-lt"/>
              </a:rPr>
              <a:t>.</a:t>
            </a:r>
          </a:p>
          <a:p>
            <a:pPr marL="0" indent="0" algn="ctr">
              <a:buFont typeface="Nunito"/>
              <a:buNone/>
            </a:pPr>
            <a:r>
              <a:rPr lang="en-US" sz="1800" dirty="0">
                <a:latin typeface="+mn-lt"/>
              </a:rPr>
              <a:t>South Africa's main social </a:t>
            </a:r>
            <a:r>
              <a:rPr lang="en-ZA" sz="1800" dirty="0">
                <a:latin typeface="+mn-lt"/>
              </a:rPr>
              <a:t>and</a:t>
            </a:r>
            <a:r>
              <a:rPr lang="en-US" sz="1800" dirty="0">
                <a:latin typeface="+mn-lt"/>
              </a:rPr>
              <a:t> economic challenges is being able to meet the needs of the unemployed and counteract poverty. </a:t>
            </a:r>
          </a:p>
          <a:p>
            <a:pPr marL="0" indent="0" algn="ctr">
              <a:buFont typeface="Nunito"/>
              <a:buNone/>
            </a:pPr>
            <a:r>
              <a:rPr lang="en-US" sz="1800" dirty="0">
                <a:latin typeface="+mn-lt"/>
              </a:rPr>
              <a:t>The South African government needs to provide goods and services such as shelter, security, health care, education, recreation and transport. </a:t>
            </a:r>
          </a:p>
        </p:txBody>
      </p:sp>
      <p:pic>
        <p:nvPicPr>
          <p:cNvPr id="2" name="Picture 1">
            <a:extLst>
              <a:ext uri="{FF2B5EF4-FFF2-40B4-BE49-F238E27FC236}">
                <a16:creationId xmlns:a16="http://schemas.microsoft.com/office/drawing/2014/main" id="{B8EC79FD-6032-4FA4-2DE8-449D8C6C76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26"/>
        <p:cNvGrpSpPr/>
        <p:nvPr/>
      </p:nvGrpSpPr>
      <p:grpSpPr>
        <a:xfrm>
          <a:off x="0" y="0"/>
          <a:ext cx="0" cy="0"/>
          <a:chOff x="0" y="0"/>
          <a:chExt cx="0" cy="0"/>
        </a:xfrm>
      </p:grpSpPr>
      <p:grpSp>
        <p:nvGrpSpPr>
          <p:cNvPr id="21" name="Google Shape;4039;p42">
            <a:extLst>
              <a:ext uri="{FF2B5EF4-FFF2-40B4-BE49-F238E27FC236}">
                <a16:creationId xmlns:a16="http://schemas.microsoft.com/office/drawing/2014/main" id="{05016CDF-D3B7-453B-B0CA-B893BD2B71FF}"/>
              </a:ext>
            </a:extLst>
          </p:cNvPr>
          <p:cNvGrpSpPr/>
          <p:nvPr/>
        </p:nvGrpSpPr>
        <p:grpSpPr>
          <a:xfrm>
            <a:off x="253388" y="282831"/>
            <a:ext cx="8637224" cy="778303"/>
            <a:chOff x="1828775" y="-454378"/>
            <a:chExt cx="5613998" cy="778303"/>
          </a:xfrm>
        </p:grpSpPr>
        <p:sp>
          <p:nvSpPr>
            <p:cNvPr id="22" name="Google Shape;4040;p42">
              <a:extLst>
                <a:ext uri="{FF2B5EF4-FFF2-40B4-BE49-F238E27FC236}">
                  <a16:creationId xmlns:a16="http://schemas.microsoft.com/office/drawing/2014/main" id="{E1956610-167C-4790-A408-B5948406AAA3}"/>
                </a:ext>
              </a:extLst>
            </p:cNvPr>
            <p:cNvSpPr/>
            <p:nvPr/>
          </p:nvSpPr>
          <p:spPr>
            <a:xfrm>
              <a:off x="1896850" y="-363850"/>
              <a:ext cx="5476857" cy="605114"/>
            </a:xfrm>
            <a:custGeom>
              <a:avLst/>
              <a:gdLst/>
              <a:ahLst/>
              <a:cxnLst/>
              <a:rect l="l" t="t" r="r" b="b"/>
              <a:pathLst>
                <a:path w="277520" h="34573" extrusionOk="0">
                  <a:moveTo>
                    <a:pt x="1" y="1"/>
                  </a:moveTo>
                  <a:lnTo>
                    <a:pt x="1" y="34573"/>
                  </a:lnTo>
                  <a:lnTo>
                    <a:pt x="277519" y="34573"/>
                  </a:lnTo>
                  <a:lnTo>
                    <a:pt x="27751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4041;p42">
              <a:extLst>
                <a:ext uri="{FF2B5EF4-FFF2-40B4-BE49-F238E27FC236}">
                  <a16:creationId xmlns:a16="http://schemas.microsoft.com/office/drawing/2014/main" id="{934E4245-7D1C-4953-B605-87C4088093C6}"/>
                </a:ext>
              </a:extLst>
            </p:cNvPr>
            <p:cNvSpPr/>
            <p:nvPr/>
          </p:nvSpPr>
          <p:spPr>
            <a:xfrm>
              <a:off x="1828775" y="-454375"/>
              <a:ext cx="5610701" cy="90545"/>
            </a:xfrm>
            <a:custGeom>
              <a:avLst/>
              <a:gdLst/>
              <a:ahLst/>
              <a:cxnLst/>
              <a:rect l="l" t="t" r="r" b="b"/>
              <a:pathLst>
                <a:path w="285750" h="5174" fill="none" extrusionOk="0">
                  <a:moveTo>
                    <a:pt x="4469" y="5174"/>
                  </a:moveTo>
                  <a:lnTo>
                    <a:pt x="0" y="0"/>
                  </a:lnTo>
                  <a:lnTo>
                    <a:pt x="285750" y="0"/>
                  </a:lnTo>
                  <a:lnTo>
                    <a:pt x="281987" y="517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4042;p42">
              <a:extLst>
                <a:ext uri="{FF2B5EF4-FFF2-40B4-BE49-F238E27FC236}">
                  <a16:creationId xmlns:a16="http://schemas.microsoft.com/office/drawing/2014/main" id="{E175DE84-A5F1-4172-9482-D28D4051E295}"/>
                </a:ext>
              </a:extLst>
            </p:cNvPr>
            <p:cNvSpPr/>
            <p:nvPr/>
          </p:nvSpPr>
          <p:spPr>
            <a:xfrm>
              <a:off x="1828796" y="-454378"/>
              <a:ext cx="78219" cy="773856"/>
            </a:xfrm>
            <a:custGeom>
              <a:avLst/>
              <a:gdLst/>
              <a:ahLst/>
              <a:cxnLst/>
              <a:rect l="l" t="t" r="r" b="b"/>
              <a:pathLst>
                <a:path w="4469" h="44214" extrusionOk="0">
                  <a:moveTo>
                    <a:pt x="0" y="0"/>
                  </a:moveTo>
                  <a:lnTo>
                    <a:pt x="0" y="44214"/>
                  </a:lnTo>
                  <a:lnTo>
                    <a:pt x="4469" y="39746"/>
                  </a:lnTo>
                  <a:lnTo>
                    <a:pt x="4469" y="5174"/>
                  </a:lnTo>
                  <a:lnTo>
                    <a:pt x="0" y="0"/>
                  </a:lnTo>
                  <a:close/>
                </a:path>
              </a:pathLst>
            </a:custGeom>
            <a:solidFill>
              <a:srgbClr val="382D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4043;p42">
              <a:extLst>
                <a:ext uri="{FF2B5EF4-FFF2-40B4-BE49-F238E27FC236}">
                  <a16:creationId xmlns:a16="http://schemas.microsoft.com/office/drawing/2014/main" id="{4034CC09-9AA0-42DF-8335-68E430DA7988}"/>
                </a:ext>
              </a:extLst>
            </p:cNvPr>
            <p:cNvSpPr/>
            <p:nvPr/>
          </p:nvSpPr>
          <p:spPr>
            <a:xfrm>
              <a:off x="7373873" y="-454378"/>
              <a:ext cx="65862" cy="773856"/>
            </a:xfrm>
            <a:custGeom>
              <a:avLst/>
              <a:gdLst/>
              <a:ahLst/>
              <a:cxnLst/>
              <a:rect l="l" t="t" r="r" b="b"/>
              <a:pathLst>
                <a:path w="3763" h="44214" extrusionOk="0">
                  <a:moveTo>
                    <a:pt x="3763" y="0"/>
                  </a:moveTo>
                  <a:lnTo>
                    <a:pt x="0" y="5174"/>
                  </a:lnTo>
                  <a:lnTo>
                    <a:pt x="0" y="39746"/>
                  </a:lnTo>
                  <a:lnTo>
                    <a:pt x="3763" y="44214"/>
                  </a:lnTo>
                  <a:lnTo>
                    <a:pt x="3763" y="0"/>
                  </a:lnTo>
                  <a:close/>
                </a:path>
              </a:pathLst>
            </a:custGeom>
            <a:solidFill>
              <a:srgbClr val="382D4B"/>
            </a:solidFill>
            <a:ln>
              <a:noFill/>
            </a:ln>
            <a:effectLst>
              <a:outerShdw dist="57150" dir="2460000" algn="bl" rotWithShape="0">
                <a:srgbClr val="000000">
                  <a:alpha val="3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4044;p42">
              <a:extLst>
                <a:ext uri="{FF2B5EF4-FFF2-40B4-BE49-F238E27FC236}">
                  <a16:creationId xmlns:a16="http://schemas.microsoft.com/office/drawing/2014/main" id="{7B6D2DE5-F131-4027-893A-E48E2D23F4A1}"/>
                </a:ext>
              </a:extLst>
            </p:cNvPr>
            <p:cNvSpPr/>
            <p:nvPr/>
          </p:nvSpPr>
          <p:spPr>
            <a:xfrm>
              <a:off x="1828775" y="242225"/>
              <a:ext cx="5613998" cy="81700"/>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a:effectLst>
              <a:outerShdw dist="47625" dir="2280000" algn="bl" rotWithShape="0">
                <a:srgbClr val="000000">
                  <a:alpha val="39000"/>
                </a:srgbClr>
              </a:outerShdw>
            </a:effectLst>
          </p:spPr>
        </p:sp>
        <p:sp>
          <p:nvSpPr>
            <p:cNvPr id="27" name="Google Shape;4045;p42">
              <a:extLst>
                <a:ext uri="{FF2B5EF4-FFF2-40B4-BE49-F238E27FC236}">
                  <a16:creationId xmlns:a16="http://schemas.microsoft.com/office/drawing/2014/main" id="{F8FED6A5-AE10-474F-8392-C6068CF793AF}"/>
                </a:ext>
              </a:extLst>
            </p:cNvPr>
            <p:cNvSpPr/>
            <p:nvPr/>
          </p:nvSpPr>
          <p:spPr>
            <a:xfrm rot="10800000" flipH="1">
              <a:off x="1828775" y="-454377"/>
              <a:ext cx="5613998" cy="96578"/>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p:spPr>
        </p:sp>
      </p:grpSp>
      <p:sp>
        <p:nvSpPr>
          <p:cNvPr id="28" name="Google Shape;3444;p36">
            <a:extLst>
              <a:ext uri="{FF2B5EF4-FFF2-40B4-BE49-F238E27FC236}">
                <a16:creationId xmlns:a16="http://schemas.microsoft.com/office/drawing/2014/main" id="{AC93F95F-9F1C-46F8-BEBC-22E25CA9ED66}"/>
              </a:ext>
            </a:extLst>
          </p:cNvPr>
          <p:cNvSpPr txBox="1">
            <a:spLocks noGrp="1"/>
          </p:cNvSpPr>
          <p:nvPr>
            <p:ph type="title"/>
          </p:nvPr>
        </p:nvSpPr>
        <p:spPr>
          <a:xfrm>
            <a:off x="498018" y="443383"/>
            <a:ext cx="8162076"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latin typeface="+mn-lt"/>
              </a:rPr>
              <a:t>How can work meet SA’s ECONOMIC needs?</a:t>
            </a:r>
            <a:endParaRPr sz="2400" dirty="0">
              <a:latin typeface="+mn-lt"/>
            </a:endParaRPr>
          </a:p>
        </p:txBody>
      </p:sp>
      <p:sp>
        <p:nvSpPr>
          <p:cNvPr id="11" name="Google Shape;3445;p36">
            <a:extLst>
              <a:ext uri="{FF2B5EF4-FFF2-40B4-BE49-F238E27FC236}">
                <a16:creationId xmlns:a16="http://schemas.microsoft.com/office/drawing/2014/main" id="{078028FC-95B8-48A6-8A25-54F2E764312A}"/>
              </a:ext>
            </a:extLst>
          </p:cNvPr>
          <p:cNvSpPr txBox="1">
            <a:spLocks/>
          </p:cNvSpPr>
          <p:nvPr/>
        </p:nvSpPr>
        <p:spPr>
          <a:xfrm>
            <a:off x="979919" y="1256646"/>
            <a:ext cx="6599688" cy="341101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lt1"/>
              </a:buClr>
              <a:buSzPts val="1600"/>
              <a:buFont typeface="Nunito"/>
              <a:buAutoNum type="arabicPeriod"/>
              <a:defRPr sz="1200" b="0" i="0" u="none" strike="noStrike" cap="none">
                <a:solidFill>
                  <a:schemeClr val="lt1"/>
                </a:solidFill>
                <a:latin typeface="Nunito"/>
                <a:ea typeface="Nunito"/>
                <a:cs typeface="Nunito"/>
                <a:sym typeface="Nunito"/>
              </a:defRPr>
            </a:lvl1pPr>
            <a:lvl2pPr marL="914400" marR="0" lvl="1"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2pPr>
            <a:lvl3pPr marL="1371600" marR="0" lvl="2"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3pPr>
            <a:lvl4pPr marL="1828800" marR="0" lvl="3" indent="-330200" algn="l" rtl="0">
              <a:lnSpc>
                <a:spcPct val="100000"/>
              </a:lnSpc>
              <a:spcBef>
                <a:spcPts val="0"/>
              </a:spcBef>
              <a:spcAft>
                <a:spcPts val="0"/>
              </a:spcAft>
              <a:buClr>
                <a:schemeClr val="lt1"/>
              </a:buClr>
              <a:buSzPts val="1600"/>
              <a:buFont typeface="Roboto Condensed Light"/>
              <a:buAutoNum type="arabicPeriod"/>
              <a:defRPr sz="1600" b="0" i="0" u="none" strike="noStrike" cap="none">
                <a:solidFill>
                  <a:schemeClr val="lt1"/>
                </a:solidFill>
                <a:latin typeface="Nunito"/>
                <a:ea typeface="Nunito"/>
                <a:cs typeface="Nunito"/>
                <a:sym typeface="Nunito"/>
              </a:defRPr>
            </a:lvl4pPr>
            <a:lvl5pPr marL="2286000" marR="0" lvl="4"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5pPr>
            <a:lvl6pPr marL="2743200" marR="0" lvl="5"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6pPr>
            <a:lvl7pPr marL="3200400" marR="0" lvl="6" indent="-330200" algn="l" rtl="0">
              <a:lnSpc>
                <a:spcPct val="100000"/>
              </a:lnSpc>
              <a:spcBef>
                <a:spcPts val="0"/>
              </a:spcBef>
              <a:spcAft>
                <a:spcPts val="0"/>
              </a:spcAft>
              <a:buClr>
                <a:schemeClr val="lt1"/>
              </a:buClr>
              <a:buSzPts val="1600"/>
              <a:buFont typeface="Roboto Condensed Light"/>
              <a:buAutoNum type="arabicPeriod"/>
              <a:defRPr sz="1600" b="0" i="0" u="none" strike="noStrike" cap="none">
                <a:solidFill>
                  <a:schemeClr val="lt1"/>
                </a:solidFill>
                <a:latin typeface="Nunito"/>
                <a:ea typeface="Nunito"/>
                <a:cs typeface="Nunito"/>
                <a:sym typeface="Nunito"/>
              </a:defRPr>
            </a:lvl7pPr>
            <a:lvl8pPr marL="3657600" marR="0" lvl="7"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8pPr>
            <a:lvl9pPr marL="4114800" marR="0" lvl="8"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9pPr>
          </a:lstStyle>
          <a:p>
            <a:pPr marL="0" indent="0" algn="ctr">
              <a:buFont typeface="Nunito"/>
              <a:buNone/>
            </a:pPr>
            <a:r>
              <a:rPr lang="en-US" sz="1800" b="1" dirty="0">
                <a:solidFill>
                  <a:schemeClr val="tx1">
                    <a:lumMod val="50000"/>
                  </a:schemeClr>
                </a:solidFill>
                <a:latin typeface="+mn-lt"/>
              </a:rPr>
              <a:t>As discussed, we all have basic needs – and for those needs to be fulfilled, they must be able to pay for them. </a:t>
            </a:r>
          </a:p>
          <a:p>
            <a:pPr marL="0" indent="0" algn="ctr">
              <a:buFont typeface="Nunito"/>
              <a:buNone/>
            </a:pPr>
            <a:r>
              <a:rPr lang="en-US" sz="1800" b="1" dirty="0">
                <a:solidFill>
                  <a:schemeClr val="tx1">
                    <a:lumMod val="50000"/>
                  </a:schemeClr>
                </a:solidFill>
                <a:latin typeface="+mn-lt"/>
              </a:rPr>
              <a:t>For this to happen, people need to be working and earning money. </a:t>
            </a:r>
          </a:p>
          <a:p>
            <a:pPr marL="0" indent="0" algn="ctr">
              <a:buFont typeface="Nunito"/>
              <a:buNone/>
            </a:pPr>
            <a:r>
              <a:rPr lang="en-US" sz="1800" b="1" dirty="0">
                <a:solidFill>
                  <a:schemeClr val="tx1">
                    <a:lumMod val="50000"/>
                  </a:schemeClr>
                </a:solidFill>
                <a:latin typeface="+mn-lt"/>
              </a:rPr>
              <a:t>In return for doing the work, they receive REMUNERATION (payment in money). Some people have their own businesses and earn an income from their work. </a:t>
            </a:r>
          </a:p>
          <a:p>
            <a:pPr marL="0" indent="0" algn="ctr">
              <a:buFont typeface="Nunito"/>
              <a:buNone/>
            </a:pPr>
            <a:r>
              <a:rPr lang="en-US" sz="1800" b="1" dirty="0">
                <a:solidFill>
                  <a:schemeClr val="tx1">
                    <a:lumMod val="50000"/>
                  </a:schemeClr>
                </a:solidFill>
                <a:latin typeface="+mn-lt"/>
              </a:rPr>
              <a:t>Two of SA’s biggest Economic Needs are Employment and Money. If people are unemployed, they are not able to pay for goods and services.</a:t>
            </a:r>
          </a:p>
          <a:p>
            <a:pPr marL="0" indent="0" algn="ctr">
              <a:buFont typeface="Nunito"/>
              <a:buNone/>
            </a:pPr>
            <a:r>
              <a:rPr lang="en-US" sz="1800" b="1" dirty="0">
                <a:solidFill>
                  <a:schemeClr val="tx1">
                    <a:lumMod val="50000"/>
                  </a:schemeClr>
                </a:solidFill>
                <a:latin typeface="+mn-lt"/>
              </a:rPr>
              <a:t>People who are employed contribute positively to the country’s economy by: PAYING TAXES, SPENDING MONEY and CREATING WORK.</a:t>
            </a:r>
          </a:p>
        </p:txBody>
      </p:sp>
      <p:pic>
        <p:nvPicPr>
          <p:cNvPr id="2" name="Picture 1">
            <a:extLst>
              <a:ext uri="{FF2B5EF4-FFF2-40B4-BE49-F238E27FC236}">
                <a16:creationId xmlns:a16="http://schemas.microsoft.com/office/drawing/2014/main" id="{2902E4BE-C477-466F-C11B-C9A446C99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4184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35"/>
        <p:cNvGrpSpPr/>
        <p:nvPr/>
      </p:nvGrpSpPr>
      <p:grpSpPr>
        <a:xfrm>
          <a:off x="0" y="0"/>
          <a:ext cx="0" cy="0"/>
          <a:chOff x="0" y="0"/>
          <a:chExt cx="0" cy="0"/>
        </a:xfrm>
      </p:grpSpPr>
      <p:sp>
        <p:nvSpPr>
          <p:cNvPr id="4038" name="Google Shape;4038;p42"/>
          <p:cNvSpPr/>
          <p:nvPr/>
        </p:nvSpPr>
        <p:spPr>
          <a:xfrm>
            <a:off x="3909934" y="4874200"/>
            <a:ext cx="13083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39" name="Google Shape;4039;p42"/>
          <p:cNvGrpSpPr/>
          <p:nvPr/>
        </p:nvGrpSpPr>
        <p:grpSpPr>
          <a:xfrm>
            <a:off x="253388" y="307622"/>
            <a:ext cx="8637224" cy="778303"/>
            <a:chOff x="1828775" y="-454378"/>
            <a:chExt cx="5613998" cy="778303"/>
          </a:xfrm>
        </p:grpSpPr>
        <p:sp>
          <p:nvSpPr>
            <p:cNvPr id="4040" name="Google Shape;4040;p42"/>
            <p:cNvSpPr/>
            <p:nvPr/>
          </p:nvSpPr>
          <p:spPr>
            <a:xfrm>
              <a:off x="1896850" y="-363850"/>
              <a:ext cx="5476857" cy="605114"/>
            </a:xfrm>
            <a:custGeom>
              <a:avLst/>
              <a:gdLst/>
              <a:ahLst/>
              <a:cxnLst/>
              <a:rect l="l" t="t" r="r" b="b"/>
              <a:pathLst>
                <a:path w="277520" h="34573" extrusionOk="0">
                  <a:moveTo>
                    <a:pt x="1" y="1"/>
                  </a:moveTo>
                  <a:lnTo>
                    <a:pt x="1" y="34573"/>
                  </a:lnTo>
                  <a:lnTo>
                    <a:pt x="277519" y="34573"/>
                  </a:lnTo>
                  <a:lnTo>
                    <a:pt x="27751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42"/>
            <p:cNvSpPr/>
            <p:nvPr/>
          </p:nvSpPr>
          <p:spPr>
            <a:xfrm>
              <a:off x="1828775" y="-454375"/>
              <a:ext cx="5610701" cy="90545"/>
            </a:xfrm>
            <a:custGeom>
              <a:avLst/>
              <a:gdLst/>
              <a:ahLst/>
              <a:cxnLst/>
              <a:rect l="l" t="t" r="r" b="b"/>
              <a:pathLst>
                <a:path w="285750" h="5174" fill="none" extrusionOk="0">
                  <a:moveTo>
                    <a:pt x="4469" y="5174"/>
                  </a:moveTo>
                  <a:lnTo>
                    <a:pt x="0" y="0"/>
                  </a:lnTo>
                  <a:lnTo>
                    <a:pt x="285750" y="0"/>
                  </a:lnTo>
                  <a:lnTo>
                    <a:pt x="281987" y="517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42"/>
            <p:cNvSpPr/>
            <p:nvPr/>
          </p:nvSpPr>
          <p:spPr>
            <a:xfrm>
              <a:off x="1828796" y="-454378"/>
              <a:ext cx="78219" cy="773856"/>
            </a:xfrm>
            <a:custGeom>
              <a:avLst/>
              <a:gdLst/>
              <a:ahLst/>
              <a:cxnLst/>
              <a:rect l="l" t="t" r="r" b="b"/>
              <a:pathLst>
                <a:path w="4469" h="44214" extrusionOk="0">
                  <a:moveTo>
                    <a:pt x="0" y="0"/>
                  </a:moveTo>
                  <a:lnTo>
                    <a:pt x="0" y="44214"/>
                  </a:lnTo>
                  <a:lnTo>
                    <a:pt x="4469" y="39746"/>
                  </a:lnTo>
                  <a:lnTo>
                    <a:pt x="4469" y="5174"/>
                  </a:lnTo>
                  <a:lnTo>
                    <a:pt x="0" y="0"/>
                  </a:lnTo>
                  <a:close/>
                </a:path>
              </a:pathLst>
            </a:custGeom>
            <a:solidFill>
              <a:srgbClr val="382D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42"/>
            <p:cNvSpPr/>
            <p:nvPr/>
          </p:nvSpPr>
          <p:spPr>
            <a:xfrm>
              <a:off x="7373873" y="-454378"/>
              <a:ext cx="65862" cy="773856"/>
            </a:xfrm>
            <a:custGeom>
              <a:avLst/>
              <a:gdLst/>
              <a:ahLst/>
              <a:cxnLst/>
              <a:rect l="l" t="t" r="r" b="b"/>
              <a:pathLst>
                <a:path w="3763" h="44214" extrusionOk="0">
                  <a:moveTo>
                    <a:pt x="3763" y="0"/>
                  </a:moveTo>
                  <a:lnTo>
                    <a:pt x="0" y="5174"/>
                  </a:lnTo>
                  <a:lnTo>
                    <a:pt x="0" y="39746"/>
                  </a:lnTo>
                  <a:lnTo>
                    <a:pt x="3763" y="44214"/>
                  </a:lnTo>
                  <a:lnTo>
                    <a:pt x="3763" y="0"/>
                  </a:lnTo>
                  <a:close/>
                </a:path>
              </a:pathLst>
            </a:custGeom>
            <a:solidFill>
              <a:srgbClr val="382D4B"/>
            </a:solidFill>
            <a:ln>
              <a:noFill/>
            </a:ln>
            <a:effectLst>
              <a:outerShdw dist="57150" dir="2460000" algn="bl" rotWithShape="0">
                <a:srgbClr val="000000">
                  <a:alpha val="3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4" name="Google Shape;4044;p42"/>
            <p:cNvSpPr/>
            <p:nvPr/>
          </p:nvSpPr>
          <p:spPr>
            <a:xfrm>
              <a:off x="1828775" y="242225"/>
              <a:ext cx="5613998" cy="81700"/>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a:effectLst>
              <a:outerShdw dist="47625" dir="2280000" algn="bl" rotWithShape="0">
                <a:srgbClr val="000000">
                  <a:alpha val="39000"/>
                </a:srgbClr>
              </a:outerShdw>
            </a:effectLst>
          </p:spPr>
        </p:sp>
        <p:sp>
          <p:nvSpPr>
            <p:cNvPr id="4045" name="Google Shape;4045;p42"/>
            <p:cNvSpPr/>
            <p:nvPr/>
          </p:nvSpPr>
          <p:spPr>
            <a:xfrm rot="10800000" flipH="1">
              <a:off x="1828775" y="-454377"/>
              <a:ext cx="5613998" cy="96578"/>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p:spPr>
        </p:sp>
      </p:grpSp>
      <p:grpSp>
        <p:nvGrpSpPr>
          <p:cNvPr id="4075" name="Google Shape;4075;p42"/>
          <p:cNvGrpSpPr/>
          <p:nvPr/>
        </p:nvGrpSpPr>
        <p:grpSpPr>
          <a:xfrm>
            <a:off x="7652680" y="1075259"/>
            <a:ext cx="1491320" cy="3800713"/>
            <a:chOff x="2782200" y="238125"/>
            <a:chExt cx="2055575" cy="5238750"/>
          </a:xfrm>
        </p:grpSpPr>
        <p:sp>
          <p:nvSpPr>
            <p:cNvPr id="4076" name="Google Shape;4076;p42"/>
            <p:cNvSpPr/>
            <p:nvPr/>
          </p:nvSpPr>
          <p:spPr>
            <a:xfrm>
              <a:off x="3675000" y="238125"/>
              <a:ext cx="559875" cy="559875"/>
            </a:xfrm>
            <a:custGeom>
              <a:avLst/>
              <a:gdLst/>
              <a:ahLst/>
              <a:cxnLst/>
              <a:rect l="l" t="t" r="r" b="b"/>
              <a:pathLst>
                <a:path w="22395" h="22395" extrusionOk="0">
                  <a:moveTo>
                    <a:pt x="11198" y="0"/>
                  </a:moveTo>
                  <a:lnTo>
                    <a:pt x="10630" y="21"/>
                  </a:lnTo>
                  <a:lnTo>
                    <a:pt x="10063" y="63"/>
                  </a:lnTo>
                  <a:lnTo>
                    <a:pt x="9496" y="147"/>
                  </a:lnTo>
                  <a:lnTo>
                    <a:pt x="8950" y="231"/>
                  </a:lnTo>
                  <a:lnTo>
                    <a:pt x="8404" y="357"/>
                  </a:lnTo>
                  <a:lnTo>
                    <a:pt x="7878" y="504"/>
                  </a:lnTo>
                  <a:lnTo>
                    <a:pt x="7353" y="693"/>
                  </a:lnTo>
                  <a:lnTo>
                    <a:pt x="6849" y="882"/>
                  </a:lnTo>
                  <a:lnTo>
                    <a:pt x="6345" y="1113"/>
                  </a:lnTo>
                  <a:lnTo>
                    <a:pt x="5862" y="1365"/>
                  </a:lnTo>
                  <a:lnTo>
                    <a:pt x="5400" y="1618"/>
                  </a:lnTo>
                  <a:lnTo>
                    <a:pt x="4937" y="1912"/>
                  </a:lnTo>
                  <a:lnTo>
                    <a:pt x="4496" y="2227"/>
                  </a:lnTo>
                  <a:lnTo>
                    <a:pt x="4076" y="2563"/>
                  </a:lnTo>
                  <a:lnTo>
                    <a:pt x="3677" y="2920"/>
                  </a:lnTo>
                  <a:lnTo>
                    <a:pt x="3278" y="3277"/>
                  </a:lnTo>
                  <a:lnTo>
                    <a:pt x="2921" y="3676"/>
                  </a:lnTo>
                  <a:lnTo>
                    <a:pt x="2564" y="4075"/>
                  </a:lnTo>
                  <a:lnTo>
                    <a:pt x="2227" y="4496"/>
                  </a:lnTo>
                  <a:lnTo>
                    <a:pt x="1912" y="4937"/>
                  </a:lnTo>
                  <a:lnTo>
                    <a:pt x="1639" y="5399"/>
                  </a:lnTo>
                  <a:lnTo>
                    <a:pt x="1366" y="5861"/>
                  </a:lnTo>
                  <a:lnTo>
                    <a:pt x="1114" y="6344"/>
                  </a:lnTo>
                  <a:lnTo>
                    <a:pt x="883" y="6848"/>
                  </a:lnTo>
                  <a:lnTo>
                    <a:pt x="694" y="7353"/>
                  </a:lnTo>
                  <a:lnTo>
                    <a:pt x="505" y="7878"/>
                  </a:lnTo>
                  <a:lnTo>
                    <a:pt x="358" y="8403"/>
                  </a:lnTo>
                  <a:lnTo>
                    <a:pt x="232" y="8949"/>
                  </a:lnTo>
                  <a:lnTo>
                    <a:pt x="148" y="9495"/>
                  </a:lnTo>
                  <a:lnTo>
                    <a:pt x="64" y="10042"/>
                  </a:lnTo>
                  <a:lnTo>
                    <a:pt x="22" y="10630"/>
                  </a:lnTo>
                  <a:lnTo>
                    <a:pt x="1" y="11197"/>
                  </a:lnTo>
                  <a:lnTo>
                    <a:pt x="22" y="11764"/>
                  </a:lnTo>
                  <a:lnTo>
                    <a:pt x="64" y="12331"/>
                  </a:lnTo>
                  <a:lnTo>
                    <a:pt x="148" y="12899"/>
                  </a:lnTo>
                  <a:lnTo>
                    <a:pt x="232" y="13445"/>
                  </a:lnTo>
                  <a:lnTo>
                    <a:pt x="358" y="13991"/>
                  </a:lnTo>
                  <a:lnTo>
                    <a:pt x="505" y="14516"/>
                  </a:lnTo>
                  <a:lnTo>
                    <a:pt x="694" y="15041"/>
                  </a:lnTo>
                  <a:lnTo>
                    <a:pt x="883" y="15546"/>
                  </a:lnTo>
                  <a:lnTo>
                    <a:pt x="1114" y="16050"/>
                  </a:lnTo>
                  <a:lnTo>
                    <a:pt x="1366" y="16533"/>
                  </a:lnTo>
                  <a:lnTo>
                    <a:pt x="1639" y="16995"/>
                  </a:lnTo>
                  <a:lnTo>
                    <a:pt x="1912" y="17457"/>
                  </a:lnTo>
                  <a:lnTo>
                    <a:pt x="2227" y="17898"/>
                  </a:lnTo>
                  <a:lnTo>
                    <a:pt x="2564" y="18319"/>
                  </a:lnTo>
                  <a:lnTo>
                    <a:pt x="2921" y="18718"/>
                  </a:lnTo>
                  <a:lnTo>
                    <a:pt x="3278" y="19117"/>
                  </a:lnTo>
                  <a:lnTo>
                    <a:pt x="3677" y="19474"/>
                  </a:lnTo>
                  <a:lnTo>
                    <a:pt x="4076" y="19831"/>
                  </a:lnTo>
                  <a:lnTo>
                    <a:pt x="4496" y="20167"/>
                  </a:lnTo>
                  <a:lnTo>
                    <a:pt x="4937" y="20482"/>
                  </a:lnTo>
                  <a:lnTo>
                    <a:pt x="5400" y="20755"/>
                  </a:lnTo>
                  <a:lnTo>
                    <a:pt x="5862" y="21029"/>
                  </a:lnTo>
                  <a:lnTo>
                    <a:pt x="6345" y="21281"/>
                  </a:lnTo>
                  <a:lnTo>
                    <a:pt x="6849" y="21512"/>
                  </a:lnTo>
                  <a:lnTo>
                    <a:pt x="7353" y="21701"/>
                  </a:lnTo>
                  <a:lnTo>
                    <a:pt x="7878" y="21890"/>
                  </a:lnTo>
                  <a:lnTo>
                    <a:pt x="8404" y="22037"/>
                  </a:lnTo>
                  <a:lnTo>
                    <a:pt x="8950" y="22163"/>
                  </a:lnTo>
                  <a:lnTo>
                    <a:pt x="9496" y="22247"/>
                  </a:lnTo>
                  <a:lnTo>
                    <a:pt x="10063" y="22331"/>
                  </a:lnTo>
                  <a:lnTo>
                    <a:pt x="10630" y="22373"/>
                  </a:lnTo>
                  <a:lnTo>
                    <a:pt x="11198" y="22394"/>
                  </a:lnTo>
                  <a:lnTo>
                    <a:pt x="11765" y="22373"/>
                  </a:lnTo>
                  <a:lnTo>
                    <a:pt x="12332" y="22331"/>
                  </a:lnTo>
                  <a:lnTo>
                    <a:pt x="12899" y="22247"/>
                  </a:lnTo>
                  <a:lnTo>
                    <a:pt x="13445" y="22163"/>
                  </a:lnTo>
                  <a:lnTo>
                    <a:pt x="13992" y="22037"/>
                  </a:lnTo>
                  <a:lnTo>
                    <a:pt x="14517" y="21890"/>
                  </a:lnTo>
                  <a:lnTo>
                    <a:pt x="15042" y="21701"/>
                  </a:lnTo>
                  <a:lnTo>
                    <a:pt x="15546" y="21512"/>
                  </a:lnTo>
                  <a:lnTo>
                    <a:pt x="16050" y="21281"/>
                  </a:lnTo>
                  <a:lnTo>
                    <a:pt x="16533" y="21029"/>
                  </a:lnTo>
                  <a:lnTo>
                    <a:pt x="16996" y="20755"/>
                  </a:lnTo>
                  <a:lnTo>
                    <a:pt x="17458" y="20482"/>
                  </a:lnTo>
                  <a:lnTo>
                    <a:pt x="17899" y="20167"/>
                  </a:lnTo>
                  <a:lnTo>
                    <a:pt x="18319" y="19831"/>
                  </a:lnTo>
                  <a:lnTo>
                    <a:pt x="18718" y="19474"/>
                  </a:lnTo>
                  <a:lnTo>
                    <a:pt x="19117" y="19117"/>
                  </a:lnTo>
                  <a:lnTo>
                    <a:pt x="19474" y="18718"/>
                  </a:lnTo>
                  <a:lnTo>
                    <a:pt x="19832" y="18319"/>
                  </a:lnTo>
                  <a:lnTo>
                    <a:pt x="20168" y="17898"/>
                  </a:lnTo>
                  <a:lnTo>
                    <a:pt x="20483" y="17457"/>
                  </a:lnTo>
                  <a:lnTo>
                    <a:pt x="20756" y="16995"/>
                  </a:lnTo>
                  <a:lnTo>
                    <a:pt x="21029" y="16533"/>
                  </a:lnTo>
                  <a:lnTo>
                    <a:pt x="21281" y="16050"/>
                  </a:lnTo>
                  <a:lnTo>
                    <a:pt x="21512" y="15546"/>
                  </a:lnTo>
                  <a:lnTo>
                    <a:pt x="21701" y="15041"/>
                  </a:lnTo>
                  <a:lnTo>
                    <a:pt x="21890" y="14516"/>
                  </a:lnTo>
                  <a:lnTo>
                    <a:pt x="22037" y="13991"/>
                  </a:lnTo>
                  <a:lnTo>
                    <a:pt x="22163" y="13445"/>
                  </a:lnTo>
                  <a:lnTo>
                    <a:pt x="22247" y="12899"/>
                  </a:lnTo>
                  <a:lnTo>
                    <a:pt x="22331" y="12331"/>
                  </a:lnTo>
                  <a:lnTo>
                    <a:pt x="22373" y="11764"/>
                  </a:lnTo>
                  <a:lnTo>
                    <a:pt x="22395" y="11197"/>
                  </a:lnTo>
                  <a:lnTo>
                    <a:pt x="22373" y="10630"/>
                  </a:lnTo>
                  <a:lnTo>
                    <a:pt x="22331" y="10042"/>
                  </a:lnTo>
                  <a:lnTo>
                    <a:pt x="22247" y="9495"/>
                  </a:lnTo>
                  <a:lnTo>
                    <a:pt x="22163" y="8949"/>
                  </a:lnTo>
                  <a:lnTo>
                    <a:pt x="22037" y="8403"/>
                  </a:lnTo>
                  <a:lnTo>
                    <a:pt x="21890" y="7878"/>
                  </a:lnTo>
                  <a:lnTo>
                    <a:pt x="21701" y="7353"/>
                  </a:lnTo>
                  <a:lnTo>
                    <a:pt x="21512" y="6848"/>
                  </a:lnTo>
                  <a:lnTo>
                    <a:pt x="21281" y="6344"/>
                  </a:lnTo>
                  <a:lnTo>
                    <a:pt x="21029" y="5861"/>
                  </a:lnTo>
                  <a:lnTo>
                    <a:pt x="20756" y="5399"/>
                  </a:lnTo>
                  <a:lnTo>
                    <a:pt x="20483" y="4937"/>
                  </a:lnTo>
                  <a:lnTo>
                    <a:pt x="20168" y="4496"/>
                  </a:lnTo>
                  <a:lnTo>
                    <a:pt x="19832" y="4075"/>
                  </a:lnTo>
                  <a:lnTo>
                    <a:pt x="19474" y="3676"/>
                  </a:lnTo>
                  <a:lnTo>
                    <a:pt x="19117" y="3277"/>
                  </a:lnTo>
                  <a:lnTo>
                    <a:pt x="18718" y="2920"/>
                  </a:lnTo>
                  <a:lnTo>
                    <a:pt x="18319" y="2563"/>
                  </a:lnTo>
                  <a:lnTo>
                    <a:pt x="17899" y="2227"/>
                  </a:lnTo>
                  <a:lnTo>
                    <a:pt x="17458" y="1912"/>
                  </a:lnTo>
                  <a:lnTo>
                    <a:pt x="16996" y="1618"/>
                  </a:lnTo>
                  <a:lnTo>
                    <a:pt x="16533" y="1365"/>
                  </a:lnTo>
                  <a:lnTo>
                    <a:pt x="16050" y="1113"/>
                  </a:lnTo>
                  <a:lnTo>
                    <a:pt x="15546" y="882"/>
                  </a:lnTo>
                  <a:lnTo>
                    <a:pt x="15042" y="693"/>
                  </a:lnTo>
                  <a:lnTo>
                    <a:pt x="14517" y="504"/>
                  </a:lnTo>
                  <a:lnTo>
                    <a:pt x="13992" y="357"/>
                  </a:lnTo>
                  <a:lnTo>
                    <a:pt x="13445" y="231"/>
                  </a:lnTo>
                  <a:lnTo>
                    <a:pt x="12899" y="147"/>
                  </a:lnTo>
                  <a:lnTo>
                    <a:pt x="12332" y="63"/>
                  </a:lnTo>
                  <a:lnTo>
                    <a:pt x="11765" y="21"/>
                  </a:lnTo>
                  <a:lnTo>
                    <a:pt x="1119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42"/>
            <p:cNvSpPr/>
            <p:nvPr/>
          </p:nvSpPr>
          <p:spPr>
            <a:xfrm>
              <a:off x="3374075" y="382025"/>
              <a:ext cx="746300" cy="752600"/>
            </a:xfrm>
            <a:custGeom>
              <a:avLst/>
              <a:gdLst/>
              <a:ahLst/>
              <a:cxnLst/>
              <a:rect l="l" t="t" r="r" b="b"/>
              <a:pathLst>
                <a:path w="29852" h="30104" extrusionOk="0">
                  <a:moveTo>
                    <a:pt x="14159" y="0"/>
                  </a:moveTo>
                  <a:lnTo>
                    <a:pt x="13403" y="63"/>
                  </a:lnTo>
                  <a:lnTo>
                    <a:pt x="12647" y="168"/>
                  </a:lnTo>
                  <a:lnTo>
                    <a:pt x="11912" y="294"/>
                  </a:lnTo>
                  <a:lnTo>
                    <a:pt x="11197" y="462"/>
                  </a:lnTo>
                  <a:lnTo>
                    <a:pt x="10483" y="672"/>
                  </a:lnTo>
                  <a:lnTo>
                    <a:pt x="9790" y="903"/>
                  </a:lnTo>
                  <a:lnTo>
                    <a:pt x="9118" y="1176"/>
                  </a:lnTo>
                  <a:lnTo>
                    <a:pt x="8466" y="1471"/>
                  </a:lnTo>
                  <a:lnTo>
                    <a:pt x="7815" y="1807"/>
                  </a:lnTo>
                  <a:lnTo>
                    <a:pt x="7185" y="2164"/>
                  </a:lnTo>
                  <a:lnTo>
                    <a:pt x="6576" y="2563"/>
                  </a:lnTo>
                  <a:lnTo>
                    <a:pt x="5987" y="2983"/>
                  </a:lnTo>
                  <a:lnTo>
                    <a:pt x="5441" y="3424"/>
                  </a:lnTo>
                  <a:lnTo>
                    <a:pt x="4895" y="3907"/>
                  </a:lnTo>
                  <a:lnTo>
                    <a:pt x="4370" y="4412"/>
                  </a:lnTo>
                  <a:lnTo>
                    <a:pt x="3887" y="4916"/>
                  </a:lnTo>
                  <a:lnTo>
                    <a:pt x="3404" y="5462"/>
                  </a:lnTo>
                  <a:lnTo>
                    <a:pt x="2962" y="6029"/>
                  </a:lnTo>
                  <a:lnTo>
                    <a:pt x="2542" y="6638"/>
                  </a:lnTo>
                  <a:lnTo>
                    <a:pt x="2164" y="7248"/>
                  </a:lnTo>
                  <a:lnTo>
                    <a:pt x="1807" y="7878"/>
                  </a:lnTo>
                  <a:lnTo>
                    <a:pt x="1471" y="8529"/>
                  </a:lnTo>
                  <a:lnTo>
                    <a:pt x="1177" y="9180"/>
                  </a:lnTo>
                  <a:lnTo>
                    <a:pt x="904" y="9874"/>
                  </a:lnTo>
                  <a:lnTo>
                    <a:pt x="673" y="10567"/>
                  </a:lnTo>
                  <a:lnTo>
                    <a:pt x="463" y="11281"/>
                  </a:lnTo>
                  <a:lnTo>
                    <a:pt x="294" y="12016"/>
                  </a:lnTo>
                  <a:lnTo>
                    <a:pt x="168" y="12752"/>
                  </a:lnTo>
                  <a:lnTo>
                    <a:pt x="84" y="13508"/>
                  </a:lnTo>
                  <a:lnTo>
                    <a:pt x="21" y="14285"/>
                  </a:lnTo>
                  <a:lnTo>
                    <a:pt x="0" y="15041"/>
                  </a:lnTo>
                  <a:lnTo>
                    <a:pt x="21" y="15819"/>
                  </a:lnTo>
                  <a:lnTo>
                    <a:pt x="84" y="16596"/>
                  </a:lnTo>
                  <a:lnTo>
                    <a:pt x="168" y="17352"/>
                  </a:lnTo>
                  <a:lnTo>
                    <a:pt x="294" y="18088"/>
                  </a:lnTo>
                  <a:lnTo>
                    <a:pt x="463" y="18823"/>
                  </a:lnTo>
                  <a:lnTo>
                    <a:pt x="673" y="19537"/>
                  </a:lnTo>
                  <a:lnTo>
                    <a:pt x="904" y="20230"/>
                  </a:lnTo>
                  <a:lnTo>
                    <a:pt x="1177" y="20903"/>
                  </a:lnTo>
                  <a:lnTo>
                    <a:pt x="1471" y="21575"/>
                  </a:lnTo>
                  <a:lnTo>
                    <a:pt x="1807" y="22226"/>
                  </a:lnTo>
                  <a:lnTo>
                    <a:pt x="2164" y="22856"/>
                  </a:lnTo>
                  <a:lnTo>
                    <a:pt x="2542" y="23465"/>
                  </a:lnTo>
                  <a:lnTo>
                    <a:pt x="2962" y="24054"/>
                  </a:lnTo>
                  <a:lnTo>
                    <a:pt x="3404" y="24621"/>
                  </a:lnTo>
                  <a:lnTo>
                    <a:pt x="3887" y="25167"/>
                  </a:lnTo>
                  <a:lnTo>
                    <a:pt x="4370" y="25692"/>
                  </a:lnTo>
                  <a:lnTo>
                    <a:pt x="4895" y="26196"/>
                  </a:lnTo>
                  <a:lnTo>
                    <a:pt x="5441" y="26680"/>
                  </a:lnTo>
                  <a:lnTo>
                    <a:pt x="5987" y="27121"/>
                  </a:lnTo>
                  <a:lnTo>
                    <a:pt x="6576" y="27541"/>
                  </a:lnTo>
                  <a:lnTo>
                    <a:pt x="7185" y="27919"/>
                  </a:lnTo>
                  <a:lnTo>
                    <a:pt x="7815" y="28297"/>
                  </a:lnTo>
                  <a:lnTo>
                    <a:pt x="8466" y="28633"/>
                  </a:lnTo>
                  <a:lnTo>
                    <a:pt x="9118" y="28927"/>
                  </a:lnTo>
                  <a:lnTo>
                    <a:pt x="9790" y="29201"/>
                  </a:lnTo>
                  <a:lnTo>
                    <a:pt x="10483" y="29432"/>
                  </a:lnTo>
                  <a:lnTo>
                    <a:pt x="11197" y="29642"/>
                  </a:lnTo>
                  <a:lnTo>
                    <a:pt x="11912" y="29810"/>
                  </a:lnTo>
                  <a:lnTo>
                    <a:pt x="12647" y="29936"/>
                  </a:lnTo>
                  <a:lnTo>
                    <a:pt x="13403" y="30041"/>
                  </a:lnTo>
                  <a:lnTo>
                    <a:pt x="14159" y="30083"/>
                  </a:lnTo>
                  <a:lnTo>
                    <a:pt x="14937" y="30104"/>
                  </a:lnTo>
                  <a:lnTo>
                    <a:pt x="15693" y="30083"/>
                  </a:lnTo>
                  <a:lnTo>
                    <a:pt x="16449" y="30041"/>
                  </a:lnTo>
                  <a:lnTo>
                    <a:pt x="17205" y="29936"/>
                  </a:lnTo>
                  <a:lnTo>
                    <a:pt x="17941" y="29810"/>
                  </a:lnTo>
                  <a:lnTo>
                    <a:pt x="18655" y="29642"/>
                  </a:lnTo>
                  <a:lnTo>
                    <a:pt x="19369" y="29432"/>
                  </a:lnTo>
                  <a:lnTo>
                    <a:pt x="20062" y="29201"/>
                  </a:lnTo>
                  <a:lnTo>
                    <a:pt x="20735" y="28927"/>
                  </a:lnTo>
                  <a:lnTo>
                    <a:pt x="21407" y="28633"/>
                  </a:lnTo>
                  <a:lnTo>
                    <a:pt x="22037" y="28297"/>
                  </a:lnTo>
                  <a:lnTo>
                    <a:pt x="22667" y="27919"/>
                  </a:lnTo>
                  <a:lnTo>
                    <a:pt x="23277" y="27541"/>
                  </a:lnTo>
                  <a:lnTo>
                    <a:pt x="23865" y="27121"/>
                  </a:lnTo>
                  <a:lnTo>
                    <a:pt x="24432" y="26680"/>
                  </a:lnTo>
                  <a:lnTo>
                    <a:pt x="24978" y="26196"/>
                  </a:lnTo>
                  <a:lnTo>
                    <a:pt x="25482" y="25692"/>
                  </a:lnTo>
                  <a:lnTo>
                    <a:pt x="25987" y="25167"/>
                  </a:lnTo>
                  <a:lnTo>
                    <a:pt x="26449" y="24621"/>
                  </a:lnTo>
                  <a:lnTo>
                    <a:pt x="26890" y="24054"/>
                  </a:lnTo>
                  <a:lnTo>
                    <a:pt x="27310" y="23465"/>
                  </a:lnTo>
                  <a:lnTo>
                    <a:pt x="27709" y="22856"/>
                  </a:lnTo>
                  <a:lnTo>
                    <a:pt x="28066" y="22226"/>
                  </a:lnTo>
                  <a:lnTo>
                    <a:pt x="28381" y="21575"/>
                  </a:lnTo>
                  <a:lnTo>
                    <a:pt x="28696" y="20903"/>
                  </a:lnTo>
                  <a:lnTo>
                    <a:pt x="28949" y="20230"/>
                  </a:lnTo>
                  <a:lnTo>
                    <a:pt x="29180" y="19537"/>
                  </a:lnTo>
                  <a:lnTo>
                    <a:pt x="29390" y="18823"/>
                  </a:lnTo>
                  <a:lnTo>
                    <a:pt x="29558" y="18088"/>
                  </a:lnTo>
                  <a:lnTo>
                    <a:pt x="29684" y="17352"/>
                  </a:lnTo>
                  <a:lnTo>
                    <a:pt x="29789" y="16596"/>
                  </a:lnTo>
                  <a:lnTo>
                    <a:pt x="29852" y="15819"/>
                  </a:lnTo>
                  <a:lnTo>
                    <a:pt x="29852" y="15041"/>
                  </a:lnTo>
                  <a:lnTo>
                    <a:pt x="29852" y="14285"/>
                  </a:lnTo>
                  <a:lnTo>
                    <a:pt x="29789" y="13508"/>
                  </a:lnTo>
                  <a:lnTo>
                    <a:pt x="29684" y="12752"/>
                  </a:lnTo>
                  <a:lnTo>
                    <a:pt x="29558" y="12016"/>
                  </a:lnTo>
                  <a:lnTo>
                    <a:pt x="29390" y="11281"/>
                  </a:lnTo>
                  <a:lnTo>
                    <a:pt x="29180" y="10567"/>
                  </a:lnTo>
                  <a:lnTo>
                    <a:pt x="28949" y="9874"/>
                  </a:lnTo>
                  <a:lnTo>
                    <a:pt x="28696" y="9180"/>
                  </a:lnTo>
                  <a:lnTo>
                    <a:pt x="28381" y="8529"/>
                  </a:lnTo>
                  <a:lnTo>
                    <a:pt x="28066" y="7878"/>
                  </a:lnTo>
                  <a:lnTo>
                    <a:pt x="27709" y="7248"/>
                  </a:lnTo>
                  <a:lnTo>
                    <a:pt x="27310" y="6638"/>
                  </a:lnTo>
                  <a:lnTo>
                    <a:pt x="26890" y="6029"/>
                  </a:lnTo>
                  <a:lnTo>
                    <a:pt x="26449" y="5462"/>
                  </a:lnTo>
                  <a:lnTo>
                    <a:pt x="25987" y="4916"/>
                  </a:lnTo>
                  <a:lnTo>
                    <a:pt x="25482" y="4412"/>
                  </a:lnTo>
                  <a:lnTo>
                    <a:pt x="24978" y="3907"/>
                  </a:lnTo>
                  <a:lnTo>
                    <a:pt x="24432" y="3424"/>
                  </a:lnTo>
                  <a:lnTo>
                    <a:pt x="23865" y="2983"/>
                  </a:lnTo>
                  <a:lnTo>
                    <a:pt x="23277" y="2563"/>
                  </a:lnTo>
                  <a:lnTo>
                    <a:pt x="22667" y="2164"/>
                  </a:lnTo>
                  <a:lnTo>
                    <a:pt x="22037" y="1807"/>
                  </a:lnTo>
                  <a:lnTo>
                    <a:pt x="21407" y="1471"/>
                  </a:lnTo>
                  <a:lnTo>
                    <a:pt x="20735" y="1176"/>
                  </a:lnTo>
                  <a:lnTo>
                    <a:pt x="20062" y="903"/>
                  </a:lnTo>
                  <a:lnTo>
                    <a:pt x="19369" y="672"/>
                  </a:lnTo>
                  <a:lnTo>
                    <a:pt x="18655" y="462"/>
                  </a:lnTo>
                  <a:lnTo>
                    <a:pt x="17941" y="294"/>
                  </a:lnTo>
                  <a:lnTo>
                    <a:pt x="17205" y="168"/>
                  </a:lnTo>
                  <a:lnTo>
                    <a:pt x="16449" y="63"/>
                  </a:lnTo>
                  <a:lnTo>
                    <a:pt x="15693"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42"/>
            <p:cNvSpPr/>
            <p:nvPr/>
          </p:nvSpPr>
          <p:spPr>
            <a:xfrm>
              <a:off x="3868800" y="456600"/>
              <a:ext cx="251575" cy="541475"/>
            </a:xfrm>
            <a:custGeom>
              <a:avLst/>
              <a:gdLst/>
              <a:ahLst/>
              <a:cxnLst/>
              <a:rect l="l" t="t" r="r" b="b"/>
              <a:pathLst>
                <a:path w="10063" h="21659" extrusionOk="0">
                  <a:moveTo>
                    <a:pt x="4076" y="0"/>
                  </a:moveTo>
                  <a:lnTo>
                    <a:pt x="4706" y="567"/>
                  </a:lnTo>
                  <a:lnTo>
                    <a:pt x="5252" y="1114"/>
                  </a:lnTo>
                  <a:lnTo>
                    <a:pt x="5735" y="1639"/>
                  </a:lnTo>
                  <a:lnTo>
                    <a:pt x="6177" y="2143"/>
                  </a:lnTo>
                  <a:lnTo>
                    <a:pt x="6555" y="2647"/>
                  </a:lnTo>
                  <a:lnTo>
                    <a:pt x="6891" y="3109"/>
                  </a:lnTo>
                  <a:lnTo>
                    <a:pt x="7164" y="3571"/>
                  </a:lnTo>
                  <a:lnTo>
                    <a:pt x="7395" y="4013"/>
                  </a:lnTo>
                  <a:lnTo>
                    <a:pt x="7584" y="4433"/>
                  </a:lnTo>
                  <a:lnTo>
                    <a:pt x="7731" y="4832"/>
                  </a:lnTo>
                  <a:lnTo>
                    <a:pt x="7836" y="5210"/>
                  </a:lnTo>
                  <a:lnTo>
                    <a:pt x="7920" y="5567"/>
                  </a:lnTo>
                  <a:lnTo>
                    <a:pt x="7962" y="5924"/>
                  </a:lnTo>
                  <a:lnTo>
                    <a:pt x="7962" y="6260"/>
                  </a:lnTo>
                  <a:lnTo>
                    <a:pt x="7962" y="6554"/>
                  </a:lnTo>
                  <a:lnTo>
                    <a:pt x="7920" y="6849"/>
                  </a:lnTo>
                  <a:lnTo>
                    <a:pt x="7878" y="7122"/>
                  </a:lnTo>
                  <a:lnTo>
                    <a:pt x="7794" y="7395"/>
                  </a:lnTo>
                  <a:lnTo>
                    <a:pt x="7710" y="7626"/>
                  </a:lnTo>
                  <a:lnTo>
                    <a:pt x="7605" y="7857"/>
                  </a:lnTo>
                  <a:lnTo>
                    <a:pt x="7500" y="8046"/>
                  </a:lnTo>
                  <a:lnTo>
                    <a:pt x="7395" y="8235"/>
                  </a:lnTo>
                  <a:lnTo>
                    <a:pt x="7164" y="8571"/>
                  </a:lnTo>
                  <a:lnTo>
                    <a:pt x="6933" y="8802"/>
                  </a:lnTo>
                  <a:lnTo>
                    <a:pt x="6744" y="8991"/>
                  </a:lnTo>
                  <a:lnTo>
                    <a:pt x="6576" y="9138"/>
                  </a:lnTo>
                  <a:lnTo>
                    <a:pt x="0" y="21659"/>
                  </a:lnTo>
                  <a:lnTo>
                    <a:pt x="6807" y="21470"/>
                  </a:lnTo>
                  <a:lnTo>
                    <a:pt x="7164" y="20987"/>
                  </a:lnTo>
                  <a:lnTo>
                    <a:pt x="7521" y="20482"/>
                  </a:lnTo>
                  <a:lnTo>
                    <a:pt x="7857" y="19957"/>
                  </a:lnTo>
                  <a:lnTo>
                    <a:pt x="8172" y="19411"/>
                  </a:lnTo>
                  <a:lnTo>
                    <a:pt x="8466" y="18865"/>
                  </a:lnTo>
                  <a:lnTo>
                    <a:pt x="8739" y="18298"/>
                  </a:lnTo>
                  <a:lnTo>
                    <a:pt x="8971" y="17730"/>
                  </a:lnTo>
                  <a:lnTo>
                    <a:pt x="9202" y="17142"/>
                  </a:lnTo>
                  <a:lnTo>
                    <a:pt x="9412" y="16533"/>
                  </a:lnTo>
                  <a:lnTo>
                    <a:pt x="9580" y="15924"/>
                  </a:lnTo>
                  <a:lnTo>
                    <a:pt x="9727" y="15315"/>
                  </a:lnTo>
                  <a:lnTo>
                    <a:pt x="9853" y="14684"/>
                  </a:lnTo>
                  <a:lnTo>
                    <a:pt x="9937" y="14033"/>
                  </a:lnTo>
                  <a:lnTo>
                    <a:pt x="10021" y="13382"/>
                  </a:lnTo>
                  <a:lnTo>
                    <a:pt x="10063" y="12731"/>
                  </a:lnTo>
                  <a:lnTo>
                    <a:pt x="10063" y="12058"/>
                  </a:lnTo>
                  <a:lnTo>
                    <a:pt x="10063" y="11596"/>
                  </a:lnTo>
                  <a:lnTo>
                    <a:pt x="10042" y="11155"/>
                  </a:lnTo>
                  <a:lnTo>
                    <a:pt x="10021" y="10693"/>
                  </a:lnTo>
                  <a:lnTo>
                    <a:pt x="9958" y="10252"/>
                  </a:lnTo>
                  <a:lnTo>
                    <a:pt x="9895" y="9790"/>
                  </a:lnTo>
                  <a:lnTo>
                    <a:pt x="9832" y="9348"/>
                  </a:lnTo>
                  <a:lnTo>
                    <a:pt x="9748" y="8907"/>
                  </a:lnTo>
                  <a:lnTo>
                    <a:pt x="9643" y="8487"/>
                  </a:lnTo>
                  <a:lnTo>
                    <a:pt x="9538" y="8046"/>
                  </a:lnTo>
                  <a:lnTo>
                    <a:pt x="9412" y="7626"/>
                  </a:lnTo>
                  <a:lnTo>
                    <a:pt x="9286" y="7206"/>
                  </a:lnTo>
                  <a:lnTo>
                    <a:pt x="9139" y="6807"/>
                  </a:lnTo>
                  <a:lnTo>
                    <a:pt x="8971" y="6386"/>
                  </a:lnTo>
                  <a:lnTo>
                    <a:pt x="8802" y="5987"/>
                  </a:lnTo>
                  <a:lnTo>
                    <a:pt x="8445" y="5210"/>
                  </a:lnTo>
                  <a:lnTo>
                    <a:pt x="8025" y="4454"/>
                  </a:lnTo>
                  <a:lnTo>
                    <a:pt x="7563" y="3718"/>
                  </a:lnTo>
                  <a:lnTo>
                    <a:pt x="7080" y="3025"/>
                  </a:lnTo>
                  <a:lnTo>
                    <a:pt x="6555" y="2353"/>
                  </a:lnTo>
                  <a:lnTo>
                    <a:pt x="5987" y="1702"/>
                  </a:lnTo>
                  <a:lnTo>
                    <a:pt x="5378" y="1114"/>
                  </a:lnTo>
                  <a:lnTo>
                    <a:pt x="4748" y="525"/>
                  </a:lnTo>
                  <a:lnTo>
                    <a:pt x="40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42"/>
            <p:cNvSpPr/>
            <p:nvPr/>
          </p:nvSpPr>
          <p:spPr>
            <a:xfrm>
              <a:off x="4190725" y="2225425"/>
              <a:ext cx="177025" cy="296750"/>
            </a:xfrm>
            <a:custGeom>
              <a:avLst/>
              <a:gdLst/>
              <a:ahLst/>
              <a:cxnLst/>
              <a:rect l="l" t="t" r="r" b="b"/>
              <a:pathLst>
                <a:path w="7081" h="11870" extrusionOk="0">
                  <a:moveTo>
                    <a:pt x="2795" y="0"/>
                  </a:moveTo>
                  <a:lnTo>
                    <a:pt x="2711" y="63"/>
                  </a:lnTo>
                  <a:lnTo>
                    <a:pt x="2480" y="274"/>
                  </a:lnTo>
                  <a:lnTo>
                    <a:pt x="2144" y="631"/>
                  </a:lnTo>
                  <a:lnTo>
                    <a:pt x="1723" y="1093"/>
                  </a:lnTo>
                  <a:lnTo>
                    <a:pt x="1513" y="1387"/>
                  </a:lnTo>
                  <a:lnTo>
                    <a:pt x="1282" y="1681"/>
                  </a:lnTo>
                  <a:lnTo>
                    <a:pt x="1072" y="2038"/>
                  </a:lnTo>
                  <a:lnTo>
                    <a:pt x="862" y="2395"/>
                  </a:lnTo>
                  <a:lnTo>
                    <a:pt x="673" y="2773"/>
                  </a:lnTo>
                  <a:lnTo>
                    <a:pt x="484" y="3194"/>
                  </a:lnTo>
                  <a:lnTo>
                    <a:pt x="337" y="3635"/>
                  </a:lnTo>
                  <a:lnTo>
                    <a:pt x="211" y="4097"/>
                  </a:lnTo>
                  <a:lnTo>
                    <a:pt x="106" y="4559"/>
                  </a:lnTo>
                  <a:lnTo>
                    <a:pt x="43" y="5063"/>
                  </a:lnTo>
                  <a:lnTo>
                    <a:pt x="1" y="5567"/>
                  </a:lnTo>
                  <a:lnTo>
                    <a:pt x="1" y="6093"/>
                  </a:lnTo>
                  <a:lnTo>
                    <a:pt x="1" y="6597"/>
                  </a:lnTo>
                  <a:lnTo>
                    <a:pt x="43" y="7122"/>
                  </a:lnTo>
                  <a:lnTo>
                    <a:pt x="106" y="7647"/>
                  </a:lnTo>
                  <a:lnTo>
                    <a:pt x="211" y="8151"/>
                  </a:lnTo>
                  <a:lnTo>
                    <a:pt x="316" y="8635"/>
                  </a:lnTo>
                  <a:lnTo>
                    <a:pt x="463" y="9118"/>
                  </a:lnTo>
                  <a:lnTo>
                    <a:pt x="631" y="9559"/>
                  </a:lnTo>
                  <a:lnTo>
                    <a:pt x="820" y="10000"/>
                  </a:lnTo>
                  <a:lnTo>
                    <a:pt x="1030" y="10399"/>
                  </a:lnTo>
                  <a:lnTo>
                    <a:pt x="1261" y="10756"/>
                  </a:lnTo>
                  <a:lnTo>
                    <a:pt x="1513" y="11092"/>
                  </a:lnTo>
                  <a:lnTo>
                    <a:pt x="1787" y="11366"/>
                  </a:lnTo>
                  <a:lnTo>
                    <a:pt x="1934" y="11492"/>
                  </a:lnTo>
                  <a:lnTo>
                    <a:pt x="2102" y="11597"/>
                  </a:lnTo>
                  <a:lnTo>
                    <a:pt x="2270" y="11681"/>
                  </a:lnTo>
                  <a:lnTo>
                    <a:pt x="2438" y="11744"/>
                  </a:lnTo>
                  <a:lnTo>
                    <a:pt x="2606" y="11807"/>
                  </a:lnTo>
                  <a:lnTo>
                    <a:pt x="2795" y="11849"/>
                  </a:lnTo>
                  <a:lnTo>
                    <a:pt x="2984" y="11870"/>
                  </a:lnTo>
                  <a:lnTo>
                    <a:pt x="3362" y="11870"/>
                  </a:lnTo>
                  <a:lnTo>
                    <a:pt x="3572" y="11849"/>
                  </a:lnTo>
                  <a:lnTo>
                    <a:pt x="3761" y="11828"/>
                  </a:lnTo>
                  <a:lnTo>
                    <a:pt x="3971" y="11765"/>
                  </a:lnTo>
                  <a:lnTo>
                    <a:pt x="4370" y="11639"/>
                  </a:lnTo>
                  <a:lnTo>
                    <a:pt x="4770" y="11471"/>
                  </a:lnTo>
                  <a:lnTo>
                    <a:pt x="5148" y="11239"/>
                  </a:lnTo>
                  <a:lnTo>
                    <a:pt x="5526" y="10987"/>
                  </a:lnTo>
                  <a:lnTo>
                    <a:pt x="5862" y="10672"/>
                  </a:lnTo>
                  <a:lnTo>
                    <a:pt x="6177" y="10336"/>
                  </a:lnTo>
                  <a:lnTo>
                    <a:pt x="6450" y="9979"/>
                  </a:lnTo>
                  <a:lnTo>
                    <a:pt x="6576" y="9769"/>
                  </a:lnTo>
                  <a:lnTo>
                    <a:pt x="6702" y="9580"/>
                  </a:lnTo>
                  <a:lnTo>
                    <a:pt x="6807" y="9370"/>
                  </a:lnTo>
                  <a:lnTo>
                    <a:pt x="6891" y="9160"/>
                  </a:lnTo>
                  <a:lnTo>
                    <a:pt x="6954" y="8929"/>
                  </a:lnTo>
                  <a:lnTo>
                    <a:pt x="7017" y="8698"/>
                  </a:lnTo>
                  <a:lnTo>
                    <a:pt x="7059" y="8487"/>
                  </a:lnTo>
                  <a:lnTo>
                    <a:pt x="7080" y="8298"/>
                  </a:lnTo>
                  <a:lnTo>
                    <a:pt x="7080" y="8151"/>
                  </a:lnTo>
                  <a:lnTo>
                    <a:pt x="7059" y="8004"/>
                  </a:lnTo>
                  <a:lnTo>
                    <a:pt x="7017" y="7878"/>
                  </a:lnTo>
                  <a:lnTo>
                    <a:pt x="6954" y="7794"/>
                  </a:lnTo>
                  <a:lnTo>
                    <a:pt x="6870" y="7710"/>
                  </a:lnTo>
                  <a:lnTo>
                    <a:pt x="6786" y="7668"/>
                  </a:lnTo>
                  <a:lnTo>
                    <a:pt x="6681" y="7626"/>
                  </a:lnTo>
                  <a:lnTo>
                    <a:pt x="6555" y="7605"/>
                  </a:lnTo>
                  <a:lnTo>
                    <a:pt x="6429" y="7584"/>
                  </a:lnTo>
                  <a:lnTo>
                    <a:pt x="6282" y="7584"/>
                  </a:lnTo>
                  <a:lnTo>
                    <a:pt x="5988" y="7647"/>
                  </a:lnTo>
                  <a:lnTo>
                    <a:pt x="5673" y="7731"/>
                  </a:lnTo>
                  <a:lnTo>
                    <a:pt x="5358" y="7836"/>
                  </a:lnTo>
                  <a:lnTo>
                    <a:pt x="5043" y="7962"/>
                  </a:lnTo>
                  <a:lnTo>
                    <a:pt x="4454" y="8235"/>
                  </a:lnTo>
                  <a:lnTo>
                    <a:pt x="4055" y="8466"/>
                  </a:lnTo>
                  <a:lnTo>
                    <a:pt x="3887" y="8551"/>
                  </a:lnTo>
                  <a:lnTo>
                    <a:pt x="3950" y="8319"/>
                  </a:lnTo>
                  <a:lnTo>
                    <a:pt x="4034" y="8046"/>
                  </a:lnTo>
                  <a:lnTo>
                    <a:pt x="4097" y="7689"/>
                  </a:lnTo>
                  <a:lnTo>
                    <a:pt x="4181" y="7248"/>
                  </a:lnTo>
                  <a:lnTo>
                    <a:pt x="4223" y="6744"/>
                  </a:lnTo>
                  <a:lnTo>
                    <a:pt x="4265" y="6156"/>
                  </a:lnTo>
                  <a:lnTo>
                    <a:pt x="4244" y="5546"/>
                  </a:lnTo>
                  <a:lnTo>
                    <a:pt x="2795"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0" name="Google Shape;4080;p42"/>
            <p:cNvSpPr/>
            <p:nvPr/>
          </p:nvSpPr>
          <p:spPr>
            <a:xfrm>
              <a:off x="4190725" y="2225425"/>
              <a:ext cx="177025" cy="296750"/>
            </a:xfrm>
            <a:custGeom>
              <a:avLst/>
              <a:gdLst/>
              <a:ahLst/>
              <a:cxnLst/>
              <a:rect l="l" t="t" r="r" b="b"/>
              <a:pathLst>
                <a:path w="7081" h="11870" fill="none" extrusionOk="0">
                  <a:moveTo>
                    <a:pt x="2795" y="0"/>
                  </a:moveTo>
                  <a:lnTo>
                    <a:pt x="2795" y="0"/>
                  </a:lnTo>
                  <a:lnTo>
                    <a:pt x="2711" y="63"/>
                  </a:lnTo>
                  <a:lnTo>
                    <a:pt x="2480" y="274"/>
                  </a:lnTo>
                  <a:lnTo>
                    <a:pt x="2144" y="631"/>
                  </a:lnTo>
                  <a:lnTo>
                    <a:pt x="1723" y="1093"/>
                  </a:lnTo>
                  <a:lnTo>
                    <a:pt x="1513" y="1387"/>
                  </a:lnTo>
                  <a:lnTo>
                    <a:pt x="1282" y="1681"/>
                  </a:lnTo>
                  <a:lnTo>
                    <a:pt x="1072" y="2038"/>
                  </a:lnTo>
                  <a:lnTo>
                    <a:pt x="862" y="2395"/>
                  </a:lnTo>
                  <a:lnTo>
                    <a:pt x="673" y="2773"/>
                  </a:lnTo>
                  <a:lnTo>
                    <a:pt x="484" y="3194"/>
                  </a:lnTo>
                  <a:lnTo>
                    <a:pt x="337" y="3635"/>
                  </a:lnTo>
                  <a:lnTo>
                    <a:pt x="211" y="4097"/>
                  </a:lnTo>
                  <a:lnTo>
                    <a:pt x="211" y="4097"/>
                  </a:lnTo>
                  <a:lnTo>
                    <a:pt x="106" y="4559"/>
                  </a:lnTo>
                  <a:lnTo>
                    <a:pt x="43" y="5063"/>
                  </a:lnTo>
                  <a:lnTo>
                    <a:pt x="1" y="5567"/>
                  </a:lnTo>
                  <a:lnTo>
                    <a:pt x="1" y="6093"/>
                  </a:lnTo>
                  <a:lnTo>
                    <a:pt x="1" y="6597"/>
                  </a:lnTo>
                  <a:lnTo>
                    <a:pt x="43" y="7122"/>
                  </a:lnTo>
                  <a:lnTo>
                    <a:pt x="106" y="7647"/>
                  </a:lnTo>
                  <a:lnTo>
                    <a:pt x="211" y="8151"/>
                  </a:lnTo>
                  <a:lnTo>
                    <a:pt x="316" y="8635"/>
                  </a:lnTo>
                  <a:lnTo>
                    <a:pt x="463" y="9118"/>
                  </a:lnTo>
                  <a:lnTo>
                    <a:pt x="631" y="9559"/>
                  </a:lnTo>
                  <a:lnTo>
                    <a:pt x="820" y="10000"/>
                  </a:lnTo>
                  <a:lnTo>
                    <a:pt x="1030" y="10399"/>
                  </a:lnTo>
                  <a:lnTo>
                    <a:pt x="1261" y="10756"/>
                  </a:lnTo>
                  <a:lnTo>
                    <a:pt x="1513" y="11092"/>
                  </a:lnTo>
                  <a:lnTo>
                    <a:pt x="1787" y="11366"/>
                  </a:lnTo>
                  <a:lnTo>
                    <a:pt x="1787" y="11366"/>
                  </a:lnTo>
                  <a:lnTo>
                    <a:pt x="1934" y="11492"/>
                  </a:lnTo>
                  <a:lnTo>
                    <a:pt x="2102" y="11597"/>
                  </a:lnTo>
                  <a:lnTo>
                    <a:pt x="2270" y="11681"/>
                  </a:lnTo>
                  <a:lnTo>
                    <a:pt x="2438" y="11744"/>
                  </a:lnTo>
                  <a:lnTo>
                    <a:pt x="2606" y="11807"/>
                  </a:lnTo>
                  <a:lnTo>
                    <a:pt x="2795" y="11849"/>
                  </a:lnTo>
                  <a:lnTo>
                    <a:pt x="2984" y="11870"/>
                  </a:lnTo>
                  <a:lnTo>
                    <a:pt x="3173" y="11870"/>
                  </a:lnTo>
                  <a:lnTo>
                    <a:pt x="3362" y="11870"/>
                  </a:lnTo>
                  <a:lnTo>
                    <a:pt x="3572" y="11849"/>
                  </a:lnTo>
                  <a:lnTo>
                    <a:pt x="3761" y="11828"/>
                  </a:lnTo>
                  <a:lnTo>
                    <a:pt x="3971" y="11765"/>
                  </a:lnTo>
                  <a:lnTo>
                    <a:pt x="4370" y="11639"/>
                  </a:lnTo>
                  <a:lnTo>
                    <a:pt x="4770" y="11471"/>
                  </a:lnTo>
                  <a:lnTo>
                    <a:pt x="5148" y="11239"/>
                  </a:lnTo>
                  <a:lnTo>
                    <a:pt x="5526" y="10987"/>
                  </a:lnTo>
                  <a:lnTo>
                    <a:pt x="5862" y="10672"/>
                  </a:lnTo>
                  <a:lnTo>
                    <a:pt x="6177" y="10336"/>
                  </a:lnTo>
                  <a:lnTo>
                    <a:pt x="6450" y="9979"/>
                  </a:lnTo>
                  <a:lnTo>
                    <a:pt x="6576" y="9769"/>
                  </a:lnTo>
                  <a:lnTo>
                    <a:pt x="6702" y="9580"/>
                  </a:lnTo>
                  <a:lnTo>
                    <a:pt x="6807" y="9370"/>
                  </a:lnTo>
                  <a:lnTo>
                    <a:pt x="6891" y="9160"/>
                  </a:lnTo>
                  <a:lnTo>
                    <a:pt x="6954" y="8929"/>
                  </a:lnTo>
                  <a:lnTo>
                    <a:pt x="7017" y="8698"/>
                  </a:lnTo>
                  <a:lnTo>
                    <a:pt x="7017" y="8698"/>
                  </a:lnTo>
                  <a:lnTo>
                    <a:pt x="7059" y="8487"/>
                  </a:lnTo>
                  <a:lnTo>
                    <a:pt x="7080" y="8298"/>
                  </a:lnTo>
                  <a:lnTo>
                    <a:pt x="7080" y="8151"/>
                  </a:lnTo>
                  <a:lnTo>
                    <a:pt x="7059" y="8004"/>
                  </a:lnTo>
                  <a:lnTo>
                    <a:pt x="7017" y="7878"/>
                  </a:lnTo>
                  <a:lnTo>
                    <a:pt x="6954" y="7794"/>
                  </a:lnTo>
                  <a:lnTo>
                    <a:pt x="6870" y="7710"/>
                  </a:lnTo>
                  <a:lnTo>
                    <a:pt x="6786" y="7668"/>
                  </a:lnTo>
                  <a:lnTo>
                    <a:pt x="6681" y="7626"/>
                  </a:lnTo>
                  <a:lnTo>
                    <a:pt x="6555" y="7605"/>
                  </a:lnTo>
                  <a:lnTo>
                    <a:pt x="6429" y="7584"/>
                  </a:lnTo>
                  <a:lnTo>
                    <a:pt x="6282" y="7584"/>
                  </a:lnTo>
                  <a:lnTo>
                    <a:pt x="5988" y="7647"/>
                  </a:lnTo>
                  <a:lnTo>
                    <a:pt x="5673" y="7731"/>
                  </a:lnTo>
                  <a:lnTo>
                    <a:pt x="5358" y="7836"/>
                  </a:lnTo>
                  <a:lnTo>
                    <a:pt x="5043" y="7962"/>
                  </a:lnTo>
                  <a:lnTo>
                    <a:pt x="4454" y="8235"/>
                  </a:lnTo>
                  <a:lnTo>
                    <a:pt x="4055" y="8466"/>
                  </a:lnTo>
                  <a:lnTo>
                    <a:pt x="3887" y="8551"/>
                  </a:lnTo>
                  <a:lnTo>
                    <a:pt x="3887" y="8551"/>
                  </a:lnTo>
                  <a:lnTo>
                    <a:pt x="3950" y="8319"/>
                  </a:lnTo>
                  <a:lnTo>
                    <a:pt x="4034" y="8046"/>
                  </a:lnTo>
                  <a:lnTo>
                    <a:pt x="4097" y="7689"/>
                  </a:lnTo>
                  <a:lnTo>
                    <a:pt x="4181" y="7248"/>
                  </a:lnTo>
                  <a:lnTo>
                    <a:pt x="4223" y="6744"/>
                  </a:lnTo>
                  <a:lnTo>
                    <a:pt x="4265" y="6156"/>
                  </a:lnTo>
                  <a:lnTo>
                    <a:pt x="4244" y="5546"/>
                  </a:lnTo>
                  <a:lnTo>
                    <a:pt x="279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1" name="Google Shape;4081;p42"/>
            <p:cNvSpPr/>
            <p:nvPr/>
          </p:nvSpPr>
          <p:spPr>
            <a:xfrm>
              <a:off x="2999100" y="1433450"/>
              <a:ext cx="501050" cy="879175"/>
            </a:xfrm>
            <a:custGeom>
              <a:avLst/>
              <a:gdLst/>
              <a:ahLst/>
              <a:cxnLst/>
              <a:rect l="l" t="t" r="r" b="b"/>
              <a:pathLst>
                <a:path w="20042" h="35167" extrusionOk="0">
                  <a:moveTo>
                    <a:pt x="20041" y="0"/>
                  </a:moveTo>
                  <a:lnTo>
                    <a:pt x="19873" y="42"/>
                  </a:lnTo>
                  <a:lnTo>
                    <a:pt x="19411" y="189"/>
                  </a:lnTo>
                  <a:lnTo>
                    <a:pt x="18697" y="462"/>
                  </a:lnTo>
                  <a:lnTo>
                    <a:pt x="18256" y="651"/>
                  </a:lnTo>
                  <a:lnTo>
                    <a:pt x="17793" y="861"/>
                  </a:lnTo>
                  <a:lnTo>
                    <a:pt x="17289" y="1114"/>
                  </a:lnTo>
                  <a:lnTo>
                    <a:pt x="16764" y="1387"/>
                  </a:lnTo>
                  <a:lnTo>
                    <a:pt x="16218" y="1702"/>
                  </a:lnTo>
                  <a:lnTo>
                    <a:pt x="15672" y="2059"/>
                  </a:lnTo>
                  <a:lnTo>
                    <a:pt x="15125" y="2437"/>
                  </a:lnTo>
                  <a:lnTo>
                    <a:pt x="14579" y="2878"/>
                  </a:lnTo>
                  <a:lnTo>
                    <a:pt x="14054" y="3340"/>
                  </a:lnTo>
                  <a:lnTo>
                    <a:pt x="13550" y="3844"/>
                  </a:lnTo>
                  <a:lnTo>
                    <a:pt x="13277" y="4181"/>
                  </a:lnTo>
                  <a:lnTo>
                    <a:pt x="12941" y="4601"/>
                  </a:lnTo>
                  <a:lnTo>
                    <a:pt x="12520" y="5147"/>
                  </a:lnTo>
                  <a:lnTo>
                    <a:pt x="12058" y="5798"/>
                  </a:lnTo>
                  <a:lnTo>
                    <a:pt x="10987" y="7332"/>
                  </a:lnTo>
                  <a:lnTo>
                    <a:pt x="9790" y="9201"/>
                  </a:lnTo>
                  <a:lnTo>
                    <a:pt x="9138" y="10210"/>
                  </a:lnTo>
                  <a:lnTo>
                    <a:pt x="8466" y="11302"/>
                  </a:lnTo>
                  <a:lnTo>
                    <a:pt x="7794" y="12416"/>
                  </a:lnTo>
                  <a:lnTo>
                    <a:pt x="7101" y="13592"/>
                  </a:lnTo>
                  <a:lnTo>
                    <a:pt x="6407" y="14789"/>
                  </a:lnTo>
                  <a:lnTo>
                    <a:pt x="5735" y="16008"/>
                  </a:lnTo>
                  <a:lnTo>
                    <a:pt x="5063" y="17268"/>
                  </a:lnTo>
                  <a:lnTo>
                    <a:pt x="4412" y="18508"/>
                  </a:lnTo>
                  <a:lnTo>
                    <a:pt x="3781" y="19789"/>
                  </a:lnTo>
                  <a:lnTo>
                    <a:pt x="3172" y="21029"/>
                  </a:lnTo>
                  <a:lnTo>
                    <a:pt x="2605" y="22289"/>
                  </a:lnTo>
                  <a:lnTo>
                    <a:pt x="2080" y="23508"/>
                  </a:lnTo>
                  <a:lnTo>
                    <a:pt x="1597" y="24726"/>
                  </a:lnTo>
                  <a:lnTo>
                    <a:pt x="1155" y="25902"/>
                  </a:lnTo>
                  <a:lnTo>
                    <a:pt x="777" y="27037"/>
                  </a:lnTo>
                  <a:lnTo>
                    <a:pt x="630" y="27583"/>
                  </a:lnTo>
                  <a:lnTo>
                    <a:pt x="483" y="28129"/>
                  </a:lnTo>
                  <a:lnTo>
                    <a:pt x="357" y="28654"/>
                  </a:lnTo>
                  <a:lnTo>
                    <a:pt x="252" y="29159"/>
                  </a:lnTo>
                  <a:lnTo>
                    <a:pt x="147" y="29642"/>
                  </a:lnTo>
                  <a:lnTo>
                    <a:pt x="84" y="30125"/>
                  </a:lnTo>
                  <a:lnTo>
                    <a:pt x="42" y="30587"/>
                  </a:lnTo>
                  <a:lnTo>
                    <a:pt x="0" y="31028"/>
                  </a:lnTo>
                  <a:lnTo>
                    <a:pt x="0" y="31469"/>
                  </a:lnTo>
                  <a:lnTo>
                    <a:pt x="21" y="31869"/>
                  </a:lnTo>
                  <a:lnTo>
                    <a:pt x="63" y="32247"/>
                  </a:lnTo>
                  <a:lnTo>
                    <a:pt x="126" y="32625"/>
                  </a:lnTo>
                  <a:lnTo>
                    <a:pt x="210" y="32961"/>
                  </a:lnTo>
                  <a:lnTo>
                    <a:pt x="315" y="33276"/>
                  </a:lnTo>
                  <a:lnTo>
                    <a:pt x="462" y="33570"/>
                  </a:lnTo>
                  <a:lnTo>
                    <a:pt x="630" y="33843"/>
                  </a:lnTo>
                  <a:lnTo>
                    <a:pt x="819" y="34095"/>
                  </a:lnTo>
                  <a:lnTo>
                    <a:pt x="1050" y="34305"/>
                  </a:lnTo>
                  <a:lnTo>
                    <a:pt x="1282" y="34473"/>
                  </a:lnTo>
                  <a:lnTo>
                    <a:pt x="1513" y="34642"/>
                  </a:lnTo>
                  <a:lnTo>
                    <a:pt x="1723" y="34768"/>
                  </a:lnTo>
                  <a:lnTo>
                    <a:pt x="1975" y="34873"/>
                  </a:lnTo>
                  <a:lnTo>
                    <a:pt x="2206" y="34978"/>
                  </a:lnTo>
                  <a:lnTo>
                    <a:pt x="2437" y="35041"/>
                  </a:lnTo>
                  <a:lnTo>
                    <a:pt x="2689" y="35104"/>
                  </a:lnTo>
                  <a:lnTo>
                    <a:pt x="2941" y="35146"/>
                  </a:lnTo>
                  <a:lnTo>
                    <a:pt x="3193" y="35167"/>
                  </a:lnTo>
                  <a:lnTo>
                    <a:pt x="3445" y="35167"/>
                  </a:lnTo>
                  <a:lnTo>
                    <a:pt x="3697" y="35146"/>
                  </a:lnTo>
                  <a:lnTo>
                    <a:pt x="3949" y="35104"/>
                  </a:lnTo>
                  <a:lnTo>
                    <a:pt x="4223" y="35062"/>
                  </a:lnTo>
                  <a:lnTo>
                    <a:pt x="4475" y="34999"/>
                  </a:lnTo>
                  <a:lnTo>
                    <a:pt x="4748" y="34915"/>
                  </a:lnTo>
                  <a:lnTo>
                    <a:pt x="5021" y="34810"/>
                  </a:lnTo>
                  <a:lnTo>
                    <a:pt x="5294" y="34684"/>
                  </a:lnTo>
                  <a:lnTo>
                    <a:pt x="5546" y="34557"/>
                  </a:lnTo>
                  <a:lnTo>
                    <a:pt x="6092" y="34242"/>
                  </a:lnTo>
                  <a:lnTo>
                    <a:pt x="6638" y="33885"/>
                  </a:lnTo>
                  <a:lnTo>
                    <a:pt x="7206" y="33465"/>
                  </a:lnTo>
                  <a:lnTo>
                    <a:pt x="7752" y="33003"/>
                  </a:lnTo>
                  <a:lnTo>
                    <a:pt x="8319" y="32478"/>
                  </a:lnTo>
                  <a:lnTo>
                    <a:pt x="8865" y="31932"/>
                  </a:lnTo>
                  <a:lnTo>
                    <a:pt x="9411" y="31322"/>
                  </a:lnTo>
                  <a:lnTo>
                    <a:pt x="9958" y="30671"/>
                  </a:lnTo>
                  <a:lnTo>
                    <a:pt x="10504" y="29999"/>
                  </a:lnTo>
                  <a:lnTo>
                    <a:pt x="11050" y="29285"/>
                  </a:lnTo>
                  <a:lnTo>
                    <a:pt x="11575" y="28528"/>
                  </a:lnTo>
                  <a:lnTo>
                    <a:pt x="12100" y="27751"/>
                  </a:lnTo>
                  <a:lnTo>
                    <a:pt x="12626" y="26953"/>
                  </a:lnTo>
                  <a:lnTo>
                    <a:pt x="13130" y="26133"/>
                  </a:lnTo>
                  <a:lnTo>
                    <a:pt x="13634" y="25293"/>
                  </a:lnTo>
                  <a:lnTo>
                    <a:pt x="14096" y="24411"/>
                  </a:lnTo>
                  <a:lnTo>
                    <a:pt x="14579" y="23550"/>
                  </a:lnTo>
                  <a:lnTo>
                    <a:pt x="15020" y="22646"/>
                  </a:lnTo>
                  <a:lnTo>
                    <a:pt x="15462" y="21764"/>
                  </a:lnTo>
                  <a:lnTo>
                    <a:pt x="15882" y="20861"/>
                  </a:lnTo>
                  <a:lnTo>
                    <a:pt x="16281" y="19957"/>
                  </a:lnTo>
                  <a:lnTo>
                    <a:pt x="16659" y="19033"/>
                  </a:lnTo>
                  <a:lnTo>
                    <a:pt x="17016" y="18130"/>
                  </a:lnTo>
                  <a:lnTo>
                    <a:pt x="200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42"/>
            <p:cNvSpPr/>
            <p:nvPr/>
          </p:nvSpPr>
          <p:spPr>
            <a:xfrm>
              <a:off x="2999100" y="1433450"/>
              <a:ext cx="501050" cy="879175"/>
            </a:xfrm>
            <a:custGeom>
              <a:avLst/>
              <a:gdLst/>
              <a:ahLst/>
              <a:cxnLst/>
              <a:rect l="l" t="t" r="r" b="b"/>
              <a:pathLst>
                <a:path w="20042" h="35167" fill="none" extrusionOk="0">
                  <a:moveTo>
                    <a:pt x="20041" y="0"/>
                  </a:moveTo>
                  <a:lnTo>
                    <a:pt x="20041" y="0"/>
                  </a:lnTo>
                  <a:lnTo>
                    <a:pt x="19873" y="42"/>
                  </a:lnTo>
                  <a:lnTo>
                    <a:pt x="19411" y="189"/>
                  </a:lnTo>
                  <a:lnTo>
                    <a:pt x="18697" y="462"/>
                  </a:lnTo>
                  <a:lnTo>
                    <a:pt x="18256" y="651"/>
                  </a:lnTo>
                  <a:lnTo>
                    <a:pt x="17793" y="861"/>
                  </a:lnTo>
                  <a:lnTo>
                    <a:pt x="17289" y="1114"/>
                  </a:lnTo>
                  <a:lnTo>
                    <a:pt x="16764" y="1387"/>
                  </a:lnTo>
                  <a:lnTo>
                    <a:pt x="16218" y="1702"/>
                  </a:lnTo>
                  <a:lnTo>
                    <a:pt x="15672" y="2059"/>
                  </a:lnTo>
                  <a:lnTo>
                    <a:pt x="15125" y="2437"/>
                  </a:lnTo>
                  <a:lnTo>
                    <a:pt x="14579" y="2878"/>
                  </a:lnTo>
                  <a:lnTo>
                    <a:pt x="14054" y="3340"/>
                  </a:lnTo>
                  <a:lnTo>
                    <a:pt x="13550" y="3844"/>
                  </a:lnTo>
                  <a:lnTo>
                    <a:pt x="13550" y="3844"/>
                  </a:lnTo>
                  <a:lnTo>
                    <a:pt x="13277" y="4181"/>
                  </a:lnTo>
                  <a:lnTo>
                    <a:pt x="12941" y="4601"/>
                  </a:lnTo>
                  <a:lnTo>
                    <a:pt x="12520" y="5147"/>
                  </a:lnTo>
                  <a:lnTo>
                    <a:pt x="12058" y="5798"/>
                  </a:lnTo>
                  <a:lnTo>
                    <a:pt x="10987" y="7332"/>
                  </a:lnTo>
                  <a:lnTo>
                    <a:pt x="9790" y="9201"/>
                  </a:lnTo>
                  <a:lnTo>
                    <a:pt x="9138" y="10210"/>
                  </a:lnTo>
                  <a:lnTo>
                    <a:pt x="8466" y="11302"/>
                  </a:lnTo>
                  <a:lnTo>
                    <a:pt x="7794" y="12416"/>
                  </a:lnTo>
                  <a:lnTo>
                    <a:pt x="7101" y="13592"/>
                  </a:lnTo>
                  <a:lnTo>
                    <a:pt x="6407" y="14789"/>
                  </a:lnTo>
                  <a:lnTo>
                    <a:pt x="5735" y="16008"/>
                  </a:lnTo>
                  <a:lnTo>
                    <a:pt x="5063" y="17268"/>
                  </a:lnTo>
                  <a:lnTo>
                    <a:pt x="4412" y="18508"/>
                  </a:lnTo>
                  <a:lnTo>
                    <a:pt x="3781" y="19789"/>
                  </a:lnTo>
                  <a:lnTo>
                    <a:pt x="3172" y="21029"/>
                  </a:lnTo>
                  <a:lnTo>
                    <a:pt x="2605" y="22289"/>
                  </a:lnTo>
                  <a:lnTo>
                    <a:pt x="2080" y="23508"/>
                  </a:lnTo>
                  <a:lnTo>
                    <a:pt x="1597" y="24726"/>
                  </a:lnTo>
                  <a:lnTo>
                    <a:pt x="1155" y="25902"/>
                  </a:lnTo>
                  <a:lnTo>
                    <a:pt x="777" y="27037"/>
                  </a:lnTo>
                  <a:lnTo>
                    <a:pt x="630" y="27583"/>
                  </a:lnTo>
                  <a:lnTo>
                    <a:pt x="483" y="28129"/>
                  </a:lnTo>
                  <a:lnTo>
                    <a:pt x="357" y="28654"/>
                  </a:lnTo>
                  <a:lnTo>
                    <a:pt x="252" y="29159"/>
                  </a:lnTo>
                  <a:lnTo>
                    <a:pt x="147" y="29642"/>
                  </a:lnTo>
                  <a:lnTo>
                    <a:pt x="84" y="30125"/>
                  </a:lnTo>
                  <a:lnTo>
                    <a:pt x="42" y="30587"/>
                  </a:lnTo>
                  <a:lnTo>
                    <a:pt x="0" y="31028"/>
                  </a:lnTo>
                  <a:lnTo>
                    <a:pt x="0" y="31469"/>
                  </a:lnTo>
                  <a:lnTo>
                    <a:pt x="21" y="31869"/>
                  </a:lnTo>
                  <a:lnTo>
                    <a:pt x="63" y="32247"/>
                  </a:lnTo>
                  <a:lnTo>
                    <a:pt x="126" y="32625"/>
                  </a:lnTo>
                  <a:lnTo>
                    <a:pt x="210" y="32961"/>
                  </a:lnTo>
                  <a:lnTo>
                    <a:pt x="315" y="33276"/>
                  </a:lnTo>
                  <a:lnTo>
                    <a:pt x="462" y="33570"/>
                  </a:lnTo>
                  <a:lnTo>
                    <a:pt x="630" y="33843"/>
                  </a:lnTo>
                  <a:lnTo>
                    <a:pt x="819" y="34095"/>
                  </a:lnTo>
                  <a:lnTo>
                    <a:pt x="1050" y="34305"/>
                  </a:lnTo>
                  <a:lnTo>
                    <a:pt x="1050" y="34305"/>
                  </a:lnTo>
                  <a:lnTo>
                    <a:pt x="1282" y="34473"/>
                  </a:lnTo>
                  <a:lnTo>
                    <a:pt x="1513" y="34642"/>
                  </a:lnTo>
                  <a:lnTo>
                    <a:pt x="1723" y="34768"/>
                  </a:lnTo>
                  <a:lnTo>
                    <a:pt x="1975" y="34873"/>
                  </a:lnTo>
                  <a:lnTo>
                    <a:pt x="2206" y="34978"/>
                  </a:lnTo>
                  <a:lnTo>
                    <a:pt x="2437" y="35041"/>
                  </a:lnTo>
                  <a:lnTo>
                    <a:pt x="2689" y="35104"/>
                  </a:lnTo>
                  <a:lnTo>
                    <a:pt x="2941" y="35146"/>
                  </a:lnTo>
                  <a:lnTo>
                    <a:pt x="3193" y="35167"/>
                  </a:lnTo>
                  <a:lnTo>
                    <a:pt x="3445" y="35167"/>
                  </a:lnTo>
                  <a:lnTo>
                    <a:pt x="3697" y="35146"/>
                  </a:lnTo>
                  <a:lnTo>
                    <a:pt x="3949" y="35104"/>
                  </a:lnTo>
                  <a:lnTo>
                    <a:pt x="4223" y="35062"/>
                  </a:lnTo>
                  <a:lnTo>
                    <a:pt x="4475" y="34999"/>
                  </a:lnTo>
                  <a:lnTo>
                    <a:pt x="4748" y="34915"/>
                  </a:lnTo>
                  <a:lnTo>
                    <a:pt x="5021" y="34810"/>
                  </a:lnTo>
                  <a:lnTo>
                    <a:pt x="5294" y="34684"/>
                  </a:lnTo>
                  <a:lnTo>
                    <a:pt x="5546" y="34557"/>
                  </a:lnTo>
                  <a:lnTo>
                    <a:pt x="6092" y="34242"/>
                  </a:lnTo>
                  <a:lnTo>
                    <a:pt x="6638" y="33885"/>
                  </a:lnTo>
                  <a:lnTo>
                    <a:pt x="7206" y="33465"/>
                  </a:lnTo>
                  <a:lnTo>
                    <a:pt x="7752" y="33003"/>
                  </a:lnTo>
                  <a:lnTo>
                    <a:pt x="8319" y="32478"/>
                  </a:lnTo>
                  <a:lnTo>
                    <a:pt x="8865" y="31932"/>
                  </a:lnTo>
                  <a:lnTo>
                    <a:pt x="9411" y="31322"/>
                  </a:lnTo>
                  <a:lnTo>
                    <a:pt x="9958" y="30671"/>
                  </a:lnTo>
                  <a:lnTo>
                    <a:pt x="10504" y="29999"/>
                  </a:lnTo>
                  <a:lnTo>
                    <a:pt x="11050" y="29285"/>
                  </a:lnTo>
                  <a:lnTo>
                    <a:pt x="11575" y="28528"/>
                  </a:lnTo>
                  <a:lnTo>
                    <a:pt x="12100" y="27751"/>
                  </a:lnTo>
                  <a:lnTo>
                    <a:pt x="12626" y="26953"/>
                  </a:lnTo>
                  <a:lnTo>
                    <a:pt x="13130" y="26133"/>
                  </a:lnTo>
                  <a:lnTo>
                    <a:pt x="13634" y="25293"/>
                  </a:lnTo>
                  <a:lnTo>
                    <a:pt x="14096" y="24411"/>
                  </a:lnTo>
                  <a:lnTo>
                    <a:pt x="14579" y="23550"/>
                  </a:lnTo>
                  <a:lnTo>
                    <a:pt x="15020" y="22646"/>
                  </a:lnTo>
                  <a:lnTo>
                    <a:pt x="15462" y="21764"/>
                  </a:lnTo>
                  <a:lnTo>
                    <a:pt x="15882" y="20861"/>
                  </a:lnTo>
                  <a:lnTo>
                    <a:pt x="16281" y="19957"/>
                  </a:lnTo>
                  <a:lnTo>
                    <a:pt x="16659" y="19033"/>
                  </a:lnTo>
                  <a:lnTo>
                    <a:pt x="17016" y="18130"/>
                  </a:lnTo>
                  <a:lnTo>
                    <a:pt x="2004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42"/>
            <p:cNvSpPr/>
            <p:nvPr/>
          </p:nvSpPr>
          <p:spPr>
            <a:xfrm>
              <a:off x="2800575" y="1472300"/>
              <a:ext cx="379200" cy="840850"/>
            </a:xfrm>
            <a:custGeom>
              <a:avLst/>
              <a:gdLst/>
              <a:ahLst/>
              <a:cxnLst/>
              <a:rect l="l" t="t" r="r" b="b"/>
              <a:pathLst>
                <a:path w="15168" h="33634" extrusionOk="0">
                  <a:moveTo>
                    <a:pt x="6576" y="1"/>
                  </a:moveTo>
                  <a:lnTo>
                    <a:pt x="5987" y="22"/>
                  </a:lnTo>
                  <a:lnTo>
                    <a:pt x="5315" y="64"/>
                  </a:lnTo>
                  <a:lnTo>
                    <a:pt x="4454" y="148"/>
                  </a:lnTo>
                  <a:lnTo>
                    <a:pt x="3445" y="274"/>
                  </a:lnTo>
                  <a:lnTo>
                    <a:pt x="2332" y="442"/>
                  </a:lnTo>
                  <a:lnTo>
                    <a:pt x="1765" y="526"/>
                  </a:lnTo>
                  <a:lnTo>
                    <a:pt x="1177" y="652"/>
                  </a:lnTo>
                  <a:lnTo>
                    <a:pt x="588" y="778"/>
                  </a:lnTo>
                  <a:lnTo>
                    <a:pt x="0" y="925"/>
                  </a:lnTo>
                  <a:lnTo>
                    <a:pt x="126" y="2185"/>
                  </a:lnTo>
                  <a:lnTo>
                    <a:pt x="273" y="3614"/>
                  </a:lnTo>
                  <a:lnTo>
                    <a:pt x="483" y="5505"/>
                  </a:lnTo>
                  <a:lnTo>
                    <a:pt x="778" y="7752"/>
                  </a:lnTo>
                  <a:lnTo>
                    <a:pt x="1156" y="10252"/>
                  </a:lnTo>
                  <a:lnTo>
                    <a:pt x="1366" y="11597"/>
                  </a:lnTo>
                  <a:lnTo>
                    <a:pt x="1597" y="12983"/>
                  </a:lnTo>
                  <a:lnTo>
                    <a:pt x="1849" y="14391"/>
                  </a:lnTo>
                  <a:lnTo>
                    <a:pt x="2122" y="15819"/>
                  </a:lnTo>
                  <a:lnTo>
                    <a:pt x="2416" y="17248"/>
                  </a:lnTo>
                  <a:lnTo>
                    <a:pt x="2731" y="18697"/>
                  </a:lnTo>
                  <a:lnTo>
                    <a:pt x="3067" y="20126"/>
                  </a:lnTo>
                  <a:lnTo>
                    <a:pt x="3424" y="21533"/>
                  </a:lnTo>
                  <a:lnTo>
                    <a:pt x="3803" y="22920"/>
                  </a:lnTo>
                  <a:lnTo>
                    <a:pt x="4223" y="24243"/>
                  </a:lnTo>
                  <a:lnTo>
                    <a:pt x="4643" y="25546"/>
                  </a:lnTo>
                  <a:lnTo>
                    <a:pt x="5105" y="26764"/>
                  </a:lnTo>
                  <a:lnTo>
                    <a:pt x="5336" y="27352"/>
                  </a:lnTo>
                  <a:lnTo>
                    <a:pt x="5588" y="27920"/>
                  </a:lnTo>
                  <a:lnTo>
                    <a:pt x="5840" y="28466"/>
                  </a:lnTo>
                  <a:lnTo>
                    <a:pt x="6092" y="28991"/>
                  </a:lnTo>
                  <a:lnTo>
                    <a:pt x="6345" y="29495"/>
                  </a:lnTo>
                  <a:lnTo>
                    <a:pt x="6618" y="29978"/>
                  </a:lnTo>
                  <a:lnTo>
                    <a:pt x="6891" y="30441"/>
                  </a:lnTo>
                  <a:lnTo>
                    <a:pt x="7185" y="30882"/>
                  </a:lnTo>
                  <a:lnTo>
                    <a:pt x="7479" y="31281"/>
                  </a:lnTo>
                  <a:lnTo>
                    <a:pt x="7773" y="31659"/>
                  </a:lnTo>
                  <a:lnTo>
                    <a:pt x="8067" y="31995"/>
                  </a:lnTo>
                  <a:lnTo>
                    <a:pt x="8382" y="32310"/>
                  </a:lnTo>
                  <a:lnTo>
                    <a:pt x="8697" y="32583"/>
                  </a:lnTo>
                  <a:lnTo>
                    <a:pt x="9033" y="32835"/>
                  </a:lnTo>
                  <a:lnTo>
                    <a:pt x="9349" y="33046"/>
                  </a:lnTo>
                  <a:lnTo>
                    <a:pt x="9706" y="33214"/>
                  </a:lnTo>
                  <a:lnTo>
                    <a:pt x="9979" y="33340"/>
                  </a:lnTo>
                  <a:lnTo>
                    <a:pt x="10231" y="33445"/>
                  </a:lnTo>
                  <a:lnTo>
                    <a:pt x="10504" y="33508"/>
                  </a:lnTo>
                  <a:lnTo>
                    <a:pt x="10756" y="33571"/>
                  </a:lnTo>
                  <a:lnTo>
                    <a:pt x="10987" y="33613"/>
                  </a:lnTo>
                  <a:lnTo>
                    <a:pt x="11218" y="33634"/>
                  </a:lnTo>
                  <a:lnTo>
                    <a:pt x="11449" y="33634"/>
                  </a:lnTo>
                  <a:lnTo>
                    <a:pt x="11659" y="33613"/>
                  </a:lnTo>
                  <a:lnTo>
                    <a:pt x="11869" y="33592"/>
                  </a:lnTo>
                  <a:lnTo>
                    <a:pt x="12059" y="33529"/>
                  </a:lnTo>
                  <a:lnTo>
                    <a:pt x="12248" y="33466"/>
                  </a:lnTo>
                  <a:lnTo>
                    <a:pt x="12437" y="33382"/>
                  </a:lnTo>
                  <a:lnTo>
                    <a:pt x="12605" y="33298"/>
                  </a:lnTo>
                  <a:lnTo>
                    <a:pt x="12773" y="33193"/>
                  </a:lnTo>
                  <a:lnTo>
                    <a:pt x="12920" y="33067"/>
                  </a:lnTo>
                  <a:lnTo>
                    <a:pt x="13088" y="32940"/>
                  </a:lnTo>
                  <a:lnTo>
                    <a:pt x="13235" y="32793"/>
                  </a:lnTo>
                  <a:lnTo>
                    <a:pt x="13361" y="32625"/>
                  </a:lnTo>
                  <a:lnTo>
                    <a:pt x="13613" y="32289"/>
                  </a:lnTo>
                  <a:lnTo>
                    <a:pt x="13844" y="31911"/>
                  </a:lnTo>
                  <a:lnTo>
                    <a:pt x="14054" y="31491"/>
                  </a:lnTo>
                  <a:lnTo>
                    <a:pt x="14243" y="31050"/>
                  </a:lnTo>
                  <a:lnTo>
                    <a:pt x="14411" y="30588"/>
                  </a:lnTo>
                  <a:lnTo>
                    <a:pt x="14558" y="30104"/>
                  </a:lnTo>
                  <a:lnTo>
                    <a:pt x="14684" y="29621"/>
                  </a:lnTo>
                  <a:lnTo>
                    <a:pt x="14789" y="29117"/>
                  </a:lnTo>
                  <a:lnTo>
                    <a:pt x="14874" y="28613"/>
                  </a:lnTo>
                  <a:lnTo>
                    <a:pt x="14937" y="28109"/>
                  </a:lnTo>
                  <a:lnTo>
                    <a:pt x="15000" y="27605"/>
                  </a:lnTo>
                  <a:lnTo>
                    <a:pt x="15084" y="26638"/>
                  </a:lnTo>
                  <a:lnTo>
                    <a:pt x="15147" y="25777"/>
                  </a:lnTo>
                  <a:lnTo>
                    <a:pt x="15168" y="25042"/>
                  </a:lnTo>
                  <a:lnTo>
                    <a:pt x="15168" y="24453"/>
                  </a:lnTo>
                  <a:lnTo>
                    <a:pt x="15147" y="23949"/>
                  </a:lnTo>
                  <a:lnTo>
                    <a:pt x="15000" y="23445"/>
                  </a:lnTo>
                  <a:lnTo>
                    <a:pt x="14579" y="22038"/>
                  </a:lnTo>
                  <a:lnTo>
                    <a:pt x="13886" y="19832"/>
                  </a:lnTo>
                  <a:lnTo>
                    <a:pt x="12920" y="16891"/>
                  </a:lnTo>
                  <a:lnTo>
                    <a:pt x="12332" y="15189"/>
                  </a:lnTo>
                  <a:lnTo>
                    <a:pt x="11680" y="13340"/>
                  </a:lnTo>
                  <a:lnTo>
                    <a:pt x="10987" y="11366"/>
                  </a:lnTo>
                  <a:lnTo>
                    <a:pt x="10210" y="9286"/>
                  </a:lnTo>
                  <a:lnTo>
                    <a:pt x="9391" y="7080"/>
                  </a:lnTo>
                  <a:lnTo>
                    <a:pt x="8508" y="4790"/>
                  </a:lnTo>
                  <a:lnTo>
                    <a:pt x="7563" y="2438"/>
                  </a:lnTo>
                  <a:lnTo>
                    <a:pt x="657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42"/>
            <p:cNvSpPr/>
            <p:nvPr/>
          </p:nvSpPr>
          <p:spPr>
            <a:xfrm>
              <a:off x="2800575" y="1472300"/>
              <a:ext cx="379200" cy="840850"/>
            </a:xfrm>
            <a:custGeom>
              <a:avLst/>
              <a:gdLst/>
              <a:ahLst/>
              <a:cxnLst/>
              <a:rect l="l" t="t" r="r" b="b"/>
              <a:pathLst>
                <a:path w="15168" h="33634" fill="none" extrusionOk="0">
                  <a:moveTo>
                    <a:pt x="15147" y="23949"/>
                  </a:moveTo>
                  <a:lnTo>
                    <a:pt x="15147" y="23949"/>
                  </a:lnTo>
                  <a:lnTo>
                    <a:pt x="15000" y="23445"/>
                  </a:lnTo>
                  <a:lnTo>
                    <a:pt x="14579" y="22038"/>
                  </a:lnTo>
                  <a:lnTo>
                    <a:pt x="13886" y="19832"/>
                  </a:lnTo>
                  <a:lnTo>
                    <a:pt x="12920" y="16891"/>
                  </a:lnTo>
                  <a:lnTo>
                    <a:pt x="12332" y="15189"/>
                  </a:lnTo>
                  <a:lnTo>
                    <a:pt x="11680" y="13340"/>
                  </a:lnTo>
                  <a:lnTo>
                    <a:pt x="10987" y="11366"/>
                  </a:lnTo>
                  <a:lnTo>
                    <a:pt x="10210" y="9286"/>
                  </a:lnTo>
                  <a:lnTo>
                    <a:pt x="9391" y="7080"/>
                  </a:lnTo>
                  <a:lnTo>
                    <a:pt x="8508" y="4790"/>
                  </a:lnTo>
                  <a:lnTo>
                    <a:pt x="7563" y="2438"/>
                  </a:lnTo>
                  <a:lnTo>
                    <a:pt x="6576" y="1"/>
                  </a:lnTo>
                  <a:lnTo>
                    <a:pt x="6576" y="1"/>
                  </a:lnTo>
                  <a:lnTo>
                    <a:pt x="5987" y="22"/>
                  </a:lnTo>
                  <a:lnTo>
                    <a:pt x="5315" y="64"/>
                  </a:lnTo>
                  <a:lnTo>
                    <a:pt x="4454" y="148"/>
                  </a:lnTo>
                  <a:lnTo>
                    <a:pt x="3445" y="274"/>
                  </a:lnTo>
                  <a:lnTo>
                    <a:pt x="2332" y="442"/>
                  </a:lnTo>
                  <a:lnTo>
                    <a:pt x="1765" y="526"/>
                  </a:lnTo>
                  <a:lnTo>
                    <a:pt x="1177" y="652"/>
                  </a:lnTo>
                  <a:lnTo>
                    <a:pt x="588" y="778"/>
                  </a:lnTo>
                  <a:lnTo>
                    <a:pt x="0" y="925"/>
                  </a:lnTo>
                  <a:lnTo>
                    <a:pt x="0" y="925"/>
                  </a:lnTo>
                  <a:lnTo>
                    <a:pt x="126" y="2185"/>
                  </a:lnTo>
                  <a:lnTo>
                    <a:pt x="273" y="3614"/>
                  </a:lnTo>
                  <a:lnTo>
                    <a:pt x="483" y="5505"/>
                  </a:lnTo>
                  <a:lnTo>
                    <a:pt x="778" y="7752"/>
                  </a:lnTo>
                  <a:lnTo>
                    <a:pt x="1156" y="10252"/>
                  </a:lnTo>
                  <a:lnTo>
                    <a:pt x="1366" y="11597"/>
                  </a:lnTo>
                  <a:lnTo>
                    <a:pt x="1597" y="12983"/>
                  </a:lnTo>
                  <a:lnTo>
                    <a:pt x="1849" y="14391"/>
                  </a:lnTo>
                  <a:lnTo>
                    <a:pt x="2122" y="15819"/>
                  </a:lnTo>
                  <a:lnTo>
                    <a:pt x="2416" y="17248"/>
                  </a:lnTo>
                  <a:lnTo>
                    <a:pt x="2731" y="18697"/>
                  </a:lnTo>
                  <a:lnTo>
                    <a:pt x="3067" y="20126"/>
                  </a:lnTo>
                  <a:lnTo>
                    <a:pt x="3424" y="21533"/>
                  </a:lnTo>
                  <a:lnTo>
                    <a:pt x="3803" y="22920"/>
                  </a:lnTo>
                  <a:lnTo>
                    <a:pt x="4223" y="24243"/>
                  </a:lnTo>
                  <a:lnTo>
                    <a:pt x="4643" y="25546"/>
                  </a:lnTo>
                  <a:lnTo>
                    <a:pt x="5105" y="26764"/>
                  </a:lnTo>
                  <a:lnTo>
                    <a:pt x="5336" y="27352"/>
                  </a:lnTo>
                  <a:lnTo>
                    <a:pt x="5588" y="27920"/>
                  </a:lnTo>
                  <a:lnTo>
                    <a:pt x="5840" y="28466"/>
                  </a:lnTo>
                  <a:lnTo>
                    <a:pt x="6092" y="28991"/>
                  </a:lnTo>
                  <a:lnTo>
                    <a:pt x="6345" y="29495"/>
                  </a:lnTo>
                  <a:lnTo>
                    <a:pt x="6618" y="29978"/>
                  </a:lnTo>
                  <a:lnTo>
                    <a:pt x="6891" y="30441"/>
                  </a:lnTo>
                  <a:lnTo>
                    <a:pt x="7185" y="30882"/>
                  </a:lnTo>
                  <a:lnTo>
                    <a:pt x="7479" y="31281"/>
                  </a:lnTo>
                  <a:lnTo>
                    <a:pt x="7773" y="31659"/>
                  </a:lnTo>
                  <a:lnTo>
                    <a:pt x="8067" y="31995"/>
                  </a:lnTo>
                  <a:lnTo>
                    <a:pt x="8382" y="32310"/>
                  </a:lnTo>
                  <a:lnTo>
                    <a:pt x="8697" y="32583"/>
                  </a:lnTo>
                  <a:lnTo>
                    <a:pt x="9033" y="32835"/>
                  </a:lnTo>
                  <a:lnTo>
                    <a:pt x="9349" y="33046"/>
                  </a:lnTo>
                  <a:lnTo>
                    <a:pt x="9706" y="33214"/>
                  </a:lnTo>
                  <a:lnTo>
                    <a:pt x="9706" y="33214"/>
                  </a:lnTo>
                  <a:lnTo>
                    <a:pt x="9979" y="33340"/>
                  </a:lnTo>
                  <a:lnTo>
                    <a:pt x="10231" y="33445"/>
                  </a:lnTo>
                  <a:lnTo>
                    <a:pt x="10504" y="33508"/>
                  </a:lnTo>
                  <a:lnTo>
                    <a:pt x="10756" y="33571"/>
                  </a:lnTo>
                  <a:lnTo>
                    <a:pt x="10987" y="33613"/>
                  </a:lnTo>
                  <a:lnTo>
                    <a:pt x="11218" y="33634"/>
                  </a:lnTo>
                  <a:lnTo>
                    <a:pt x="11449" y="33634"/>
                  </a:lnTo>
                  <a:lnTo>
                    <a:pt x="11659" y="33613"/>
                  </a:lnTo>
                  <a:lnTo>
                    <a:pt x="11869" y="33592"/>
                  </a:lnTo>
                  <a:lnTo>
                    <a:pt x="12059" y="33529"/>
                  </a:lnTo>
                  <a:lnTo>
                    <a:pt x="12248" y="33466"/>
                  </a:lnTo>
                  <a:lnTo>
                    <a:pt x="12437" y="33382"/>
                  </a:lnTo>
                  <a:lnTo>
                    <a:pt x="12605" y="33298"/>
                  </a:lnTo>
                  <a:lnTo>
                    <a:pt x="12773" y="33193"/>
                  </a:lnTo>
                  <a:lnTo>
                    <a:pt x="12920" y="33067"/>
                  </a:lnTo>
                  <a:lnTo>
                    <a:pt x="13088" y="32940"/>
                  </a:lnTo>
                  <a:lnTo>
                    <a:pt x="13235" y="32793"/>
                  </a:lnTo>
                  <a:lnTo>
                    <a:pt x="13361" y="32625"/>
                  </a:lnTo>
                  <a:lnTo>
                    <a:pt x="13613" y="32289"/>
                  </a:lnTo>
                  <a:lnTo>
                    <a:pt x="13844" y="31911"/>
                  </a:lnTo>
                  <a:lnTo>
                    <a:pt x="14054" y="31491"/>
                  </a:lnTo>
                  <a:lnTo>
                    <a:pt x="14243" y="31050"/>
                  </a:lnTo>
                  <a:lnTo>
                    <a:pt x="14411" y="30588"/>
                  </a:lnTo>
                  <a:lnTo>
                    <a:pt x="14558" y="30104"/>
                  </a:lnTo>
                  <a:lnTo>
                    <a:pt x="14684" y="29621"/>
                  </a:lnTo>
                  <a:lnTo>
                    <a:pt x="14789" y="29117"/>
                  </a:lnTo>
                  <a:lnTo>
                    <a:pt x="14874" y="28613"/>
                  </a:lnTo>
                  <a:lnTo>
                    <a:pt x="14937" y="28109"/>
                  </a:lnTo>
                  <a:lnTo>
                    <a:pt x="15000" y="27605"/>
                  </a:lnTo>
                  <a:lnTo>
                    <a:pt x="15084" y="26638"/>
                  </a:lnTo>
                  <a:lnTo>
                    <a:pt x="15147" y="25777"/>
                  </a:lnTo>
                  <a:lnTo>
                    <a:pt x="15168" y="25042"/>
                  </a:lnTo>
                  <a:lnTo>
                    <a:pt x="15168" y="24453"/>
                  </a:lnTo>
                  <a:lnTo>
                    <a:pt x="15147" y="239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42"/>
            <p:cNvSpPr/>
            <p:nvPr/>
          </p:nvSpPr>
          <p:spPr>
            <a:xfrm>
              <a:off x="3118300" y="1833100"/>
              <a:ext cx="49400" cy="199075"/>
            </a:xfrm>
            <a:custGeom>
              <a:avLst/>
              <a:gdLst/>
              <a:ahLst/>
              <a:cxnLst/>
              <a:rect l="l" t="t" r="r" b="b"/>
              <a:pathLst>
                <a:path w="1976" h="7963" extrusionOk="0">
                  <a:moveTo>
                    <a:pt x="988" y="1"/>
                  </a:moveTo>
                  <a:lnTo>
                    <a:pt x="1" y="1850"/>
                  </a:lnTo>
                  <a:lnTo>
                    <a:pt x="631" y="3740"/>
                  </a:lnTo>
                  <a:lnTo>
                    <a:pt x="1177" y="5421"/>
                  </a:lnTo>
                  <a:lnTo>
                    <a:pt x="1975" y="7963"/>
                  </a:lnTo>
                  <a:lnTo>
                    <a:pt x="988"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42"/>
            <p:cNvSpPr/>
            <p:nvPr/>
          </p:nvSpPr>
          <p:spPr>
            <a:xfrm>
              <a:off x="3118300" y="1833100"/>
              <a:ext cx="49400" cy="199075"/>
            </a:xfrm>
            <a:custGeom>
              <a:avLst/>
              <a:gdLst/>
              <a:ahLst/>
              <a:cxnLst/>
              <a:rect l="l" t="t" r="r" b="b"/>
              <a:pathLst>
                <a:path w="1976" h="7963" fill="none" extrusionOk="0">
                  <a:moveTo>
                    <a:pt x="988" y="1"/>
                  </a:moveTo>
                  <a:lnTo>
                    <a:pt x="1" y="1850"/>
                  </a:lnTo>
                  <a:lnTo>
                    <a:pt x="1" y="1850"/>
                  </a:lnTo>
                  <a:lnTo>
                    <a:pt x="631" y="3740"/>
                  </a:lnTo>
                  <a:lnTo>
                    <a:pt x="1177" y="5421"/>
                  </a:lnTo>
                  <a:lnTo>
                    <a:pt x="1975" y="7963"/>
                  </a:lnTo>
                  <a:lnTo>
                    <a:pt x="988" y="1"/>
                  </a:lnTo>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42"/>
            <p:cNvSpPr/>
            <p:nvPr/>
          </p:nvSpPr>
          <p:spPr>
            <a:xfrm>
              <a:off x="3118300" y="1879325"/>
              <a:ext cx="49400" cy="152850"/>
            </a:xfrm>
            <a:custGeom>
              <a:avLst/>
              <a:gdLst/>
              <a:ahLst/>
              <a:cxnLst/>
              <a:rect l="l" t="t" r="r" b="b"/>
              <a:pathLst>
                <a:path w="1976" h="6114" extrusionOk="0">
                  <a:moveTo>
                    <a:pt x="1" y="1"/>
                  </a:moveTo>
                  <a:lnTo>
                    <a:pt x="1975" y="6114"/>
                  </a:lnTo>
                  <a:lnTo>
                    <a:pt x="1177" y="3572"/>
                  </a:lnTo>
                  <a:lnTo>
                    <a:pt x="631" y="1891"/>
                  </a:lnTo>
                  <a:lnTo>
                    <a:pt x="1" y="1"/>
                  </a:lnTo>
                  <a:close/>
                </a:path>
              </a:pathLst>
            </a:custGeom>
            <a:solidFill>
              <a:srgbClr val="0090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42"/>
            <p:cNvSpPr/>
            <p:nvPr/>
          </p:nvSpPr>
          <p:spPr>
            <a:xfrm>
              <a:off x="3118300" y="1879325"/>
              <a:ext cx="49400" cy="152850"/>
            </a:xfrm>
            <a:custGeom>
              <a:avLst/>
              <a:gdLst/>
              <a:ahLst/>
              <a:cxnLst/>
              <a:rect l="l" t="t" r="r" b="b"/>
              <a:pathLst>
                <a:path w="1976" h="6114" fill="none" extrusionOk="0">
                  <a:moveTo>
                    <a:pt x="1" y="1"/>
                  </a:moveTo>
                  <a:lnTo>
                    <a:pt x="1" y="1"/>
                  </a:lnTo>
                  <a:lnTo>
                    <a:pt x="1975" y="6114"/>
                  </a:lnTo>
                  <a:lnTo>
                    <a:pt x="1975" y="6114"/>
                  </a:lnTo>
                  <a:lnTo>
                    <a:pt x="1177" y="3572"/>
                  </a:lnTo>
                  <a:lnTo>
                    <a:pt x="631" y="189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42"/>
            <p:cNvSpPr/>
            <p:nvPr/>
          </p:nvSpPr>
          <p:spPr>
            <a:xfrm>
              <a:off x="2782200" y="1189225"/>
              <a:ext cx="213775" cy="306750"/>
            </a:xfrm>
            <a:custGeom>
              <a:avLst/>
              <a:gdLst/>
              <a:ahLst/>
              <a:cxnLst/>
              <a:rect l="l" t="t" r="r" b="b"/>
              <a:pathLst>
                <a:path w="8551" h="12270" extrusionOk="0">
                  <a:moveTo>
                    <a:pt x="6281" y="1"/>
                  </a:moveTo>
                  <a:lnTo>
                    <a:pt x="6218" y="43"/>
                  </a:lnTo>
                  <a:lnTo>
                    <a:pt x="6134" y="127"/>
                  </a:lnTo>
                  <a:lnTo>
                    <a:pt x="6071" y="211"/>
                  </a:lnTo>
                  <a:lnTo>
                    <a:pt x="5987" y="337"/>
                  </a:lnTo>
                  <a:lnTo>
                    <a:pt x="5924" y="484"/>
                  </a:lnTo>
                  <a:lnTo>
                    <a:pt x="5798" y="841"/>
                  </a:lnTo>
                  <a:lnTo>
                    <a:pt x="5672" y="1282"/>
                  </a:lnTo>
                  <a:lnTo>
                    <a:pt x="5546" y="1765"/>
                  </a:lnTo>
                  <a:lnTo>
                    <a:pt x="5441" y="2290"/>
                  </a:lnTo>
                  <a:lnTo>
                    <a:pt x="5336" y="2816"/>
                  </a:lnTo>
                  <a:lnTo>
                    <a:pt x="5168" y="3887"/>
                  </a:lnTo>
                  <a:lnTo>
                    <a:pt x="5042" y="4811"/>
                  </a:lnTo>
                  <a:lnTo>
                    <a:pt x="4937" y="5736"/>
                  </a:lnTo>
                  <a:lnTo>
                    <a:pt x="4244" y="5925"/>
                  </a:lnTo>
                  <a:lnTo>
                    <a:pt x="3550" y="6114"/>
                  </a:lnTo>
                  <a:lnTo>
                    <a:pt x="2710" y="6366"/>
                  </a:lnTo>
                  <a:lnTo>
                    <a:pt x="1849" y="6681"/>
                  </a:lnTo>
                  <a:lnTo>
                    <a:pt x="1450" y="6828"/>
                  </a:lnTo>
                  <a:lnTo>
                    <a:pt x="1071" y="6996"/>
                  </a:lnTo>
                  <a:lnTo>
                    <a:pt x="735" y="7143"/>
                  </a:lnTo>
                  <a:lnTo>
                    <a:pt x="462" y="7311"/>
                  </a:lnTo>
                  <a:lnTo>
                    <a:pt x="231" y="7458"/>
                  </a:lnTo>
                  <a:lnTo>
                    <a:pt x="147" y="7542"/>
                  </a:lnTo>
                  <a:lnTo>
                    <a:pt x="84" y="7626"/>
                  </a:lnTo>
                  <a:lnTo>
                    <a:pt x="42" y="7710"/>
                  </a:lnTo>
                  <a:lnTo>
                    <a:pt x="21" y="7794"/>
                  </a:lnTo>
                  <a:lnTo>
                    <a:pt x="0" y="7920"/>
                  </a:lnTo>
                  <a:lnTo>
                    <a:pt x="0" y="8046"/>
                  </a:lnTo>
                  <a:lnTo>
                    <a:pt x="0" y="8341"/>
                  </a:lnTo>
                  <a:lnTo>
                    <a:pt x="42" y="8677"/>
                  </a:lnTo>
                  <a:lnTo>
                    <a:pt x="126" y="9055"/>
                  </a:lnTo>
                  <a:lnTo>
                    <a:pt x="231" y="9433"/>
                  </a:lnTo>
                  <a:lnTo>
                    <a:pt x="483" y="10231"/>
                  </a:lnTo>
                  <a:lnTo>
                    <a:pt x="756" y="11009"/>
                  </a:lnTo>
                  <a:lnTo>
                    <a:pt x="1008" y="11639"/>
                  </a:lnTo>
                  <a:lnTo>
                    <a:pt x="1260" y="12269"/>
                  </a:lnTo>
                  <a:lnTo>
                    <a:pt x="6764" y="11450"/>
                  </a:lnTo>
                  <a:lnTo>
                    <a:pt x="7037" y="11219"/>
                  </a:lnTo>
                  <a:lnTo>
                    <a:pt x="7332" y="10946"/>
                  </a:lnTo>
                  <a:lnTo>
                    <a:pt x="7668" y="10588"/>
                  </a:lnTo>
                  <a:lnTo>
                    <a:pt x="7983" y="10210"/>
                  </a:lnTo>
                  <a:lnTo>
                    <a:pt x="8151" y="10000"/>
                  </a:lnTo>
                  <a:lnTo>
                    <a:pt x="8277" y="9790"/>
                  </a:lnTo>
                  <a:lnTo>
                    <a:pt x="8382" y="9580"/>
                  </a:lnTo>
                  <a:lnTo>
                    <a:pt x="8487" y="9370"/>
                  </a:lnTo>
                  <a:lnTo>
                    <a:pt x="8529" y="9181"/>
                  </a:lnTo>
                  <a:lnTo>
                    <a:pt x="8550" y="8992"/>
                  </a:lnTo>
                  <a:lnTo>
                    <a:pt x="8529" y="8803"/>
                  </a:lnTo>
                  <a:lnTo>
                    <a:pt x="8466" y="8656"/>
                  </a:lnTo>
                  <a:lnTo>
                    <a:pt x="8403" y="8509"/>
                  </a:lnTo>
                  <a:lnTo>
                    <a:pt x="8298" y="8362"/>
                  </a:lnTo>
                  <a:lnTo>
                    <a:pt x="8193" y="8257"/>
                  </a:lnTo>
                  <a:lnTo>
                    <a:pt x="8067" y="8152"/>
                  </a:lnTo>
                  <a:lnTo>
                    <a:pt x="7920" y="8046"/>
                  </a:lnTo>
                  <a:lnTo>
                    <a:pt x="7794" y="7962"/>
                  </a:lnTo>
                  <a:lnTo>
                    <a:pt x="7521" y="7836"/>
                  </a:lnTo>
                  <a:lnTo>
                    <a:pt x="7290" y="7752"/>
                  </a:lnTo>
                  <a:lnTo>
                    <a:pt x="7058" y="7689"/>
                  </a:lnTo>
                  <a:lnTo>
                    <a:pt x="7058" y="6513"/>
                  </a:lnTo>
                  <a:lnTo>
                    <a:pt x="7058" y="5295"/>
                  </a:lnTo>
                  <a:lnTo>
                    <a:pt x="7016" y="3887"/>
                  </a:lnTo>
                  <a:lnTo>
                    <a:pt x="6995" y="3173"/>
                  </a:lnTo>
                  <a:lnTo>
                    <a:pt x="6953" y="2480"/>
                  </a:lnTo>
                  <a:lnTo>
                    <a:pt x="6890" y="1828"/>
                  </a:lnTo>
                  <a:lnTo>
                    <a:pt x="6827" y="1261"/>
                  </a:lnTo>
                  <a:lnTo>
                    <a:pt x="6743" y="757"/>
                  </a:lnTo>
                  <a:lnTo>
                    <a:pt x="6638" y="358"/>
                  </a:lnTo>
                  <a:lnTo>
                    <a:pt x="6575" y="211"/>
                  </a:lnTo>
                  <a:lnTo>
                    <a:pt x="6512" y="106"/>
                  </a:lnTo>
                  <a:lnTo>
                    <a:pt x="6428" y="43"/>
                  </a:lnTo>
                  <a:lnTo>
                    <a:pt x="6365"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42"/>
            <p:cNvSpPr/>
            <p:nvPr/>
          </p:nvSpPr>
          <p:spPr>
            <a:xfrm>
              <a:off x="2882500" y="1378300"/>
              <a:ext cx="79325" cy="63050"/>
            </a:xfrm>
            <a:custGeom>
              <a:avLst/>
              <a:gdLst/>
              <a:ahLst/>
              <a:cxnLst/>
              <a:rect l="l" t="t" r="r" b="b"/>
              <a:pathLst>
                <a:path w="3173" h="2522" extrusionOk="0">
                  <a:moveTo>
                    <a:pt x="2374" y="0"/>
                  </a:moveTo>
                  <a:lnTo>
                    <a:pt x="1954" y="21"/>
                  </a:lnTo>
                  <a:lnTo>
                    <a:pt x="1534" y="84"/>
                  </a:lnTo>
                  <a:lnTo>
                    <a:pt x="1303" y="126"/>
                  </a:lnTo>
                  <a:lnTo>
                    <a:pt x="1093" y="189"/>
                  </a:lnTo>
                  <a:lnTo>
                    <a:pt x="883" y="252"/>
                  </a:lnTo>
                  <a:lnTo>
                    <a:pt x="694" y="357"/>
                  </a:lnTo>
                  <a:lnTo>
                    <a:pt x="505" y="441"/>
                  </a:lnTo>
                  <a:lnTo>
                    <a:pt x="337" y="568"/>
                  </a:lnTo>
                  <a:lnTo>
                    <a:pt x="189" y="736"/>
                  </a:lnTo>
                  <a:lnTo>
                    <a:pt x="84" y="904"/>
                  </a:lnTo>
                  <a:lnTo>
                    <a:pt x="21" y="1093"/>
                  </a:lnTo>
                  <a:lnTo>
                    <a:pt x="0" y="1282"/>
                  </a:lnTo>
                  <a:lnTo>
                    <a:pt x="0" y="1534"/>
                  </a:lnTo>
                  <a:lnTo>
                    <a:pt x="63" y="1744"/>
                  </a:lnTo>
                  <a:lnTo>
                    <a:pt x="105" y="1849"/>
                  </a:lnTo>
                  <a:lnTo>
                    <a:pt x="168" y="1954"/>
                  </a:lnTo>
                  <a:lnTo>
                    <a:pt x="232" y="2038"/>
                  </a:lnTo>
                  <a:lnTo>
                    <a:pt x="316" y="2122"/>
                  </a:lnTo>
                  <a:lnTo>
                    <a:pt x="463" y="2227"/>
                  </a:lnTo>
                  <a:lnTo>
                    <a:pt x="631" y="2311"/>
                  </a:lnTo>
                  <a:lnTo>
                    <a:pt x="799" y="2395"/>
                  </a:lnTo>
                  <a:lnTo>
                    <a:pt x="988" y="2437"/>
                  </a:lnTo>
                  <a:lnTo>
                    <a:pt x="1177" y="2479"/>
                  </a:lnTo>
                  <a:lnTo>
                    <a:pt x="1366" y="2500"/>
                  </a:lnTo>
                  <a:lnTo>
                    <a:pt x="1723" y="2521"/>
                  </a:lnTo>
                  <a:lnTo>
                    <a:pt x="2059" y="2500"/>
                  </a:lnTo>
                  <a:lnTo>
                    <a:pt x="2206" y="2500"/>
                  </a:lnTo>
                  <a:lnTo>
                    <a:pt x="2248" y="2479"/>
                  </a:lnTo>
                  <a:lnTo>
                    <a:pt x="2290" y="2437"/>
                  </a:lnTo>
                  <a:lnTo>
                    <a:pt x="2311" y="2395"/>
                  </a:lnTo>
                  <a:lnTo>
                    <a:pt x="2311" y="2353"/>
                  </a:lnTo>
                  <a:lnTo>
                    <a:pt x="2290" y="2311"/>
                  </a:lnTo>
                  <a:lnTo>
                    <a:pt x="2269" y="2269"/>
                  </a:lnTo>
                  <a:lnTo>
                    <a:pt x="2227" y="2248"/>
                  </a:lnTo>
                  <a:lnTo>
                    <a:pt x="2164" y="2248"/>
                  </a:lnTo>
                  <a:lnTo>
                    <a:pt x="1975" y="2269"/>
                  </a:lnTo>
                  <a:lnTo>
                    <a:pt x="1513" y="2269"/>
                  </a:lnTo>
                  <a:lnTo>
                    <a:pt x="1240" y="2248"/>
                  </a:lnTo>
                  <a:lnTo>
                    <a:pt x="946" y="2185"/>
                  </a:lnTo>
                  <a:lnTo>
                    <a:pt x="820" y="2143"/>
                  </a:lnTo>
                  <a:lnTo>
                    <a:pt x="694" y="2080"/>
                  </a:lnTo>
                  <a:lnTo>
                    <a:pt x="568" y="2017"/>
                  </a:lnTo>
                  <a:lnTo>
                    <a:pt x="463" y="1933"/>
                  </a:lnTo>
                  <a:lnTo>
                    <a:pt x="358" y="1807"/>
                  </a:lnTo>
                  <a:lnTo>
                    <a:pt x="295" y="1660"/>
                  </a:lnTo>
                  <a:lnTo>
                    <a:pt x="253" y="1492"/>
                  </a:lnTo>
                  <a:lnTo>
                    <a:pt x="232" y="1303"/>
                  </a:lnTo>
                  <a:lnTo>
                    <a:pt x="253" y="1156"/>
                  </a:lnTo>
                  <a:lnTo>
                    <a:pt x="316" y="1009"/>
                  </a:lnTo>
                  <a:lnTo>
                    <a:pt x="400" y="883"/>
                  </a:lnTo>
                  <a:lnTo>
                    <a:pt x="505" y="757"/>
                  </a:lnTo>
                  <a:lnTo>
                    <a:pt x="652" y="652"/>
                  </a:lnTo>
                  <a:lnTo>
                    <a:pt x="820" y="547"/>
                  </a:lnTo>
                  <a:lnTo>
                    <a:pt x="1009" y="483"/>
                  </a:lnTo>
                  <a:lnTo>
                    <a:pt x="1198" y="420"/>
                  </a:lnTo>
                  <a:lnTo>
                    <a:pt x="1618" y="315"/>
                  </a:lnTo>
                  <a:lnTo>
                    <a:pt x="2038" y="273"/>
                  </a:lnTo>
                  <a:lnTo>
                    <a:pt x="2416" y="252"/>
                  </a:lnTo>
                  <a:lnTo>
                    <a:pt x="2731" y="231"/>
                  </a:lnTo>
                  <a:lnTo>
                    <a:pt x="3025" y="252"/>
                  </a:lnTo>
                  <a:lnTo>
                    <a:pt x="3089" y="252"/>
                  </a:lnTo>
                  <a:lnTo>
                    <a:pt x="3131" y="231"/>
                  </a:lnTo>
                  <a:lnTo>
                    <a:pt x="3152" y="189"/>
                  </a:lnTo>
                  <a:lnTo>
                    <a:pt x="3173" y="126"/>
                  </a:lnTo>
                  <a:lnTo>
                    <a:pt x="3152" y="84"/>
                  </a:lnTo>
                  <a:lnTo>
                    <a:pt x="3131" y="42"/>
                  </a:lnTo>
                  <a:lnTo>
                    <a:pt x="3089" y="21"/>
                  </a:lnTo>
                  <a:lnTo>
                    <a:pt x="3046" y="0"/>
                  </a:lnTo>
                  <a:close/>
                </a:path>
              </a:pathLst>
            </a:custGeom>
            <a:solidFill>
              <a:srgbClr val="FFAD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42"/>
            <p:cNvSpPr/>
            <p:nvPr/>
          </p:nvSpPr>
          <p:spPr>
            <a:xfrm>
              <a:off x="3289000" y="2096225"/>
              <a:ext cx="1003650" cy="3197900"/>
            </a:xfrm>
            <a:custGeom>
              <a:avLst/>
              <a:gdLst/>
              <a:ahLst/>
              <a:cxnLst/>
              <a:rect l="l" t="t" r="r" b="b"/>
              <a:pathLst>
                <a:path w="40146" h="127916" extrusionOk="0">
                  <a:moveTo>
                    <a:pt x="3971" y="1"/>
                  </a:moveTo>
                  <a:lnTo>
                    <a:pt x="3403" y="2101"/>
                  </a:lnTo>
                  <a:lnTo>
                    <a:pt x="2920" y="4013"/>
                  </a:lnTo>
                  <a:lnTo>
                    <a:pt x="2521" y="5778"/>
                  </a:lnTo>
                  <a:lnTo>
                    <a:pt x="2185" y="7374"/>
                  </a:lnTo>
                  <a:lnTo>
                    <a:pt x="1912" y="8845"/>
                  </a:lnTo>
                  <a:lnTo>
                    <a:pt x="1702" y="10126"/>
                  </a:lnTo>
                  <a:lnTo>
                    <a:pt x="1555" y="11303"/>
                  </a:lnTo>
                  <a:lnTo>
                    <a:pt x="1429" y="12311"/>
                  </a:lnTo>
                  <a:lnTo>
                    <a:pt x="1366" y="13193"/>
                  </a:lnTo>
                  <a:lnTo>
                    <a:pt x="1324" y="13950"/>
                  </a:lnTo>
                  <a:lnTo>
                    <a:pt x="1303" y="14559"/>
                  </a:lnTo>
                  <a:lnTo>
                    <a:pt x="1303" y="15063"/>
                  </a:lnTo>
                  <a:lnTo>
                    <a:pt x="1324" y="15714"/>
                  </a:lnTo>
                  <a:lnTo>
                    <a:pt x="1345" y="15924"/>
                  </a:lnTo>
                  <a:lnTo>
                    <a:pt x="1093" y="17248"/>
                  </a:lnTo>
                  <a:lnTo>
                    <a:pt x="882" y="18655"/>
                  </a:lnTo>
                  <a:lnTo>
                    <a:pt x="693" y="20126"/>
                  </a:lnTo>
                  <a:lnTo>
                    <a:pt x="525" y="21680"/>
                  </a:lnTo>
                  <a:lnTo>
                    <a:pt x="378" y="23319"/>
                  </a:lnTo>
                  <a:lnTo>
                    <a:pt x="252" y="25000"/>
                  </a:lnTo>
                  <a:lnTo>
                    <a:pt x="168" y="26764"/>
                  </a:lnTo>
                  <a:lnTo>
                    <a:pt x="84" y="28571"/>
                  </a:lnTo>
                  <a:lnTo>
                    <a:pt x="42" y="30441"/>
                  </a:lnTo>
                  <a:lnTo>
                    <a:pt x="0" y="32352"/>
                  </a:lnTo>
                  <a:lnTo>
                    <a:pt x="0" y="34327"/>
                  </a:lnTo>
                  <a:lnTo>
                    <a:pt x="0" y="36344"/>
                  </a:lnTo>
                  <a:lnTo>
                    <a:pt x="21" y="38423"/>
                  </a:lnTo>
                  <a:lnTo>
                    <a:pt x="63" y="40524"/>
                  </a:lnTo>
                  <a:lnTo>
                    <a:pt x="126" y="42667"/>
                  </a:lnTo>
                  <a:lnTo>
                    <a:pt x="210" y="44831"/>
                  </a:lnTo>
                  <a:lnTo>
                    <a:pt x="294" y="47036"/>
                  </a:lnTo>
                  <a:lnTo>
                    <a:pt x="399" y="49263"/>
                  </a:lnTo>
                  <a:lnTo>
                    <a:pt x="651" y="53822"/>
                  </a:lnTo>
                  <a:lnTo>
                    <a:pt x="966" y="58423"/>
                  </a:lnTo>
                  <a:lnTo>
                    <a:pt x="1324" y="63086"/>
                  </a:lnTo>
                  <a:lnTo>
                    <a:pt x="1702" y="67771"/>
                  </a:lnTo>
                  <a:lnTo>
                    <a:pt x="2143" y="72435"/>
                  </a:lnTo>
                  <a:lnTo>
                    <a:pt x="2584" y="77077"/>
                  </a:lnTo>
                  <a:lnTo>
                    <a:pt x="3067" y="81678"/>
                  </a:lnTo>
                  <a:lnTo>
                    <a:pt x="3550" y="86194"/>
                  </a:lnTo>
                  <a:lnTo>
                    <a:pt x="4055" y="90606"/>
                  </a:lnTo>
                  <a:lnTo>
                    <a:pt x="4559" y="94871"/>
                  </a:lnTo>
                  <a:lnTo>
                    <a:pt x="5063" y="98988"/>
                  </a:lnTo>
                  <a:lnTo>
                    <a:pt x="5567" y="102916"/>
                  </a:lnTo>
                  <a:lnTo>
                    <a:pt x="6050" y="106656"/>
                  </a:lnTo>
                  <a:lnTo>
                    <a:pt x="6954" y="113378"/>
                  </a:lnTo>
                  <a:lnTo>
                    <a:pt x="7731" y="118966"/>
                  </a:lnTo>
                  <a:lnTo>
                    <a:pt x="8361" y="123210"/>
                  </a:lnTo>
                  <a:lnTo>
                    <a:pt x="8907" y="126844"/>
                  </a:lnTo>
                  <a:lnTo>
                    <a:pt x="15840" y="126823"/>
                  </a:lnTo>
                  <a:lnTo>
                    <a:pt x="16218" y="111845"/>
                  </a:lnTo>
                  <a:lnTo>
                    <a:pt x="16533" y="98358"/>
                  </a:lnTo>
                  <a:lnTo>
                    <a:pt x="16785" y="86278"/>
                  </a:lnTo>
                  <a:lnTo>
                    <a:pt x="16995" y="75544"/>
                  </a:lnTo>
                  <a:lnTo>
                    <a:pt x="17142" y="66069"/>
                  </a:lnTo>
                  <a:lnTo>
                    <a:pt x="17268" y="57792"/>
                  </a:lnTo>
                  <a:lnTo>
                    <a:pt x="17331" y="50650"/>
                  </a:lnTo>
                  <a:lnTo>
                    <a:pt x="17394" y="44558"/>
                  </a:lnTo>
                  <a:lnTo>
                    <a:pt x="17415" y="39453"/>
                  </a:lnTo>
                  <a:lnTo>
                    <a:pt x="17415" y="35251"/>
                  </a:lnTo>
                  <a:lnTo>
                    <a:pt x="17394" y="31911"/>
                  </a:lnTo>
                  <a:lnTo>
                    <a:pt x="17373" y="29306"/>
                  </a:lnTo>
                  <a:lnTo>
                    <a:pt x="17331" y="26176"/>
                  </a:lnTo>
                  <a:lnTo>
                    <a:pt x="17289" y="25252"/>
                  </a:lnTo>
                  <a:lnTo>
                    <a:pt x="17940" y="25462"/>
                  </a:lnTo>
                  <a:lnTo>
                    <a:pt x="17940" y="26995"/>
                  </a:lnTo>
                  <a:lnTo>
                    <a:pt x="17961" y="28592"/>
                  </a:lnTo>
                  <a:lnTo>
                    <a:pt x="17983" y="30230"/>
                  </a:lnTo>
                  <a:lnTo>
                    <a:pt x="18046" y="31932"/>
                  </a:lnTo>
                  <a:lnTo>
                    <a:pt x="18172" y="35440"/>
                  </a:lnTo>
                  <a:lnTo>
                    <a:pt x="18361" y="39117"/>
                  </a:lnTo>
                  <a:lnTo>
                    <a:pt x="18613" y="42940"/>
                  </a:lnTo>
                  <a:lnTo>
                    <a:pt x="18907" y="46889"/>
                  </a:lnTo>
                  <a:lnTo>
                    <a:pt x="19222" y="50944"/>
                  </a:lnTo>
                  <a:lnTo>
                    <a:pt x="19600" y="55082"/>
                  </a:lnTo>
                  <a:lnTo>
                    <a:pt x="19999" y="59284"/>
                  </a:lnTo>
                  <a:lnTo>
                    <a:pt x="20440" y="63527"/>
                  </a:lnTo>
                  <a:lnTo>
                    <a:pt x="20882" y="67792"/>
                  </a:lnTo>
                  <a:lnTo>
                    <a:pt x="21365" y="72056"/>
                  </a:lnTo>
                  <a:lnTo>
                    <a:pt x="21869" y="76321"/>
                  </a:lnTo>
                  <a:lnTo>
                    <a:pt x="22373" y="80543"/>
                  </a:lnTo>
                  <a:lnTo>
                    <a:pt x="22898" y="84703"/>
                  </a:lnTo>
                  <a:lnTo>
                    <a:pt x="23402" y="88799"/>
                  </a:lnTo>
                  <a:lnTo>
                    <a:pt x="24453" y="96677"/>
                  </a:lnTo>
                  <a:lnTo>
                    <a:pt x="25461" y="104009"/>
                  </a:lnTo>
                  <a:lnTo>
                    <a:pt x="26406" y="110647"/>
                  </a:lnTo>
                  <a:lnTo>
                    <a:pt x="27247" y="116445"/>
                  </a:lnTo>
                  <a:lnTo>
                    <a:pt x="27961" y="121235"/>
                  </a:lnTo>
                  <a:lnTo>
                    <a:pt x="28528" y="124848"/>
                  </a:lnTo>
                  <a:lnTo>
                    <a:pt x="29011" y="127915"/>
                  </a:lnTo>
                  <a:lnTo>
                    <a:pt x="36469" y="127915"/>
                  </a:lnTo>
                  <a:lnTo>
                    <a:pt x="37099" y="118420"/>
                  </a:lnTo>
                  <a:lnTo>
                    <a:pt x="37666" y="109471"/>
                  </a:lnTo>
                  <a:lnTo>
                    <a:pt x="38150" y="101047"/>
                  </a:lnTo>
                  <a:lnTo>
                    <a:pt x="38591" y="93127"/>
                  </a:lnTo>
                  <a:lnTo>
                    <a:pt x="38969" y="85711"/>
                  </a:lnTo>
                  <a:lnTo>
                    <a:pt x="39284" y="78800"/>
                  </a:lnTo>
                  <a:lnTo>
                    <a:pt x="39536" y="72329"/>
                  </a:lnTo>
                  <a:lnTo>
                    <a:pt x="39746" y="66321"/>
                  </a:lnTo>
                  <a:lnTo>
                    <a:pt x="39914" y="60754"/>
                  </a:lnTo>
                  <a:lnTo>
                    <a:pt x="40019" y="55587"/>
                  </a:lnTo>
                  <a:lnTo>
                    <a:pt x="40103" y="50839"/>
                  </a:lnTo>
                  <a:lnTo>
                    <a:pt x="40145" y="46469"/>
                  </a:lnTo>
                  <a:lnTo>
                    <a:pt x="40145" y="42478"/>
                  </a:lnTo>
                  <a:lnTo>
                    <a:pt x="40124" y="38844"/>
                  </a:lnTo>
                  <a:lnTo>
                    <a:pt x="40082" y="35524"/>
                  </a:lnTo>
                  <a:lnTo>
                    <a:pt x="39998" y="32541"/>
                  </a:lnTo>
                  <a:lnTo>
                    <a:pt x="39914" y="29873"/>
                  </a:lnTo>
                  <a:lnTo>
                    <a:pt x="39788" y="27478"/>
                  </a:lnTo>
                  <a:lnTo>
                    <a:pt x="39662" y="25357"/>
                  </a:lnTo>
                  <a:lnTo>
                    <a:pt x="39536" y="23508"/>
                  </a:lnTo>
                  <a:lnTo>
                    <a:pt x="39389" y="21890"/>
                  </a:lnTo>
                  <a:lnTo>
                    <a:pt x="39221" y="20504"/>
                  </a:lnTo>
                  <a:lnTo>
                    <a:pt x="39074" y="19328"/>
                  </a:lnTo>
                  <a:lnTo>
                    <a:pt x="38927" y="18340"/>
                  </a:lnTo>
                  <a:lnTo>
                    <a:pt x="38780" y="17521"/>
                  </a:lnTo>
                  <a:lnTo>
                    <a:pt x="38654" y="16870"/>
                  </a:lnTo>
                  <a:lnTo>
                    <a:pt x="38528" y="16365"/>
                  </a:lnTo>
                  <a:lnTo>
                    <a:pt x="38423" y="15987"/>
                  </a:lnTo>
                  <a:lnTo>
                    <a:pt x="38318" y="15714"/>
                  </a:lnTo>
                  <a:lnTo>
                    <a:pt x="38255" y="15546"/>
                  </a:lnTo>
                  <a:lnTo>
                    <a:pt x="38192" y="15420"/>
                  </a:lnTo>
                  <a:lnTo>
                    <a:pt x="39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42"/>
            <p:cNvSpPr/>
            <p:nvPr/>
          </p:nvSpPr>
          <p:spPr>
            <a:xfrm>
              <a:off x="3289000" y="2096225"/>
              <a:ext cx="1003650" cy="3197900"/>
            </a:xfrm>
            <a:custGeom>
              <a:avLst/>
              <a:gdLst/>
              <a:ahLst/>
              <a:cxnLst/>
              <a:rect l="l" t="t" r="r" b="b"/>
              <a:pathLst>
                <a:path w="40146" h="127916" fill="none" extrusionOk="0">
                  <a:moveTo>
                    <a:pt x="38192" y="15420"/>
                  </a:moveTo>
                  <a:lnTo>
                    <a:pt x="38192" y="15420"/>
                  </a:lnTo>
                  <a:lnTo>
                    <a:pt x="38255" y="15546"/>
                  </a:lnTo>
                  <a:lnTo>
                    <a:pt x="38318" y="15714"/>
                  </a:lnTo>
                  <a:lnTo>
                    <a:pt x="38423" y="15987"/>
                  </a:lnTo>
                  <a:lnTo>
                    <a:pt x="38528" y="16365"/>
                  </a:lnTo>
                  <a:lnTo>
                    <a:pt x="38654" y="16870"/>
                  </a:lnTo>
                  <a:lnTo>
                    <a:pt x="38780" y="17521"/>
                  </a:lnTo>
                  <a:lnTo>
                    <a:pt x="38927" y="18340"/>
                  </a:lnTo>
                  <a:lnTo>
                    <a:pt x="39074" y="19328"/>
                  </a:lnTo>
                  <a:lnTo>
                    <a:pt x="39221" y="20504"/>
                  </a:lnTo>
                  <a:lnTo>
                    <a:pt x="39389" y="21890"/>
                  </a:lnTo>
                  <a:lnTo>
                    <a:pt x="39536" y="23508"/>
                  </a:lnTo>
                  <a:lnTo>
                    <a:pt x="39662" y="25357"/>
                  </a:lnTo>
                  <a:lnTo>
                    <a:pt x="39788" y="27478"/>
                  </a:lnTo>
                  <a:lnTo>
                    <a:pt x="39914" y="29873"/>
                  </a:lnTo>
                  <a:lnTo>
                    <a:pt x="39998" y="32541"/>
                  </a:lnTo>
                  <a:lnTo>
                    <a:pt x="40082" y="35524"/>
                  </a:lnTo>
                  <a:lnTo>
                    <a:pt x="40124" y="38844"/>
                  </a:lnTo>
                  <a:lnTo>
                    <a:pt x="40145" y="42478"/>
                  </a:lnTo>
                  <a:lnTo>
                    <a:pt x="40145" y="46469"/>
                  </a:lnTo>
                  <a:lnTo>
                    <a:pt x="40103" y="50839"/>
                  </a:lnTo>
                  <a:lnTo>
                    <a:pt x="40019" y="55587"/>
                  </a:lnTo>
                  <a:lnTo>
                    <a:pt x="39914" y="60754"/>
                  </a:lnTo>
                  <a:lnTo>
                    <a:pt x="39746" y="66321"/>
                  </a:lnTo>
                  <a:lnTo>
                    <a:pt x="39536" y="72329"/>
                  </a:lnTo>
                  <a:lnTo>
                    <a:pt x="39284" y="78800"/>
                  </a:lnTo>
                  <a:lnTo>
                    <a:pt x="38969" y="85711"/>
                  </a:lnTo>
                  <a:lnTo>
                    <a:pt x="38591" y="93127"/>
                  </a:lnTo>
                  <a:lnTo>
                    <a:pt x="38150" y="101047"/>
                  </a:lnTo>
                  <a:lnTo>
                    <a:pt x="37666" y="109471"/>
                  </a:lnTo>
                  <a:lnTo>
                    <a:pt x="37099" y="118420"/>
                  </a:lnTo>
                  <a:lnTo>
                    <a:pt x="36469" y="127915"/>
                  </a:lnTo>
                  <a:lnTo>
                    <a:pt x="29011" y="127915"/>
                  </a:lnTo>
                  <a:lnTo>
                    <a:pt x="29011" y="127915"/>
                  </a:lnTo>
                  <a:lnTo>
                    <a:pt x="28528" y="124848"/>
                  </a:lnTo>
                  <a:lnTo>
                    <a:pt x="27961" y="121235"/>
                  </a:lnTo>
                  <a:lnTo>
                    <a:pt x="27247" y="116445"/>
                  </a:lnTo>
                  <a:lnTo>
                    <a:pt x="26406" y="110647"/>
                  </a:lnTo>
                  <a:lnTo>
                    <a:pt x="25461" y="104009"/>
                  </a:lnTo>
                  <a:lnTo>
                    <a:pt x="24453" y="96677"/>
                  </a:lnTo>
                  <a:lnTo>
                    <a:pt x="23402" y="88799"/>
                  </a:lnTo>
                  <a:lnTo>
                    <a:pt x="22898" y="84703"/>
                  </a:lnTo>
                  <a:lnTo>
                    <a:pt x="22373" y="80543"/>
                  </a:lnTo>
                  <a:lnTo>
                    <a:pt x="21869" y="76321"/>
                  </a:lnTo>
                  <a:lnTo>
                    <a:pt x="21365" y="72056"/>
                  </a:lnTo>
                  <a:lnTo>
                    <a:pt x="20882" y="67792"/>
                  </a:lnTo>
                  <a:lnTo>
                    <a:pt x="20440" y="63527"/>
                  </a:lnTo>
                  <a:lnTo>
                    <a:pt x="19999" y="59284"/>
                  </a:lnTo>
                  <a:lnTo>
                    <a:pt x="19600" y="55082"/>
                  </a:lnTo>
                  <a:lnTo>
                    <a:pt x="19222" y="50944"/>
                  </a:lnTo>
                  <a:lnTo>
                    <a:pt x="18907" y="46889"/>
                  </a:lnTo>
                  <a:lnTo>
                    <a:pt x="18613" y="42940"/>
                  </a:lnTo>
                  <a:lnTo>
                    <a:pt x="18361" y="39117"/>
                  </a:lnTo>
                  <a:lnTo>
                    <a:pt x="18172" y="35440"/>
                  </a:lnTo>
                  <a:lnTo>
                    <a:pt x="18046" y="31932"/>
                  </a:lnTo>
                  <a:lnTo>
                    <a:pt x="17983" y="30230"/>
                  </a:lnTo>
                  <a:lnTo>
                    <a:pt x="17961" y="28592"/>
                  </a:lnTo>
                  <a:lnTo>
                    <a:pt x="17940" y="26995"/>
                  </a:lnTo>
                  <a:lnTo>
                    <a:pt x="17940" y="25462"/>
                  </a:lnTo>
                  <a:lnTo>
                    <a:pt x="17289" y="25252"/>
                  </a:lnTo>
                  <a:lnTo>
                    <a:pt x="17289" y="25252"/>
                  </a:lnTo>
                  <a:lnTo>
                    <a:pt x="17331" y="26176"/>
                  </a:lnTo>
                  <a:lnTo>
                    <a:pt x="17373" y="29306"/>
                  </a:lnTo>
                  <a:lnTo>
                    <a:pt x="17394" y="31911"/>
                  </a:lnTo>
                  <a:lnTo>
                    <a:pt x="17415" y="35251"/>
                  </a:lnTo>
                  <a:lnTo>
                    <a:pt x="17415" y="39453"/>
                  </a:lnTo>
                  <a:lnTo>
                    <a:pt x="17394" y="44558"/>
                  </a:lnTo>
                  <a:lnTo>
                    <a:pt x="17331" y="50650"/>
                  </a:lnTo>
                  <a:lnTo>
                    <a:pt x="17268" y="57792"/>
                  </a:lnTo>
                  <a:lnTo>
                    <a:pt x="17142" y="66069"/>
                  </a:lnTo>
                  <a:lnTo>
                    <a:pt x="16995" y="75544"/>
                  </a:lnTo>
                  <a:lnTo>
                    <a:pt x="16785" y="86278"/>
                  </a:lnTo>
                  <a:lnTo>
                    <a:pt x="16533" y="98358"/>
                  </a:lnTo>
                  <a:lnTo>
                    <a:pt x="16218" y="111845"/>
                  </a:lnTo>
                  <a:lnTo>
                    <a:pt x="15840" y="126823"/>
                  </a:lnTo>
                  <a:lnTo>
                    <a:pt x="8907" y="126844"/>
                  </a:lnTo>
                  <a:lnTo>
                    <a:pt x="8907" y="126844"/>
                  </a:lnTo>
                  <a:lnTo>
                    <a:pt x="8361" y="123210"/>
                  </a:lnTo>
                  <a:lnTo>
                    <a:pt x="7731" y="118966"/>
                  </a:lnTo>
                  <a:lnTo>
                    <a:pt x="6954" y="113378"/>
                  </a:lnTo>
                  <a:lnTo>
                    <a:pt x="6050" y="106656"/>
                  </a:lnTo>
                  <a:lnTo>
                    <a:pt x="5567" y="102916"/>
                  </a:lnTo>
                  <a:lnTo>
                    <a:pt x="5063" y="98988"/>
                  </a:lnTo>
                  <a:lnTo>
                    <a:pt x="4559" y="94871"/>
                  </a:lnTo>
                  <a:lnTo>
                    <a:pt x="4055" y="90606"/>
                  </a:lnTo>
                  <a:lnTo>
                    <a:pt x="3550" y="86194"/>
                  </a:lnTo>
                  <a:lnTo>
                    <a:pt x="3067" y="81678"/>
                  </a:lnTo>
                  <a:lnTo>
                    <a:pt x="2584" y="77077"/>
                  </a:lnTo>
                  <a:lnTo>
                    <a:pt x="2143" y="72435"/>
                  </a:lnTo>
                  <a:lnTo>
                    <a:pt x="1702" y="67771"/>
                  </a:lnTo>
                  <a:lnTo>
                    <a:pt x="1324" y="63086"/>
                  </a:lnTo>
                  <a:lnTo>
                    <a:pt x="966" y="58423"/>
                  </a:lnTo>
                  <a:lnTo>
                    <a:pt x="651" y="53822"/>
                  </a:lnTo>
                  <a:lnTo>
                    <a:pt x="399" y="49263"/>
                  </a:lnTo>
                  <a:lnTo>
                    <a:pt x="294" y="47036"/>
                  </a:lnTo>
                  <a:lnTo>
                    <a:pt x="210" y="44831"/>
                  </a:lnTo>
                  <a:lnTo>
                    <a:pt x="126" y="42667"/>
                  </a:lnTo>
                  <a:lnTo>
                    <a:pt x="63" y="40524"/>
                  </a:lnTo>
                  <a:lnTo>
                    <a:pt x="21" y="38423"/>
                  </a:lnTo>
                  <a:lnTo>
                    <a:pt x="0" y="36344"/>
                  </a:lnTo>
                  <a:lnTo>
                    <a:pt x="0" y="34327"/>
                  </a:lnTo>
                  <a:lnTo>
                    <a:pt x="0" y="32352"/>
                  </a:lnTo>
                  <a:lnTo>
                    <a:pt x="42" y="30441"/>
                  </a:lnTo>
                  <a:lnTo>
                    <a:pt x="84" y="28571"/>
                  </a:lnTo>
                  <a:lnTo>
                    <a:pt x="168" y="26764"/>
                  </a:lnTo>
                  <a:lnTo>
                    <a:pt x="252" y="25000"/>
                  </a:lnTo>
                  <a:lnTo>
                    <a:pt x="378" y="23319"/>
                  </a:lnTo>
                  <a:lnTo>
                    <a:pt x="525" y="21680"/>
                  </a:lnTo>
                  <a:lnTo>
                    <a:pt x="693" y="20126"/>
                  </a:lnTo>
                  <a:lnTo>
                    <a:pt x="882" y="18655"/>
                  </a:lnTo>
                  <a:lnTo>
                    <a:pt x="1093" y="17248"/>
                  </a:lnTo>
                  <a:lnTo>
                    <a:pt x="1345" y="15924"/>
                  </a:lnTo>
                  <a:lnTo>
                    <a:pt x="1345" y="15924"/>
                  </a:lnTo>
                  <a:lnTo>
                    <a:pt x="1324" y="15714"/>
                  </a:lnTo>
                  <a:lnTo>
                    <a:pt x="1303" y="15063"/>
                  </a:lnTo>
                  <a:lnTo>
                    <a:pt x="1303" y="14559"/>
                  </a:lnTo>
                  <a:lnTo>
                    <a:pt x="1324" y="13950"/>
                  </a:lnTo>
                  <a:lnTo>
                    <a:pt x="1366" y="13193"/>
                  </a:lnTo>
                  <a:lnTo>
                    <a:pt x="1429" y="12311"/>
                  </a:lnTo>
                  <a:lnTo>
                    <a:pt x="1555" y="11303"/>
                  </a:lnTo>
                  <a:lnTo>
                    <a:pt x="1702" y="10126"/>
                  </a:lnTo>
                  <a:lnTo>
                    <a:pt x="1912" y="8845"/>
                  </a:lnTo>
                  <a:lnTo>
                    <a:pt x="2185" y="7374"/>
                  </a:lnTo>
                  <a:lnTo>
                    <a:pt x="2521" y="5778"/>
                  </a:lnTo>
                  <a:lnTo>
                    <a:pt x="2920" y="4013"/>
                  </a:lnTo>
                  <a:lnTo>
                    <a:pt x="3403" y="2101"/>
                  </a:lnTo>
                  <a:lnTo>
                    <a:pt x="3971" y="1"/>
                  </a:lnTo>
                  <a:lnTo>
                    <a:pt x="38192" y="1542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42"/>
            <p:cNvSpPr/>
            <p:nvPr/>
          </p:nvSpPr>
          <p:spPr>
            <a:xfrm>
              <a:off x="3624575" y="2456500"/>
              <a:ext cx="97200" cy="229025"/>
            </a:xfrm>
            <a:custGeom>
              <a:avLst/>
              <a:gdLst/>
              <a:ahLst/>
              <a:cxnLst/>
              <a:rect l="l" t="t" r="r" b="b"/>
              <a:pathLst>
                <a:path w="3888" h="9161" extrusionOk="0">
                  <a:moveTo>
                    <a:pt x="946" y="1"/>
                  </a:moveTo>
                  <a:lnTo>
                    <a:pt x="904" y="22"/>
                  </a:lnTo>
                  <a:lnTo>
                    <a:pt x="883" y="64"/>
                  </a:lnTo>
                  <a:lnTo>
                    <a:pt x="862" y="106"/>
                  </a:lnTo>
                  <a:lnTo>
                    <a:pt x="1" y="8341"/>
                  </a:lnTo>
                  <a:lnTo>
                    <a:pt x="1" y="8383"/>
                  </a:lnTo>
                  <a:lnTo>
                    <a:pt x="22" y="8425"/>
                  </a:lnTo>
                  <a:lnTo>
                    <a:pt x="64" y="8467"/>
                  </a:lnTo>
                  <a:lnTo>
                    <a:pt x="106" y="8467"/>
                  </a:lnTo>
                  <a:lnTo>
                    <a:pt x="3740" y="9160"/>
                  </a:lnTo>
                  <a:lnTo>
                    <a:pt x="3803" y="9160"/>
                  </a:lnTo>
                  <a:lnTo>
                    <a:pt x="3845" y="9139"/>
                  </a:lnTo>
                  <a:lnTo>
                    <a:pt x="3866" y="9118"/>
                  </a:lnTo>
                  <a:lnTo>
                    <a:pt x="3887" y="9076"/>
                  </a:lnTo>
                  <a:lnTo>
                    <a:pt x="3887" y="9013"/>
                  </a:lnTo>
                  <a:lnTo>
                    <a:pt x="3866" y="8971"/>
                  </a:lnTo>
                  <a:lnTo>
                    <a:pt x="3824" y="8950"/>
                  </a:lnTo>
                  <a:lnTo>
                    <a:pt x="3782" y="8929"/>
                  </a:lnTo>
                  <a:lnTo>
                    <a:pt x="253" y="8257"/>
                  </a:lnTo>
                  <a:lnTo>
                    <a:pt x="1093" y="148"/>
                  </a:lnTo>
                  <a:lnTo>
                    <a:pt x="1093" y="85"/>
                  </a:lnTo>
                  <a:lnTo>
                    <a:pt x="1072" y="43"/>
                  </a:lnTo>
                  <a:lnTo>
                    <a:pt x="1030" y="22"/>
                  </a:lnTo>
                  <a:lnTo>
                    <a:pt x="98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42"/>
            <p:cNvSpPr/>
            <p:nvPr/>
          </p:nvSpPr>
          <p:spPr>
            <a:xfrm>
              <a:off x="3721225" y="2456500"/>
              <a:ext cx="28375" cy="183325"/>
            </a:xfrm>
            <a:custGeom>
              <a:avLst/>
              <a:gdLst/>
              <a:ahLst/>
              <a:cxnLst/>
              <a:rect l="l" t="t" r="r" b="b"/>
              <a:pathLst>
                <a:path w="1135" h="7333" extrusionOk="0">
                  <a:moveTo>
                    <a:pt x="988" y="1"/>
                  </a:moveTo>
                  <a:lnTo>
                    <a:pt x="946" y="22"/>
                  </a:lnTo>
                  <a:lnTo>
                    <a:pt x="904" y="64"/>
                  </a:lnTo>
                  <a:lnTo>
                    <a:pt x="904" y="106"/>
                  </a:lnTo>
                  <a:lnTo>
                    <a:pt x="0" y="7185"/>
                  </a:lnTo>
                  <a:lnTo>
                    <a:pt x="0" y="7227"/>
                  </a:lnTo>
                  <a:lnTo>
                    <a:pt x="21" y="7269"/>
                  </a:lnTo>
                  <a:lnTo>
                    <a:pt x="42" y="7311"/>
                  </a:lnTo>
                  <a:lnTo>
                    <a:pt x="105" y="7332"/>
                  </a:lnTo>
                  <a:lnTo>
                    <a:pt x="147" y="7311"/>
                  </a:lnTo>
                  <a:lnTo>
                    <a:pt x="189" y="7290"/>
                  </a:lnTo>
                  <a:lnTo>
                    <a:pt x="210" y="7269"/>
                  </a:lnTo>
                  <a:lnTo>
                    <a:pt x="231" y="7227"/>
                  </a:lnTo>
                  <a:lnTo>
                    <a:pt x="1135" y="148"/>
                  </a:lnTo>
                  <a:lnTo>
                    <a:pt x="1135" y="85"/>
                  </a:lnTo>
                  <a:lnTo>
                    <a:pt x="1114" y="43"/>
                  </a:lnTo>
                  <a:lnTo>
                    <a:pt x="1072" y="22"/>
                  </a:lnTo>
                  <a:lnTo>
                    <a:pt x="103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42"/>
            <p:cNvSpPr/>
            <p:nvPr/>
          </p:nvSpPr>
          <p:spPr>
            <a:xfrm>
              <a:off x="3672375" y="2716475"/>
              <a:ext cx="68300" cy="19450"/>
            </a:xfrm>
            <a:custGeom>
              <a:avLst/>
              <a:gdLst/>
              <a:ahLst/>
              <a:cxnLst/>
              <a:rect l="l" t="t" r="r" b="b"/>
              <a:pathLst>
                <a:path w="2732" h="778" extrusionOk="0">
                  <a:moveTo>
                    <a:pt x="85" y="0"/>
                  </a:moveTo>
                  <a:lnTo>
                    <a:pt x="43" y="21"/>
                  </a:lnTo>
                  <a:lnTo>
                    <a:pt x="22" y="64"/>
                  </a:lnTo>
                  <a:lnTo>
                    <a:pt x="1" y="106"/>
                  </a:lnTo>
                  <a:lnTo>
                    <a:pt x="1" y="148"/>
                  </a:lnTo>
                  <a:lnTo>
                    <a:pt x="22" y="190"/>
                  </a:lnTo>
                  <a:lnTo>
                    <a:pt x="43" y="232"/>
                  </a:lnTo>
                  <a:lnTo>
                    <a:pt x="85" y="253"/>
                  </a:lnTo>
                  <a:lnTo>
                    <a:pt x="2584" y="757"/>
                  </a:lnTo>
                  <a:lnTo>
                    <a:pt x="2605" y="778"/>
                  </a:lnTo>
                  <a:lnTo>
                    <a:pt x="2648" y="757"/>
                  </a:lnTo>
                  <a:lnTo>
                    <a:pt x="2690" y="736"/>
                  </a:lnTo>
                  <a:lnTo>
                    <a:pt x="2711" y="715"/>
                  </a:lnTo>
                  <a:lnTo>
                    <a:pt x="2732" y="673"/>
                  </a:lnTo>
                  <a:lnTo>
                    <a:pt x="2732" y="631"/>
                  </a:lnTo>
                  <a:lnTo>
                    <a:pt x="2711" y="589"/>
                  </a:lnTo>
                  <a:lnTo>
                    <a:pt x="2669" y="547"/>
                  </a:lnTo>
                  <a:lnTo>
                    <a:pt x="2626" y="526"/>
                  </a:lnTo>
                  <a:lnTo>
                    <a:pt x="14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42"/>
            <p:cNvSpPr/>
            <p:nvPr/>
          </p:nvSpPr>
          <p:spPr>
            <a:xfrm>
              <a:off x="4042100" y="2578350"/>
              <a:ext cx="144975" cy="124500"/>
            </a:xfrm>
            <a:custGeom>
              <a:avLst/>
              <a:gdLst/>
              <a:ahLst/>
              <a:cxnLst/>
              <a:rect l="l" t="t" r="r" b="b"/>
              <a:pathLst>
                <a:path w="5799" h="4980" extrusionOk="0">
                  <a:moveTo>
                    <a:pt x="106" y="1"/>
                  </a:moveTo>
                  <a:lnTo>
                    <a:pt x="64" y="22"/>
                  </a:lnTo>
                  <a:lnTo>
                    <a:pt x="43" y="64"/>
                  </a:lnTo>
                  <a:lnTo>
                    <a:pt x="22" y="106"/>
                  </a:lnTo>
                  <a:lnTo>
                    <a:pt x="1" y="463"/>
                  </a:lnTo>
                  <a:lnTo>
                    <a:pt x="1" y="820"/>
                  </a:lnTo>
                  <a:lnTo>
                    <a:pt x="1" y="1156"/>
                  </a:lnTo>
                  <a:lnTo>
                    <a:pt x="22" y="1471"/>
                  </a:lnTo>
                  <a:lnTo>
                    <a:pt x="64" y="1786"/>
                  </a:lnTo>
                  <a:lnTo>
                    <a:pt x="106" y="2080"/>
                  </a:lnTo>
                  <a:lnTo>
                    <a:pt x="169" y="2353"/>
                  </a:lnTo>
                  <a:lnTo>
                    <a:pt x="253" y="2626"/>
                  </a:lnTo>
                  <a:lnTo>
                    <a:pt x="337" y="2879"/>
                  </a:lnTo>
                  <a:lnTo>
                    <a:pt x="442" y="3131"/>
                  </a:lnTo>
                  <a:lnTo>
                    <a:pt x="568" y="3341"/>
                  </a:lnTo>
                  <a:lnTo>
                    <a:pt x="694" y="3551"/>
                  </a:lnTo>
                  <a:lnTo>
                    <a:pt x="841" y="3761"/>
                  </a:lnTo>
                  <a:lnTo>
                    <a:pt x="988" y="3929"/>
                  </a:lnTo>
                  <a:lnTo>
                    <a:pt x="1156" y="4097"/>
                  </a:lnTo>
                  <a:lnTo>
                    <a:pt x="1345" y="4265"/>
                  </a:lnTo>
                  <a:lnTo>
                    <a:pt x="1618" y="4454"/>
                  </a:lnTo>
                  <a:lnTo>
                    <a:pt x="1912" y="4601"/>
                  </a:lnTo>
                  <a:lnTo>
                    <a:pt x="2207" y="4727"/>
                  </a:lnTo>
                  <a:lnTo>
                    <a:pt x="2501" y="4811"/>
                  </a:lnTo>
                  <a:lnTo>
                    <a:pt x="2816" y="4895"/>
                  </a:lnTo>
                  <a:lnTo>
                    <a:pt x="3110" y="4937"/>
                  </a:lnTo>
                  <a:lnTo>
                    <a:pt x="3425" y="4958"/>
                  </a:lnTo>
                  <a:lnTo>
                    <a:pt x="3719" y="4979"/>
                  </a:lnTo>
                  <a:lnTo>
                    <a:pt x="4097" y="4958"/>
                  </a:lnTo>
                  <a:lnTo>
                    <a:pt x="4475" y="4916"/>
                  </a:lnTo>
                  <a:lnTo>
                    <a:pt x="4790" y="4874"/>
                  </a:lnTo>
                  <a:lnTo>
                    <a:pt x="5085" y="4811"/>
                  </a:lnTo>
                  <a:lnTo>
                    <a:pt x="5526" y="4706"/>
                  </a:lnTo>
                  <a:lnTo>
                    <a:pt x="5715" y="4664"/>
                  </a:lnTo>
                  <a:lnTo>
                    <a:pt x="5757" y="4622"/>
                  </a:lnTo>
                  <a:lnTo>
                    <a:pt x="5778" y="4601"/>
                  </a:lnTo>
                  <a:lnTo>
                    <a:pt x="5799" y="4559"/>
                  </a:lnTo>
                  <a:lnTo>
                    <a:pt x="5799" y="4496"/>
                  </a:lnTo>
                  <a:lnTo>
                    <a:pt x="5778" y="4454"/>
                  </a:lnTo>
                  <a:lnTo>
                    <a:pt x="5736" y="4433"/>
                  </a:lnTo>
                  <a:lnTo>
                    <a:pt x="5694" y="4412"/>
                  </a:lnTo>
                  <a:lnTo>
                    <a:pt x="5631" y="4433"/>
                  </a:lnTo>
                  <a:lnTo>
                    <a:pt x="5526" y="4454"/>
                  </a:lnTo>
                  <a:lnTo>
                    <a:pt x="5211" y="4538"/>
                  </a:lnTo>
                  <a:lnTo>
                    <a:pt x="4727" y="4643"/>
                  </a:lnTo>
                  <a:lnTo>
                    <a:pt x="4454" y="4685"/>
                  </a:lnTo>
                  <a:lnTo>
                    <a:pt x="4139" y="4706"/>
                  </a:lnTo>
                  <a:lnTo>
                    <a:pt x="3824" y="4727"/>
                  </a:lnTo>
                  <a:lnTo>
                    <a:pt x="3488" y="4706"/>
                  </a:lnTo>
                  <a:lnTo>
                    <a:pt x="3152" y="4685"/>
                  </a:lnTo>
                  <a:lnTo>
                    <a:pt x="2795" y="4643"/>
                  </a:lnTo>
                  <a:lnTo>
                    <a:pt x="2459" y="4559"/>
                  </a:lnTo>
                  <a:lnTo>
                    <a:pt x="2123" y="4433"/>
                  </a:lnTo>
                  <a:lnTo>
                    <a:pt x="1786" y="4265"/>
                  </a:lnTo>
                  <a:lnTo>
                    <a:pt x="1639" y="4181"/>
                  </a:lnTo>
                  <a:lnTo>
                    <a:pt x="1492" y="4076"/>
                  </a:lnTo>
                  <a:lnTo>
                    <a:pt x="1324" y="3929"/>
                  </a:lnTo>
                  <a:lnTo>
                    <a:pt x="1156" y="3761"/>
                  </a:lnTo>
                  <a:lnTo>
                    <a:pt x="1009" y="3593"/>
                  </a:lnTo>
                  <a:lnTo>
                    <a:pt x="883" y="3404"/>
                  </a:lnTo>
                  <a:lnTo>
                    <a:pt x="757" y="3215"/>
                  </a:lnTo>
                  <a:lnTo>
                    <a:pt x="652" y="3005"/>
                  </a:lnTo>
                  <a:lnTo>
                    <a:pt x="547" y="2774"/>
                  </a:lnTo>
                  <a:lnTo>
                    <a:pt x="463" y="2521"/>
                  </a:lnTo>
                  <a:lnTo>
                    <a:pt x="400" y="2269"/>
                  </a:lnTo>
                  <a:lnTo>
                    <a:pt x="337" y="2017"/>
                  </a:lnTo>
                  <a:lnTo>
                    <a:pt x="295" y="1723"/>
                  </a:lnTo>
                  <a:lnTo>
                    <a:pt x="274" y="1429"/>
                  </a:lnTo>
                  <a:lnTo>
                    <a:pt x="253" y="1135"/>
                  </a:lnTo>
                  <a:lnTo>
                    <a:pt x="232" y="799"/>
                  </a:lnTo>
                  <a:lnTo>
                    <a:pt x="274" y="127"/>
                  </a:lnTo>
                  <a:lnTo>
                    <a:pt x="253" y="85"/>
                  </a:lnTo>
                  <a:lnTo>
                    <a:pt x="232" y="43"/>
                  </a:lnTo>
                  <a:lnTo>
                    <a:pt x="19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42"/>
            <p:cNvSpPr/>
            <p:nvPr/>
          </p:nvSpPr>
          <p:spPr>
            <a:xfrm>
              <a:off x="3302650" y="2578350"/>
              <a:ext cx="109250" cy="43100"/>
            </a:xfrm>
            <a:custGeom>
              <a:avLst/>
              <a:gdLst/>
              <a:ahLst/>
              <a:cxnLst/>
              <a:rect l="l" t="t" r="r" b="b"/>
              <a:pathLst>
                <a:path w="4370" h="1724" extrusionOk="0">
                  <a:moveTo>
                    <a:pt x="4223" y="1"/>
                  </a:moveTo>
                  <a:lnTo>
                    <a:pt x="4181" y="22"/>
                  </a:lnTo>
                  <a:lnTo>
                    <a:pt x="4139" y="64"/>
                  </a:lnTo>
                  <a:lnTo>
                    <a:pt x="4076" y="148"/>
                  </a:lnTo>
                  <a:lnTo>
                    <a:pt x="3908" y="379"/>
                  </a:lnTo>
                  <a:lnTo>
                    <a:pt x="3782" y="505"/>
                  </a:lnTo>
                  <a:lnTo>
                    <a:pt x="3635" y="652"/>
                  </a:lnTo>
                  <a:lnTo>
                    <a:pt x="3446" y="799"/>
                  </a:lnTo>
                  <a:lnTo>
                    <a:pt x="3214" y="946"/>
                  </a:lnTo>
                  <a:lnTo>
                    <a:pt x="2962" y="1093"/>
                  </a:lnTo>
                  <a:lnTo>
                    <a:pt x="2668" y="1219"/>
                  </a:lnTo>
                  <a:lnTo>
                    <a:pt x="2353" y="1324"/>
                  </a:lnTo>
                  <a:lnTo>
                    <a:pt x="1996" y="1408"/>
                  </a:lnTo>
                  <a:lnTo>
                    <a:pt x="1597" y="1471"/>
                  </a:lnTo>
                  <a:lnTo>
                    <a:pt x="1156" y="1471"/>
                  </a:lnTo>
                  <a:lnTo>
                    <a:pt x="673" y="1450"/>
                  </a:lnTo>
                  <a:lnTo>
                    <a:pt x="147" y="1387"/>
                  </a:lnTo>
                  <a:lnTo>
                    <a:pt x="105" y="1387"/>
                  </a:lnTo>
                  <a:lnTo>
                    <a:pt x="63" y="1408"/>
                  </a:lnTo>
                  <a:lnTo>
                    <a:pt x="21" y="1429"/>
                  </a:lnTo>
                  <a:lnTo>
                    <a:pt x="0" y="1471"/>
                  </a:lnTo>
                  <a:lnTo>
                    <a:pt x="0" y="1534"/>
                  </a:lnTo>
                  <a:lnTo>
                    <a:pt x="21" y="1576"/>
                  </a:lnTo>
                  <a:lnTo>
                    <a:pt x="63" y="1597"/>
                  </a:lnTo>
                  <a:lnTo>
                    <a:pt x="105" y="1618"/>
                  </a:lnTo>
                  <a:lnTo>
                    <a:pt x="652" y="1702"/>
                  </a:lnTo>
                  <a:lnTo>
                    <a:pt x="1156" y="1723"/>
                  </a:lnTo>
                  <a:lnTo>
                    <a:pt x="1576" y="1702"/>
                  </a:lnTo>
                  <a:lnTo>
                    <a:pt x="1954" y="1660"/>
                  </a:lnTo>
                  <a:lnTo>
                    <a:pt x="2311" y="1576"/>
                  </a:lnTo>
                  <a:lnTo>
                    <a:pt x="2626" y="1471"/>
                  </a:lnTo>
                  <a:lnTo>
                    <a:pt x="2920" y="1366"/>
                  </a:lnTo>
                  <a:lnTo>
                    <a:pt x="3172" y="1240"/>
                  </a:lnTo>
                  <a:lnTo>
                    <a:pt x="3404" y="1093"/>
                  </a:lnTo>
                  <a:lnTo>
                    <a:pt x="3614" y="946"/>
                  </a:lnTo>
                  <a:lnTo>
                    <a:pt x="3803" y="820"/>
                  </a:lnTo>
                  <a:lnTo>
                    <a:pt x="3950" y="673"/>
                  </a:lnTo>
                  <a:lnTo>
                    <a:pt x="4181" y="421"/>
                  </a:lnTo>
                  <a:lnTo>
                    <a:pt x="4307" y="253"/>
                  </a:lnTo>
                  <a:lnTo>
                    <a:pt x="4349" y="169"/>
                  </a:lnTo>
                  <a:lnTo>
                    <a:pt x="4370" y="127"/>
                  </a:lnTo>
                  <a:lnTo>
                    <a:pt x="4370" y="85"/>
                  </a:lnTo>
                  <a:lnTo>
                    <a:pt x="4349" y="43"/>
                  </a:lnTo>
                  <a:lnTo>
                    <a:pt x="4307" y="22"/>
                  </a:lnTo>
                  <a:lnTo>
                    <a:pt x="426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42"/>
            <p:cNvSpPr/>
            <p:nvPr/>
          </p:nvSpPr>
          <p:spPr>
            <a:xfrm>
              <a:off x="3221775" y="1832575"/>
              <a:ext cx="109250" cy="279950"/>
            </a:xfrm>
            <a:custGeom>
              <a:avLst/>
              <a:gdLst/>
              <a:ahLst/>
              <a:cxnLst/>
              <a:rect l="l" t="t" r="r" b="b"/>
              <a:pathLst>
                <a:path w="4370" h="11198" extrusionOk="0">
                  <a:moveTo>
                    <a:pt x="2332" y="1"/>
                  </a:moveTo>
                  <a:lnTo>
                    <a:pt x="1891" y="358"/>
                  </a:lnTo>
                  <a:lnTo>
                    <a:pt x="1492" y="715"/>
                  </a:lnTo>
                  <a:lnTo>
                    <a:pt x="1156" y="1093"/>
                  </a:lnTo>
                  <a:lnTo>
                    <a:pt x="862" y="1492"/>
                  </a:lnTo>
                  <a:lnTo>
                    <a:pt x="609" y="1892"/>
                  </a:lnTo>
                  <a:lnTo>
                    <a:pt x="420" y="2291"/>
                  </a:lnTo>
                  <a:lnTo>
                    <a:pt x="252" y="2690"/>
                  </a:lnTo>
                  <a:lnTo>
                    <a:pt x="147" y="3110"/>
                  </a:lnTo>
                  <a:lnTo>
                    <a:pt x="63" y="3509"/>
                  </a:lnTo>
                  <a:lnTo>
                    <a:pt x="0" y="3929"/>
                  </a:lnTo>
                  <a:lnTo>
                    <a:pt x="0" y="4349"/>
                  </a:lnTo>
                  <a:lnTo>
                    <a:pt x="21" y="4770"/>
                  </a:lnTo>
                  <a:lnTo>
                    <a:pt x="63" y="5169"/>
                  </a:lnTo>
                  <a:lnTo>
                    <a:pt x="126" y="5589"/>
                  </a:lnTo>
                  <a:lnTo>
                    <a:pt x="231" y="5988"/>
                  </a:lnTo>
                  <a:lnTo>
                    <a:pt x="357" y="6387"/>
                  </a:lnTo>
                  <a:lnTo>
                    <a:pt x="504" y="6786"/>
                  </a:lnTo>
                  <a:lnTo>
                    <a:pt x="651" y="7185"/>
                  </a:lnTo>
                  <a:lnTo>
                    <a:pt x="841" y="7564"/>
                  </a:lnTo>
                  <a:lnTo>
                    <a:pt x="1030" y="7921"/>
                  </a:lnTo>
                  <a:lnTo>
                    <a:pt x="1219" y="8278"/>
                  </a:lnTo>
                  <a:lnTo>
                    <a:pt x="1429" y="8635"/>
                  </a:lnTo>
                  <a:lnTo>
                    <a:pt x="1660" y="8971"/>
                  </a:lnTo>
                  <a:lnTo>
                    <a:pt x="1870" y="9286"/>
                  </a:lnTo>
                  <a:lnTo>
                    <a:pt x="2332" y="9874"/>
                  </a:lnTo>
                  <a:lnTo>
                    <a:pt x="2773" y="10400"/>
                  </a:lnTo>
                  <a:lnTo>
                    <a:pt x="3193" y="10841"/>
                  </a:lnTo>
                  <a:lnTo>
                    <a:pt x="3592" y="11198"/>
                  </a:lnTo>
                  <a:lnTo>
                    <a:pt x="4370" y="9916"/>
                  </a:lnTo>
                  <a:lnTo>
                    <a:pt x="3950" y="9538"/>
                  </a:lnTo>
                  <a:lnTo>
                    <a:pt x="3529" y="9118"/>
                  </a:lnTo>
                  <a:lnTo>
                    <a:pt x="3088" y="8635"/>
                  </a:lnTo>
                  <a:lnTo>
                    <a:pt x="2668" y="8110"/>
                  </a:lnTo>
                  <a:lnTo>
                    <a:pt x="2248" y="7564"/>
                  </a:lnTo>
                  <a:lnTo>
                    <a:pt x="1870" y="6975"/>
                  </a:lnTo>
                  <a:lnTo>
                    <a:pt x="1681" y="6660"/>
                  </a:lnTo>
                  <a:lnTo>
                    <a:pt x="1513" y="6345"/>
                  </a:lnTo>
                  <a:lnTo>
                    <a:pt x="1366" y="6030"/>
                  </a:lnTo>
                  <a:lnTo>
                    <a:pt x="1219" y="5694"/>
                  </a:lnTo>
                  <a:lnTo>
                    <a:pt x="1093" y="5358"/>
                  </a:lnTo>
                  <a:lnTo>
                    <a:pt x="988" y="5022"/>
                  </a:lnTo>
                  <a:lnTo>
                    <a:pt x="904" y="4686"/>
                  </a:lnTo>
                  <a:lnTo>
                    <a:pt x="841" y="4328"/>
                  </a:lnTo>
                  <a:lnTo>
                    <a:pt x="819" y="3971"/>
                  </a:lnTo>
                  <a:lnTo>
                    <a:pt x="798" y="3614"/>
                  </a:lnTo>
                  <a:lnTo>
                    <a:pt x="798" y="3257"/>
                  </a:lnTo>
                  <a:lnTo>
                    <a:pt x="841" y="2900"/>
                  </a:lnTo>
                  <a:lnTo>
                    <a:pt x="904" y="2543"/>
                  </a:lnTo>
                  <a:lnTo>
                    <a:pt x="1009" y="2186"/>
                  </a:lnTo>
                  <a:lnTo>
                    <a:pt x="1135" y="1807"/>
                  </a:lnTo>
                  <a:lnTo>
                    <a:pt x="1303" y="1450"/>
                  </a:lnTo>
                  <a:lnTo>
                    <a:pt x="1513" y="1093"/>
                  </a:lnTo>
                  <a:lnTo>
                    <a:pt x="1744" y="715"/>
                  </a:lnTo>
                  <a:lnTo>
                    <a:pt x="2017" y="358"/>
                  </a:lnTo>
                  <a:lnTo>
                    <a:pt x="23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42"/>
            <p:cNvSpPr/>
            <p:nvPr/>
          </p:nvSpPr>
          <p:spPr>
            <a:xfrm>
              <a:off x="3221775" y="1832575"/>
              <a:ext cx="109250" cy="279950"/>
            </a:xfrm>
            <a:custGeom>
              <a:avLst/>
              <a:gdLst/>
              <a:ahLst/>
              <a:cxnLst/>
              <a:rect l="l" t="t" r="r" b="b"/>
              <a:pathLst>
                <a:path w="4370" h="11198" fill="none" extrusionOk="0">
                  <a:moveTo>
                    <a:pt x="2332" y="1"/>
                  </a:moveTo>
                  <a:lnTo>
                    <a:pt x="2332" y="1"/>
                  </a:lnTo>
                  <a:lnTo>
                    <a:pt x="1891" y="358"/>
                  </a:lnTo>
                  <a:lnTo>
                    <a:pt x="1492" y="715"/>
                  </a:lnTo>
                  <a:lnTo>
                    <a:pt x="1156" y="1093"/>
                  </a:lnTo>
                  <a:lnTo>
                    <a:pt x="862" y="1492"/>
                  </a:lnTo>
                  <a:lnTo>
                    <a:pt x="609" y="1892"/>
                  </a:lnTo>
                  <a:lnTo>
                    <a:pt x="420" y="2291"/>
                  </a:lnTo>
                  <a:lnTo>
                    <a:pt x="252" y="2690"/>
                  </a:lnTo>
                  <a:lnTo>
                    <a:pt x="147" y="3110"/>
                  </a:lnTo>
                  <a:lnTo>
                    <a:pt x="63" y="3509"/>
                  </a:lnTo>
                  <a:lnTo>
                    <a:pt x="0" y="3929"/>
                  </a:lnTo>
                  <a:lnTo>
                    <a:pt x="0" y="4349"/>
                  </a:lnTo>
                  <a:lnTo>
                    <a:pt x="21" y="4770"/>
                  </a:lnTo>
                  <a:lnTo>
                    <a:pt x="63" y="5169"/>
                  </a:lnTo>
                  <a:lnTo>
                    <a:pt x="126" y="5589"/>
                  </a:lnTo>
                  <a:lnTo>
                    <a:pt x="231" y="5988"/>
                  </a:lnTo>
                  <a:lnTo>
                    <a:pt x="357" y="6387"/>
                  </a:lnTo>
                  <a:lnTo>
                    <a:pt x="504" y="6786"/>
                  </a:lnTo>
                  <a:lnTo>
                    <a:pt x="651" y="7185"/>
                  </a:lnTo>
                  <a:lnTo>
                    <a:pt x="841" y="7564"/>
                  </a:lnTo>
                  <a:lnTo>
                    <a:pt x="1030" y="7921"/>
                  </a:lnTo>
                  <a:lnTo>
                    <a:pt x="1219" y="8278"/>
                  </a:lnTo>
                  <a:lnTo>
                    <a:pt x="1429" y="8635"/>
                  </a:lnTo>
                  <a:lnTo>
                    <a:pt x="1660" y="8971"/>
                  </a:lnTo>
                  <a:lnTo>
                    <a:pt x="1870" y="9286"/>
                  </a:lnTo>
                  <a:lnTo>
                    <a:pt x="2332" y="9874"/>
                  </a:lnTo>
                  <a:lnTo>
                    <a:pt x="2773" y="10400"/>
                  </a:lnTo>
                  <a:lnTo>
                    <a:pt x="3193" y="10841"/>
                  </a:lnTo>
                  <a:lnTo>
                    <a:pt x="3592" y="11198"/>
                  </a:lnTo>
                  <a:lnTo>
                    <a:pt x="3592" y="11198"/>
                  </a:lnTo>
                  <a:lnTo>
                    <a:pt x="4370" y="9916"/>
                  </a:lnTo>
                  <a:lnTo>
                    <a:pt x="4370" y="9916"/>
                  </a:lnTo>
                  <a:lnTo>
                    <a:pt x="3950" y="9538"/>
                  </a:lnTo>
                  <a:lnTo>
                    <a:pt x="3529" y="9118"/>
                  </a:lnTo>
                  <a:lnTo>
                    <a:pt x="3088" y="8635"/>
                  </a:lnTo>
                  <a:lnTo>
                    <a:pt x="2668" y="8110"/>
                  </a:lnTo>
                  <a:lnTo>
                    <a:pt x="2248" y="7564"/>
                  </a:lnTo>
                  <a:lnTo>
                    <a:pt x="1870" y="6975"/>
                  </a:lnTo>
                  <a:lnTo>
                    <a:pt x="1681" y="6660"/>
                  </a:lnTo>
                  <a:lnTo>
                    <a:pt x="1513" y="6345"/>
                  </a:lnTo>
                  <a:lnTo>
                    <a:pt x="1366" y="6030"/>
                  </a:lnTo>
                  <a:lnTo>
                    <a:pt x="1219" y="5694"/>
                  </a:lnTo>
                  <a:lnTo>
                    <a:pt x="1093" y="5358"/>
                  </a:lnTo>
                  <a:lnTo>
                    <a:pt x="988" y="5022"/>
                  </a:lnTo>
                  <a:lnTo>
                    <a:pt x="904" y="4686"/>
                  </a:lnTo>
                  <a:lnTo>
                    <a:pt x="841" y="4328"/>
                  </a:lnTo>
                  <a:lnTo>
                    <a:pt x="819" y="3971"/>
                  </a:lnTo>
                  <a:lnTo>
                    <a:pt x="798" y="3614"/>
                  </a:lnTo>
                  <a:lnTo>
                    <a:pt x="798" y="3257"/>
                  </a:lnTo>
                  <a:lnTo>
                    <a:pt x="841" y="2900"/>
                  </a:lnTo>
                  <a:lnTo>
                    <a:pt x="904" y="2543"/>
                  </a:lnTo>
                  <a:lnTo>
                    <a:pt x="1009" y="2186"/>
                  </a:lnTo>
                  <a:lnTo>
                    <a:pt x="1135" y="1807"/>
                  </a:lnTo>
                  <a:lnTo>
                    <a:pt x="1303" y="1450"/>
                  </a:lnTo>
                  <a:lnTo>
                    <a:pt x="1513" y="1093"/>
                  </a:lnTo>
                  <a:lnTo>
                    <a:pt x="1744" y="715"/>
                  </a:lnTo>
                  <a:lnTo>
                    <a:pt x="2017" y="358"/>
                  </a:lnTo>
                  <a:lnTo>
                    <a:pt x="23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42"/>
            <p:cNvSpPr/>
            <p:nvPr/>
          </p:nvSpPr>
          <p:spPr>
            <a:xfrm>
              <a:off x="3241725" y="1369900"/>
              <a:ext cx="1046200" cy="1124450"/>
            </a:xfrm>
            <a:custGeom>
              <a:avLst/>
              <a:gdLst/>
              <a:ahLst/>
              <a:cxnLst/>
              <a:rect l="l" t="t" r="r" b="b"/>
              <a:pathLst>
                <a:path w="41848" h="44978" extrusionOk="0">
                  <a:moveTo>
                    <a:pt x="25335" y="0"/>
                  </a:moveTo>
                  <a:lnTo>
                    <a:pt x="20147" y="294"/>
                  </a:lnTo>
                  <a:lnTo>
                    <a:pt x="18760" y="567"/>
                  </a:lnTo>
                  <a:lnTo>
                    <a:pt x="17248" y="862"/>
                  </a:lnTo>
                  <a:lnTo>
                    <a:pt x="15420" y="1240"/>
                  </a:lnTo>
                  <a:lnTo>
                    <a:pt x="13445" y="1702"/>
                  </a:lnTo>
                  <a:lnTo>
                    <a:pt x="12458" y="1954"/>
                  </a:lnTo>
                  <a:lnTo>
                    <a:pt x="11471" y="2206"/>
                  </a:lnTo>
                  <a:lnTo>
                    <a:pt x="10546" y="2479"/>
                  </a:lnTo>
                  <a:lnTo>
                    <a:pt x="9685" y="2752"/>
                  </a:lnTo>
                  <a:lnTo>
                    <a:pt x="8908" y="3025"/>
                  </a:lnTo>
                  <a:lnTo>
                    <a:pt x="8214" y="3298"/>
                  </a:lnTo>
                  <a:lnTo>
                    <a:pt x="7983" y="3382"/>
                  </a:lnTo>
                  <a:lnTo>
                    <a:pt x="7731" y="3487"/>
                  </a:lnTo>
                  <a:lnTo>
                    <a:pt x="7416" y="3677"/>
                  </a:lnTo>
                  <a:lnTo>
                    <a:pt x="7059" y="3929"/>
                  </a:lnTo>
                  <a:lnTo>
                    <a:pt x="6870" y="4076"/>
                  </a:lnTo>
                  <a:lnTo>
                    <a:pt x="6702" y="4244"/>
                  </a:lnTo>
                  <a:lnTo>
                    <a:pt x="6513" y="4433"/>
                  </a:lnTo>
                  <a:lnTo>
                    <a:pt x="6345" y="4664"/>
                  </a:lnTo>
                  <a:lnTo>
                    <a:pt x="6198" y="4895"/>
                  </a:lnTo>
                  <a:lnTo>
                    <a:pt x="6051" y="5147"/>
                  </a:lnTo>
                  <a:lnTo>
                    <a:pt x="5967" y="5315"/>
                  </a:lnTo>
                  <a:lnTo>
                    <a:pt x="5904" y="5504"/>
                  </a:lnTo>
                  <a:lnTo>
                    <a:pt x="5778" y="5987"/>
                  </a:lnTo>
                  <a:lnTo>
                    <a:pt x="5651" y="6597"/>
                  </a:lnTo>
                  <a:lnTo>
                    <a:pt x="5504" y="7332"/>
                  </a:lnTo>
                  <a:lnTo>
                    <a:pt x="5210" y="9033"/>
                  </a:lnTo>
                  <a:lnTo>
                    <a:pt x="5021" y="9979"/>
                  </a:lnTo>
                  <a:lnTo>
                    <a:pt x="4811" y="10966"/>
                  </a:lnTo>
                  <a:lnTo>
                    <a:pt x="4559" y="11996"/>
                  </a:lnTo>
                  <a:lnTo>
                    <a:pt x="4286" y="13025"/>
                  </a:lnTo>
                  <a:lnTo>
                    <a:pt x="3971" y="14033"/>
                  </a:lnTo>
                  <a:lnTo>
                    <a:pt x="3782" y="14537"/>
                  </a:lnTo>
                  <a:lnTo>
                    <a:pt x="3593" y="15042"/>
                  </a:lnTo>
                  <a:lnTo>
                    <a:pt x="3383" y="15525"/>
                  </a:lnTo>
                  <a:lnTo>
                    <a:pt x="3173" y="16008"/>
                  </a:lnTo>
                  <a:lnTo>
                    <a:pt x="2942" y="16470"/>
                  </a:lnTo>
                  <a:lnTo>
                    <a:pt x="2689" y="16911"/>
                  </a:lnTo>
                  <a:lnTo>
                    <a:pt x="2437" y="17331"/>
                  </a:lnTo>
                  <a:lnTo>
                    <a:pt x="2143" y="17752"/>
                  </a:lnTo>
                  <a:lnTo>
                    <a:pt x="1849" y="18130"/>
                  </a:lnTo>
                  <a:lnTo>
                    <a:pt x="1534" y="18508"/>
                  </a:lnTo>
                  <a:lnTo>
                    <a:pt x="1324" y="18739"/>
                  </a:lnTo>
                  <a:lnTo>
                    <a:pt x="1114" y="18991"/>
                  </a:lnTo>
                  <a:lnTo>
                    <a:pt x="925" y="19243"/>
                  </a:lnTo>
                  <a:lnTo>
                    <a:pt x="778" y="19474"/>
                  </a:lnTo>
                  <a:lnTo>
                    <a:pt x="631" y="19726"/>
                  </a:lnTo>
                  <a:lnTo>
                    <a:pt x="505" y="19978"/>
                  </a:lnTo>
                  <a:lnTo>
                    <a:pt x="379" y="20230"/>
                  </a:lnTo>
                  <a:lnTo>
                    <a:pt x="295" y="20462"/>
                  </a:lnTo>
                  <a:lnTo>
                    <a:pt x="211" y="20714"/>
                  </a:lnTo>
                  <a:lnTo>
                    <a:pt x="127" y="20966"/>
                  </a:lnTo>
                  <a:lnTo>
                    <a:pt x="85" y="21197"/>
                  </a:lnTo>
                  <a:lnTo>
                    <a:pt x="43" y="21449"/>
                  </a:lnTo>
                  <a:lnTo>
                    <a:pt x="21" y="21701"/>
                  </a:lnTo>
                  <a:lnTo>
                    <a:pt x="0" y="21932"/>
                  </a:lnTo>
                  <a:lnTo>
                    <a:pt x="0" y="22415"/>
                  </a:lnTo>
                  <a:lnTo>
                    <a:pt x="64" y="22898"/>
                  </a:lnTo>
                  <a:lnTo>
                    <a:pt x="148" y="23361"/>
                  </a:lnTo>
                  <a:lnTo>
                    <a:pt x="295" y="23823"/>
                  </a:lnTo>
                  <a:lnTo>
                    <a:pt x="442" y="24264"/>
                  </a:lnTo>
                  <a:lnTo>
                    <a:pt x="652" y="24705"/>
                  </a:lnTo>
                  <a:lnTo>
                    <a:pt x="862" y="25125"/>
                  </a:lnTo>
                  <a:lnTo>
                    <a:pt x="1114" y="25545"/>
                  </a:lnTo>
                  <a:lnTo>
                    <a:pt x="1366" y="25944"/>
                  </a:lnTo>
                  <a:lnTo>
                    <a:pt x="1639" y="26323"/>
                  </a:lnTo>
                  <a:lnTo>
                    <a:pt x="1933" y="26701"/>
                  </a:lnTo>
                  <a:lnTo>
                    <a:pt x="2227" y="27058"/>
                  </a:lnTo>
                  <a:lnTo>
                    <a:pt x="2521" y="27373"/>
                  </a:lnTo>
                  <a:lnTo>
                    <a:pt x="3089" y="27982"/>
                  </a:lnTo>
                  <a:lnTo>
                    <a:pt x="3635" y="28507"/>
                  </a:lnTo>
                  <a:lnTo>
                    <a:pt x="4118" y="28928"/>
                  </a:lnTo>
                  <a:lnTo>
                    <a:pt x="4496" y="29222"/>
                  </a:lnTo>
                  <a:lnTo>
                    <a:pt x="4832" y="29495"/>
                  </a:lnTo>
                  <a:lnTo>
                    <a:pt x="4454" y="31175"/>
                  </a:lnTo>
                  <a:lnTo>
                    <a:pt x="4118" y="32772"/>
                  </a:lnTo>
                  <a:lnTo>
                    <a:pt x="3824" y="34305"/>
                  </a:lnTo>
                  <a:lnTo>
                    <a:pt x="3572" y="35755"/>
                  </a:lnTo>
                  <a:lnTo>
                    <a:pt x="3362" y="37120"/>
                  </a:lnTo>
                  <a:lnTo>
                    <a:pt x="3173" y="38402"/>
                  </a:lnTo>
                  <a:lnTo>
                    <a:pt x="3026" y="39578"/>
                  </a:lnTo>
                  <a:lnTo>
                    <a:pt x="2900" y="40650"/>
                  </a:lnTo>
                  <a:lnTo>
                    <a:pt x="2710" y="42477"/>
                  </a:lnTo>
                  <a:lnTo>
                    <a:pt x="2605" y="43843"/>
                  </a:lnTo>
                  <a:lnTo>
                    <a:pt x="2563" y="44683"/>
                  </a:lnTo>
                  <a:lnTo>
                    <a:pt x="2563" y="44977"/>
                  </a:lnTo>
                  <a:lnTo>
                    <a:pt x="40608" y="44977"/>
                  </a:lnTo>
                  <a:lnTo>
                    <a:pt x="40314" y="41175"/>
                  </a:lnTo>
                  <a:lnTo>
                    <a:pt x="39999" y="37835"/>
                  </a:lnTo>
                  <a:lnTo>
                    <a:pt x="39704" y="34936"/>
                  </a:lnTo>
                  <a:lnTo>
                    <a:pt x="39431" y="32520"/>
                  </a:lnTo>
                  <a:lnTo>
                    <a:pt x="39200" y="30608"/>
                  </a:lnTo>
                  <a:lnTo>
                    <a:pt x="39032" y="29222"/>
                  </a:lnTo>
                  <a:lnTo>
                    <a:pt x="38864" y="28087"/>
                  </a:lnTo>
                  <a:lnTo>
                    <a:pt x="39284" y="25966"/>
                  </a:lnTo>
                  <a:lnTo>
                    <a:pt x="39726" y="23634"/>
                  </a:lnTo>
                  <a:lnTo>
                    <a:pt x="40251" y="20714"/>
                  </a:lnTo>
                  <a:lnTo>
                    <a:pt x="40524" y="19096"/>
                  </a:lnTo>
                  <a:lnTo>
                    <a:pt x="40776" y="17415"/>
                  </a:lnTo>
                  <a:lnTo>
                    <a:pt x="41028" y="15693"/>
                  </a:lnTo>
                  <a:lnTo>
                    <a:pt x="41259" y="13928"/>
                  </a:lnTo>
                  <a:lnTo>
                    <a:pt x="41469" y="12185"/>
                  </a:lnTo>
                  <a:lnTo>
                    <a:pt x="41637" y="10483"/>
                  </a:lnTo>
                  <a:lnTo>
                    <a:pt x="41763" y="8823"/>
                  </a:lnTo>
                  <a:lnTo>
                    <a:pt x="41847" y="7248"/>
                  </a:lnTo>
                  <a:lnTo>
                    <a:pt x="41364" y="6807"/>
                  </a:lnTo>
                  <a:lnTo>
                    <a:pt x="40818" y="6407"/>
                  </a:lnTo>
                  <a:lnTo>
                    <a:pt x="40272" y="6008"/>
                  </a:lnTo>
                  <a:lnTo>
                    <a:pt x="39683" y="5609"/>
                  </a:lnTo>
                  <a:lnTo>
                    <a:pt x="39074" y="5231"/>
                  </a:lnTo>
                  <a:lnTo>
                    <a:pt x="38444" y="4874"/>
                  </a:lnTo>
                  <a:lnTo>
                    <a:pt x="37793" y="4517"/>
                  </a:lnTo>
                  <a:lnTo>
                    <a:pt x="37121" y="4181"/>
                  </a:lnTo>
                  <a:lnTo>
                    <a:pt x="36448" y="3845"/>
                  </a:lnTo>
                  <a:lnTo>
                    <a:pt x="35755" y="3529"/>
                  </a:lnTo>
                  <a:lnTo>
                    <a:pt x="35083" y="3214"/>
                  </a:lnTo>
                  <a:lnTo>
                    <a:pt x="34390" y="2941"/>
                  </a:lnTo>
                  <a:lnTo>
                    <a:pt x="33024" y="2395"/>
                  </a:lnTo>
                  <a:lnTo>
                    <a:pt x="31680" y="1891"/>
                  </a:lnTo>
                  <a:lnTo>
                    <a:pt x="30398" y="1471"/>
                  </a:lnTo>
                  <a:lnTo>
                    <a:pt x="29222" y="1093"/>
                  </a:lnTo>
                  <a:lnTo>
                    <a:pt x="28129" y="756"/>
                  </a:lnTo>
                  <a:lnTo>
                    <a:pt x="27205" y="483"/>
                  </a:lnTo>
                  <a:lnTo>
                    <a:pt x="25840" y="126"/>
                  </a:lnTo>
                  <a:lnTo>
                    <a:pt x="253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1" name="Google Shape;4101;p42"/>
            <p:cNvSpPr/>
            <p:nvPr/>
          </p:nvSpPr>
          <p:spPr>
            <a:xfrm>
              <a:off x="3241725" y="1369900"/>
              <a:ext cx="1046200" cy="1124450"/>
            </a:xfrm>
            <a:custGeom>
              <a:avLst/>
              <a:gdLst/>
              <a:ahLst/>
              <a:cxnLst/>
              <a:rect l="l" t="t" r="r" b="b"/>
              <a:pathLst>
                <a:path w="41848" h="44978" fill="none" extrusionOk="0">
                  <a:moveTo>
                    <a:pt x="1534" y="18508"/>
                  </a:moveTo>
                  <a:lnTo>
                    <a:pt x="1534" y="18508"/>
                  </a:lnTo>
                  <a:lnTo>
                    <a:pt x="1849" y="18130"/>
                  </a:lnTo>
                  <a:lnTo>
                    <a:pt x="2143" y="17752"/>
                  </a:lnTo>
                  <a:lnTo>
                    <a:pt x="2437" y="17331"/>
                  </a:lnTo>
                  <a:lnTo>
                    <a:pt x="2689" y="16911"/>
                  </a:lnTo>
                  <a:lnTo>
                    <a:pt x="2942" y="16470"/>
                  </a:lnTo>
                  <a:lnTo>
                    <a:pt x="3173" y="16008"/>
                  </a:lnTo>
                  <a:lnTo>
                    <a:pt x="3383" y="15525"/>
                  </a:lnTo>
                  <a:lnTo>
                    <a:pt x="3593" y="15042"/>
                  </a:lnTo>
                  <a:lnTo>
                    <a:pt x="3782" y="14537"/>
                  </a:lnTo>
                  <a:lnTo>
                    <a:pt x="3971" y="14033"/>
                  </a:lnTo>
                  <a:lnTo>
                    <a:pt x="4286" y="13025"/>
                  </a:lnTo>
                  <a:lnTo>
                    <a:pt x="4559" y="11996"/>
                  </a:lnTo>
                  <a:lnTo>
                    <a:pt x="4811" y="10966"/>
                  </a:lnTo>
                  <a:lnTo>
                    <a:pt x="5021" y="9979"/>
                  </a:lnTo>
                  <a:lnTo>
                    <a:pt x="5210" y="9033"/>
                  </a:lnTo>
                  <a:lnTo>
                    <a:pt x="5504" y="7332"/>
                  </a:lnTo>
                  <a:lnTo>
                    <a:pt x="5651" y="6597"/>
                  </a:lnTo>
                  <a:lnTo>
                    <a:pt x="5778" y="5987"/>
                  </a:lnTo>
                  <a:lnTo>
                    <a:pt x="5904" y="5504"/>
                  </a:lnTo>
                  <a:lnTo>
                    <a:pt x="5967" y="5315"/>
                  </a:lnTo>
                  <a:lnTo>
                    <a:pt x="6051" y="5147"/>
                  </a:lnTo>
                  <a:lnTo>
                    <a:pt x="6051" y="5147"/>
                  </a:lnTo>
                  <a:lnTo>
                    <a:pt x="6198" y="4895"/>
                  </a:lnTo>
                  <a:lnTo>
                    <a:pt x="6345" y="4664"/>
                  </a:lnTo>
                  <a:lnTo>
                    <a:pt x="6513" y="4433"/>
                  </a:lnTo>
                  <a:lnTo>
                    <a:pt x="6702" y="4244"/>
                  </a:lnTo>
                  <a:lnTo>
                    <a:pt x="6870" y="4076"/>
                  </a:lnTo>
                  <a:lnTo>
                    <a:pt x="7059" y="3929"/>
                  </a:lnTo>
                  <a:lnTo>
                    <a:pt x="7416" y="3677"/>
                  </a:lnTo>
                  <a:lnTo>
                    <a:pt x="7731" y="3487"/>
                  </a:lnTo>
                  <a:lnTo>
                    <a:pt x="7983" y="3382"/>
                  </a:lnTo>
                  <a:lnTo>
                    <a:pt x="8214" y="3298"/>
                  </a:lnTo>
                  <a:lnTo>
                    <a:pt x="8214" y="3298"/>
                  </a:lnTo>
                  <a:lnTo>
                    <a:pt x="8214" y="3298"/>
                  </a:lnTo>
                  <a:lnTo>
                    <a:pt x="8908" y="3025"/>
                  </a:lnTo>
                  <a:lnTo>
                    <a:pt x="9685" y="2752"/>
                  </a:lnTo>
                  <a:lnTo>
                    <a:pt x="10546" y="2479"/>
                  </a:lnTo>
                  <a:lnTo>
                    <a:pt x="11471" y="2206"/>
                  </a:lnTo>
                  <a:lnTo>
                    <a:pt x="12458" y="1954"/>
                  </a:lnTo>
                  <a:lnTo>
                    <a:pt x="13445" y="1702"/>
                  </a:lnTo>
                  <a:lnTo>
                    <a:pt x="15420" y="1240"/>
                  </a:lnTo>
                  <a:lnTo>
                    <a:pt x="17248" y="862"/>
                  </a:lnTo>
                  <a:lnTo>
                    <a:pt x="18760" y="567"/>
                  </a:lnTo>
                  <a:lnTo>
                    <a:pt x="20147" y="294"/>
                  </a:lnTo>
                  <a:lnTo>
                    <a:pt x="25335" y="0"/>
                  </a:lnTo>
                  <a:lnTo>
                    <a:pt x="25335" y="0"/>
                  </a:lnTo>
                  <a:lnTo>
                    <a:pt x="25840" y="126"/>
                  </a:lnTo>
                  <a:lnTo>
                    <a:pt x="27205" y="483"/>
                  </a:lnTo>
                  <a:lnTo>
                    <a:pt x="28129" y="756"/>
                  </a:lnTo>
                  <a:lnTo>
                    <a:pt x="29222" y="1093"/>
                  </a:lnTo>
                  <a:lnTo>
                    <a:pt x="30398" y="1471"/>
                  </a:lnTo>
                  <a:lnTo>
                    <a:pt x="31680" y="1891"/>
                  </a:lnTo>
                  <a:lnTo>
                    <a:pt x="33024" y="2395"/>
                  </a:lnTo>
                  <a:lnTo>
                    <a:pt x="34390" y="2941"/>
                  </a:lnTo>
                  <a:lnTo>
                    <a:pt x="35083" y="3214"/>
                  </a:lnTo>
                  <a:lnTo>
                    <a:pt x="35755" y="3529"/>
                  </a:lnTo>
                  <a:lnTo>
                    <a:pt x="36448" y="3845"/>
                  </a:lnTo>
                  <a:lnTo>
                    <a:pt x="37121" y="4181"/>
                  </a:lnTo>
                  <a:lnTo>
                    <a:pt x="37793" y="4517"/>
                  </a:lnTo>
                  <a:lnTo>
                    <a:pt x="38444" y="4874"/>
                  </a:lnTo>
                  <a:lnTo>
                    <a:pt x="39074" y="5231"/>
                  </a:lnTo>
                  <a:lnTo>
                    <a:pt x="39683" y="5609"/>
                  </a:lnTo>
                  <a:lnTo>
                    <a:pt x="40272" y="6008"/>
                  </a:lnTo>
                  <a:lnTo>
                    <a:pt x="40818" y="6407"/>
                  </a:lnTo>
                  <a:lnTo>
                    <a:pt x="41364" y="6807"/>
                  </a:lnTo>
                  <a:lnTo>
                    <a:pt x="41847" y="7248"/>
                  </a:lnTo>
                  <a:lnTo>
                    <a:pt x="41847" y="7248"/>
                  </a:lnTo>
                  <a:lnTo>
                    <a:pt x="41763" y="8823"/>
                  </a:lnTo>
                  <a:lnTo>
                    <a:pt x="41637" y="10483"/>
                  </a:lnTo>
                  <a:lnTo>
                    <a:pt x="41469" y="12185"/>
                  </a:lnTo>
                  <a:lnTo>
                    <a:pt x="41259" y="13928"/>
                  </a:lnTo>
                  <a:lnTo>
                    <a:pt x="41028" y="15693"/>
                  </a:lnTo>
                  <a:lnTo>
                    <a:pt x="40776" y="17415"/>
                  </a:lnTo>
                  <a:lnTo>
                    <a:pt x="40524" y="19096"/>
                  </a:lnTo>
                  <a:lnTo>
                    <a:pt x="40251" y="20714"/>
                  </a:lnTo>
                  <a:lnTo>
                    <a:pt x="39726" y="23634"/>
                  </a:lnTo>
                  <a:lnTo>
                    <a:pt x="39284" y="25966"/>
                  </a:lnTo>
                  <a:lnTo>
                    <a:pt x="38864" y="28087"/>
                  </a:lnTo>
                  <a:lnTo>
                    <a:pt x="38864" y="28087"/>
                  </a:lnTo>
                  <a:lnTo>
                    <a:pt x="39032" y="29222"/>
                  </a:lnTo>
                  <a:lnTo>
                    <a:pt x="39200" y="30608"/>
                  </a:lnTo>
                  <a:lnTo>
                    <a:pt x="39431" y="32520"/>
                  </a:lnTo>
                  <a:lnTo>
                    <a:pt x="39704" y="34936"/>
                  </a:lnTo>
                  <a:lnTo>
                    <a:pt x="39999" y="37835"/>
                  </a:lnTo>
                  <a:lnTo>
                    <a:pt x="40314" y="41175"/>
                  </a:lnTo>
                  <a:lnTo>
                    <a:pt x="40608" y="44977"/>
                  </a:lnTo>
                  <a:lnTo>
                    <a:pt x="2563" y="44977"/>
                  </a:lnTo>
                  <a:lnTo>
                    <a:pt x="2563" y="44977"/>
                  </a:lnTo>
                  <a:lnTo>
                    <a:pt x="2563" y="44683"/>
                  </a:lnTo>
                  <a:lnTo>
                    <a:pt x="2605" y="43843"/>
                  </a:lnTo>
                  <a:lnTo>
                    <a:pt x="2710" y="42477"/>
                  </a:lnTo>
                  <a:lnTo>
                    <a:pt x="2900" y="40650"/>
                  </a:lnTo>
                  <a:lnTo>
                    <a:pt x="3026" y="39578"/>
                  </a:lnTo>
                  <a:lnTo>
                    <a:pt x="3173" y="38402"/>
                  </a:lnTo>
                  <a:lnTo>
                    <a:pt x="3362" y="37120"/>
                  </a:lnTo>
                  <a:lnTo>
                    <a:pt x="3572" y="35755"/>
                  </a:lnTo>
                  <a:lnTo>
                    <a:pt x="3824" y="34305"/>
                  </a:lnTo>
                  <a:lnTo>
                    <a:pt x="4118" y="32772"/>
                  </a:lnTo>
                  <a:lnTo>
                    <a:pt x="4454" y="31175"/>
                  </a:lnTo>
                  <a:lnTo>
                    <a:pt x="4832" y="29495"/>
                  </a:lnTo>
                  <a:lnTo>
                    <a:pt x="4832" y="29495"/>
                  </a:lnTo>
                  <a:lnTo>
                    <a:pt x="4496" y="29222"/>
                  </a:lnTo>
                  <a:lnTo>
                    <a:pt x="4118" y="28928"/>
                  </a:lnTo>
                  <a:lnTo>
                    <a:pt x="3635" y="28507"/>
                  </a:lnTo>
                  <a:lnTo>
                    <a:pt x="3089" y="27982"/>
                  </a:lnTo>
                  <a:lnTo>
                    <a:pt x="2521" y="27373"/>
                  </a:lnTo>
                  <a:lnTo>
                    <a:pt x="2227" y="27058"/>
                  </a:lnTo>
                  <a:lnTo>
                    <a:pt x="1933" y="26701"/>
                  </a:lnTo>
                  <a:lnTo>
                    <a:pt x="1639" y="26323"/>
                  </a:lnTo>
                  <a:lnTo>
                    <a:pt x="1366" y="25944"/>
                  </a:lnTo>
                  <a:lnTo>
                    <a:pt x="1114" y="25545"/>
                  </a:lnTo>
                  <a:lnTo>
                    <a:pt x="862" y="25125"/>
                  </a:lnTo>
                  <a:lnTo>
                    <a:pt x="652" y="24705"/>
                  </a:lnTo>
                  <a:lnTo>
                    <a:pt x="442" y="24264"/>
                  </a:lnTo>
                  <a:lnTo>
                    <a:pt x="295" y="23823"/>
                  </a:lnTo>
                  <a:lnTo>
                    <a:pt x="148" y="23361"/>
                  </a:lnTo>
                  <a:lnTo>
                    <a:pt x="64" y="22898"/>
                  </a:lnTo>
                  <a:lnTo>
                    <a:pt x="0" y="22415"/>
                  </a:lnTo>
                  <a:lnTo>
                    <a:pt x="0" y="21932"/>
                  </a:lnTo>
                  <a:lnTo>
                    <a:pt x="21" y="21701"/>
                  </a:lnTo>
                  <a:lnTo>
                    <a:pt x="43" y="21449"/>
                  </a:lnTo>
                  <a:lnTo>
                    <a:pt x="85" y="21197"/>
                  </a:lnTo>
                  <a:lnTo>
                    <a:pt x="127" y="20966"/>
                  </a:lnTo>
                  <a:lnTo>
                    <a:pt x="211" y="20714"/>
                  </a:lnTo>
                  <a:lnTo>
                    <a:pt x="295" y="20462"/>
                  </a:lnTo>
                  <a:lnTo>
                    <a:pt x="379" y="20230"/>
                  </a:lnTo>
                  <a:lnTo>
                    <a:pt x="505" y="19978"/>
                  </a:lnTo>
                  <a:lnTo>
                    <a:pt x="631" y="19726"/>
                  </a:lnTo>
                  <a:lnTo>
                    <a:pt x="778" y="19474"/>
                  </a:lnTo>
                  <a:lnTo>
                    <a:pt x="925" y="19243"/>
                  </a:lnTo>
                  <a:lnTo>
                    <a:pt x="1114" y="18991"/>
                  </a:lnTo>
                  <a:lnTo>
                    <a:pt x="1324" y="18739"/>
                  </a:lnTo>
                  <a:lnTo>
                    <a:pt x="1534" y="185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42"/>
            <p:cNvSpPr/>
            <p:nvPr/>
          </p:nvSpPr>
          <p:spPr>
            <a:xfrm>
              <a:off x="3645600" y="1393000"/>
              <a:ext cx="259975" cy="246875"/>
            </a:xfrm>
            <a:custGeom>
              <a:avLst/>
              <a:gdLst/>
              <a:ahLst/>
              <a:cxnLst/>
              <a:rect l="l" t="t" r="r" b="b"/>
              <a:pathLst>
                <a:path w="10399" h="9875" extrusionOk="0">
                  <a:moveTo>
                    <a:pt x="10399" y="1"/>
                  </a:moveTo>
                  <a:lnTo>
                    <a:pt x="0" y="232"/>
                  </a:lnTo>
                  <a:lnTo>
                    <a:pt x="63" y="1366"/>
                  </a:lnTo>
                  <a:lnTo>
                    <a:pt x="126" y="2416"/>
                  </a:lnTo>
                  <a:lnTo>
                    <a:pt x="210" y="3425"/>
                  </a:lnTo>
                  <a:lnTo>
                    <a:pt x="315" y="4349"/>
                  </a:lnTo>
                  <a:lnTo>
                    <a:pt x="399" y="5210"/>
                  </a:lnTo>
                  <a:lnTo>
                    <a:pt x="504" y="6009"/>
                  </a:lnTo>
                  <a:lnTo>
                    <a:pt x="735" y="7374"/>
                  </a:lnTo>
                  <a:lnTo>
                    <a:pt x="925" y="8446"/>
                  </a:lnTo>
                  <a:lnTo>
                    <a:pt x="1114" y="9244"/>
                  </a:lnTo>
                  <a:lnTo>
                    <a:pt x="1261" y="9874"/>
                  </a:lnTo>
                  <a:lnTo>
                    <a:pt x="2080" y="9475"/>
                  </a:lnTo>
                  <a:lnTo>
                    <a:pt x="2836" y="9076"/>
                  </a:lnTo>
                  <a:lnTo>
                    <a:pt x="3529" y="8677"/>
                  </a:lnTo>
                  <a:lnTo>
                    <a:pt x="4202" y="8256"/>
                  </a:lnTo>
                  <a:lnTo>
                    <a:pt x="4811" y="7836"/>
                  </a:lnTo>
                  <a:lnTo>
                    <a:pt x="5399" y="7416"/>
                  </a:lnTo>
                  <a:lnTo>
                    <a:pt x="5924" y="6996"/>
                  </a:lnTo>
                  <a:lnTo>
                    <a:pt x="6428" y="6576"/>
                  </a:lnTo>
                  <a:lnTo>
                    <a:pt x="6891" y="6177"/>
                  </a:lnTo>
                  <a:lnTo>
                    <a:pt x="7311" y="5757"/>
                  </a:lnTo>
                  <a:lnTo>
                    <a:pt x="7689" y="5336"/>
                  </a:lnTo>
                  <a:lnTo>
                    <a:pt x="8046" y="4937"/>
                  </a:lnTo>
                  <a:lnTo>
                    <a:pt x="8361" y="4538"/>
                  </a:lnTo>
                  <a:lnTo>
                    <a:pt x="8655" y="4139"/>
                  </a:lnTo>
                  <a:lnTo>
                    <a:pt x="8907" y="3761"/>
                  </a:lnTo>
                  <a:lnTo>
                    <a:pt x="9138" y="3383"/>
                  </a:lnTo>
                  <a:lnTo>
                    <a:pt x="9348" y="3026"/>
                  </a:lnTo>
                  <a:lnTo>
                    <a:pt x="9538" y="2689"/>
                  </a:lnTo>
                  <a:lnTo>
                    <a:pt x="9706" y="2353"/>
                  </a:lnTo>
                  <a:lnTo>
                    <a:pt x="9832" y="2038"/>
                  </a:lnTo>
                  <a:lnTo>
                    <a:pt x="10063" y="1450"/>
                  </a:lnTo>
                  <a:lnTo>
                    <a:pt x="10210" y="967"/>
                  </a:lnTo>
                  <a:lnTo>
                    <a:pt x="10315" y="568"/>
                  </a:lnTo>
                  <a:lnTo>
                    <a:pt x="10357" y="253"/>
                  </a:lnTo>
                  <a:lnTo>
                    <a:pt x="10399" y="1"/>
                  </a:lnTo>
                  <a:close/>
                </a:path>
              </a:pathLst>
            </a:custGeom>
            <a:solidFill>
              <a:srgbClr val="FFCA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3" name="Google Shape;4103;p42"/>
            <p:cNvSpPr/>
            <p:nvPr/>
          </p:nvSpPr>
          <p:spPr>
            <a:xfrm>
              <a:off x="3645600" y="1393000"/>
              <a:ext cx="259975" cy="246875"/>
            </a:xfrm>
            <a:custGeom>
              <a:avLst/>
              <a:gdLst/>
              <a:ahLst/>
              <a:cxnLst/>
              <a:rect l="l" t="t" r="r" b="b"/>
              <a:pathLst>
                <a:path w="10399" h="9875" fill="none" extrusionOk="0">
                  <a:moveTo>
                    <a:pt x="10399" y="1"/>
                  </a:moveTo>
                  <a:lnTo>
                    <a:pt x="10399" y="1"/>
                  </a:lnTo>
                  <a:lnTo>
                    <a:pt x="10357" y="253"/>
                  </a:lnTo>
                  <a:lnTo>
                    <a:pt x="10315" y="568"/>
                  </a:lnTo>
                  <a:lnTo>
                    <a:pt x="10210" y="967"/>
                  </a:lnTo>
                  <a:lnTo>
                    <a:pt x="10063" y="1450"/>
                  </a:lnTo>
                  <a:lnTo>
                    <a:pt x="9832" y="2038"/>
                  </a:lnTo>
                  <a:lnTo>
                    <a:pt x="9706" y="2353"/>
                  </a:lnTo>
                  <a:lnTo>
                    <a:pt x="9538" y="2689"/>
                  </a:lnTo>
                  <a:lnTo>
                    <a:pt x="9348" y="3026"/>
                  </a:lnTo>
                  <a:lnTo>
                    <a:pt x="9138" y="3383"/>
                  </a:lnTo>
                  <a:lnTo>
                    <a:pt x="8907" y="3761"/>
                  </a:lnTo>
                  <a:lnTo>
                    <a:pt x="8655" y="4139"/>
                  </a:lnTo>
                  <a:lnTo>
                    <a:pt x="8361" y="4538"/>
                  </a:lnTo>
                  <a:lnTo>
                    <a:pt x="8046" y="4937"/>
                  </a:lnTo>
                  <a:lnTo>
                    <a:pt x="7689" y="5336"/>
                  </a:lnTo>
                  <a:lnTo>
                    <a:pt x="7311" y="5757"/>
                  </a:lnTo>
                  <a:lnTo>
                    <a:pt x="6891" y="6177"/>
                  </a:lnTo>
                  <a:lnTo>
                    <a:pt x="6428" y="6576"/>
                  </a:lnTo>
                  <a:lnTo>
                    <a:pt x="5924" y="6996"/>
                  </a:lnTo>
                  <a:lnTo>
                    <a:pt x="5399" y="7416"/>
                  </a:lnTo>
                  <a:lnTo>
                    <a:pt x="4811" y="7836"/>
                  </a:lnTo>
                  <a:lnTo>
                    <a:pt x="4202" y="8256"/>
                  </a:lnTo>
                  <a:lnTo>
                    <a:pt x="3529" y="8677"/>
                  </a:lnTo>
                  <a:lnTo>
                    <a:pt x="2836" y="9076"/>
                  </a:lnTo>
                  <a:lnTo>
                    <a:pt x="2080" y="9475"/>
                  </a:lnTo>
                  <a:lnTo>
                    <a:pt x="1261" y="9874"/>
                  </a:lnTo>
                  <a:lnTo>
                    <a:pt x="1261" y="9874"/>
                  </a:lnTo>
                  <a:lnTo>
                    <a:pt x="1114" y="9244"/>
                  </a:lnTo>
                  <a:lnTo>
                    <a:pt x="925" y="8446"/>
                  </a:lnTo>
                  <a:lnTo>
                    <a:pt x="735" y="7374"/>
                  </a:lnTo>
                  <a:lnTo>
                    <a:pt x="504" y="6009"/>
                  </a:lnTo>
                  <a:lnTo>
                    <a:pt x="399" y="5210"/>
                  </a:lnTo>
                  <a:lnTo>
                    <a:pt x="315" y="4349"/>
                  </a:lnTo>
                  <a:lnTo>
                    <a:pt x="210" y="3425"/>
                  </a:lnTo>
                  <a:lnTo>
                    <a:pt x="126" y="2416"/>
                  </a:lnTo>
                  <a:lnTo>
                    <a:pt x="63" y="1366"/>
                  </a:lnTo>
                  <a:lnTo>
                    <a:pt x="0" y="23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4" name="Google Shape;4104;p42"/>
            <p:cNvSpPr/>
            <p:nvPr/>
          </p:nvSpPr>
          <p:spPr>
            <a:xfrm>
              <a:off x="3644025" y="1134600"/>
              <a:ext cx="262075" cy="376075"/>
            </a:xfrm>
            <a:custGeom>
              <a:avLst/>
              <a:gdLst/>
              <a:ahLst/>
              <a:cxnLst/>
              <a:rect l="l" t="t" r="r" b="b"/>
              <a:pathLst>
                <a:path w="10483" h="15043" extrusionOk="0">
                  <a:moveTo>
                    <a:pt x="483" y="1"/>
                  </a:moveTo>
                  <a:lnTo>
                    <a:pt x="378" y="22"/>
                  </a:lnTo>
                  <a:lnTo>
                    <a:pt x="294" y="43"/>
                  </a:lnTo>
                  <a:lnTo>
                    <a:pt x="210" y="85"/>
                  </a:lnTo>
                  <a:lnTo>
                    <a:pt x="147" y="148"/>
                  </a:lnTo>
                  <a:lnTo>
                    <a:pt x="84" y="211"/>
                  </a:lnTo>
                  <a:lnTo>
                    <a:pt x="42" y="295"/>
                  </a:lnTo>
                  <a:lnTo>
                    <a:pt x="21" y="379"/>
                  </a:lnTo>
                  <a:lnTo>
                    <a:pt x="0" y="484"/>
                  </a:lnTo>
                  <a:lnTo>
                    <a:pt x="0" y="14580"/>
                  </a:lnTo>
                  <a:lnTo>
                    <a:pt x="21" y="14664"/>
                  </a:lnTo>
                  <a:lnTo>
                    <a:pt x="42" y="14748"/>
                  </a:lnTo>
                  <a:lnTo>
                    <a:pt x="84" y="14832"/>
                  </a:lnTo>
                  <a:lnTo>
                    <a:pt x="147" y="14895"/>
                  </a:lnTo>
                  <a:lnTo>
                    <a:pt x="210" y="14958"/>
                  </a:lnTo>
                  <a:lnTo>
                    <a:pt x="294" y="15000"/>
                  </a:lnTo>
                  <a:lnTo>
                    <a:pt x="378" y="15042"/>
                  </a:lnTo>
                  <a:lnTo>
                    <a:pt x="10105" y="15042"/>
                  </a:lnTo>
                  <a:lnTo>
                    <a:pt x="10210" y="15000"/>
                  </a:lnTo>
                  <a:lnTo>
                    <a:pt x="10273" y="14958"/>
                  </a:lnTo>
                  <a:lnTo>
                    <a:pt x="10357" y="14895"/>
                  </a:lnTo>
                  <a:lnTo>
                    <a:pt x="10399" y="14832"/>
                  </a:lnTo>
                  <a:lnTo>
                    <a:pt x="10462" y="14748"/>
                  </a:lnTo>
                  <a:lnTo>
                    <a:pt x="10483" y="14664"/>
                  </a:lnTo>
                  <a:lnTo>
                    <a:pt x="10483" y="14580"/>
                  </a:lnTo>
                  <a:lnTo>
                    <a:pt x="10483" y="484"/>
                  </a:lnTo>
                  <a:lnTo>
                    <a:pt x="10483" y="379"/>
                  </a:lnTo>
                  <a:lnTo>
                    <a:pt x="10462" y="295"/>
                  </a:lnTo>
                  <a:lnTo>
                    <a:pt x="10399" y="211"/>
                  </a:lnTo>
                  <a:lnTo>
                    <a:pt x="10357" y="148"/>
                  </a:lnTo>
                  <a:lnTo>
                    <a:pt x="10273" y="85"/>
                  </a:lnTo>
                  <a:lnTo>
                    <a:pt x="10210" y="43"/>
                  </a:lnTo>
                  <a:lnTo>
                    <a:pt x="10105" y="22"/>
                  </a:lnTo>
                  <a:lnTo>
                    <a:pt x="10021"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42"/>
            <p:cNvSpPr/>
            <p:nvPr/>
          </p:nvSpPr>
          <p:spPr>
            <a:xfrm>
              <a:off x="3354650" y="869400"/>
              <a:ext cx="200625" cy="203775"/>
            </a:xfrm>
            <a:custGeom>
              <a:avLst/>
              <a:gdLst/>
              <a:ahLst/>
              <a:cxnLst/>
              <a:rect l="l" t="t" r="r" b="b"/>
              <a:pathLst>
                <a:path w="8025" h="8151" extrusionOk="0">
                  <a:moveTo>
                    <a:pt x="4012" y="0"/>
                  </a:moveTo>
                  <a:lnTo>
                    <a:pt x="3613" y="21"/>
                  </a:lnTo>
                  <a:lnTo>
                    <a:pt x="3214" y="84"/>
                  </a:lnTo>
                  <a:lnTo>
                    <a:pt x="2836" y="189"/>
                  </a:lnTo>
                  <a:lnTo>
                    <a:pt x="2458" y="315"/>
                  </a:lnTo>
                  <a:lnTo>
                    <a:pt x="2101" y="483"/>
                  </a:lnTo>
                  <a:lnTo>
                    <a:pt x="1786" y="693"/>
                  </a:lnTo>
                  <a:lnTo>
                    <a:pt x="1471" y="924"/>
                  </a:lnTo>
                  <a:lnTo>
                    <a:pt x="1176" y="1197"/>
                  </a:lnTo>
                  <a:lnTo>
                    <a:pt x="924" y="1471"/>
                  </a:lnTo>
                  <a:lnTo>
                    <a:pt x="693" y="1786"/>
                  </a:lnTo>
                  <a:lnTo>
                    <a:pt x="483" y="2122"/>
                  </a:lnTo>
                  <a:lnTo>
                    <a:pt x="315" y="2479"/>
                  </a:lnTo>
                  <a:lnTo>
                    <a:pt x="189" y="2857"/>
                  </a:lnTo>
                  <a:lnTo>
                    <a:pt x="84" y="3256"/>
                  </a:lnTo>
                  <a:lnTo>
                    <a:pt x="21" y="3655"/>
                  </a:lnTo>
                  <a:lnTo>
                    <a:pt x="0" y="4075"/>
                  </a:lnTo>
                  <a:lnTo>
                    <a:pt x="21" y="4496"/>
                  </a:lnTo>
                  <a:lnTo>
                    <a:pt x="84" y="4895"/>
                  </a:lnTo>
                  <a:lnTo>
                    <a:pt x="189" y="5273"/>
                  </a:lnTo>
                  <a:lnTo>
                    <a:pt x="315" y="5651"/>
                  </a:lnTo>
                  <a:lnTo>
                    <a:pt x="483" y="6008"/>
                  </a:lnTo>
                  <a:lnTo>
                    <a:pt x="693" y="6344"/>
                  </a:lnTo>
                  <a:lnTo>
                    <a:pt x="924" y="6659"/>
                  </a:lnTo>
                  <a:lnTo>
                    <a:pt x="1176" y="6954"/>
                  </a:lnTo>
                  <a:lnTo>
                    <a:pt x="1471" y="7206"/>
                  </a:lnTo>
                  <a:lnTo>
                    <a:pt x="1786" y="7458"/>
                  </a:lnTo>
                  <a:lnTo>
                    <a:pt x="2101" y="7647"/>
                  </a:lnTo>
                  <a:lnTo>
                    <a:pt x="2458" y="7836"/>
                  </a:lnTo>
                  <a:lnTo>
                    <a:pt x="2836" y="7962"/>
                  </a:lnTo>
                  <a:lnTo>
                    <a:pt x="3214" y="8067"/>
                  </a:lnTo>
                  <a:lnTo>
                    <a:pt x="3613" y="8130"/>
                  </a:lnTo>
                  <a:lnTo>
                    <a:pt x="4012" y="8151"/>
                  </a:lnTo>
                  <a:lnTo>
                    <a:pt x="4433" y="8130"/>
                  </a:lnTo>
                  <a:lnTo>
                    <a:pt x="4832" y="8067"/>
                  </a:lnTo>
                  <a:lnTo>
                    <a:pt x="5210" y="7962"/>
                  </a:lnTo>
                  <a:lnTo>
                    <a:pt x="5588" y="7836"/>
                  </a:lnTo>
                  <a:lnTo>
                    <a:pt x="5924" y="7647"/>
                  </a:lnTo>
                  <a:lnTo>
                    <a:pt x="6260" y="7458"/>
                  </a:lnTo>
                  <a:lnTo>
                    <a:pt x="6575" y="7206"/>
                  </a:lnTo>
                  <a:lnTo>
                    <a:pt x="6848" y="6954"/>
                  </a:lnTo>
                  <a:lnTo>
                    <a:pt x="7122" y="6659"/>
                  </a:lnTo>
                  <a:lnTo>
                    <a:pt x="7353" y="6344"/>
                  </a:lnTo>
                  <a:lnTo>
                    <a:pt x="7542" y="6008"/>
                  </a:lnTo>
                  <a:lnTo>
                    <a:pt x="7710" y="5651"/>
                  </a:lnTo>
                  <a:lnTo>
                    <a:pt x="7857" y="5273"/>
                  </a:lnTo>
                  <a:lnTo>
                    <a:pt x="7941" y="4895"/>
                  </a:lnTo>
                  <a:lnTo>
                    <a:pt x="8004" y="4496"/>
                  </a:lnTo>
                  <a:lnTo>
                    <a:pt x="8025" y="4075"/>
                  </a:lnTo>
                  <a:lnTo>
                    <a:pt x="8004" y="3655"/>
                  </a:lnTo>
                  <a:lnTo>
                    <a:pt x="7941" y="3256"/>
                  </a:lnTo>
                  <a:lnTo>
                    <a:pt x="7857" y="2857"/>
                  </a:lnTo>
                  <a:lnTo>
                    <a:pt x="7710" y="2479"/>
                  </a:lnTo>
                  <a:lnTo>
                    <a:pt x="7542" y="2122"/>
                  </a:lnTo>
                  <a:lnTo>
                    <a:pt x="7353" y="1786"/>
                  </a:lnTo>
                  <a:lnTo>
                    <a:pt x="7122" y="1471"/>
                  </a:lnTo>
                  <a:lnTo>
                    <a:pt x="6848" y="1197"/>
                  </a:lnTo>
                  <a:lnTo>
                    <a:pt x="6575" y="924"/>
                  </a:lnTo>
                  <a:lnTo>
                    <a:pt x="6260" y="693"/>
                  </a:lnTo>
                  <a:lnTo>
                    <a:pt x="5924" y="483"/>
                  </a:lnTo>
                  <a:lnTo>
                    <a:pt x="5588" y="315"/>
                  </a:lnTo>
                  <a:lnTo>
                    <a:pt x="5210" y="189"/>
                  </a:lnTo>
                  <a:lnTo>
                    <a:pt x="4832" y="84"/>
                  </a:lnTo>
                  <a:lnTo>
                    <a:pt x="4433" y="21"/>
                  </a:lnTo>
                  <a:lnTo>
                    <a:pt x="4012" y="0"/>
                  </a:lnTo>
                  <a:close/>
                </a:path>
              </a:pathLst>
            </a:custGeom>
            <a:solidFill>
              <a:srgbClr val="FFAD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42"/>
            <p:cNvSpPr/>
            <p:nvPr/>
          </p:nvSpPr>
          <p:spPr>
            <a:xfrm>
              <a:off x="3644025" y="1134600"/>
              <a:ext cx="262075" cy="250550"/>
            </a:xfrm>
            <a:custGeom>
              <a:avLst/>
              <a:gdLst/>
              <a:ahLst/>
              <a:cxnLst/>
              <a:rect l="l" t="t" r="r" b="b"/>
              <a:pathLst>
                <a:path w="10483" h="10022" extrusionOk="0">
                  <a:moveTo>
                    <a:pt x="5252" y="1"/>
                  </a:moveTo>
                  <a:lnTo>
                    <a:pt x="4979" y="22"/>
                  </a:lnTo>
                  <a:lnTo>
                    <a:pt x="4706" y="43"/>
                  </a:lnTo>
                  <a:lnTo>
                    <a:pt x="4454" y="64"/>
                  </a:lnTo>
                  <a:lnTo>
                    <a:pt x="4202" y="106"/>
                  </a:lnTo>
                  <a:lnTo>
                    <a:pt x="3950" y="169"/>
                  </a:lnTo>
                  <a:lnTo>
                    <a:pt x="3697" y="253"/>
                  </a:lnTo>
                  <a:lnTo>
                    <a:pt x="3445" y="337"/>
                  </a:lnTo>
                  <a:lnTo>
                    <a:pt x="3214" y="421"/>
                  </a:lnTo>
                  <a:lnTo>
                    <a:pt x="2752" y="652"/>
                  </a:lnTo>
                  <a:lnTo>
                    <a:pt x="2311" y="925"/>
                  </a:lnTo>
                  <a:lnTo>
                    <a:pt x="1912" y="1219"/>
                  </a:lnTo>
                  <a:lnTo>
                    <a:pt x="1534" y="1576"/>
                  </a:lnTo>
                  <a:lnTo>
                    <a:pt x="1198" y="1955"/>
                  </a:lnTo>
                  <a:lnTo>
                    <a:pt x="903" y="2354"/>
                  </a:lnTo>
                  <a:lnTo>
                    <a:pt x="630" y="2795"/>
                  </a:lnTo>
                  <a:lnTo>
                    <a:pt x="420" y="3257"/>
                  </a:lnTo>
                  <a:lnTo>
                    <a:pt x="315" y="3509"/>
                  </a:lnTo>
                  <a:lnTo>
                    <a:pt x="231" y="3761"/>
                  </a:lnTo>
                  <a:lnTo>
                    <a:pt x="168" y="4013"/>
                  </a:lnTo>
                  <a:lnTo>
                    <a:pt x="105" y="4265"/>
                  </a:lnTo>
                  <a:lnTo>
                    <a:pt x="63" y="4517"/>
                  </a:lnTo>
                  <a:lnTo>
                    <a:pt x="21" y="4791"/>
                  </a:lnTo>
                  <a:lnTo>
                    <a:pt x="0" y="5064"/>
                  </a:lnTo>
                  <a:lnTo>
                    <a:pt x="0" y="5337"/>
                  </a:lnTo>
                  <a:lnTo>
                    <a:pt x="0" y="9706"/>
                  </a:lnTo>
                  <a:lnTo>
                    <a:pt x="21" y="10000"/>
                  </a:lnTo>
                  <a:lnTo>
                    <a:pt x="861" y="10021"/>
                  </a:lnTo>
                  <a:lnTo>
                    <a:pt x="1576" y="10000"/>
                  </a:lnTo>
                  <a:lnTo>
                    <a:pt x="2290" y="9958"/>
                  </a:lnTo>
                  <a:lnTo>
                    <a:pt x="2983" y="9895"/>
                  </a:lnTo>
                  <a:lnTo>
                    <a:pt x="3676" y="9790"/>
                  </a:lnTo>
                  <a:lnTo>
                    <a:pt x="4349" y="9664"/>
                  </a:lnTo>
                  <a:lnTo>
                    <a:pt x="5000" y="9496"/>
                  </a:lnTo>
                  <a:lnTo>
                    <a:pt x="5651" y="9307"/>
                  </a:lnTo>
                  <a:lnTo>
                    <a:pt x="6260" y="9097"/>
                  </a:lnTo>
                  <a:lnTo>
                    <a:pt x="6870" y="8845"/>
                  </a:lnTo>
                  <a:lnTo>
                    <a:pt x="7458" y="8593"/>
                  </a:lnTo>
                  <a:lnTo>
                    <a:pt x="8025" y="8299"/>
                  </a:lnTo>
                  <a:lnTo>
                    <a:pt x="8571" y="7963"/>
                  </a:lnTo>
                  <a:lnTo>
                    <a:pt x="9075" y="7627"/>
                  </a:lnTo>
                  <a:lnTo>
                    <a:pt x="9580" y="7248"/>
                  </a:lnTo>
                  <a:lnTo>
                    <a:pt x="10042" y="6849"/>
                  </a:lnTo>
                  <a:lnTo>
                    <a:pt x="10483" y="6408"/>
                  </a:lnTo>
                  <a:lnTo>
                    <a:pt x="10483" y="5337"/>
                  </a:lnTo>
                  <a:lnTo>
                    <a:pt x="10483" y="5064"/>
                  </a:lnTo>
                  <a:lnTo>
                    <a:pt x="10462" y="4791"/>
                  </a:lnTo>
                  <a:lnTo>
                    <a:pt x="10420" y="4517"/>
                  </a:lnTo>
                  <a:lnTo>
                    <a:pt x="10378" y="4265"/>
                  </a:lnTo>
                  <a:lnTo>
                    <a:pt x="10315" y="4013"/>
                  </a:lnTo>
                  <a:lnTo>
                    <a:pt x="10252" y="3761"/>
                  </a:lnTo>
                  <a:lnTo>
                    <a:pt x="10168" y="3509"/>
                  </a:lnTo>
                  <a:lnTo>
                    <a:pt x="10084" y="3257"/>
                  </a:lnTo>
                  <a:lnTo>
                    <a:pt x="9853" y="2795"/>
                  </a:lnTo>
                  <a:lnTo>
                    <a:pt x="9601" y="2354"/>
                  </a:lnTo>
                  <a:lnTo>
                    <a:pt x="9285" y="1955"/>
                  </a:lnTo>
                  <a:lnTo>
                    <a:pt x="8949" y="1576"/>
                  </a:lnTo>
                  <a:lnTo>
                    <a:pt x="8571" y="1219"/>
                  </a:lnTo>
                  <a:lnTo>
                    <a:pt x="8172" y="925"/>
                  </a:lnTo>
                  <a:lnTo>
                    <a:pt x="7731" y="652"/>
                  </a:lnTo>
                  <a:lnTo>
                    <a:pt x="7290" y="421"/>
                  </a:lnTo>
                  <a:lnTo>
                    <a:pt x="7038" y="337"/>
                  </a:lnTo>
                  <a:lnTo>
                    <a:pt x="6807" y="253"/>
                  </a:lnTo>
                  <a:lnTo>
                    <a:pt x="6554" y="169"/>
                  </a:lnTo>
                  <a:lnTo>
                    <a:pt x="6302" y="106"/>
                  </a:lnTo>
                  <a:lnTo>
                    <a:pt x="6050" y="64"/>
                  </a:lnTo>
                  <a:lnTo>
                    <a:pt x="5777" y="43"/>
                  </a:lnTo>
                  <a:lnTo>
                    <a:pt x="5525" y="22"/>
                  </a:lnTo>
                  <a:lnTo>
                    <a:pt x="525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42"/>
            <p:cNvSpPr/>
            <p:nvPr/>
          </p:nvSpPr>
          <p:spPr>
            <a:xfrm>
              <a:off x="3392975" y="466050"/>
              <a:ext cx="621325" cy="862375"/>
            </a:xfrm>
            <a:custGeom>
              <a:avLst/>
              <a:gdLst/>
              <a:ahLst/>
              <a:cxnLst/>
              <a:rect l="l" t="t" r="r" b="b"/>
              <a:pathLst>
                <a:path w="24853" h="34495" extrusionOk="0">
                  <a:moveTo>
                    <a:pt x="12416" y="0"/>
                  </a:moveTo>
                  <a:lnTo>
                    <a:pt x="11786" y="21"/>
                  </a:lnTo>
                  <a:lnTo>
                    <a:pt x="11156" y="63"/>
                  </a:lnTo>
                  <a:lnTo>
                    <a:pt x="10525" y="147"/>
                  </a:lnTo>
                  <a:lnTo>
                    <a:pt x="9916" y="252"/>
                  </a:lnTo>
                  <a:lnTo>
                    <a:pt x="9328" y="399"/>
                  </a:lnTo>
                  <a:lnTo>
                    <a:pt x="8740" y="567"/>
                  </a:lnTo>
                  <a:lnTo>
                    <a:pt x="8151" y="778"/>
                  </a:lnTo>
                  <a:lnTo>
                    <a:pt x="7584" y="1009"/>
                  </a:lnTo>
                  <a:lnTo>
                    <a:pt x="7038" y="1261"/>
                  </a:lnTo>
                  <a:lnTo>
                    <a:pt x="6513" y="1534"/>
                  </a:lnTo>
                  <a:lnTo>
                    <a:pt x="5988" y="1849"/>
                  </a:lnTo>
                  <a:lnTo>
                    <a:pt x="5484" y="2164"/>
                  </a:lnTo>
                  <a:lnTo>
                    <a:pt x="5000" y="2521"/>
                  </a:lnTo>
                  <a:lnTo>
                    <a:pt x="4517" y="2899"/>
                  </a:lnTo>
                  <a:lnTo>
                    <a:pt x="4076" y="3298"/>
                  </a:lnTo>
                  <a:lnTo>
                    <a:pt x="3635" y="3719"/>
                  </a:lnTo>
                  <a:lnTo>
                    <a:pt x="3236" y="4160"/>
                  </a:lnTo>
                  <a:lnTo>
                    <a:pt x="2837" y="4601"/>
                  </a:lnTo>
                  <a:lnTo>
                    <a:pt x="2479" y="5084"/>
                  </a:lnTo>
                  <a:lnTo>
                    <a:pt x="2122" y="5588"/>
                  </a:lnTo>
                  <a:lnTo>
                    <a:pt x="1807" y="6092"/>
                  </a:lnTo>
                  <a:lnTo>
                    <a:pt x="1492" y="6618"/>
                  </a:lnTo>
                  <a:lnTo>
                    <a:pt x="1219" y="7164"/>
                  </a:lnTo>
                  <a:lnTo>
                    <a:pt x="967" y="7731"/>
                  </a:lnTo>
                  <a:lnTo>
                    <a:pt x="757" y="8298"/>
                  </a:lnTo>
                  <a:lnTo>
                    <a:pt x="547" y="8886"/>
                  </a:lnTo>
                  <a:lnTo>
                    <a:pt x="379" y="9475"/>
                  </a:lnTo>
                  <a:lnTo>
                    <a:pt x="253" y="10084"/>
                  </a:lnTo>
                  <a:lnTo>
                    <a:pt x="127" y="10714"/>
                  </a:lnTo>
                  <a:lnTo>
                    <a:pt x="64" y="11344"/>
                  </a:lnTo>
                  <a:lnTo>
                    <a:pt x="1" y="11975"/>
                  </a:lnTo>
                  <a:lnTo>
                    <a:pt x="1" y="12626"/>
                  </a:lnTo>
                  <a:lnTo>
                    <a:pt x="1" y="23655"/>
                  </a:lnTo>
                  <a:lnTo>
                    <a:pt x="1" y="24285"/>
                  </a:lnTo>
                  <a:lnTo>
                    <a:pt x="64" y="24915"/>
                  </a:lnTo>
                  <a:lnTo>
                    <a:pt x="127" y="25524"/>
                  </a:lnTo>
                  <a:lnTo>
                    <a:pt x="253" y="26113"/>
                  </a:lnTo>
                  <a:lnTo>
                    <a:pt x="379" y="26680"/>
                  </a:lnTo>
                  <a:lnTo>
                    <a:pt x="547" y="27226"/>
                  </a:lnTo>
                  <a:lnTo>
                    <a:pt x="757" y="27751"/>
                  </a:lnTo>
                  <a:lnTo>
                    <a:pt x="967" y="28276"/>
                  </a:lnTo>
                  <a:lnTo>
                    <a:pt x="1219" y="28760"/>
                  </a:lnTo>
                  <a:lnTo>
                    <a:pt x="1492" y="29243"/>
                  </a:lnTo>
                  <a:lnTo>
                    <a:pt x="1807" y="29705"/>
                  </a:lnTo>
                  <a:lnTo>
                    <a:pt x="2122" y="30125"/>
                  </a:lnTo>
                  <a:lnTo>
                    <a:pt x="2479" y="30545"/>
                  </a:lnTo>
                  <a:lnTo>
                    <a:pt x="2837" y="30944"/>
                  </a:lnTo>
                  <a:lnTo>
                    <a:pt x="3236" y="31322"/>
                  </a:lnTo>
                  <a:lnTo>
                    <a:pt x="3635" y="31680"/>
                  </a:lnTo>
                  <a:lnTo>
                    <a:pt x="4076" y="32016"/>
                  </a:lnTo>
                  <a:lnTo>
                    <a:pt x="4517" y="32331"/>
                  </a:lnTo>
                  <a:lnTo>
                    <a:pt x="5000" y="32625"/>
                  </a:lnTo>
                  <a:lnTo>
                    <a:pt x="5484" y="32898"/>
                  </a:lnTo>
                  <a:lnTo>
                    <a:pt x="5988" y="33150"/>
                  </a:lnTo>
                  <a:lnTo>
                    <a:pt x="6513" y="33381"/>
                  </a:lnTo>
                  <a:lnTo>
                    <a:pt x="7038" y="33591"/>
                  </a:lnTo>
                  <a:lnTo>
                    <a:pt x="7584" y="33780"/>
                  </a:lnTo>
                  <a:lnTo>
                    <a:pt x="8151" y="33927"/>
                  </a:lnTo>
                  <a:lnTo>
                    <a:pt x="8740" y="34074"/>
                  </a:lnTo>
                  <a:lnTo>
                    <a:pt x="9328" y="34201"/>
                  </a:lnTo>
                  <a:lnTo>
                    <a:pt x="9916" y="34306"/>
                  </a:lnTo>
                  <a:lnTo>
                    <a:pt x="10525" y="34390"/>
                  </a:lnTo>
                  <a:lnTo>
                    <a:pt x="11156" y="34453"/>
                  </a:lnTo>
                  <a:lnTo>
                    <a:pt x="11786" y="34474"/>
                  </a:lnTo>
                  <a:lnTo>
                    <a:pt x="12416" y="34495"/>
                  </a:lnTo>
                  <a:lnTo>
                    <a:pt x="13046" y="34474"/>
                  </a:lnTo>
                  <a:lnTo>
                    <a:pt x="13676" y="34453"/>
                  </a:lnTo>
                  <a:lnTo>
                    <a:pt x="14307" y="34390"/>
                  </a:lnTo>
                  <a:lnTo>
                    <a:pt x="14916" y="34306"/>
                  </a:lnTo>
                  <a:lnTo>
                    <a:pt x="15504" y="34201"/>
                  </a:lnTo>
                  <a:lnTo>
                    <a:pt x="16092" y="34074"/>
                  </a:lnTo>
                  <a:lnTo>
                    <a:pt x="16681" y="33927"/>
                  </a:lnTo>
                  <a:lnTo>
                    <a:pt x="17248" y="33780"/>
                  </a:lnTo>
                  <a:lnTo>
                    <a:pt x="17794" y="33591"/>
                  </a:lnTo>
                  <a:lnTo>
                    <a:pt x="18319" y="33381"/>
                  </a:lnTo>
                  <a:lnTo>
                    <a:pt x="18844" y="33150"/>
                  </a:lnTo>
                  <a:lnTo>
                    <a:pt x="19348" y="32898"/>
                  </a:lnTo>
                  <a:lnTo>
                    <a:pt x="19832" y="32625"/>
                  </a:lnTo>
                  <a:lnTo>
                    <a:pt x="20315" y="32331"/>
                  </a:lnTo>
                  <a:lnTo>
                    <a:pt x="20756" y="32016"/>
                  </a:lnTo>
                  <a:lnTo>
                    <a:pt x="21197" y="31680"/>
                  </a:lnTo>
                  <a:lnTo>
                    <a:pt x="21596" y="31322"/>
                  </a:lnTo>
                  <a:lnTo>
                    <a:pt x="21995" y="30944"/>
                  </a:lnTo>
                  <a:lnTo>
                    <a:pt x="22374" y="30545"/>
                  </a:lnTo>
                  <a:lnTo>
                    <a:pt x="22710" y="30125"/>
                  </a:lnTo>
                  <a:lnTo>
                    <a:pt x="23046" y="29705"/>
                  </a:lnTo>
                  <a:lnTo>
                    <a:pt x="23340" y="29243"/>
                  </a:lnTo>
                  <a:lnTo>
                    <a:pt x="23613" y="28760"/>
                  </a:lnTo>
                  <a:lnTo>
                    <a:pt x="23865" y="28276"/>
                  </a:lnTo>
                  <a:lnTo>
                    <a:pt x="24075" y="27751"/>
                  </a:lnTo>
                  <a:lnTo>
                    <a:pt x="24285" y="27226"/>
                  </a:lnTo>
                  <a:lnTo>
                    <a:pt x="24453" y="26680"/>
                  </a:lnTo>
                  <a:lnTo>
                    <a:pt x="24579" y="26113"/>
                  </a:lnTo>
                  <a:lnTo>
                    <a:pt x="24705" y="25524"/>
                  </a:lnTo>
                  <a:lnTo>
                    <a:pt x="24768" y="24915"/>
                  </a:lnTo>
                  <a:lnTo>
                    <a:pt x="24831" y="24285"/>
                  </a:lnTo>
                  <a:lnTo>
                    <a:pt x="24852" y="23655"/>
                  </a:lnTo>
                  <a:lnTo>
                    <a:pt x="24852" y="12626"/>
                  </a:lnTo>
                  <a:lnTo>
                    <a:pt x="24831" y="11975"/>
                  </a:lnTo>
                  <a:lnTo>
                    <a:pt x="24768" y="11344"/>
                  </a:lnTo>
                  <a:lnTo>
                    <a:pt x="24705" y="10714"/>
                  </a:lnTo>
                  <a:lnTo>
                    <a:pt x="24579" y="10084"/>
                  </a:lnTo>
                  <a:lnTo>
                    <a:pt x="24453" y="9475"/>
                  </a:lnTo>
                  <a:lnTo>
                    <a:pt x="24285" y="8886"/>
                  </a:lnTo>
                  <a:lnTo>
                    <a:pt x="24075" y="8298"/>
                  </a:lnTo>
                  <a:lnTo>
                    <a:pt x="23865" y="7731"/>
                  </a:lnTo>
                  <a:lnTo>
                    <a:pt x="23613" y="7164"/>
                  </a:lnTo>
                  <a:lnTo>
                    <a:pt x="23340" y="6618"/>
                  </a:lnTo>
                  <a:lnTo>
                    <a:pt x="23046" y="6092"/>
                  </a:lnTo>
                  <a:lnTo>
                    <a:pt x="22710" y="5588"/>
                  </a:lnTo>
                  <a:lnTo>
                    <a:pt x="22374" y="5084"/>
                  </a:lnTo>
                  <a:lnTo>
                    <a:pt x="21995" y="4601"/>
                  </a:lnTo>
                  <a:lnTo>
                    <a:pt x="21596" y="4160"/>
                  </a:lnTo>
                  <a:lnTo>
                    <a:pt x="21197" y="3719"/>
                  </a:lnTo>
                  <a:lnTo>
                    <a:pt x="20756" y="3298"/>
                  </a:lnTo>
                  <a:lnTo>
                    <a:pt x="20315" y="2899"/>
                  </a:lnTo>
                  <a:lnTo>
                    <a:pt x="19832" y="2521"/>
                  </a:lnTo>
                  <a:lnTo>
                    <a:pt x="19348" y="2164"/>
                  </a:lnTo>
                  <a:lnTo>
                    <a:pt x="18844" y="1849"/>
                  </a:lnTo>
                  <a:lnTo>
                    <a:pt x="18319" y="1534"/>
                  </a:lnTo>
                  <a:lnTo>
                    <a:pt x="17794" y="1261"/>
                  </a:lnTo>
                  <a:lnTo>
                    <a:pt x="17248" y="1009"/>
                  </a:lnTo>
                  <a:lnTo>
                    <a:pt x="16681" y="778"/>
                  </a:lnTo>
                  <a:lnTo>
                    <a:pt x="16092" y="567"/>
                  </a:lnTo>
                  <a:lnTo>
                    <a:pt x="15504" y="399"/>
                  </a:lnTo>
                  <a:lnTo>
                    <a:pt x="14916" y="252"/>
                  </a:lnTo>
                  <a:lnTo>
                    <a:pt x="14307" y="147"/>
                  </a:lnTo>
                  <a:lnTo>
                    <a:pt x="13676" y="63"/>
                  </a:lnTo>
                  <a:lnTo>
                    <a:pt x="13046" y="21"/>
                  </a:lnTo>
                  <a:lnTo>
                    <a:pt x="12416"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42"/>
            <p:cNvSpPr/>
            <p:nvPr/>
          </p:nvSpPr>
          <p:spPr>
            <a:xfrm>
              <a:off x="3392975" y="466050"/>
              <a:ext cx="621325" cy="862375"/>
            </a:xfrm>
            <a:custGeom>
              <a:avLst/>
              <a:gdLst/>
              <a:ahLst/>
              <a:cxnLst/>
              <a:rect l="l" t="t" r="r" b="b"/>
              <a:pathLst>
                <a:path w="24853" h="34495" fill="none" extrusionOk="0">
                  <a:moveTo>
                    <a:pt x="12416" y="0"/>
                  </a:moveTo>
                  <a:lnTo>
                    <a:pt x="12416" y="0"/>
                  </a:lnTo>
                  <a:lnTo>
                    <a:pt x="12416" y="0"/>
                  </a:lnTo>
                  <a:lnTo>
                    <a:pt x="13046" y="21"/>
                  </a:lnTo>
                  <a:lnTo>
                    <a:pt x="13676" y="63"/>
                  </a:lnTo>
                  <a:lnTo>
                    <a:pt x="14307" y="147"/>
                  </a:lnTo>
                  <a:lnTo>
                    <a:pt x="14916" y="252"/>
                  </a:lnTo>
                  <a:lnTo>
                    <a:pt x="15504" y="399"/>
                  </a:lnTo>
                  <a:lnTo>
                    <a:pt x="16092" y="567"/>
                  </a:lnTo>
                  <a:lnTo>
                    <a:pt x="16681" y="778"/>
                  </a:lnTo>
                  <a:lnTo>
                    <a:pt x="17248" y="1009"/>
                  </a:lnTo>
                  <a:lnTo>
                    <a:pt x="17794" y="1261"/>
                  </a:lnTo>
                  <a:lnTo>
                    <a:pt x="18319" y="1534"/>
                  </a:lnTo>
                  <a:lnTo>
                    <a:pt x="18844" y="1849"/>
                  </a:lnTo>
                  <a:lnTo>
                    <a:pt x="19348" y="2164"/>
                  </a:lnTo>
                  <a:lnTo>
                    <a:pt x="19832" y="2521"/>
                  </a:lnTo>
                  <a:lnTo>
                    <a:pt x="20315" y="2899"/>
                  </a:lnTo>
                  <a:lnTo>
                    <a:pt x="20756" y="3298"/>
                  </a:lnTo>
                  <a:lnTo>
                    <a:pt x="21197" y="3719"/>
                  </a:lnTo>
                  <a:lnTo>
                    <a:pt x="21596" y="4160"/>
                  </a:lnTo>
                  <a:lnTo>
                    <a:pt x="21995" y="4601"/>
                  </a:lnTo>
                  <a:lnTo>
                    <a:pt x="22374" y="5084"/>
                  </a:lnTo>
                  <a:lnTo>
                    <a:pt x="22710" y="5588"/>
                  </a:lnTo>
                  <a:lnTo>
                    <a:pt x="23046" y="6092"/>
                  </a:lnTo>
                  <a:lnTo>
                    <a:pt x="23340" y="6618"/>
                  </a:lnTo>
                  <a:lnTo>
                    <a:pt x="23613" y="7164"/>
                  </a:lnTo>
                  <a:lnTo>
                    <a:pt x="23865" y="7731"/>
                  </a:lnTo>
                  <a:lnTo>
                    <a:pt x="24075" y="8298"/>
                  </a:lnTo>
                  <a:lnTo>
                    <a:pt x="24285" y="8886"/>
                  </a:lnTo>
                  <a:lnTo>
                    <a:pt x="24453" y="9475"/>
                  </a:lnTo>
                  <a:lnTo>
                    <a:pt x="24579" y="10084"/>
                  </a:lnTo>
                  <a:lnTo>
                    <a:pt x="24705" y="10714"/>
                  </a:lnTo>
                  <a:lnTo>
                    <a:pt x="24768" y="11344"/>
                  </a:lnTo>
                  <a:lnTo>
                    <a:pt x="24831" y="11975"/>
                  </a:lnTo>
                  <a:lnTo>
                    <a:pt x="24852" y="12626"/>
                  </a:lnTo>
                  <a:lnTo>
                    <a:pt x="24852" y="23655"/>
                  </a:lnTo>
                  <a:lnTo>
                    <a:pt x="24852" y="23655"/>
                  </a:lnTo>
                  <a:lnTo>
                    <a:pt x="24831" y="24285"/>
                  </a:lnTo>
                  <a:lnTo>
                    <a:pt x="24768" y="24915"/>
                  </a:lnTo>
                  <a:lnTo>
                    <a:pt x="24705" y="25524"/>
                  </a:lnTo>
                  <a:lnTo>
                    <a:pt x="24579" y="26113"/>
                  </a:lnTo>
                  <a:lnTo>
                    <a:pt x="24453" y="26680"/>
                  </a:lnTo>
                  <a:lnTo>
                    <a:pt x="24285" y="27226"/>
                  </a:lnTo>
                  <a:lnTo>
                    <a:pt x="24075" y="27751"/>
                  </a:lnTo>
                  <a:lnTo>
                    <a:pt x="23865" y="28276"/>
                  </a:lnTo>
                  <a:lnTo>
                    <a:pt x="23613" y="28760"/>
                  </a:lnTo>
                  <a:lnTo>
                    <a:pt x="23340" y="29243"/>
                  </a:lnTo>
                  <a:lnTo>
                    <a:pt x="23046" y="29705"/>
                  </a:lnTo>
                  <a:lnTo>
                    <a:pt x="22710" y="30125"/>
                  </a:lnTo>
                  <a:lnTo>
                    <a:pt x="22374" y="30545"/>
                  </a:lnTo>
                  <a:lnTo>
                    <a:pt x="21995" y="30944"/>
                  </a:lnTo>
                  <a:lnTo>
                    <a:pt x="21596" y="31322"/>
                  </a:lnTo>
                  <a:lnTo>
                    <a:pt x="21197" y="31680"/>
                  </a:lnTo>
                  <a:lnTo>
                    <a:pt x="20756" y="32016"/>
                  </a:lnTo>
                  <a:lnTo>
                    <a:pt x="20315" y="32331"/>
                  </a:lnTo>
                  <a:lnTo>
                    <a:pt x="19832" y="32625"/>
                  </a:lnTo>
                  <a:lnTo>
                    <a:pt x="19348" y="32898"/>
                  </a:lnTo>
                  <a:lnTo>
                    <a:pt x="18844" y="33150"/>
                  </a:lnTo>
                  <a:lnTo>
                    <a:pt x="18319" y="33381"/>
                  </a:lnTo>
                  <a:lnTo>
                    <a:pt x="17794" y="33591"/>
                  </a:lnTo>
                  <a:lnTo>
                    <a:pt x="17248" y="33780"/>
                  </a:lnTo>
                  <a:lnTo>
                    <a:pt x="16681" y="33927"/>
                  </a:lnTo>
                  <a:lnTo>
                    <a:pt x="16092" y="34074"/>
                  </a:lnTo>
                  <a:lnTo>
                    <a:pt x="15504" y="34201"/>
                  </a:lnTo>
                  <a:lnTo>
                    <a:pt x="14916" y="34306"/>
                  </a:lnTo>
                  <a:lnTo>
                    <a:pt x="14307" y="34390"/>
                  </a:lnTo>
                  <a:lnTo>
                    <a:pt x="13676" y="34453"/>
                  </a:lnTo>
                  <a:lnTo>
                    <a:pt x="13046" y="34474"/>
                  </a:lnTo>
                  <a:lnTo>
                    <a:pt x="12416" y="34495"/>
                  </a:lnTo>
                  <a:lnTo>
                    <a:pt x="12416" y="34495"/>
                  </a:lnTo>
                  <a:lnTo>
                    <a:pt x="11786" y="34474"/>
                  </a:lnTo>
                  <a:lnTo>
                    <a:pt x="11156" y="34453"/>
                  </a:lnTo>
                  <a:lnTo>
                    <a:pt x="10525" y="34390"/>
                  </a:lnTo>
                  <a:lnTo>
                    <a:pt x="9916" y="34306"/>
                  </a:lnTo>
                  <a:lnTo>
                    <a:pt x="9328" y="34201"/>
                  </a:lnTo>
                  <a:lnTo>
                    <a:pt x="8740" y="34074"/>
                  </a:lnTo>
                  <a:lnTo>
                    <a:pt x="8151" y="33927"/>
                  </a:lnTo>
                  <a:lnTo>
                    <a:pt x="7584" y="33780"/>
                  </a:lnTo>
                  <a:lnTo>
                    <a:pt x="7038" y="33591"/>
                  </a:lnTo>
                  <a:lnTo>
                    <a:pt x="6513" y="33381"/>
                  </a:lnTo>
                  <a:lnTo>
                    <a:pt x="5988" y="33150"/>
                  </a:lnTo>
                  <a:lnTo>
                    <a:pt x="5484" y="32898"/>
                  </a:lnTo>
                  <a:lnTo>
                    <a:pt x="5000" y="32625"/>
                  </a:lnTo>
                  <a:lnTo>
                    <a:pt x="4517" y="32331"/>
                  </a:lnTo>
                  <a:lnTo>
                    <a:pt x="4076" y="32016"/>
                  </a:lnTo>
                  <a:lnTo>
                    <a:pt x="3635" y="31680"/>
                  </a:lnTo>
                  <a:lnTo>
                    <a:pt x="3236" y="31322"/>
                  </a:lnTo>
                  <a:lnTo>
                    <a:pt x="2837" y="30944"/>
                  </a:lnTo>
                  <a:lnTo>
                    <a:pt x="2479" y="30545"/>
                  </a:lnTo>
                  <a:lnTo>
                    <a:pt x="2122" y="30125"/>
                  </a:lnTo>
                  <a:lnTo>
                    <a:pt x="1807" y="29705"/>
                  </a:lnTo>
                  <a:lnTo>
                    <a:pt x="1492" y="29243"/>
                  </a:lnTo>
                  <a:lnTo>
                    <a:pt x="1219" y="28760"/>
                  </a:lnTo>
                  <a:lnTo>
                    <a:pt x="967" y="28276"/>
                  </a:lnTo>
                  <a:lnTo>
                    <a:pt x="757" y="27751"/>
                  </a:lnTo>
                  <a:lnTo>
                    <a:pt x="547" y="27226"/>
                  </a:lnTo>
                  <a:lnTo>
                    <a:pt x="379" y="26680"/>
                  </a:lnTo>
                  <a:lnTo>
                    <a:pt x="253" y="26113"/>
                  </a:lnTo>
                  <a:lnTo>
                    <a:pt x="127" y="25524"/>
                  </a:lnTo>
                  <a:lnTo>
                    <a:pt x="64" y="24915"/>
                  </a:lnTo>
                  <a:lnTo>
                    <a:pt x="1" y="24285"/>
                  </a:lnTo>
                  <a:lnTo>
                    <a:pt x="1" y="23655"/>
                  </a:lnTo>
                  <a:lnTo>
                    <a:pt x="1" y="12626"/>
                  </a:lnTo>
                  <a:lnTo>
                    <a:pt x="1" y="12626"/>
                  </a:lnTo>
                  <a:lnTo>
                    <a:pt x="1" y="11975"/>
                  </a:lnTo>
                  <a:lnTo>
                    <a:pt x="64" y="11344"/>
                  </a:lnTo>
                  <a:lnTo>
                    <a:pt x="127" y="10714"/>
                  </a:lnTo>
                  <a:lnTo>
                    <a:pt x="253" y="10084"/>
                  </a:lnTo>
                  <a:lnTo>
                    <a:pt x="379" y="9475"/>
                  </a:lnTo>
                  <a:lnTo>
                    <a:pt x="547" y="8886"/>
                  </a:lnTo>
                  <a:lnTo>
                    <a:pt x="757" y="8298"/>
                  </a:lnTo>
                  <a:lnTo>
                    <a:pt x="967" y="7731"/>
                  </a:lnTo>
                  <a:lnTo>
                    <a:pt x="1219" y="7164"/>
                  </a:lnTo>
                  <a:lnTo>
                    <a:pt x="1492" y="6618"/>
                  </a:lnTo>
                  <a:lnTo>
                    <a:pt x="1807" y="6092"/>
                  </a:lnTo>
                  <a:lnTo>
                    <a:pt x="2122" y="5588"/>
                  </a:lnTo>
                  <a:lnTo>
                    <a:pt x="2479" y="5084"/>
                  </a:lnTo>
                  <a:lnTo>
                    <a:pt x="2837" y="4601"/>
                  </a:lnTo>
                  <a:lnTo>
                    <a:pt x="3236" y="4160"/>
                  </a:lnTo>
                  <a:lnTo>
                    <a:pt x="3635" y="3719"/>
                  </a:lnTo>
                  <a:lnTo>
                    <a:pt x="4076" y="3298"/>
                  </a:lnTo>
                  <a:lnTo>
                    <a:pt x="4517" y="2899"/>
                  </a:lnTo>
                  <a:lnTo>
                    <a:pt x="5000" y="2521"/>
                  </a:lnTo>
                  <a:lnTo>
                    <a:pt x="5484" y="2164"/>
                  </a:lnTo>
                  <a:lnTo>
                    <a:pt x="5988" y="1849"/>
                  </a:lnTo>
                  <a:lnTo>
                    <a:pt x="6513" y="1534"/>
                  </a:lnTo>
                  <a:lnTo>
                    <a:pt x="7038" y="1261"/>
                  </a:lnTo>
                  <a:lnTo>
                    <a:pt x="7584" y="1009"/>
                  </a:lnTo>
                  <a:lnTo>
                    <a:pt x="8151" y="778"/>
                  </a:lnTo>
                  <a:lnTo>
                    <a:pt x="8740" y="567"/>
                  </a:lnTo>
                  <a:lnTo>
                    <a:pt x="9328" y="399"/>
                  </a:lnTo>
                  <a:lnTo>
                    <a:pt x="9916" y="252"/>
                  </a:lnTo>
                  <a:lnTo>
                    <a:pt x="10525" y="147"/>
                  </a:lnTo>
                  <a:lnTo>
                    <a:pt x="11156" y="63"/>
                  </a:lnTo>
                  <a:lnTo>
                    <a:pt x="11786" y="21"/>
                  </a:lnTo>
                  <a:lnTo>
                    <a:pt x="1241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42"/>
            <p:cNvSpPr/>
            <p:nvPr/>
          </p:nvSpPr>
          <p:spPr>
            <a:xfrm>
              <a:off x="3400325" y="667725"/>
              <a:ext cx="613975" cy="660700"/>
            </a:xfrm>
            <a:custGeom>
              <a:avLst/>
              <a:gdLst/>
              <a:ahLst/>
              <a:cxnLst/>
              <a:rect l="l" t="t" r="r" b="b"/>
              <a:pathLst>
                <a:path w="24559" h="26428" extrusionOk="0">
                  <a:moveTo>
                    <a:pt x="23697" y="0"/>
                  </a:moveTo>
                  <a:lnTo>
                    <a:pt x="23865" y="735"/>
                  </a:lnTo>
                  <a:lnTo>
                    <a:pt x="23970" y="1492"/>
                  </a:lnTo>
                  <a:lnTo>
                    <a:pt x="24054" y="2248"/>
                  </a:lnTo>
                  <a:lnTo>
                    <a:pt x="24075" y="3046"/>
                  </a:lnTo>
                  <a:lnTo>
                    <a:pt x="24075" y="14054"/>
                  </a:lnTo>
                  <a:lnTo>
                    <a:pt x="24054" y="14705"/>
                  </a:lnTo>
                  <a:lnTo>
                    <a:pt x="24012" y="15315"/>
                  </a:lnTo>
                  <a:lnTo>
                    <a:pt x="23928" y="15924"/>
                  </a:lnTo>
                  <a:lnTo>
                    <a:pt x="23823" y="16512"/>
                  </a:lnTo>
                  <a:lnTo>
                    <a:pt x="23676" y="17079"/>
                  </a:lnTo>
                  <a:lnTo>
                    <a:pt x="23508" y="17646"/>
                  </a:lnTo>
                  <a:lnTo>
                    <a:pt x="23319" y="18172"/>
                  </a:lnTo>
                  <a:lnTo>
                    <a:pt x="23088" y="18676"/>
                  </a:lnTo>
                  <a:lnTo>
                    <a:pt x="22836" y="19180"/>
                  </a:lnTo>
                  <a:lnTo>
                    <a:pt x="22563" y="19642"/>
                  </a:lnTo>
                  <a:lnTo>
                    <a:pt x="22269" y="20104"/>
                  </a:lnTo>
                  <a:lnTo>
                    <a:pt x="21932" y="20546"/>
                  </a:lnTo>
                  <a:lnTo>
                    <a:pt x="21596" y="20945"/>
                  </a:lnTo>
                  <a:lnTo>
                    <a:pt x="21218" y="21344"/>
                  </a:lnTo>
                  <a:lnTo>
                    <a:pt x="20840" y="21722"/>
                  </a:lnTo>
                  <a:lnTo>
                    <a:pt x="20420" y="22079"/>
                  </a:lnTo>
                  <a:lnTo>
                    <a:pt x="19979" y="22415"/>
                  </a:lnTo>
                  <a:lnTo>
                    <a:pt x="19538" y="22730"/>
                  </a:lnTo>
                  <a:lnTo>
                    <a:pt x="19075" y="23024"/>
                  </a:lnTo>
                  <a:lnTo>
                    <a:pt x="18571" y="23297"/>
                  </a:lnTo>
                  <a:lnTo>
                    <a:pt x="18067" y="23550"/>
                  </a:lnTo>
                  <a:lnTo>
                    <a:pt x="17563" y="23781"/>
                  </a:lnTo>
                  <a:lnTo>
                    <a:pt x="17017" y="23991"/>
                  </a:lnTo>
                  <a:lnTo>
                    <a:pt x="16471" y="24180"/>
                  </a:lnTo>
                  <a:lnTo>
                    <a:pt x="15903" y="24348"/>
                  </a:lnTo>
                  <a:lnTo>
                    <a:pt x="15336" y="24495"/>
                  </a:lnTo>
                  <a:lnTo>
                    <a:pt x="14748" y="24621"/>
                  </a:lnTo>
                  <a:lnTo>
                    <a:pt x="14139" y="24705"/>
                  </a:lnTo>
                  <a:lnTo>
                    <a:pt x="13530" y="24789"/>
                  </a:lnTo>
                  <a:lnTo>
                    <a:pt x="12899" y="24852"/>
                  </a:lnTo>
                  <a:lnTo>
                    <a:pt x="12290" y="24894"/>
                  </a:lnTo>
                  <a:lnTo>
                    <a:pt x="11156" y="24894"/>
                  </a:lnTo>
                  <a:lnTo>
                    <a:pt x="10651" y="24873"/>
                  </a:lnTo>
                  <a:lnTo>
                    <a:pt x="10168" y="24831"/>
                  </a:lnTo>
                  <a:lnTo>
                    <a:pt x="9685" y="24789"/>
                  </a:lnTo>
                  <a:lnTo>
                    <a:pt x="9202" y="24726"/>
                  </a:lnTo>
                  <a:lnTo>
                    <a:pt x="8740" y="24642"/>
                  </a:lnTo>
                  <a:lnTo>
                    <a:pt x="8278" y="24558"/>
                  </a:lnTo>
                  <a:lnTo>
                    <a:pt x="7815" y="24453"/>
                  </a:lnTo>
                  <a:lnTo>
                    <a:pt x="7374" y="24348"/>
                  </a:lnTo>
                  <a:lnTo>
                    <a:pt x="6933" y="24222"/>
                  </a:lnTo>
                  <a:lnTo>
                    <a:pt x="6513" y="24075"/>
                  </a:lnTo>
                  <a:lnTo>
                    <a:pt x="6072" y="23928"/>
                  </a:lnTo>
                  <a:lnTo>
                    <a:pt x="5673" y="23760"/>
                  </a:lnTo>
                  <a:lnTo>
                    <a:pt x="5253" y="23571"/>
                  </a:lnTo>
                  <a:lnTo>
                    <a:pt x="4874" y="23382"/>
                  </a:lnTo>
                  <a:lnTo>
                    <a:pt x="4475" y="23171"/>
                  </a:lnTo>
                  <a:lnTo>
                    <a:pt x="4097" y="22961"/>
                  </a:lnTo>
                  <a:lnTo>
                    <a:pt x="3740" y="22730"/>
                  </a:lnTo>
                  <a:lnTo>
                    <a:pt x="3383" y="22478"/>
                  </a:lnTo>
                  <a:lnTo>
                    <a:pt x="3047" y="22226"/>
                  </a:lnTo>
                  <a:lnTo>
                    <a:pt x="2711" y="21953"/>
                  </a:lnTo>
                  <a:lnTo>
                    <a:pt x="2396" y="21680"/>
                  </a:lnTo>
                  <a:lnTo>
                    <a:pt x="2101" y="21386"/>
                  </a:lnTo>
                  <a:lnTo>
                    <a:pt x="1807" y="21071"/>
                  </a:lnTo>
                  <a:lnTo>
                    <a:pt x="1534" y="20756"/>
                  </a:lnTo>
                  <a:lnTo>
                    <a:pt x="1261" y="20440"/>
                  </a:lnTo>
                  <a:lnTo>
                    <a:pt x="1009" y="20083"/>
                  </a:lnTo>
                  <a:lnTo>
                    <a:pt x="778" y="19726"/>
                  </a:lnTo>
                  <a:lnTo>
                    <a:pt x="568" y="19369"/>
                  </a:lnTo>
                  <a:lnTo>
                    <a:pt x="358" y="18991"/>
                  </a:lnTo>
                  <a:lnTo>
                    <a:pt x="169" y="18613"/>
                  </a:lnTo>
                  <a:lnTo>
                    <a:pt x="1" y="18214"/>
                  </a:lnTo>
                  <a:lnTo>
                    <a:pt x="127" y="18697"/>
                  </a:lnTo>
                  <a:lnTo>
                    <a:pt x="274" y="19180"/>
                  </a:lnTo>
                  <a:lnTo>
                    <a:pt x="442" y="19642"/>
                  </a:lnTo>
                  <a:lnTo>
                    <a:pt x="631" y="20083"/>
                  </a:lnTo>
                  <a:lnTo>
                    <a:pt x="841" y="20503"/>
                  </a:lnTo>
                  <a:lnTo>
                    <a:pt x="1072" y="20924"/>
                  </a:lnTo>
                  <a:lnTo>
                    <a:pt x="1303" y="21344"/>
                  </a:lnTo>
                  <a:lnTo>
                    <a:pt x="1576" y="21722"/>
                  </a:lnTo>
                  <a:lnTo>
                    <a:pt x="1849" y="22100"/>
                  </a:lnTo>
                  <a:lnTo>
                    <a:pt x="2164" y="22457"/>
                  </a:lnTo>
                  <a:lnTo>
                    <a:pt x="2480" y="22793"/>
                  </a:lnTo>
                  <a:lnTo>
                    <a:pt x="2816" y="23129"/>
                  </a:lnTo>
                  <a:lnTo>
                    <a:pt x="3152" y="23445"/>
                  </a:lnTo>
                  <a:lnTo>
                    <a:pt x="3530" y="23739"/>
                  </a:lnTo>
                  <a:lnTo>
                    <a:pt x="3908" y="24033"/>
                  </a:lnTo>
                  <a:lnTo>
                    <a:pt x="4307" y="24306"/>
                  </a:lnTo>
                  <a:lnTo>
                    <a:pt x="4706" y="24558"/>
                  </a:lnTo>
                  <a:lnTo>
                    <a:pt x="5127" y="24789"/>
                  </a:lnTo>
                  <a:lnTo>
                    <a:pt x="5568" y="25020"/>
                  </a:lnTo>
                  <a:lnTo>
                    <a:pt x="6009" y="25209"/>
                  </a:lnTo>
                  <a:lnTo>
                    <a:pt x="6471" y="25398"/>
                  </a:lnTo>
                  <a:lnTo>
                    <a:pt x="6933" y="25587"/>
                  </a:lnTo>
                  <a:lnTo>
                    <a:pt x="7416" y="25734"/>
                  </a:lnTo>
                  <a:lnTo>
                    <a:pt x="7900" y="25881"/>
                  </a:lnTo>
                  <a:lnTo>
                    <a:pt x="8404" y="26007"/>
                  </a:lnTo>
                  <a:lnTo>
                    <a:pt x="8908" y="26112"/>
                  </a:lnTo>
                  <a:lnTo>
                    <a:pt x="9433" y="26218"/>
                  </a:lnTo>
                  <a:lnTo>
                    <a:pt x="9958" y="26281"/>
                  </a:lnTo>
                  <a:lnTo>
                    <a:pt x="10483" y="26344"/>
                  </a:lnTo>
                  <a:lnTo>
                    <a:pt x="11030" y="26386"/>
                  </a:lnTo>
                  <a:lnTo>
                    <a:pt x="11576" y="26407"/>
                  </a:lnTo>
                  <a:lnTo>
                    <a:pt x="12122" y="26428"/>
                  </a:lnTo>
                  <a:lnTo>
                    <a:pt x="12752" y="26407"/>
                  </a:lnTo>
                  <a:lnTo>
                    <a:pt x="13382" y="26386"/>
                  </a:lnTo>
                  <a:lnTo>
                    <a:pt x="14013" y="26323"/>
                  </a:lnTo>
                  <a:lnTo>
                    <a:pt x="14622" y="26239"/>
                  </a:lnTo>
                  <a:lnTo>
                    <a:pt x="15210" y="26134"/>
                  </a:lnTo>
                  <a:lnTo>
                    <a:pt x="15798" y="26007"/>
                  </a:lnTo>
                  <a:lnTo>
                    <a:pt x="16387" y="25860"/>
                  </a:lnTo>
                  <a:lnTo>
                    <a:pt x="16954" y="25713"/>
                  </a:lnTo>
                  <a:lnTo>
                    <a:pt x="17500" y="25524"/>
                  </a:lnTo>
                  <a:lnTo>
                    <a:pt x="18025" y="25314"/>
                  </a:lnTo>
                  <a:lnTo>
                    <a:pt x="18550" y="25083"/>
                  </a:lnTo>
                  <a:lnTo>
                    <a:pt x="19054" y="24831"/>
                  </a:lnTo>
                  <a:lnTo>
                    <a:pt x="19538" y="24558"/>
                  </a:lnTo>
                  <a:lnTo>
                    <a:pt x="20021" y="24264"/>
                  </a:lnTo>
                  <a:lnTo>
                    <a:pt x="20462" y="23949"/>
                  </a:lnTo>
                  <a:lnTo>
                    <a:pt x="20903" y="23613"/>
                  </a:lnTo>
                  <a:lnTo>
                    <a:pt x="21302" y="23255"/>
                  </a:lnTo>
                  <a:lnTo>
                    <a:pt x="21701" y="22877"/>
                  </a:lnTo>
                  <a:lnTo>
                    <a:pt x="22080" y="22478"/>
                  </a:lnTo>
                  <a:lnTo>
                    <a:pt x="22416" y="22058"/>
                  </a:lnTo>
                  <a:lnTo>
                    <a:pt x="22752" y="21638"/>
                  </a:lnTo>
                  <a:lnTo>
                    <a:pt x="23046" y="21176"/>
                  </a:lnTo>
                  <a:lnTo>
                    <a:pt x="23319" y="20693"/>
                  </a:lnTo>
                  <a:lnTo>
                    <a:pt x="23571" y="20209"/>
                  </a:lnTo>
                  <a:lnTo>
                    <a:pt x="23781" y="19684"/>
                  </a:lnTo>
                  <a:lnTo>
                    <a:pt x="23991" y="19159"/>
                  </a:lnTo>
                  <a:lnTo>
                    <a:pt x="24159" y="18613"/>
                  </a:lnTo>
                  <a:lnTo>
                    <a:pt x="24285" y="18046"/>
                  </a:lnTo>
                  <a:lnTo>
                    <a:pt x="24411" y="17457"/>
                  </a:lnTo>
                  <a:lnTo>
                    <a:pt x="24474" y="16848"/>
                  </a:lnTo>
                  <a:lnTo>
                    <a:pt x="24537" y="16218"/>
                  </a:lnTo>
                  <a:lnTo>
                    <a:pt x="24558" y="15588"/>
                  </a:lnTo>
                  <a:lnTo>
                    <a:pt x="24558" y="4559"/>
                  </a:lnTo>
                  <a:lnTo>
                    <a:pt x="24537" y="3971"/>
                  </a:lnTo>
                  <a:lnTo>
                    <a:pt x="24495" y="3361"/>
                  </a:lnTo>
                  <a:lnTo>
                    <a:pt x="24432" y="2794"/>
                  </a:lnTo>
                  <a:lnTo>
                    <a:pt x="24327" y="2206"/>
                  </a:lnTo>
                  <a:lnTo>
                    <a:pt x="24201" y="1639"/>
                  </a:lnTo>
                  <a:lnTo>
                    <a:pt x="24054" y="1093"/>
                  </a:lnTo>
                  <a:lnTo>
                    <a:pt x="23886" y="525"/>
                  </a:lnTo>
                  <a:lnTo>
                    <a:pt x="2369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42"/>
            <p:cNvSpPr/>
            <p:nvPr/>
          </p:nvSpPr>
          <p:spPr>
            <a:xfrm>
              <a:off x="3400325" y="667725"/>
              <a:ext cx="613975" cy="660700"/>
            </a:xfrm>
            <a:custGeom>
              <a:avLst/>
              <a:gdLst/>
              <a:ahLst/>
              <a:cxnLst/>
              <a:rect l="l" t="t" r="r" b="b"/>
              <a:pathLst>
                <a:path w="24559" h="26428" fill="none" extrusionOk="0">
                  <a:moveTo>
                    <a:pt x="11639" y="24894"/>
                  </a:moveTo>
                  <a:lnTo>
                    <a:pt x="11639" y="24894"/>
                  </a:lnTo>
                  <a:lnTo>
                    <a:pt x="12290" y="24894"/>
                  </a:lnTo>
                  <a:lnTo>
                    <a:pt x="12899" y="24852"/>
                  </a:lnTo>
                  <a:lnTo>
                    <a:pt x="13530" y="24789"/>
                  </a:lnTo>
                  <a:lnTo>
                    <a:pt x="14139" y="24705"/>
                  </a:lnTo>
                  <a:lnTo>
                    <a:pt x="14748" y="24621"/>
                  </a:lnTo>
                  <a:lnTo>
                    <a:pt x="15336" y="24495"/>
                  </a:lnTo>
                  <a:lnTo>
                    <a:pt x="15903" y="24348"/>
                  </a:lnTo>
                  <a:lnTo>
                    <a:pt x="16471" y="24180"/>
                  </a:lnTo>
                  <a:lnTo>
                    <a:pt x="17017" y="23991"/>
                  </a:lnTo>
                  <a:lnTo>
                    <a:pt x="17563" y="23781"/>
                  </a:lnTo>
                  <a:lnTo>
                    <a:pt x="18067" y="23550"/>
                  </a:lnTo>
                  <a:lnTo>
                    <a:pt x="18571" y="23297"/>
                  </a:lnTo>
                  <a:lnTo>
                    <a:pt x="19075" y="23024"/>
                  </a:lnTo>
                  <a:lnTo>
                    <a:pt x="19538" y="22730"/>
                  </a:lnTo>
                  <a:lnTo>
                    <a:pt x="19979" y="22415"/>
                  </a:lnTo>
                  <a:lnTo>
                    <a:pt x="20420" y="22079"/>
                  </a:lnTo>
                  <a:lnTo>
                    <a:pt x="20840" y="21722"/>
                  </a:lnTo>
                  <a:lnTo>
                    <a:pt x="21218" y="21344"/>
                  </a:lnTo>
                  <a:lnTo>
                    <a:pt x="21596" y="20945"/>
                  </a:lnTo>
                  <a:lnTo>
                    <a:pt x="21932" y="20546"/>
                  </a:lnTo>
                  <a:lnTo>
                    <a:pt x="22269" y="20104"/>
                  </a:lnTo>
                  <a:lnTo>
                    <a:pt x="22563" y="19642"/>
                  </a:lnTo>
                  <a:lnTo>
                    <a:pt x="22836" y="19180"/>
                  </a:lnTo>
                  <a:lnTo>
                    <a:pt x="23088" y="18676"/>
                  </a:lnTo>
                  <a:lnTo>
                    <a:pt x="23319" y="18172"/>
                  </a:lnTo>
                  <a:lnTo>
                    <a:pt x="23508" y="17646"/>
                  </a:lnTo>
                  <a:lnTo>
                    <a:pt x="23676" y="17079"/>
                  </a:lnTo>
                  <a:lnTo>
                    <a:pt x="23823" y="16512"/>
                  </a:lnTo>
                  <a:lnTo>
                    <a:pt x="23928" y="15924"/>
                  </a:lnTo>
                  <a:lnTo>
                    <a:pt x="24012" y="15315"/>
                  </a:lnTo>
                  <a:lnTo>
                    <a:pt x="24054" y="14705"/>
                  </a:lnTo>
                  <a:lnTo>
                    <a:pt x="24075" y="14054"/>
                  </a:lnTo>
                  <a:lnTo>
                    <a:pt x="24075" y="3046"/>
                  </a:lnTo>
                  <a:lnTo>
                    <a:pt x="24075" y="3046"/>
                  </a:lnTo>
                  <a:lnTo>
                    <a:pt x="24054" y="2248"/>
                  </a:lnTo>
                  <a:lnTo>
                    <a:pt x="23970" y="1492"/>
                  </a:lnTo>
                  <a:lnTo>
                    <a:pt x="23865" y="735"/>
                  </a:lnTo>
                  <a:lnTo>
                    <a:pt x="23697" y="0"/>
                  </a:lnTo>
                  <a:lnTo>
                    <a:pt x="23697" y="0"/>
                  </a:lnTo>
                  <a:lnTo>
                    <a:pt x="23886" y="525"/>
                  </a:lnTo>
                  <a:lnTo>
                    <a:pt x="24054" y="1093"/>
                  </a:lnTo>
                  <a:lnTo>
                    <a:pt x="24201" y="1639"/>
                  </a:lnTo>
                  <a:lnTo>
                    <a:pt x="24327" y="2206"/>
                  </a:lnTo>
                  <a:lnTo>
                    <a:pt x="24432" y="2794"/>
                  </a:lnTo>
                  <a:lnTo>
                    <a:pt x="24495" y="3361"/>
                  </a:lnTo>
                  <a:lnTo>
                    <a:pt x="24537" y="3971"/>
                  </a:lnTo>
                  <a:lnTo>
                    <a:pt x="24558" y="4559"/>
                  </a:lnTo>
                  <a:lnTo>
                    <a:pt x="24558" y="15588"/>
                  </a:lnTo>
                  <a:lnTo>
                    <a:pt x="24558" y="15588"/>
                  </a:lnTo>
                  <a:lnTo>
                    <a:pt x="24537" y="16218"/>
                  </a:lnTo>
                  <a:lnTo>
                    <a:pt x="24474" y="16848"/>
                  </a:lnTo>
                  <a:lnTo>
                    <a:pt x="24411" y="17457"/>
                  </a:lnTo>
                  <a:lnTo>
                    <a:pt x="24285" y="18046"/>
                  </a:lnTo>
                  <a:lnTo>
                    <a:pt x="24159" y="18613"/>
                  </a:lnTo>
                  <a:lnTo>
                    <a:pt x="23991" y="19159"/>
                  </a:lnTo>
                  <a:lnTo>
                    <a:pt x="23781" y="19684"/>
                  </a:lnTo>
                  <a:lnTo>
                    <a:pt x="23571" y="20209"/>
                  </a:lnTo>
                  <a:lnTo>
                    <a:pt x="23319" y="20693"/>
                  </a:lnTo>
                  <a:lnTo>
                    <a:pt x="23046" y="21176"/>
                  </a:lnTo>
                  <a:lnTo>
                    <a:pt x="22752" y="21638"/>
                  </a:lnTo>
                  <a:lnTo>
                    <a:pt x="22416" y="22058"/>
                  </a:lnTo>
                  <a:lnTo>
                    <a:pt x="22080" y="22478"/>
                  </a:lnTo>
                  <a:lnTo>
                    <a:pt x="21701" y="22877"/>
                  </a:lnTo>
                  <a:lnTo>
                    <a:pt x="21302" y="23255"/>
                  </a:lnTo>
                  <a:lnTo>
                    <a:pt x="20903" y="23613"/>
                  </a:lnTo>
                  <a:lnTo>
                    <a:pt x="20462" y="23949"/>
                  </a:lnTo>
                  <a:lnTo>
                    <a:pt x="20021" y="24264"/>
                  </a:lnTo>
                  <a:lnTo>
                    <a:pt x="19538" y="24558"/>
                  </a:lnTo>
                  <a:lnTo>
                    <a:pt x="19054" y="24831"/>
                  </a:lnTo>
                  <a:lnTo>
                    <a:pt x="18550" y="25083"/>
                  </a:lnTo>
                  <a:lnTo>
                    <a:pt x="18025" y="25314"/>
                  </a:lnTo>
                  <a:lnTo>
                    <a:pt x="17500" y="25524"/>
                  </a:lnTo>
                  <a:lnTo>
                    <a:pt x="16954" y="25713"/>
                  </a:lnTo>
                  <a:lnTo>
                    <a:pt x="16387" y="25860"/>
                  </a:lnTo>
                  <a:lnTo>
                    <a:pt x="15798" y="26007"/>
                  </a:lnTo>
                  <a:lnTo>
                    <a:pt x="15210" y="26134"/>
                  </a:lnTo>
                  <a:lnTo>
                    <a:pt x="14622" y="26239"/>
                  </a:lnTo>
                  <a:lnTo>
                    <a:pt x="14013" y="26323"/>
                  </a:lnTo>
                  <a:lnTo>
                    <a:pt x="13382" y="26386"/>
                  </a:lnTo>
                  <a:lnTo>
                    <a:pt x="12752" y="26407"/>
                  </a:lnTo>
                  <a:lnTo>
                    <a:pt x="12122" y="26428"/>
                  </a:lnTo>
                  <a:lnTo>
                    <a:pt x="12122" y="26428"/>
                  </a:lnTo>
                  <a:lnTo>
                    <a:pt x="11576" y="26407"/>
                  </a:lnTo>
                  <a:lnTo>
                    <a:pt x="11030" y="26386"/>
                  </a:lnTo>
                  <a:lnTo>
                    <a:pt x="10483" y="26344"/>
                  </a:lnTo>
                  <a:lnTo>
                    <a:pt x="9958" y="26281"/>
                  </a:lnTo>
                  <a:lnTo>
                    <a:pt x="9433" y="26218"/>
                  </a:lnTo>
                  <a:lnTo>
                    <a:pt x="8908" y="26112"/>
                  </a:lnTo>
                  <a:lnTo>
                    <a:pt x="8404" y="26007"/>
                  </a:lnTo>
                  <a:lnTo>
                    <a:pt x="7900" y="25881"/>
                  </a:lnTo>
                  <a:lnTo>
                    <a:pt x="7416" y="25734"/>
                  </a:lnTo>
                  <a:lnTo>
                    <a:pt x="6933" y="25587"/>
                  </a:lnTo>
                  <a:lnTo>
                    <a:pt x="6471" y="25398"/>
                  </a:lnTo>
                  <a:lnTo>
                    <a:pt x="6009" y="25209"/>
                  </a:lnTo>
                  <a:lnTo>
                    <a:pt x="5568" y="25020"/>
                  </a:lnTo>
                  <a:lnTo>
                    <a:pt x="5127" y="24789"/>
                  </a:lnTo>
                  <a:lnTo>
                    <a:pt x="4706" y="24558"/>
                  </a:lnTo>
                  <a:lnTo>
                    <a:pt x="4307" y="24306"/>
                  </a:lnTo>
                  <a:lnTo>
                    <a:pt x="3908" y="24033"/>
                  </a:lnTo>
                  <a:lnTo>
                    <a:pt x="3530" y="23739"/>
                  </a:lnTo>
                  <a:lnTo>
                    <a:pt x="3152" y="23445"/>
                  </a:lnTo>
                  <a:lnTo>
                    <a:pt x="2816" y="23129"/>
                  </a:lnTo>
                  <a:lnTo>
                    <a:pt x="2480" y="22793"/>
                  </a:lnTo>
                  <a:lnTo>
                    <a:pt x="2164" y="22457"/>
                  </a:lnTo>
                  <a:lnTo>
                    <a:pt x="1849" y="22100"/>
                  </a:lnTo>
                  <a:lnTo>
                    <a:pt x="1576" y="21722"/>
                  </a:lnTo>
                  <a:lnTo>
                    <a:pt x="1303" y="21344"/>
                  </a:lnTo>
                  <a:lnTo>
                    <a:pt x="1072" y="20924"/>
                  </a:lnTo>
                  <a:lnTo>
                    <a:pt x="841" y="20503"/>
                  </a:lnTo>
                  <a:lnTo>
                    <a:pt x="631" y="20083"/>
                  </a:lnTo>
                  <a:lnTo>
                    <a:pt x="442" y="19642"/>
                  </a:lnTo>
                  <a:lnTo>
                    <a:pt x="274" y="19180"/>
                  </a:lnTo>
                  <a:lnTo>
                    <a:pt x="127" y="18697"/>
                  </a:lnTo>
                  <a:lnTo>
                    <a:pt x="1" y="18214"/>
                  </a:lnTo>
                  <a:lnTo>
                    <a:pt x="1" y="18214"/>
                  </a:lnTo>
                  <a:lnTo>
                    <a:pt x="169" y="18613"/>
                  </a:lnTo>
                  <a:lnTo>
                    <a:pt x="358" y="18991"/>
                  </a:lnTo>
                  <a:lnTo>
                    <a:pt x="568" y="19369"/>
                  </a:lnTo>
                  <a:lnTo>
                    <a:pt x="778" y="19726"/>
                  </a:lnTo>
                  <a:lnTo>
                    <a:pt x="1009" y="20083"/>
                  </a:lnTo>
                  <a:lnTo>
                    <a:pt x="1261" y="20440"/>
                  </a:lnTo>
                  <a:lnTo>
                    <a:pt x="1534" y="20756"/>
                  </a:lnTo>
                  <a:lnTo>
                    <a:pt x="1807" y="21071"/>
                  </a:lnTo>
                  <a:lnTo>
                    <a:pt x="2101" y="21386"/>
                  </a:lnTo>
                  <a:lnTo>
                    <a:pt x="2396" y="21680"/>
                  </a:lnTo>
                  <a:lnTo>
                    <a:pt x="2711" y="21953"/>
                  </a:lnTo>
                  <a:lnTo>
                    <a:pt x="3047" y="22226"/>
                  </a:lnTo>
                  <a:lnTo>
                    <a:pt x="3383" y="22478"/>
                  </a:lnTo>
                  <a:lnTo>
                    <a:pt x="3740" y="22730"/>
                  </a:lnTo>
                  <a:lnTo>
                    <a:pt x="4097" y="22961"/>
                  </a:lnTo>
                  <a:lnTo>
                    <a:pt x="4475" y="23171"/>
                  </a:lnTo>
                  <a:lnTo>
                    <a:pt x="4874" y="23382"/>
                  </a:lnTo>
                  <a:lnTo>
                    <a:pt x="5253" y="23571"/>
                  </a:lnTo>
                  <a:lnTo>
                    <a:pt x="5673" y="23760"/>
                  </a:lnTo>
                  <a:lnTo>
                    <a:pt x="6072" y="23928"/>
                  </a:lnTo>
                  <a:lnTo>
                    <a:pt x="6513" y="24075"/>
                  </a:lnTo>
                  <a:lnTo>
                    <a:pt x="6933" y="24222"/>
                  </a:lnTo>
                  <a:lnTo>
                    <a:pt x="7374" y="24348"/>
                  </a:lnTo>
                  <a:lnTo>
                    <a:pt x="7815" y="24453"/>
                  </a:lnTo>
                  <a:lnTo>
                    <a:pt x="8278" y="24558"/>
                  </a:lnTo>
                  <a:lnTo>
                    <a:pt x="8740" y="24642"/>
                  </a:lnTo>
                  <a:lnTo>
                    <a:pt x="9202" y="24726"/>
                  </a:lnTo>
                  <a:lnTo>
                    <a:pt x="9685" y="24789"/>
                  </a:lnTo>
                  <a:lnTo>
                    <a:pt x="10168" y="24831"/>
                  </a:lnTo>
                  <a:lnTo>
                    <a:pt x="10651" y="24873"/>
                  </a:lnTo>
                  <a:lnTo>
                    <a:pt x="11156" y="24894"/>
                  </a:lnTo>
                  <a:lnTo>
                    <a:pt x="11639" y="24894"/>
                  </a:lnTo>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42"/>
            <p:cNvSpPr/>
            <p:nvPr/>
          </p:nvSpPr>
          <p:spPr>
            <a:xfrm>
              <a:off x="3438675" y="738100"/>
              <a:ext cx="88775" cy="62000"/>
            </a:xfrm>
            <a:custGeom>
              <a:avLst/>
              <a:gdLst/>
              <a:ahLst/>
              <a:cxnLst/>
              <a:rect l="l" t="t" r="r" b="b"/>
              <a:pathLst>
                <a:path w="3551" h="2480" extrusionOk="0">
                  <a:moveTo>
                    <a:pt x="2731" y="0"/>
                  </a:moveTo>
                  <a:lnTo>
                    <a:pt x="2374" y="42"/>
                  </a:lnTo>
                  <a:lnTo>
                    <a:pt x="2059" y="105"/>
                  </a:lnTo>
                  <a:lnTo>
                    <a:pt x="1765" y="210"/>
                  </a:lnTo>
                  <a:lnTo>
                    <a:pt x="1492" y="315"/>
                  </a:lnTo>
                  <a:lnTo>
                    <a:pt x="1240" y="462"/>
                  </a:lnTo>
                  <a:lnTo>
                    <a:pt x="1030" y="588"/>
                  </a:lnTo>
                  <a:lnTo>
                    <a:pt x="841" y="756"/>
                  </a:lnTo>
                  <a:lnTo>
                    <a:pt x="673" y="903"/>
                  </a:lnTo>
                  <a:lnTo>
                    <a:pt x="525" y="1051"/>
                  </a:lnTo>
                  <a:lnTo>
                    <a:pt x="399" y="1219"/>
                  </a:lnTo>
                  <a:lnTo>
                    <a:pt x="210" y="1471"/>
                  </a:lnTo>
                  <a:lnTo>
                    <a:pt x="84" y="1681"/>
                  </a:lnTo>
                  <a:lnTo>
                    <a:pt x="42" y="1765"/>
                  </a:lnTo>
                  <a:lnTo>
                    <a:pt x="21" y="1870"/>
                  </a:lnTo>
                  <a:lnTo>
                    <a:pt x="0" y="1954"/>
                  </a:lnTo>
                  <a:lnTo>
                    <a:pt x="0" y="2059"/>
                  </a:lnTo>
                  <a:lnTo>
                    <a:pt x="42" y="2143"/>
                  </a:lnTo>
                  <a:lnTo>
                    <a:pt x="84" y="2248"/>
                  </a:lnTo>
                  <a:lnTo>
                    <a:pt x="147" y="2311"/>
                  </a:lnTo>
                  <a:lnTo>
                    <a:pt x="210" y="2374"/>
                  </a:lnTo>
                  <a:lnTo>
                    <a:pt x="294" y="2437"/>
                  </a:lnTo>
                  <a:lnTo>
                    <a:pt x="399" y="2458"/>
                  </a:lnTo>
                  <a:lnTo>
                    <a:pt x="504" y="2479"/>
                  </a:lnTo>
                  <a:lnTo>
                    <a:pt x="588" y="2479"/>
                  </a:lnTo>
                  <a:lnTo>
                    <a:pt x="694" y="2437"/>
                  </a:lnTo>
                  <a:lnTo>
                    <a:pt x="778" y="2395"/>
                  </a:lnTo>
                  <a:lnTo>
                    <a:pt x="841" y="2332"/>
                  </a:lnTo>
                  <a:lnTo>
                    <a:pt x="904" y="2269"/>
                  </a:lnTo>
                  <a:lnTo>
                    <a:pt x="967" y="2185"/>
                  </a:lnTo>
                  <a:lnTo>
                    <a:pt x="988" y="2101"/>
                  </a:lnTo>
                  <a:lnTo>
                    <a:pt x="1072" y="1975"/>
                  </a:lnTo>
                  <a:lnTo>
                    <a:pt x="1219" y="1786"/>
                  </a:lnTo>
                  <a:lnTo>
                    <a:pt x="1429" y="1576"/>
                  </a:lnTo>
                  <a:lnTo>
                    <a:pt x="1576" y="1471"/>
                  </a:lnTo>
                  <a:lnTo>
                    <a:pt x="1723" y="1366"/>
                  </a:lnTo>
                  <a:lnTo>
                    <a:pt x="1891" y="1261"/>
                  </a:lnTo>
                  <a:lnTo>
                    <a:pt x="2080" y="1177"/>
                  </a:lnTo>
                  <a:lnTo>
                    <a:pt x="2290" y="1114"/>
                  </a:lnTo>
                  <a:lnTo>
                    <a:pt x="2500" y="1051"/>
                  </a:lnTo>
                  <a:lnTo>
                    <a:pt x="2752" y="1030"/>
                  </a:lnTo>
                  <a:lnTo>
                    <a:pt x="3025" y="1009"/>
                  </a:lnTo>
                  <a:lnTo>
                    <a:pt x="3130" y="1009"/>
                  </a:lnTo>
                  <a:lnTo>
                    <a:pt x="3235" y="967"/>
                  </a:lnTo>
                  <a:lnTo>
                    <a:pt x="3319" y="924"/>
                  </a:lnTo>
                  <a:lnTo>
                    <a:pt x="3382" y="861"/>
                  </a:lnTo>
                  <a:lnTo>
                    <a:pt x="3445" y="798"/>
                  </a:lnTo>
                  <a:lnTo>
                    <a:pt x="3509" y="693"/>
                  </a:lnTo>
                  <a:lnTo>
                    <a:pt x="3530" y="609"/>
                  </a:lnTo>
                  <a:lnTo>
                    <a:pt x="3551" y="504"/>
                  </a:lnTo>
                  <a:lnTo>
                    <a:pt x="3530" y="399"/>
                  </a:lnTo>
                  <a:lnTo>
                    <a:pt x="3509" y="315"/>
                  </a:lnTo>
                  <a:lnTo>
                    <a:pt x="3466" y="210"/>
                  </a:lnTo>
                  <a:lnTo>
                    <a:pt x="3403" y="147"/>
                  </a:lnTo>
                  <a:lnTo>
                    <a:pt x="3319" y="84"/>
                  </a:lnTo>
                  <a:lnTo>
                    <a:pt x="3235" y="42"/>
                  </a:lnTo>
                  <a:lnTo>
                    <a:pt x="31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42"/>
            <p:cNvSpPr/>
            <p:nvPr/>
          </p:nvSpPr>
          <p:spPr>
            <a:xfrm>
              <a:off x="3767425" y="974950"/>
              <a:ext cx="122925" cy="90875"/>
            </a:xfrm>
            <a:custGeom>
              <a:avLst/>
              <a:gdLst/>
              <a:ahLst/>
              <a:cxnLst/>
              <a:rect l="l" t="t" r="r" b="b"/>
              <a:pathLst>
                <a:path w="4917" h="3635" extrusionOk="0">
                  <a:moveTo>
                    <a:pt x="2459" y="1"/>
                  </a:moveTo>
                  <a:lnTo>
                    <a:pt x="2207" y="22"/>
                  </a:lnTo>
                  <a:lnTo>
                    <a:pt x="1955" y="43"/>
                  </a:lnTo>
                  <a:lnTo>
                    <a:pt x="1724" y="85"/>
                  </a:lnTo>
                  <a:lnTo>
                    <a:pt x="1492" y="148"/>
                  </a:lnTo>
                  <a:lnTo>
                    <a:pt x="1282" y="232"/>
                  </a:lnTo>
                  <a:lnTo>
                    <a:pt x="1072" y="316"/>
                  </a:lnTo>
                  <a:lnTo>
                    <a:pt x="883" y="421"/>
                  </a:lnTo>
                  <a:lnTo>
                    <a:pt x="715" y="526"/>
                  </a:lnTo>
                  <a:lnTo>
                    <a:pt x="568" y="673"/>
                  </a:lnTo>
                  <a:lnTo>
                    <a:pt x="421" y="799"/>
                  </a:lnTo>
                  <a:lnTo>
                    <a:pt x="295" y="946"/>
                  </a:lnTo>
                  <a:lnTo>
                    <a:pt x="190" y="1114"/>
                  </a:lnTo>
                  <a:lnTo>
                    <a:pt x="106" y="1282"/>
                  </a:lnTo>
                  <a:lnTo>
                    <a:pt x="43" y="1450"/>
                  </a:lnTo>
                  <a:lnTo>
                    <a:pt x="22" y="1639"/>
                  </a:lnTo>
                  <a:lnTo>
                    <a:pt x="1" y="1807"/>
                  </a:lnTo>
                  <a:lnTo>
                    <a:pt x="22" y="1996"/>
                  </a:lnTo>
                  <a:lnTo>
                    <a:pt x="43" y="2185"/>
                  </a:lnTo>
                  <a:lnTo>
                    <a:pt x="106" y="2353"/>
                  </a:lnTo>
                  <a:lnTo>
                    <a:pt x="190" y="2521"/>
                  </a:lnTo>
                  <a:lnTo>
                    <a:pt x="295" y="2690"/>
                  </a:lnTo>
                  <a:lnTo>
                    <a:pt x="421" y="2837"/>
                  </a:lnTo>
                  <a:lnTo>
                    <a:pt x="568" y="2963"/>
                  </a:lnTo>
                  <a:lnTo>
                    <a:pt x="715" y="3089"/>
                  </a:lnTo>
                  <a:lnTo>
                    <a:pt x="883" y="3215"/>
                  </a:lnTo>
                  <a:lnTo>
                    <a:pt x="1072" y="3320"/>
                  </a:lnTo>
                  <a:lnTo>
                    <a:pt x="1282" y="3404"/>
                  </a:lnTo>
                  <a:lnTo>
                    <a:pt x="1492" y="3488"/>
                  </a:lnTo>
                  <a:lnTo>
                    <a:pt x="1724" y="3551"/>
                  </a:lnTo>
                  <a:lnTo>
                    <a:pt x="1955" y="3593"/>
                  </a:lnTo>
                  <a:lnTo>
                    <a:pt x="2207" y="3614"/>
                  </a:lnTo>
                  <a:lnTo>
                    <a:pt x="2459" y="3635"/>
                  </a:lnTo>
                  <a:lnTo>
                    <a:pt x="2711" y="3614"/>
                  </a:lnTo>
                  <a:lnTo>
                    <a:pt x="2942" y="3593"/>
                  </a:lnTo>
                  <a:lnTo>
                    <a:pt x="3194" y="3551"/>
                  </a:lnTo>
                  <a:lnTo>
                    <a:pt x="3404" y="3488"/>
                  </a:lnTo>
                  <a:lnTo>
                    <a:pt x="3635" y="3404"/>
                  </a:lnTo>
                  <a:lnTo>
                    <a:pt x="3824" y="3320"/>
                  </a:lnTo>
                  <a:lnTo>
                    <a:pt x="4013" y="3215"/>
                  </a:lnTo>
                  <a:lnTo>
                    <a:pt x="4202" y="3089"/>
                  </a:lnTo>
                  <a:lnTo>
                    <a:pt x="4349" y="2963"/>
                  </a:lnTo>
                  <a:lnTo>
                    <a:pt x="4496" y="2837"/>
                  </a:lnTo>
                  <a:lnTo>
                    <a:pt x="4623" y="2690"/>
                  </a:lnTo>
                  <a:lnTo>
                    <a:pt x="4728" y="2521"/>
                  </a:lnTo>
                  <a:lnTo>
                    <a:pt x="4812" y="2353"/>
                  </a:lnTo>
                  <a:lnTo>
                    <a:pt x="4854" y="2185"/>
                  </a:lnTo>
                  <a:lnTo>
                    <a:pt x="4896" y="1996"/>
                  </a:lnTo>
                  <a:lnTo>
                    <a:pt x="4917" y="1807"/>
                  </a:lnTo>
                  <a:lnTo>
                    <a:pt x="4896" y="1639"/>
                  </a:lnTo>
                  <a:lnTo>
                    <a:pt x="4854" y="1450"/>
                  </a:lnTo>
                  <a:lnTo>
                    <a:pt x="4812" y="1282"/>
                  </a:lnTo>
                  <a:lnTo>
                    <a:pt x="4728" y="1114"/>
                  </a:lnTo>
                  <a:lnTo>
                    <a:pt x="4623" y="946"/>
                  </a:lnTo>
                  <a:lnTo>
                    <a:pt x="4496" y="799"/>
                  </a:lnTo>
                  <a:lnTo>
                    <a:pt x="4349" y="673"/>
                  </a:lnTo>
                  <a:lnTo>
                    <a:pt x="4202" y="526"/>
                  </a:lnTo>
                  <a:lnTo>
                    <a:pt x="4013" y="421"/>
                  </a:lnTo>
                  <a:lnTo>
                    <a:pt x="3824" y="316"/>
                  </a:lnTo>
                  <a:lnTo>
                    <a:pt x="3635" y="232"/>
                  </a:lnTo>
                  <a:lnTo>
                    <a:pt x="3404" y="148"/>
                  </a:lnTo>
                  <a:lnTo>
                    <a:pt x="3194" y="85"/>
                  </a:lnTo>
                  <a:lnTo>
                    <a:pt x="2942" y="43"/>
                  </a:lnTo>
                  <a:lnTo>
                    <a:pt x="2711" y="22"/>
                  </a:lnTo>
                  <a:lnTo>
                    <a:pt x="2459" y="1"/>
                  </a:lnTo>
                  <a:close/>
                </a:path>
              </a:pathLst>
            </a:custGeom>
            <a:solidFill>
              <a:srgbClr val="FFAD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42"/>
            <p:cNvSpPr/>
            <p:nvPr/>
          </p:nvSpPr>
          <p:spPr>
            <a:xfrm>
              <a:off x="4286850" y="1550025"/>
              <a:ext cx="1075" cy="10525"/>
            </a:xfrm>
            <a:custGeom>
              <a:avLst/>
              <a:gdLst/>
              <a:ahLst/>
              <a:cxnLst/>
              <a:rect l="l" t="t" r="r" b="b"/>
              <a:pathLst>
                <a:path w="43" h="421" extrusionOk="0">
                  <a:moveTo>
                    <a:pt x="0" y="1"/>
                  </a:moveTo>
                  <a:lnTo>
                    <a:pt x="21" y="421"/>
                  </a:lnTo>
                  <a:lnTo>
                    <a:pt x="42" y="43"/>
                  </a:lnTo>
                  <a:lnTo>
                    <a:pt x="0" y="1"/>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42"/>
            <p:cNvSpPr/>
            <p:nvPr/>
          </p:nvSpPr>
          <p:spPr>
            <a:xfrm>
              <a:off x="3620900" y="1166125"/>
              <a:ext cx="550" cy="25"/>
            </a:xfrm>
            <a:custGeom>
              <a:avLst/>
              <a:gdLst/>
              <a:ahLst/>
              <a:cxnLst/>
              <a:rect l="l" t="t" r="r" b="b"/>
              <a:pathLst>
                <a:path w="22" h="1" extrusionOk="0">
                  <a:moveTo>
                    <a:pt x="22" y="0"/>
                  </a:moveTo>
                  <a:lnTo>
                    <a:pt x="1" y="0"/>
                  </a:lnTo>
                  <a:lnTo>
                    <a:pt x="22" y="0"/>
                  </a:lnTo>
                  <a:close/>
                </a:path>
              </a:pathLst>
            </a:custGeom>
            <a:solidFill>
              <a:srgbClr val="E04D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42"/>
            <p:cNvSpPr/>
            <p:nvPr/>
          </p:nvSpPr>
          <p:spPr>
            <a:xfrm>
              <a:off x="3620900" y="1166125"/>
              <a:ext cx="550" cy="25"/>
            </a:xfrm>
            <a:custGeom>
              <a:avLst/>
              <a:gdLst/>
              <a:ahLst/>
              <a:cxnLst/>
              <a:rect l="l" t="t" r="r" b="b"/>
              <a:pathLst>
                <a:path w="22" h="1" fill="none" extrusionOk="0">
                  <a:moveTo>
                    <a:pt x="22" y="0"/>
                  </a:moveTo>
                  <a:lnTo>
                    <a:pt x="1" y="0"/>
                  </a:lnTo>
                  <a:lnTo>
                    <a:pt x="2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42"/>
            <p:cNvSpPr/>
            <p:nvPr/>
          </p:nvSpPr>
          <p:spPr>
            <a:xfrm>
              <a:off x="3661350" y="790600"/>
              <a:ext cx="115575" cy="53600"/>
            </a:xfrm>
            <a:custGeom>
              <a:avLst/>
              <a:gdLst/>
              <a:ahLst/>
              <a:cxnLst/>
              <a:rect l="l" t="t" r="r" b="b"/>
              <a:pathLst>
                <a:path w="4623" h="2144" extrusionOk="0">
                  <a:moveTo>
                    <a:pt x="1513" y="1"/>
                  </a:moveTo>
                  <a:lnTo>
                    <a:pt x="1261" y="22"/>
                  </a:lnTo>
                  <a:lnTo>
                    <a:pt x="1030" y="64"/>
                  </a:lnTo>
                  <a:lnTo>
                    <a:pt x="799" y="106"/>
                  </a:lnTo>
                  <a:lnTo>
                    <a:pt x="421" y="232"/>
                  </a:lnTo>
                  <a:lnTo>
                    <a:pt x="316" y="274"/>
                  </a:lnTo>
                  <a:lnTo>
                    <a:pt x="210" y="316"/>
                  </a:lnTo>
                  <a:lnTo>
                    <a:pt x="147" y="379"/>
                  </a:lnTo>
                  <a:lnTo>
                    <a:pt x="84" y="463"/>
                  </a:lnTo>
                  <a:lnTo>
                    <a:pt x="42" y="547"/>
                  </a:lnTo>
                  <a:lnTo>
                    <a:pt x="21" y="652"/>
                  </a:lnTo>
                  <a:lnTo>
                    <a:pt x="0" y="736"/>
                  </a:lnTo>
                  <a:lnTo>
                    <a:pt x="21" y="841"/>
                  </a:lnTo>
                  <a:lnTo>
                    <a:pt x="42" y="946"/>
                  </a:lnTo>
                  <a:lnTo>
                    <a:pt x="84" y="1030"/>
                  </a:lnTo>
                  <a:lnTo>
                    <a:pt x="168" y="1114"/>
                  </a:lnTo>
                  <a:lnTo>
                    <a:pt x="231" y="1177"/>
                  </a:lnTo>
                  <a:lnTo>
                    <a:pt x="316" y="1219"/>
                  </a:lnTo>
                  <a:lnTo>
                    <a:pt x="421" y="1240"/>
                  </a:lnTo>
                  <a:lnTo>
                    <a:pt x="505" y="1261"/>
                  </a:lnTo>
                  <a:lnTo>
                    <a:pt x="610" y="1240"/>
                  </a:lnTo>
                  <a:lnTo>
                    <a:pt x="694" y="1219"/>
                  </a:lnTo>
                  <a:lnTo>
                    <a:pt x="799" y="1177"/>
                  </a:lnTo>
                  <a:lnTo>
                    <a:pt x="1030" y="1114"/>
                  </a:lnTo>
                  <a:lnTo>
                    <a:pt x="1366" y="1051"/>
                  </a:lnTo>
                  <a:lnTo>
                    <a:pt x="1576" y="1030"/>
                  </a:lnTo>
                  <a:lnTo>
                    <a:pt x="2017" y="1030"/>
                  </a:lnTo>
                  <a:lnTo>
                    <a:pt x="2248" y="1072"/>
                  </a:lnTo>
                  <a:lnTo>
                    <a:pt x="2500" y="1135"/>
                  </a:lnTo>
                  <a:lnTo>
                    <a:pt x="2752" y="1219"/>
                  </a:lnTo>
                  <a:lnTo>
                    <a:pt x="3004" y="1345"/>
                  </a:lnTo>
                  <a:lnTo>
                    <a:pt x="3257" y="1513"/>
                  </a:lnTo>
                  <a:lnTo>
                    <a:pt x="3509" y="1703"/>
                  </a:lnTo>
                  <a:lnTo>
                    <a:pt x="3740" y="1955"/>
                  </a:lnTo>
                  <a:lnTo>
                    <a:pt x="3803" y="2039"/>
                  </a:lnTo>
                  <a:lnTo>
                    <a:pt x="3887" y="2081"/>
                  </a:lnTo>
                  <a:lnTo>
                    <a:pt x="3992" y="2123"/>
                  </a:lnTo>
                  <a:lnTo>
                    <a:pt x="4076" y="2144"/>
                  </a:lnTo>
                  <a:lnTo>
                    <a:pt x="4181" y="2144"/>
                  </a:lnTo>
                  <a:lnTo>
                    <a:pt x="4265" y="2123"/>
                  </a:lnTo>
                  <a:lnTo>
                    <a:pt x="4370" y="2081"/>
                  </a:lnTo>
                  <a:lnTo>
                    <a:pt x="4454" y="2018"/>
                  </a:lnTo>
                  <a:lnTo>
                    <a:pt x="4517" y="1955"/>
                  </a:lnTo>
                  <a:lnTo>
                    <a:pt x="4559" y="1871"/>
                  </a:lnTo>
                  <a:lnTo>
                    <a:pt x="4601" y="1766"/>
                  </a:lnTo>
                  <a:lnTo>
                    <a:pt x="4622" y="1682"/>
                  </a:lnTo>
                  <a:lnTo>
                    <a:pt x="4622" y="1576"/>
                  </a:lnTo>
                  <a:lnTo>
                    <a:pt x="4601" y="1492"/>
                  </a:lnTo>
                  <a:lnTo>
                    <a:pt x="4559" y="1387"/>
                  </a:lnTo>
                  <a:lnTo>
                    <a:pt x="4496" y="1303"/>
                  </a:lnTo>
                  <a:lnTo>
                    <a:pt x="4244" y="1030"/>
                  </a:lnTo>
                  <a:lnTo>
                    <a:pt x="3992" y="799"/>
                  </a:lnTo>
                  <a:lnTo>
                    <a:pt x="3719" y="589"/>
                  </a:lnTo>
                  <a:lnTo>
                    <a:pt x="3446" y="421"/>
                  </a:lnTo>
                  <a:lnTo>
                    <a:pt x="3152" y="295"/>
                  </a:lnTo>
                  <a:lnTo>
                    <a:pt x="2878" y="190"/>
                  </a:lnTo>
                  <a:lnTo>
                    <a:pt x="2584" y="106"/>
                  </a:lnTo>
                  <a:lnTo>
                    <a:pt x="2311" y="43"/>
                  </a:lnTo>
                  <a:lnTo>
                    <a:pt x="2038" y="22"/>
                  </a:lnTo>
                  <a:lnTo>
                    <a:pt x="17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42"/>
            <p:cNvSpPr/>
            <p:nvPr/>
          </p:nvSpPr>
          <p:spPr>
            <a:xfrm>
              <a:off x="3531625" y="827375"/>
              <a:ext cx="86675" cy="245800"/>
            </a:xfrm>
            <a:custGeom>
              <a:avLst/>
              <a:gdLst/>
              <a:ahLst/>
              <a:cxnLst/>
              <a:rect l="l" t="t" r="r" b="b"/>
              <a:pathLst>
                <a:path w="3467" h="9832" extrusionOk="0">
                  <a:moveTo>
                    <a:pt x="2248" y="0"/>
                  </a:moveTo>
                  <a:lnTo>
                    <a:pt x="2206" y="21"/>
                  </a:lnTo>
                  <a:lnTo>
                    <a:pt x="2164" y="63"/>
                  </a:lnTo>
                  <a:lnTo>
                    <a:pt x="2143" y="126"/>
                  </a:lnTo>
                  <a:lnTo>
                    <a:pt x="2059" y="778"/>
                  </a:lnTo>
                  <a:lnTo>
                    <a:pt x="1933" y="1513"/>
                  </a:lnTo>
                  <a:lnTo>
                    <a:pt x="1744" y="2437"/>
                  </a:lnTo>
                  <a:lnTo>
                    <a:pt x="1450" y="3551"/>
                  </a:lnTo>
                  <a:lnTo>
                    <a:pt x="1282" y="4139"/>
                  </a:lnTo>
                  <a:lnTo>
                    <a:pt x="1093" y="4769"/>
                  </a:lnTo>
                  <a:lnTo>
                    <a:pt x="883" y="5420"/>
                  </a:lnTo>
                  <a:lnTo>
                    <a:pt x="631" y="6072"/>
                  </a:lnTo>
                  <a:lnTo>
                    <a:pt x="379" y="6744"/>
                  </a:lnTo>
                  <a:lnTo>
                    <a:pt x="64" y="7437"/>
                  </a:lnTo>
                  <a:lnTo>
                    <a:pt x="22" y="7584"/>
                  </a:lnTo>
                  <a:lnTo>
                    <a:pt x="1" y="7752"/>
                  </a:lnTo>
                  <a:lnTo>
                    <a:pt x="22" y="7899"/>
                  </a:lnTo>
                  <a:lnTo>
                    <a:pt x="85" y="8067"/>
                  </a:lnTo>
                  <a:lnTo>
                    <a:pt x="190" y="8256"/>
                  </a:lnTo>
                  <a:lnTo>
                    <a:pt x="337" y="8424"/>
                  </a:lnTo>
                  <a:lnTo>
                    <a:pt x="526" y="8593"/>
                  </a:lnTo>
                  <a:lnTo>
                    <a:pt x="757" y="8761"/>
                  </a:lnTo>
                  <a:lnTo>
                    <a:pt x="1009" y="8908"/>
                  </a:lnTo>
                  <a:lnTo>
                    <a:pt x="1261" y="9055"/>
                  </a:lnTo>
                  <a:lnTo>
                    <a:pt x="1807" y="9307"/>
                  </a:lnTo>
                  <a:lnTo>
                    <a:pt x="2332" y="9517"/>
                  </a:lnTo>
                  <a:lnTo>
                    <a:pt x="2795" y="9685"/>
                  </a:lnTo>
                  <a:lnTo>
                    <a:pt x="3278" y="9832"/>
                  </a:lnTo>
                  <a:lnTo>
                    <a:pt x="3320" y="9832"/>
                  </a:lnTo>
                  <a:lnTo>
                    <a:pt x="3362" y="9811"/>
                  </a:lnTo>
                  <a:lnTo>
                    <a:pt x="3404" y="9790"/>
                  </a:lnTo>
                  <a:lnTo>
                    <a:pt x="3446" y="9769"/>
                  </a:lnTo>
                  <a:lnTo>
                    <a:pt x="3467" y="9706"/>
                  </a:lnTo>
                  <a:lnTo>
                    <a:pt x="3467" y="9664"/>
                  </a:lnTo>
                  <a:lnTo>
                    <a:pt x="3446" y="9601"/>
                  </a:lnTo>
                  <a:lnTo>
                    <a:pt x="3404" y="9559"/>
                  </a:lnTo>
                  <a:lnTo>
                    <a:pt x="3362" y="9517"/>
                  </a:lnTo>
                  <a:lnTo>
                    <a:pt x="3026" y="9433"/>
                  </a:lnTo>
                  <a:lnTo>
                    <a:pt x="2627" y="9307"/>
                  </a:lnTo>
                  <a:lnTo>
                    <a:pt x="2164" y="9118"/>
                  </a:lnTo>
                  <a:lnTo>
                    <a:pt x="1702" y="8929"/>
                  </a:lnTo>
                  <a:lnTo>
                    <a:pt x="1261" y="8698"/>
                  </a:lnTo>
                  <a:lnTo>
                    <a:pt x="1051" y="8593"/>
                  </a:lnTo>
                  <a:lnTo>
                    <a:pt x="862" y="8466"/>
                  </a:lnTo>
                  <a:lnTo>
                    <a:pt x="694" y="8340"/>
                  </a:lnTo>
                  <a:lnTo>
                    <a:pt x="547" y="8193"/>
                  </a:lnTo>
                  <a:lnTo>
                    <a:pt x="421" y="8067"/>
                  </a:lnTo>
                  <a:lnTo>
                    <a:pt x="358" y="7941"/>
                  </a:lnTo>
                  <a:lnTo>
                    <a:pt x="316" y="7836"/>
                  </a:lnTo>
                  <a:lnTo>
                    <a:pt x="295" y="7752"/>
                  </a:lnTo>
                  <a:lnTo>
                    <a:pt x="316" y="7647"/>
                  </a:lnTo>
                  <a:lnTo>
                    <a:pt x="337" y="7563"/>
                  </a:lnTo>
                  <a:lnTo>
                    <a:pt x="652" y="6870"/>
                  </a:lnTo>
                  <a:lnTo>
                    <a:pt x="925" y="6198"/>
                  </a:lnTo>
                  <a:lnTo>
                    <a:pt x="1156" y="5525"/>
                  </a:lnTo>
                  <a:lnTo>
                    <a:pt x="1387" y="4874"/>
                  </a:lnTo>
                  <a:lnTo>
                    <a:pt x="1576" y="4223"/>
                  </a:lnTo>
                  <a:lnTo>
                    <a:pt x="1744" y="3614"/>
                  </a:lnTo>
                  <a:lnTo>
                    <a:pt x="2038" y="2500"/>
                  </a:lnTo>
                  <a:lnTo>
                    <a:pt x="2227" y="1555"/>
                  </a:lnTo>
                  <a:lnTo>
                    <a:pt x="2353" y="820"/>
                  </a:lnTo>
                  <a:lnTo>
                    <a:pt x="2458" y="168"/>
                  </a:lnTo>
                  <a:lnTo>
                    <a:pt x="2437" y="105"/>
                  </a:lnTo>
                  <a:lnTo>
                    <a:pt x="2416" y="42"/>
                  </a:lnTo>
                  <a:lnTo>
                    <a:pt x="2374" y="21"/>
                  </a:lnTo>
                  <a:lnTo>
                    <a:pt x="2311" y="0"/>
                  </a:lnTo>
                  <a:close/>
                </a:path>
              </a:pathLst>
            </a:custGeom>
            <a:solidFill>
              <a:srgbClr val="FE96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42"/>
            <p:cNvSpPr/>
            <p:nvPr/>
          </p:nvSpPr>
          <p:spPr>
            <a:xfrm>
              <a:off x="3705475" y="1991200"/>
              <a:ext cx="346100" cy="161775"/>
            </a:xfrm>
            <a:custGeom>
              <a:avLst/>
              <a:gdLst/>
              <a:ahLst/>
              <a:cxnLst/>
              <a:rect l="l" t="t" r="r" b="b"/>
              <a:pathLst>
                <a:path w="13844" h="6471" extrusionOk="0">
                  <a:moveTo>
                    <a:pt x="13613" y="0"/>
                  </a:moveTo>
                  <a:lnTo>
                    <a:pt x="13571" y="21"/>
                  </a:lnTo>
                  <a:lnTo>
                    <a:pt x="13529" y="63"/>
                  </a:lnTo>
                  <a:lnTo>
                    <a:pt x="13508" y="126"/>
                  </a:lnTo>
                  <a:lnTo>
                    <a:pt x="13424" y="336"/>
                  </a:lnTo>
                  <a:lnTo>
                    <a:pt x="13235" y="861"/>
                  </a:lnTo>
                  <a:lnTo>
                    <a:pt x="13088" y="1240"/>
                  </a:lnTo>
                  <a:lnTo>
                    <a:pt x="12920" y="1639"/>
                  </a:lnTo>
                  <a:lnTo>
                    <a:pt x="12689" y="2080"/>
                  </a:lnTo>
                  <a:lnTo>
                    <a:pt x="12436" y="2542"/>
                  </a:lnTo>
                  <a:lnTo>
                    <a:pt x="12142" y="3025"/>
                  </a:lnTo>
                  <a:lnTo>
                    <a:pt x="11785" y="3508"/>
                  </a:lnTo>
                  <a:lnTo>
                    <a:pt x="11407" y="3992"/>
                  </a:lnTo>
                  <a:lnTo>
                    <a:pt x="11197" y="4223"/>
                  </a:lnTo>
                  <a:lnTo>
                    <a:pt x="10966" y="4454"/>
                  </a:lnTo>
                  <a:lnTo>
                    <a:pt x="10735" y="4664"/>
                  </a:lnTo>
                  <a:lnTo>
                    <a:pt x="10504" y="4874"/>
                  </a:lnTo>
                  <a:lnTo>
                    <a:pt x="10231" y="5063"/>
                  </a:lnTo>
                  <a:lnTo>
                    <a:pt x="9979" y="5252"/>
                  </a:lnTo>
                  <a:lnTo>
                    <a:pt x="9684" y="5420"/>
                  </a:lnTo>
                  <a:lnTo>
                    <a:pt x="9390" y="5567"/>
                  </a:lnTo>
                  <a:lnTo>
                    <a:pt x="9096" y="5714"/>
                  </a:lnTo>
                  <a:lnTo>
                    <a:pt x="8760" y="5819"/>
                  </a:lnTo>
                  <a:lnTo>
                    <a:pt x="8340" y="5945"/>
                  </a:lnTo>
                  <a:lnTo>
                    <a:pt x="7899" y="6029"/>
                  </a:lnTo>
                  <a:lnTo>
                    <a:pt x="7458" y="6092"/>
                  </a:lnTo>
                  <a:lnTo>
                    <a:pt x="6996" y="6113"/>
                  </a:lnTo>
                  <a:lnTo>
                    <a:pt x="6638" y="6092"/>
                  </a:lnTo>
                  <a:lnTo>
                    <a:pt x="6239" y="6050"/>
                  </a:lnTo>
                  <a:lnTo>
                    <a:pt x="5861" y="6008"/>
                  </a:lnTo>
                  <a:lnTo>
                    <a:pt x="5462" y="5924"/>
                  </a:lnTo>
                  <a:lnTo>
                    <a:pt x="5063" y="5819"/>
                  </a:lnTo>
                  <a:lnTo>
                    <a:pt x="4664" y="5693"/>
                  </a:lnTo>
                  <a:lnTo>
                    <a:pt x="4265" y="5546"/>
                  </a:lnTo>
                  <a:lnTo>
                    <a:pt x="3844" y="5378"/>
                  </a:lnTo>
                  <a:lnTo>
                    <a:pt x="3424" y="5189"/>
                  </a:lnTo>
                  <a:lnTo>
                    <a:pt x="2983" y="4979"/>
                  </a:lnTo>
                  <a:lnTo>
                    <a:pt x="2563" y="4727"/>
                  </a:lnTo>
                  <a:lnTo>
                    <a:pt x="2122" y="4475"/>
                  </a:lnTo>
                  <a:lnTo>
                    <a:pt x="1660" y="4181"/>
                  </a:lnTo>
                  <a:lnTo>
                    <a:pt x="1218" y="3886"/>
                  </a:lnTo>
                  <a:lnTo>
                    <a:pt x="756" y="3550"/>
                  </a:lnTo>
                  <a:lnTo>
                    <a:pt x="294" y="3214"/>
                  </a:lnTo>
                  <a:lnTo>
                    <a:pt x="252" y="3172"/>
                  </a:lnTo>
                  <a:lnTo>
                    <a:pt x="189" y="3172"/>
                  </a:lnTo>
                  <a:lnTo>
                    <a:pt x="105" y="3193"/>
                  </a:lnTo>
                  <a:lnTo>
                    <a:pt x="42" y="3235"/>
                  </a:lnTo>
                  <a:lnTo>
                    <a:pt x="21" y="3298"/>
                  </a:lnTo>
                  <a:lnTo>
                    <a:pt x="0" y="3361"/>
                  </a:lnTo>
                  <a:lnTo>
                    <a:pt x="21" y="3445"/>
                  </a:lnTo>
                  <a:lnTo>
                    <a:pt x="84" y="3487"/>
                  </a:lnTo>
                  <a:lnTo>
                    <a:pt x="546" y="3844"/>
                  </a:lnTo>
                  <a:lnTo>
                    <a:pt x="1029" y="4181"/>
                  </a:lnTo>
                  <a:lnTo>
                    <a:pt x="1492" y="4496"/>
                  </a:lnTo>
                  <a:lnTo>
                    <a:pt x="1954" y="4790"/>
                  </a:lnTo>
                  <a:lnTo>
                    <a:pt x="2395" y="5063"/>
                  </a:lnTo>
                  <a:lnTo>
                    <a:pt x="2857" y="5294"/>
                  </a:lnTo>
                  <a:lnTo>
                    <a:pt x="3298" y="5525"/>
                  </a:lnTo>
                  <a:lnTo>
                    <a:pt x="3718" y="5714"/>
                  </a:lnTo>
                  <a:lnTo>
                    <a:pt x="4160" y="5903"/>
                  </a:lnTo>
                  <a:lnTo>
                    <a:pt x="4580" y="6050"/>
                  </a:lnTo>
                  <a:lnTo>
                    <a:pt x="5000" y="6176"/>
                  </a:lnTo>
                  <a:lnTo>
                    <a:pt x="5420" y="6281"/>
                  </a:lnTo>
                  <a:lnTo>
                    <a:pt x="5819" y="6365"/>
                  </a:lnTo>
                  <a:lnTo>
                    <a:pt x="6218" y="6428"/>
                  </a:lnTo>
                  <a:lnTo>
                    <a:pt x="6617" y="6449"/>
                  </a:lnTo>
                  <a:lnTo>
                    <a:pt x="6996" y="6470"/>
                  </a:lnTo>
                  <a:lnTo>
                    <a:pt x="7479" y="6449"/>
                  </a:lnTo>
                  <a:lnTo>
                    <a:pt x="7962" y="6386"/>
                  </a:lnTo>
                  <a:lnTo>
                    <a:pt x="8424" y="6302"/>
                  </a:lnTo>
                  <a:lnTo>
                    <a:pt x="8886" y="6155"/>
                  </a:lnTo>
                  <a:lnTo>
                    <a:pt x="9222" y="6029"/>
                  </a:lnTo>
                  <a:lnTo>
                    <a:pt x="9537" y="5903"/>
                  </a:lnTo>
                  <a:lnTo>
                    <a:pt x="9853" y="5735"/>
                  </a:lnTo>
                  <a:lnTo>
                    <a:pt x="10147" y="5567"/>
                  </a:lnTo>
                  <a:lnTo>
                    <a:pt x="10420" y="5378"/>
                  </a:lnTo>
                  <a:lnTo>
                    <a:pt x="10693" y="5168"/>
                  </a:lnTo>
                  <a:lnTo>
                    <a:pt x="10945" y="4958"/>
                  </a:lnTo>
                  <a:lnTo>
                    <a:pt x="11197" y="4748"/>
                  </a:lnTo>
                  <a:lnTo>
                    <a:pt x="11428" y="4517"/>
                  </a:lnTo>
                  <a:lnTo>
                    <a:pt x="11638" y="4286"/>
                  </a:lnTo>
                  <a:lnTo>
                    <a:pt x="12058" y="3781"/>
                  </a:lnTo>
                  <a:lnTo>
                    <a:pt x="12415" y="3298"/>
                  </a:lnTo>
                  <a:lnTo>
                    <a:pt x="12710" y="2794"/>
                  </a:lnTo>
                  <a:lnTo>
                    <a:pt x="12983" y="2311"/>
                  </a:lnTo>
                  <a:lnTo>
                    <a:pt x="13214" y="1849"/>
                  </a:lnTo>
                  <a:lnTo>
                    <a:pt x="13403" y="1429"/>
                  </a:lnTo>
                  <a:lnTo>
                    <a:pt x="13571" y="1050"/>
                  </a:lnTo>
                  <a:lnTo>
                    <a:pt x="13760" y="483"/>
                  </a:lnTo>
                  <a:lnTo>
                    <a:pt x="13844" y="210"/>
                  </a:lnTo>
                  <a:lnTo>
                    <a:pt x="13844" y="147"/>
                  </a:lnTo>
                  <a:lnTo>
                    <a:pt x="13823" y="84"/>
                  </a:lnTo>
                  <a:lnTo>
                    <a:pt x="13781" y="21"/>
                  </a:lnTo>
                  <a:lnTo>
                    <a:pt x="1371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42"/>
            <p:cNvSpPr/>
            <p:nvPr/>
          </p:nvSpPr>
          <p:spPr>
            <a:xfrm>
              <a:off x="3604625" y="1369900"/>
              <a:ext cx="371325" cy="424375"/>
            </a:xfrm>
            <a:custGeom>
              <a:avLst/>
              <a:gdLst/>
              <a:ahLst/>
              <a:cxnLst/>
              <a:rect l="l" t="t" r="r" b="b"/>
              <a:pathLst>
                <a:path w="14853" h="16975" extrusionOk="0">
                  <a:moveTo>
                    <a:pt x="10819" y="0"/>
                  </a:moveTo>
                  <a:lnTo>
                    <a:pt x="5631" y="294"/>
                  </a:lnTo>
                  <a:lnTo>
                    <a:pt x="3929" y="630"/>
                  </a:lnTo>
                  <a:lnTo>
                    <a:pt x="2122" y="988"/>
                  </a:lnTo>
                  <a:lnTo>
                    <a:pt x="1" y="1450"/>
                  </a:lnTo>
                  <a:lnTo>
                    <a:pt x="43" y="2752"/>
                  </a:lnTo>
                  <a:lnTo>
                    <a:pt x="127" y="4076"/>
                  </a:lnTo>
                  <a:lnTo>
                    <a:pt x="232" y="5420"/>
                  </a:lnTo>
                  <a:lnTo>
                    <a:pt x="379" y="6744"/>
                  </a:lnTo>
                  <a:lnTo>
                    <a:pt x="547" y="8067"/>
                  </a:lnTo>
                  <a:lnTo>
                    <a:pt x="715" y="9349"/>
                  </a:lnTo>
                  <a:lnTo>
                    <a:pt x="904" y="10588"/>
                  </a:lnTo>
                  <a:lnTo>
                    <a:pt x="1093" y="11764"/>
                  </a:lnTo>
                  <a:lnTo>
                    <a:pt x="1450" y="13865"/>
                  </a:lnTo>
                  <a:lnTo>
                    <a:pt x="1765" y="15504"/>
                  </a:lnTo>
                  <a:lnTo>
                    <a:pt x="2080" y="16974"/>
                  </a:lnTo>
                  <a:lnTo>
                    <a:pt x="2921" y="16491"/>
                  </a:lnTo>
                  <a:lnTo>
                    <a:pt x="3740" y="15987"/>
                  </a:lnTo>
                  <a:lnTo>
                    <a:pt x="4517" y="15462"/>
                  </a:lnTo>
                  <a:lnTo>
                    <a:pt x="5252" y="14937"/>
                  </a:lnTo>
                  <a:lnTo>
                    <a:pt x="5946" y="14390"/>
                  </a:lnTo>
                  <a:lnTo>
                    <a:pt x="6618" y="13823"/>
                  </a:lnTo>
                  <a:lnTo>
                    <a:pt x="7269" y="13256"/>
                  </a:lnTo>
                  <a:lnTo>
                    <a:pt x="7878" y="12668"/>
                  </a:lnTo>
                  <a:lnTo>
                    <a:pt x="8446" y="12101"/>
                  </a:lnTo>
                  <a:lnTo>
                    <a:pt x="8992" y="11491"/>
                  </a:lnTo>
                  <a:lnTo>
                    <a:pt x="9517" y="10903"/>
                  </a:lnTo>
                  <a:lnTo>
                    <a:pt x="10000" y="10315"/>
                  </a:lnTo>
                  <a:lnTo>
                    <a:pt x="10462" y="9727"/>
                  </a:lnTo>
                  <a:lnTo>
                    <a:pt x="10903" y="9138"/>
                  </a:lnTo>
                  <a:lnTo>
                    <a:pt x="11303" y="8550"/>
                  </a:lnTo>
                  <a:lnTo>
                    <a:pt x="11681" y="7983"/>
                  </a:lnTo>
                  <a:lnTo>
                    <a:pt x="12038" y="7416"/>
                  </a:lnTo>
                  <a:lnTo>
                    <a:pt x="12374" y="6849"/>
                  </a:lnTo>
                  <a:lnTo>
                    <a:pt x="12689" y="6302"/>
                  </a:lnTo>
                  <a:lnTo>
                    <a:pt x="12962" y="5777"/>
                  </a:lnTo>
                  <a:lnTo>
                    <a:pt x="13466" y="4769"/>
                  </a:lnTo>
                  <a:lnTo>
                    <a:pt x="13887" y="3824"/>
                  </a:lnTo>
                  <a:lnTo>
                    <a:pt x="14244" y="2983"/>
                  </a:lnTo>
                  <a:lnTo>
                    <a:pt x="14517" y="2248"/>
                  </a:lnTo>
                  <a:lnTo>
                    <a:pt x="14706" y="1618"/>
                  </a:lnTo>
                  <a:lnTo>
                    <a:pt x="14853" y="1135"/>
                  </a:lnTo>
                  <a:lnTo>
                    <a:pt x="13235" y="651"/>
                  </a:lnTo>
                  <a:lnTo>
                    <a:pt x="11954" y="294"/>
                  </a:lnTo>
                  <a:lnTo>
                    <a:pt x="11114" y="84"/>
                  </a:lnTo>
                  <a:lnTo>
                    <a:pt x="10819"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42"/>
            <p:cNvSpPr/>
            <p:nvPr/>
          </p:nvSpPr>
          <p:spPr>
            <a:xfrm>
              <a:off x="3690750" y="1435550"/>
              <a:ext cx="344550" cy="491075"/>
            </a:xfrm>
            <a:custGeom>
              <a:avLst/>
              <a:gdLst/>
              <a:ahLst/>
              <a:cxnLst/>
              <a:rect l="l" t="t" r="r" b="b"/>
              <a:pathLst>
                <a:path w="13782" h="19643" extrusionOk="0">
                  <a:moveTo>
                    <a:pt x="13614" y="0"/>
                  </a:moveTo>
                  <a:lnTo>
                    <a:pt x="13551" y="21"/>
                  </a:lnTo>
                  <a:lnTo>
                    <a:pt x="13488" y="42"/>
                  </a:lnTo>
                  <a:lnTo>
                    <a:pt x="13446" y="105"/>
                  </a:lnTo>
                  <a:lnTo>
                    <a:pt x="13425" y="168"/>
                  </a:lnTo>
                  <a:lnTo>
                    <a:pt x="13257" y="1198"/>
                  </a:lnTo>
                  <a:lnTo>
                    <a:pt x="13067" y="2227"/>
                  </a:lnTo>
                  <a:lnTo>
                    <a:pt x="12857" y="3214"/>
                  </a:lnTo>
                  <a:lnTo>
                    <a:pt x="12626" y="4181"/>
                  </a:lnTo>
                  <a:lnTo>
                    <a:pt x="12374" y="5105"/>
                  </a:lnTo>
                  <a:lnTo>
                    <a:pt x="12101" y="6008"/>
                  </a:lnTo>
                  <a:lnTo>
                    <a:pt x="11828" y="6891"/>
                  </a:lnTo>
                  <a:lnTo>
                    <a:pt x="11534" y="7752"/>
                  </a:lnTo>
                  <a:lnTo>
                    <a:pt x="11240" y="8571"/>
                  </a:lnTo>
                  <a:lnTo>
                    <a:pt x="10925" y="9370"/>
                  </a:lnTo>
                  <a:lnTo>
                    <a:pt x="10610" y="10126"/>
                  </a:lnTo>
                  <a:lnTo>
                    <a:pt x="10273" y="10861"/>
                  </a:lnTo>
                  <a:lnTo>
                    <a:pt x="9958" y="11575"/>
                  </a:lnTo>
                  <a:lnTo>
                    <a:pt x="9622" y="12248"/>
                  </a:lnTo>
                  <a:lnTo>
                    <a:pt x="9307" y="12899"/>
                  </a:lnTo>
                  <a:lnTo>
                    <a:pt x="8971" y="13529"/>
                  </a:lnTo>
                  <a:lnTo>
                    <a:pt x="8320" y="14663"/>
                  </a:lnTo>
                  <a:lnTo>
                    <a:pt x="7690" y="15693"/>
                  </a:lnTo>
                  <a:lnTo>
                    <a:pt x="7101" y="16596"/>
                  </a:lnTo>
                  <a:lnTo>
                    <a:pt x="6555" y="17373"/>
                  </a:lnTo>
                  <a:lnTo>
                    <a:pt x="6093" y="18004"/>
                  </a:lnTo>
                  <a:lnTo>
                    <a:pt x="5673" y="18529"/>
                  </a:lnTo>
                  <a:lnTo>
                    <a:pt x="5148" y="19159"/>
                  </a:lnTo>
                  <a:lnTo>
                    <a:pt x="274" y="15420"/>
                  </a:lnTo>
                  <a:lnTo>
                    <a:pt x="232" y="15399"/>
                  </a:lnTo>
                  <a:lnTo>
                    <a:pt x="169" y="15399"/>
                  </a:lnTo>
                  <a:lnTo>
                    <a:pt x="106" y="15420"/>
                  </a:lnTo>
                  <a:lnTo>
                    <a:pt x="22" y="15462"/>
                  </a:lnTo>
                  <a:lnTo>
                    <a:pt x="1" y="15525"/>
                  </a:lnTo>
                  <a:lnTo>
                    <a:pt x="1" y="15588"/>
                  </a:lnTo>
                  <a:lnTo>
                    <a:pt x="22" y="15651"/>
                  </a:lnTo>
                  <a:lnTo>
                    <a:pt x="64" y="15714"/>
                  </a:lnTo>
                  <a:lnTo>
                    <a:pt x="5190" y="19642"/>
                  </a:lnTo>
                  <a:lnTo>
                    <a:pt x="5295" y="19516"/>
                  </a:lnTo>
                  <a:lnTo>
                    <a:pt x="5610" y="19180"/>
                  </a:lnTo>
                  <a:lnTo>
                    <a:pt x="5946" y="18760"/>
                  </a:lnTo>
                  <a:lnTo>
                    <a:pt x="6387" y="18193"/>
                  </a:lnTo>
                  <a:lnTo>
                    <a:pt x="6933" y="17478"/>
                  </a:lnTo>
                  <a:lnTo>
                    <a:pt x="7521" y="16617"/>
                  </a:lnTo>
                  <a:lnTo>
                    <a:pt x="8173" y="15588"/>
                  </a:lnTo>
                  <a:lnTo>
                    <a:pt x="8530" y="15042"/>
                  </a:lnTo>
                  <a:lnTo>
                    <a:pt x="8866" y="14432"/>
                  </a:lnTo>
                  <a:lnTo>
                    <a:pt x="9223" y="13802"/>
                  </a:lnTo>
                  <a:lnTo>
                    <a:pt x="9580" y="13130"/>
                  </a:lnTo>
                  <a:lnTo>
                    <a:pt x="9937" y="12437"/>
                  </a:lnTo>
                  <a:lnTo>
                    <a:pt x="10294" y="11680"/>
                  </a:lnTo>
                  <a:lnTo>
                    <a:pt x="10652" y="10924"/>
                  </a:lnTo>
                  <a:lnTo>
                    <a:pt x="11009" y="10105"/>
                  </a:lnTo>
                  <a:lnTo>
                    <a:pt x="11345" y="9264"/>
                  </a:lnTo>
                  <a:lnTo>
                    <a:pt x="11681" y="8382"/>
                  </a:lnTo>
                  <a:lnTo>
                    <a:pt x="11996" y="7479"/>
                  </a:lnTo>
                  <a:lnTo>
                    <a:pt x="12311" y="6533"/>
                  </a:lnTo>
                  <a:lnTo>
                    <a:pt x="12605" y="5567"/>
                  </a:lnTo>
                  <a:lnTo>
                    <a:pt x="12878" y="4559"/>
                  </a:lnTo>
                  <a:lnTo>
                    <a:pt x="13151" y="3508"/>
                  </a:lnTo>
                  <a:lnTo>
                    <a:pt x="13383" y="2458"/>
                  </a:lnTo>
                  <a:lnTo>
                    <a:pt x="13593" y="1345"/>
                  </a:lnTo>
                  <a:lnTo>
                    <a:pt x="13782" y="210"/>
                  </a:lnTo>
                  <a:lnTo>
                    <a:pt x="13782" y="147"/>
                  </a:lnTo>
                  <a:lnTo>
                    <a:pt x="13761" y="84"/>
                  </a:lnTo>
                  <a:lnTo>
                    <a:pt x="13698" y="42"/>
                  </a:lnTo>
                  <a:lnTo>
                    <a:pt x="1363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42"/>
            <p:cNvSpPr/>
            <p:nvPr/>
          </p:nvSpPr>
          <p:spPr>
            <a:xfrm>
              <a:off x="3481725" y="1435550"/>
              <a:ext cx="133425" cy="412825"/>
            </a:xfrm>
            <a:custGeom>
              <a:avLst/>
              <a:gdLst/>
              <a:ahLst/>
              <a:cxnLst/>
              <a:rect l="l" t="t" r="r" b="b"/>
              <a:pathLst>
                <a:path w="5337" h="16513" extrusionOk="0">
                  <a:moveTo>
                    <a:pt x="1997" y="0"/>
                  </a:moveTo>
                  <a:lnTo>
                    <a:pt x="1934" y="21"/>
                  </a:lnTo>
                  <a:lnTo>
                    <a:pt x="1892" y="42"/>
                  </a:lnTo>
                  <a:lnTo>
                    <a:pt x="1850" y="84"/>
                  </a:lnTo>
                  <a:lnTo>
                    <a:pt x="1829" y="147"/>
                  </a:lnTo>
                  <a:lnTo>
                    <a:pt x="1471" y="1723"/>
                  </a:lnTo>
                  <a:lnTo>
                    <a:pt x="1177" y="3277"/>
                  </a:lnTo>
                  <a:lnTo>
                    <a:pt x="925" y="4790"/>
                  </a:lnTo>
                  <a:lnTo>
                    <a:pt x="694" y="6239"/>
                  </a:lnTo>
                  <a:lnTo>
                    <a:pt x="526" y="7647"/>
                  </a:lnTo>
                  <a:lnTo>
                    <a:pt x="379" y="8970"/>
                  </a:lnTo>
                  <a:lnTo>
                    <a:pt x="253" y="10210"/>
                  </a:lnTo>
                  <a:lnTo>
                    <a:pt x="169" y="11386"/>
                  </a:lnTo>
                  <a:lnTo>
                    <a:pt x="106" y="12437"/>
                  </a:lnTo>
                  <a:lnTo>
                    <a:pt x="43" y="13382"/>
                  </a:lnTo>
                  <a:lnTo>
                    <a:pt x="1" y="14915"/>
                  </a:lnTo>
                  <a:lnTo>
                    <a:pt x="1" y="15903"/>
                  </a:lnTo>
                  <a:lnTo>
                    <a:pt x="1" y="16281"/>
                  </a:lnTo>
                  <a:lnTo>
                    <a:pt x="1" y="16512"/>
                  </a:lnTo>
                  <a:lnTo>
                    <a:pt x="5211" y="14873"/>
                  </a:lnTo>
                  <a:lnTo>
                    <a:pt x="5274" y="14852"/>
                  </a:lnTo>
                  <a:lnTo>
                    <a:pt x="5316" y="14789"/>
                  </a:lnTo>
                  <a:lnTo>
                    <a:pt x="5337" y="14726"/>
                  </a:lnTo>
                  <a:lnTo>
                    <a:pt x="5316" y="14663"/>
                  </a:lnTo>
                  <a:lnTo>
                    <a:pt x="5295" y="14600"/>
                  </a:lnTo>
                  <a:lnTo>
                    <a:pt x="5253" y="14558"/>
                  </a:lnTo>
                  <a:lnTo>
                    <a:pt x="5211" y="14537"/>
                  </a:lnTo>
                  <a:lnTo>
                    <a:pt x="5106" y="14537"/>
                  </a:lnTo>
                  <a:lnTo>
                    <a:pt x="358" y="16029"/>
                  </a:lnTo>
                  <a:lnTo>
                    <a:pt x="358" y="15273"/>
                  </a:lnTo>
                  <a:lnTo>
                    <a:pt x="379" y="14075"/>
                  </a:lnTo>
                  <a:lnTo>
                    <a:pt x="463" y="12458"/>
                  </a:lnTo>
                  <a:lnTo>
                    <a:pt x="526" y="11512"/>
                  </a:lnTo>
                  <a:lnTo>
                    <a:pt x="589" y="10483"/>
                  </a:lnTo>
                  <a:lnTo>
                    <a:pt x="694" y="9391"/>
                  </a:lnTo>
                  <a:lnTo>
                    <a:pt x="820" y="8214"/>
                  </a:lnTo>
                  <a:lnTo>
                    <a:pt x="967" y="6996"/>
                  </a:lnTo>
                  <a:lnTo>
                    <a:pt x="1135" y="5714"/>
                  </a:lnTo>
                  <a:lnTo>
                    <a:pt x="1345" y="4391"/>
                  </a:lnTo>
                  <a:lnTo>
                    <a:pt x="1576" y="3046"/>
                  </a:lnTo>
                  <a:lnTo>
                    <a:pt x="1850" y="1639"/>
                  </a:lnTo>
                  <a:lnTo>
                    <a:pt x="2165" y="231"/>
                  </a:lnTo>
                  <a:lnTo>
                    <a:pt x="2186" y="147"/>
                  </a:lnTo>
                  <a:lnTo>
                    <a:pt x="2144" y="84"/>
                  </a:lnTo>
                  <a:lnTo>
                    <a:pt x="2102" y="42"/>
                  </a:lnTo>
                  <a:lnTo>
                    <a:pt x="2039" y="21"/>
                  </a:lnTo>
                  <a:lnTo>
                    <a:pt x="199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42"/>
            <p:cNvSpPr/>
            <p:nvPr/>
          </p:nvSpPr>
          <p:spPr>
            <a:xfrm>
              <a:off x="3647175" y="886200"/>
              <a:ext cx="89300" cy="91925"/>
            </a:xfrm>
            <a:custGeom>
              <a:avLst/>
              <a:gdLst/>
              <a:ahLst/>
              <a:cxnLst/>
              <a:rect l="l" t="t" r="r" b="b"/>
              <a:pathLst>
                <a:path w="3572" h="3677" extrusionOk="0">
                  <a:moveTo>
                    <a:pt x="1618" y="0"/>
                  </a:moveTo>
                  <a:lnTo>
                    <a:pt x="1429" y="21"/>
                  </a:lnTo>
                  <a:lnTo>
                    <a:pt x="1261" y="105"/>
                  </a:lnTo>
                  <a:lnTo>
                    <a:pt x="1093" y="210"/>
                  </a:lnTo>
                  <a:lnTo>
                    <a:pt x="946" y="357"/>
                  </a:lnTo>
                  <a:lnTo>
                    <a:pt x="798" y="525"/>
                  </a:lnTo>
                  <a:lnTo>
                    <a:pt x="672" y="715"/>
                  </a:lnTo>
                  <a:lnTo>
                    <a:pt x="567" y="925"/>
                  </a:lnTo>
                  <a:lnTo>
                    <a:pt x="462" y="1135"/>
                  </a:lnTo>
                  <a:lnTo>
                    <a:pt x="378" y="1366"/>
                  </a:lnTo>
                  <a:lnTo>
                    <a:pt x="231" y="1828"/>
                  </a:lnTo>
                  <a:lnTo>
                    <a:pt x="126" y="2269"/>
                  </a:lnTo>
                  <a:lnTo>
                    <a:pt x="63" y="2626"/>
                  </a:lnTo>
                  <a:lnTo>
                    <a:pt x="0" y="3004"/>
                  </a:lnTo>
                  <a:lnTo>
                    <a:pt x="0" y="3067"/>
                  </a:lnTo>
                  <a:lnTo>
                    <a:pt x="21" y="3088"/>
                  </a:lnTo>
                  <a:lnTo>
                    <a:pt x="63" y="3130"/>
                  </a:lnTo>
                  <a:lnTo>
                    <a:pt x="147" y="3130"/>
                  </a:lnTo>
                  <a:lnTo>
                    <a:pt x="189" y="3109"/>
                  </a:lnTo>
                  <a:lnTo>
                    <a:pt x="231" y="3088"/>
                  </a:lnTo>
                  <a:lnTo>
                    <a:pt x="231" y="3046"/>
                  </a:lnTo>
                  <a:lnTo>
                    <a:pt x="294" y="2710"/>
                  </a:lnTo>
                  <a:lnTo>
                    <a:pt x="357" y="2353"/>
                  </a:lnTo>
                  <a:lnTo>
                    <a:pt x="441" y="1933"/>
                  </a:lnTo>
                  <a:lnTo>
                    <a:pt x="588" y="1492"/>
                  </a:lnTo>
                  <a:lnTo>
                    <a:pt x="672" y="1261"/>
                  </a:lnTo>
                  <a:lnTo>
                    <a:pt x="756" y="1051"/>
                  </a:lnTo>
                  <a:lnTo>
                    <a:pt x="862" y="862"/>
                  </a:lnTo>
                  <a:lnTo>
                    <a:pt x="967" y="673"/>
                  </a:lnTo>
                  <a:lnTo>
                    <a:pt x="1093" y="525"/>
                  </a:lnTo>
                  <a:lnTo>
                    <a:pt x="1240" y="378"/>
                  </a:lnTo>
                  <a:lnTo>
                    <a:pt x="1366" y="294"/>
                  </a:lnTo>
                  <a:lnTo>
                    <a:pt x="1492" y="252"/>
                  </a:lnTo>
                  <a:lnTo>
                    <a:pt x="1639" y="231"/>
                  </a:lnTo>
                  <a:lnTo>
                    <a:pt x="1765" y="231"/>
                  </a:lnTo>
                  <a:lnTo>
                    <a:pt x="1891" y="252"/>
                  </a:lnTo>
                  <a:lnTo>
                    <a:pt x="1996" y="294"/>
                  </a:lnTo>
                  <a:lnTo>
                    <a:pt x="2101" y="336"/>
                  </a:lnTo>
                  <a:lnTo>
                    <a:pt x="2185" y="399"/>
                  </a:lnTo>
                  <a:lnTo>
                    <a:pt x="2374" y="588"/>
                  </a:lnTo>
                  <a:lnTo>
                    <a:pt x="2542" y="799"/>
                  </a:lnTo>
                  <a:lnTo>
                    <a:pt x="2668" y="1051"/>
                  </a:lnTo>
                  <a:lnTo>
                    <a:pt x="2794" y="1345"/>
                  </a:lnTo>
                  <a:lnTo>
                    <a:pt x="2920" y="1639"/>
                  </a:lnTo>
                  <a:lnTo>
                    <a:pt x="3004" y="1933"/>
                  </a:lnTo>
                  <a:lnTo>
                    <a:pt x="3172" y="2542"/>
                  </a:lnTo>
                  <a:lnTo>
                    <a:pt x="3256" y="3046"/>
                  </a:lnTo>
                  <a:lnTo>
                    <a:pt x="3340" y="3572"/>
                  </a:lnTo>
                  <a:lnTo>
                    <a:pt x="3340" y="3614"/>
                  </a:lnTo>
                  <a:lnTo>
                    <a:pt x="3382" y="3635"/>
                  </a:lnTo>
                  <a:lnTo>
                    <a:pt x="3403" y="3656"/>
                  </a:lnTo>
                  <a:lnTo>
                    <a:pt x="3445" y="3677"/>
                  </a:lnTo>
                  <a:lnTo>
                    <a:pt x="3466" y="3677"/>
                  </a:lnTo>
                  <a:lnTo>
                    <a:pt x="3508" y="3656"/>
                  </a:lnTo>
                  <a:lnTo>
                    <a:pt x="3550" y="3635"/>
                  </a:lnTo>
                  <a:lnTo>
                    <a:pt x="3571" y="3593"/>
                  </a:lnTo>
                  <a:lnTo>
                    <a:pt x="3571" y="3551"/>
                  </a:lnTo>
                  <a:lnTo>
                    <a:pt x="3550" y="3361"/>
                  </a:lnTo>
                  <a:lnTo>
                    <a:pt x="3487" y="2962"/>
                  </a:lnTo>
                  <a:lnTo>
                    <a:pt x="3382" y="2395"/>
                  </a:lnTo>
                  <a:lnTo>
                    <a:pt x="3298" y="2101"/>
                  </a:lnTo>
                  <a:lnTo>
                    <a:pt x="3214" y="1786"/>
                  </a:lnTo>
                  <a:lnTo>
                    <a:pt x="3088" y="1471"/>
                  </a:lnTo>
                  <a:lnTo>
                    <a:pt x="2983" y="1156"/>
                  </a:lnTo>
                  <a:lnTo>
                    <a:pt x="2836" y="862"/>
                  </a:lnTo>
                  <a:lnTo>
                    <a:pt x="2668" y="609"/>
                  </a:lnTo>
                  <a:lnTo>
                    <a:pt x="2479" y="378"/>
                  </a:lnTo>
                  <a:lnTo>
                    <a:pt x="2374" y="273"/>
                  </a:lnTo>
                  <a:lnTo>
                    <a:pt x="2269" y="189"/>
                  </a:lnTo>
                  <a:lnTo>
                    <a:pt x="2164" y="126"/>
                  </a:lnTo>
                  <a:lnTo>
                    <a:pt x="2059" y="63"/>
                  </a:lnTo>
                  <a:lnTo>
                    <a:pt x="1933" y="21"/>
                  </a:lnTo>
                  <a:lnTo>
                    <a:pt x="1807" y="0"/>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42"/>
            <p:cNvSpPr/>
            <p:nvPr/>
          </p:nvSpPr>
          <p:spPr>
            <a:xfrm>
              <a:off x="3457050" y="862550"/>
              <a:ext cx="54125" cy="86175"/>
            </a:xfrm>
            <a:custGeom>
              <a:avLst/>
              <a:gdLst/>
              <a:ahLst/>
              <a:cxnLst/>
              <a:rect l="l" t="t" r="r" b="b"/>
              <a:pathLst>
                <a:path w="2165" h="3447" extrusionOk="0">
                  <a:moveTo>
                    <a:pt x="1177" y="1"/>
                  </a:moveTo>
                  <a:lnTo>
                    <a:pt x="1093" y="43"/>
                  </a:lnTo>
                  <a:lnTo>
                    <a:pt x="988" y="85"/>
                  </a:lnTo>
                  <a:lnTo>
                    <a:pt x="862" y="211"/>
                  </a:lnTo>
                  <a:lnTo>
                    <a:pt x="757" y="358"/>
                  </a:lnTo>
                  <a:lnTo>
                    <a:pt x="652" y="547"/>
                  </a:lnTo>
                  <a:lnTo>
                    <a:pt x="547" y="757"/>
                  </a:lnTo>
                  <a:lnTo>
                    <a:pt x="463" y="1009"/>
                  </a:lnTo>
                  <a:lnTo>
                    <a:pt x="379" y="1261"/>
                  </a:lnTo>
                  <a:lnTo>
                    <a:pt x="253" y="1787"/>
                  </a:lnTo>
                  <a:lnTo>
                    <a:pt x="148" y="2291"/>
                  </a:lnTo>
                  <a:lnTo>
                    <a:pt x="85" y="2753"/>
                  </a:lnTo>
                  <a:lnTo>
                    <a:pt x="1" y="3299"/>
                  </a:lnTo>
                  <a:lnTo>
                    <a:pt x="22" y="3362"/>
                  </a:lnTo>
                  <a:lnTo>
                    <a:pt x="43" y="3404"/>
                  </a:lnTo>
                  <a:lnTo>
                    <a:pt x="64" y="3425"/>
                  </a:lnTo>
                  <a:lnTo>
                    <a:pt x="106" y="3446"/>
                  </a:lnTo>
                  <a:lnTo>
                    <a:pt x="127" y="3446"/>
                  </a:lnTo>
                  <a:lnTo>
                    <a:pt x="169" y="3425"/>
                  </a:lnTo>
                  <a:lnTo>
                    <a:pt x="211" y="3404"/>
                  </a:lnTo>
                  <a:lnTo>
                    <a:pt x="232" y="3383"/>
                  </a:lnTo>
                  <a:lnTo>
                    <a:pt x="232" y="3341"/>
                  </a:lnTo>
                  <a:lnTo>
                    <a:pt x="337" y="2606"/>
                  </a:lnTo>
                  <a:lnTo>
                    <a:pt x="421" y="2144"/>
                  </a:lnTo>
                  <a:lnTo>
                    <a:pt x="526" y="1661"/>
                  </a:lnTo>
                  <a:lnTo>
                    <a:pt x="631" y="1219"/>
                  </a:lnTo>
                  <a:lnTo>
                    <a:pt x="778" y="799"/>
                  </a:lnTo>
                  <a:lnTo>
                    <a:pt x="862" y="631"/>
                  </a:lnTo>
                  <a:lnTo>
                    <a:pt x="946" y="484"/>
                  </a:lnTo>
                  <a:lnTo>
                    <a:pt x="1030" y="358"/>
                  </a:lnTo>
                  <a:lnTo>
                    <a:pt x="1135" y="274"/>
                  </a:lnTo>
                  <a:lnTo>
                    <a:pt x="1219" y="232"/>
                  </a:lnTo>
                  <a:lnTo>
                    <a:pt x="1324" y="232"/>
                  </a:lnTo>
                  <a:lnTo>
                    <a:pt x="1429" y="274"/>
                  </a:lnTo>
                  <a:lnTo>
                    <a:pt x="1513" y="358"/>
                  </a:lnTo>
                  <a:lnTo>
                    <a:pt x="1597" y="463"/>
                  </a:lnTo>
                  <a:lnTo>
                    <a:pt x="1660" y="610"/>
                  </a:lnTo>
                  <a:lnTo>
                    <a:pt x="1723" y="778"/>
                  </a:lnTo>
                  <a:lnTo>
                    <a:pt x="1786" y="967"/>
                  </a:lnTo>
                  <a:lnTo>
                    <a:pt x="1870" y="1408"/>
                  </a:lnTo>
                  <a:lnTo>
                    <a:pt x="1912" y="1892"/>
                  </a:lnTo>
                  <a:lnTo>
                    <a:pt x="1933" y="2375"/>
                  </a:lnTo>
                  <a:lnTo>
                    <a:pt x="1933" y="2858"/>
                  </a:lnTo>
                  <a:lnTo>
                    <a:pt x="1912" y="3320"/>
                  </a:lnTo>
                  <a:lnTo>
                    <a:pt x="1912" y="3362"/>
                  </a:lnTo>
                  <a:lnTo>
                    <a:pt x="1933" y="3404"/>
                  </a:lnTo>
                  <a:lnTo>
                    <a:pt x="1975" y="3425"/>
                  </a:lnTo>
                  <a:lnTo>
                    <a:pt x="2017" y="3446"/>
                  </a:lnTo>
                  <a:lnTo>
                    <a:pt x="2059" y="3446"/>
                  </a:lnTo>
                  <a:lnTo>
                    <a:pt x="2101" y="3404"/>
                  </a:lnTo>
                  <a:lnTo>
                    <a:pt x="2122" y="3383"/>
                  </a:lnTo>
                  <a:lnTo>
                    <a:pt x="2143" y="3320"/>
                  </a:lnTo>
                  <a:lnTo>
                    <a:pt x="2164" y="2711"/>
                  </a:lnTo>
                  <a:lnTo>
                    <a:pt x="2164" y="2207"/>
                  </a:lnTo>
                  <a:lnTo>
                    <a:pt x="2122" y="1640"/>
                  </a:lnTo>
                  <a:lnTo>
                    <a:pt x="2080" y="1345"/>
                  </a:lnTo>
                  <a:lnTo>
                    <a:pt x="2038" y="1072"/>
                  </a:lnTo>
                  <a:lnTo>
                    <a:pt x="1975" y="820"/>
                  </a:lnTo>
                  <a:lnTo>
                    <a:pt x="1891" y="568"/>
                  </a:lnTo>
                  <a:lnTo>
                    <a:pt x="1807" y="379"/>
                  </a:lnTo>
                  <a:lnTo>
                    <a:pt x="1681" y="190"/>
                  </a:lnTo>
                  <a:lnTo>
                    <a:pt x="1618" y="127"/>
                  </a:lnTo>
                  <a:lnTo>
                    <a:pt x="1534" y="85"/>
                  </a:lnTo>
                  <a:lnTo>
                    <a:pt x="1450" y="43"/>
                  </a:lnTo>
                  <a:lnTo>
                    <a:pt x="1366"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4" name="Google Shape;4124;p42"/>
            <p:cNvSpPr/>
            <p:nvPr/>
          </p:nvSpPr>
          <p:spPr>
            <a:xfrm>
              <a:off x="3440250" y="910350"/>
              <a:ext cx="25225" cy="19450"/>
            </a:xfrm>
            <a:custGeom>
              <a:avLst/>
              <a:gdLst/>
              <a:ahLst/>
              <a:cxnLst/>
              <a:rect l="l" t="t" r="r" b="b"/>
              <a:pathLst>
                <a:path w="1009" h="778" extrusionOk="0">
                  <a:moveTo>
                    <a:pt x="84" y="1"/>
                  </a:moveTo>
                  <a:lnTo>
                    <a:pt x="42" y="22"/>
                  </a:lnTo>
                  <a:lnTo>
                    <a:pt x="0" y="43"/>
                  </a:lnTo>
                  <a:lnTo>
                    <a:pt x="0" y="85"/>
                  </a:lnTo>
                  <a:lnTo>
                    <a:pt x="0" y="127"/>
                  </a:lnTo>
                  <a:lnTo>
                    <a:pt x="21" y="169"/>
                  </a:lnTo>
                  <a:lnTo>
                    <a:pt x="84" y="253"/>
                  </a:lnTo>
                  <a:lnTo>
                    <a:pt x="252" y="421"/>
                  </a:lnTo>
                  <a:lnTo>
                    <a:pt x="357" y="526"/>
                  </a:lnTo>
                  <a:lnTo>
                    <a:pt x="504" y="631"/>
                  </a:lnTo>
                  <a:lnTo>
                    <a:pt x="673" y="715"/>
                  </a:lnTo>
                  <a:lnTo>
                    <a:pt x="862" y="778"/>
                  </a:lnTo>
                  <a:lnTo>
                    <a:pt x="904" y="778"/>
                  </a:lnTo>
                  <a:lnTo>
                    <a:pt x="967" y="757"/>
                  </a:lnTo>
                  <a:lnTo>
                    <a:pt x="988" y="715"/>
                  </a:lnTo>
                  <a:lnTo>
                    <a:pt x="1009" y="694"/>
                  </a:lnTo>
                  <a:lnTo>
                    <a:pt x="1009" y="631"/>
                  </a:lnTo>
                  <a:lnTo>
                    <a:pt x="988" y="589"/>
                  </a:lnTo>
                  <a:lnTo>
                    <a:pt x="967" y="568"/>
                  </a:lnTo>
                  <a:lnTo>
                    <a:pt x="925" y="547"/>
                  </a:lnTo>
                  <a:lnTo>
                    <a:pt x="757" y="484"/>
                  </a:lnTo>
                  <a:lnTo>
                    <a:pt x="631" y="421"/>
                  </a:lnTo>
                  <a:lnTo>
                    <a:pt x="504" y="337"/>
                  </a:lnTo>
                  <a:lnTo>
                    <a:pt x="399" y="253"/>
                  </a:lnTo>
                  <a:lnTo>
                    <a:pt x="252" y="106"/>
                  </a:lnTo>
                  <a:lnTo>
                    <a:pt x="210" y="43"/>
                  </a:lnTo>
                  <a:lnTo>
                    <a:pt x="168"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42"/>
            <p:cNvSpPr/>
            <p:nvPr/>
          </p:nvSpPr>
          <p:spPr>
            <a:xfrm>
              <a:off x="3433425" y="929250"/>
              <a:ext cx="30475" cy="11075"/>
            </a:xfrm>
            <a:custGeom>
              <a:avLst/>
              <a:gdLst/>
              <a:ahLst/>
              <a:cxnLst/>
              <a:rect l="l" t="t" r="r" b="b"/>
              <a:pathLst>
                <a:path w="1219" h="443" extrusionOk="0">
                  <a:moveTo>
                    <a:pt x="63" y="1"/>
                  </a:moveTo>
                  <a:lnTo>
                    <a:pt x="21" y="22"/>
                  </a:lnTo>
                  <a:lnTo>
                    <a:pt x="0" y="64"/>
                  </a:lnTo>
                  <a:lnTo>
                    <a:pt x="0" y="106"/>
                  </a:lnTo>
                  <a:lnTo>
                    <a:pt x="0" y="148"/>
                  </a:lnTo>
                  <a:lnTo>
                    <a:pt x="21" y="190"/>
                  </a:lnTo>
                  <a:lnTo>
                    <a:pt x="84" y="232"/>
                  </a:lnTo>
                  <a:lnTo>
                    <a:pt x="252" y="316"/>
                  </a:lnTo>
                  <a:lnTo>
                    <a:pt x="357" y="358"/>
                  </a:lnTo>
                  <a:lnTo>
                    <a:pt x="525" y="400"/>
                  </a:lnTo>
                  <a:lnTo>
                    <a:pt x="693" y="421"/>
                  </a:lnTo>
                  <a:lnTo>
                    <a:pt x="925" y="442"/>
                  </a:lnTo>
                  <a:lnTo>
                    <a:pt x="1114" y="442"/>
                  </a:lnTo>
                  <a:lnTo>
                    <a:pt x="1156" y="421"/>
                  </a:lnTo>
                  <a:lnTo>
                    <a:pt x="1198" y="400"/>
                  </a:lnTo>
                  <a:lnTo>
                    <a:pt x="1219" y="358"/>
                  </a:lnTo>
                  <a:lnTo>
                    <a:pt x="1219" y="316"/>
                  </a:lnTo>
                  <a:lnTo>
                    <a:pt x="1219" y="274"/>
                  </a:lnTo>
                  <a:lnTo>
                    <a:pt x="1198" y="232"/>
                  </a:lnTo>
                  <a:lnTo>
                    <a:pt x="1156" y="211"/>
                  </a:lnTo>
                  <a:lnTo>
                    <a:pt x="883" y="211"/>
                  </a:lnTo>
                  <a:lnTo>
                    <a:pt x="672" y="190"/>
                  </a:lnTo>
                  <a:lnTo>
                    <a:pt x="525" y="169"/>
                  </a:lnTo>
                  <a:lnTo>
                    <a:pt x="399" y="127"/>
                  </a:lnTo>
                  <a:lnTo>
                    <a:pt x="231" y="64"/>
                  </a:lnTo>
                  <a:lnTo>
                    <a:pt x="189" y="22"/>
                  </a:lnTo>
                  <a:lnTo>
                    <a:pt x="147"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42"/>
            <p:cNvSpPr/>
            <p:nvPr/>
          </p:nvSpPr>
          <p:spPr>
            <a:xfrm>
              <a:off x="3726475" y="935025"/>
              <a:ext cx="40450" cy="17900"/>
            </a:xfrm>
            <a:custGeom>
              <a:avLst/>
              <a:gdLst/>
              <a:ahLst/>
              <a:cxnLst/>
              <a:rect l="l" t="t" r="r" b="b"/>
              <a:pathLst>
                <a:path w="1618" h="716" extrusionOk="0">
                  <a:moveTo>
                    <a:pt x="1492" y="1"/>
                  </a:moveTo>
                  <a:lnTo>
                    <a:pt x="1450" y="22"/>
                  </a:lnTo>
                  <a:lnTo>
                    <a:pt x="1408" y="43"/>
                  </a:lnTo>
                  <a:lnTo>
                    <a:pt x="1345" y="106"/>
                  </a:lnTo>
                  <a:lnTo>
                    <a:pt x="1261" y="169"/>
                  </a:lnTo>
                  <a:lnTo>
                    <a:pt x="1135" y="232"/>
                  </a:lnTo>
                  <a:lnTo>
                    <a:pt x="946" y="316"/>
                  </a:lnTo>
                  <a:lnTo>
                    <a:pt x="736" y="379"/>
                  </a:lnTo>
                  <a:lnTo>
                    <a:pt x="441" y="442"/>
                  </a:lnTo>
                  <a:lnTo>
                    <a:pt x="105" y="484"/>
                  </a:lnTo>
                  <a:lnTo>
                    <a:pt x="63" y="505"/>
                  </a:lnTo>
                  <a:lnTo>
                    <a:pt x="21" y="526"/>
                  </a:lnTo>
                  <a:lnTo>
                    <a:pt x="0" y="568"/>
                  </a:lnTo>
                  <a:lnTo>
                    <a:pt x="0" y="610"/>
                  </a:lnTo>
                  <a:lnTo>
                    <a:pt x="21" y="652"/>
                  </a:lnTo>
                  <a:lnTo>
                    <a:pt x="42" y="694"/>
                  </a:lnTo>
                  <a:lnTo>
                    <a:pt x="63" y="715"/>
                  </a:lnTo>
                  <a:lnTo>
                    <a:pt x="126" y="715"/>
                  </a:lnTo>
                  <a:lnTo>
                    <a:pt x="505" y="673"/>
                  </a:lnTo>
                  <a:lnTo>
                    <a:pt x="820" y="589"/>
                  </a:lnTo>
                  <a:lnTo>
                    <a:pt x="1072" y="505"/>
                  </a:lnTo>
                  <a:lnTo>
                    <a:pt x="1261" y="421"/>
                  </a:lnTo>
                  <a:lnTo>
                    <a:pt x="1408" y="337"/>
                  </a:lnTo>
                  <a:lnTo>
                    <a:pt x="1513" y="274"/>
                  </a:lnTo>
                  <a:lnTo>
                    <a:pt x="1597" y="190"/>
                  </a:lnTo>
                  <a:lnTo>
                    <a:pt x="1618" y="169"/>
                  </a:lnTo>
                  <a:lnTo>
                    <a:pt x="1618" y="106"/>
                  </a:lnTo>
                  <a:lnTo>
                    <a:pt x="1618" y="64"/>
                  </a:lnTo>
                  <a:lnTo>
                    <a:pt x="1576" y="43"/>
                  </a:lnTo>
                  <a:lnTo>
                    <a:pt x="1534" y="22"/>
                  </a:lnTo>
                  <a:lnTo>
                    <a:pt x="1492"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7" name="Google Shape;4127;p42"/>
            <p:cNvSpPr/>
            <p:nvPr/>
          </p:nvSpPr>
          <p:spPr>
            <a:xfrm>
              <a:off x="3730675" y="959725"/>
              <a:ext cx="33100" cy="6850"/>
            </a:xfrm>
            <a:custGeom>
              <a:avLst/>
              <a:gdLst/>
              <a:ahLst/>
              <a:cxnLst/>
              <a:rect l="l" t="t" r="r" b="b"/>
              <a:pathLst>
                <a:path w="1324" h="274" extrusionOk="0">
                  <a:moveTo>
                    <a:pt x="84" y="0"/>
                  </a:moveTo>
                  <a:lnTo>
                    <a:pt x="42" y="21"/>
                  </a:lnTo>
                  <a:lnTo>
                    <a:pt x="21" y="63"/>
                  </a:lnTo>
                  <a:lnTo>
                    <a:pt x="0" y="105"/>
                  </a:lnTo>
                  <a:lnTo>
                    <a:pt x="0" y="147"/>
                  </a:lnTo>
                  <a:lnTo>
                    <a:pt x="21" y="189"/>
                  </a:lnTo>
                  <a:lnTo>
                    <a:pt x="63" y="231"/>
                  </a:lnTo>
                  <a:lnTo>
                    <a:pt x="105" y="231"/>
                  </a:lnTo>
                  <a:lnTo>
                    <a:pt x="400" y="273"/>
                  </a:lnTo>
                  <a:lnTo>
                    <a:pt x="904" y="273"/>
                  </a:lnTo>
                  <a:lnTo>
                    <a:pt x="1093" y="252"/>
                  </a:lnTo>
                  <a:lnTo>
                    <a:pt x="1240" y="231"/>
                  </a:lnTo>
                  <a:lnTo>
                    <a:pt x="1282" y="210"/>
                  </a:lnTo>
                  <a:lnTo>
                    <a:pt x="1324" y="189"/>
                  </a:lnTo>
                  <a:lnTo>
                    <a:pt x="1324" y="147"/>
                  </a:lnTo>
                  <a:lnTo>
                    <a:pt x="1324" y="105"/>
                  </a:lnTo>
                  <a:lnTo>
                    <a:pt x="1324" y="63"/>
                  </a:lnTo>
                  <a:lnTo>
                    <a:pt x="1282" y="21"/>
                  </a:lnTo>
                  <a:lnTo>
                    <a:pt x="1240" y="0"/>
                  </a:lnTo>
                  <a:lnTo>
                    <a:pt x="1198" y="0"/>
                  </a:lnTo>
                  <a:lnTo>
                    <a:pt x="1114" y="21"/>
                  </a:lnTo>
                  <a:lnTo>
                    <a:pt x="883" y="42"/>
                  </a:lnTo>
                  <a:lnTo>
                    <a:pt x="358" y="42"/>
                  </a:lnTo>
                  <a:lnTo>
                    <a:pt x="126" y="0"/>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8" name="Google Shape;4128;p42"/>
            <p:cNvSpPr/>
            <p:nvPr/>
          </p:nvSpPr>
          <p:spPr>
            <a:xfrm>
              <a:off x="4249025" y="2495375"/>
              <a:ext cx="2125" cy="5800"/>
            </a:xfrm>
            <a:custGeom>
              <a:avLst/>
              <a:gdLst/>
              <a:ahLst/>
              <a:cxnLst/>
              <a:rect l="l" t="t" r="r" b="b"/>
              <a:pathLst>
                <a:path w="85" h="232" extrusionOk="0">
                  <a:moveTo>
                    <a:pt x="22" y="0"/>
                  </a:moveTo>
                  <a:lnTo>
                    <a:pt x="22" y="0"/>
                  </a:lnTo>
                  <a:lnTo>
                    <a:pt x="85" y="231"/>
                  </a:lnTo>
                  <a:lnTo>
                    <a:pt x="85" y="231"/>
                  </a:lnTo>
                  <a:lnTo>
                    <a:pt x="22" y="0"/>
                  </a:lnTo>
                  <a:close/>
                  <a:moveTo>
                    <a:pt x="1" y="0"/>
                  </a:moveTo>
                  <a:lnTo>
                    <a:pt x="1" y="0"/>
                  </a:lnTo>
                  <a:lnTo>
                    <a:pt x="22" y="0"/>
                  </a:lnTo>
                  <a:lnTo>
                    <a:pt x="22" y="0"/>
                  </a:lnTo>
                  <a:lnTo>
                    <a:pt x="1" y="0"/>
                  </a:lnTo>
                  <a:close/>
                  <a:moveTo>
                    <a:pt x="1" y="0"/>
                  </a:moveTo>
                  <a:lnTo>
                    <a:pt x="1" y="0"/>
                  </a:lnTo>
                  <a:lnTo>
                    <a:pt x="1" y="0"/>
                  </a:lnTo>
                  <a:lnTo>
                    <a:pt x="1" y="0"/>
                  </a:lnTo>
                  <a:close/>
                </a:path>
              </a:pathLst>
            </a:custGeom>
            <a:solidFill>
              <a:srgbClr val="B5B1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42"/>
            <p:cNvSpPr/>
            <p:nvPr/>
          </p:nvSpPr>
          <p:spPr>
            <a:xfrm>
              <a:off x="4249550" y="2495375"/>
              <a:ext cx="1600" cy="5800"/>
            </a:xfrm>
            <a:custGeom>
              <a:avLst/>
              <a:gdLst/>
              <a:ahLst/>
              <a:cxnLst/>
              <a:rect l="l" t="t" r="r" b="b"/>
              <a:pathLst>
                <a:path w="64" h="232" fill="none" extrusionOk="0">
                  <a:moveTo>
                    <a:pt x="1" y="0"/>
                  </a:moveTo>
                  <a:lnTo>
                    <a:pt x="1" y="0"/>
                  </a:lnTo>
                  <a:lnTo>
                    <a:pt x="64" y="231"/>
                  </a:lnTo>
                  <a:lnTo>
                    <a:pt x="64" y="231"/>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42"/>
            <p:cNvSpPr/>
            <p:nvPr/>
          </p:nvSpPr>
          <p:spPr>
            <a:xfrm>
              <a:off x="4249025" y="2495375"/>
              <a:ext cx="550" cy="25"/>
            </a:xfrm>
            <a:custGeom>
              <a:avLst/>
              <a:gdLst/>
              <a:ahLst/>
              <a:cxnLst/>
              <a:rect l="l" t="t" r="r" b="b"/>
              <a:pathLst>
                <a:path w="22" h="1" fill="none" extrusionOk="0">
                  <a:moveTo>
                    <a:pt x="1" y="0"/>
                  </a:moveTo>
                  <a:lnTo>
                    <a:pt x="1" y="0"/>
                  </a:lnTo>
                  <a:lnTo>
                    <a:pt x="22" y="0"/>
                  </a:lnTo>
                  <a:lnTo>
                    <a:pt x="22"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42"/>
            <p:cNvSpPr/>
            <p:nvPr/>
          </p:nvSpPr>
          <p:spPr>
            <a:xfrm>
              <a:off x="4249025" y="2495375"/>
              <a:ext cx="25" cy="25"/>
            </a:xfrm>
            <a:custGeom>
              <a:avLst/>
              <a:gdLst/>
              <a:ahLst/>
              <a:cxnLst/>
              <a:rect l="l" t="t" r="r" b="b"/>
              <a:pathLst>
                <a:path w="1" h="1" fill="none" extrusionOk="0">
                  <a:moveTo>
                    <a:pt x="1" y="0"/>
                  </a:move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42"/>
            <p:cNvSpPr/>
            <p:nvPr/>
          </p:nvSpPr>
          <p:spPr>
            <a:xfrm>
              <a:off x="3321550" y="2494325"/>
              <a:ext cx="938000" cy="43600"/>
            </a:xfrm>
            <a:custGeom>
              <a:avLst/>
              <a:gdLst/>
              <a:ahLst/>
              <a:cxnLst/>
              <a:rect l="l" t="t" r="r" b="b"/>
              <a:pathLst>
                <a:path w="37520" h="1744" extrusionOk="0">
                  <a:moveTo>
                    <a:pt x="43" y="0"/>
                  </a:moveTo>
                  <a:lnTo>
                    <a:pt x="1" y="547"/>
                  </a:lnTo>
                  <a:lnTo>
                    <a:pt x="12731" y="946"/>
                  </a:lnTo>
                  <a:lnTo>
                    <a:pt x="12836" y="0"/>
                  </a:lnTo>
                  <a:close/>
                  <a:moveTo>
                    <a:pt x="13088" y="0"/>
                  </a:moveTo>
                  <a:lnTo>
                    <a:pt x="12983" y="967"/>
                  </a:lnTo>
                  <a:lnTo>
                    <a:pt x="16575" y="1072"/>
                  </a:lnTo>
                  <a:lnTo>
                    <a:pt x="16702" y="0"/>
                  </a:lnTo>
                  <a:close/>
                  <a:moveTo>
                    <a:pt x="16954" y="0"/>
                  </a:moveTo>
                  <a:lnTo>
                    <a:pt x="16807" y="1093"/>
                  </a:lnTo>
                  <a:lnTo>
                    <a:pt x="37520" y="1744"/>
                  </a:lnTo>
                  <a:lnTo>
                    <a:pt x="37331" y="883"/>
                  </a:lnTo>
                  <a:lnTo>
                    <a:pt x="37184" y="273"/>
                  </a:lnTo>
                  <a:lnTo>
                    <a:pt x="37121" y="42"/>
                  </a:lnTo>
                  <a:lnTo>
                    <a:pt x="37100" y="42"/>
                  </a:lnTo>
                  <a:lnTo>
                    <a:pt x="37100" y="0"/>
                  </a:lnTo>
                  <a:close/>
                </a:path>
              </a:pathLst>
            </a:custGeom>
            <a:solidFill>
              <a:srgbClr val="4824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42"/>
            <p:cNvSpPr/>
            <p:nvPr/>
          </p:nvSpPr>
          <p:spPr>
            <a:xfrm>
              <a:off x="3321550" y="2494325"/>
              <a:ext cx="320925" cy="23650"/>
            </a:xfrm>
            <a:custGeom>
              <a:avLst/>
              <a:gdLst/>
              <a:ahLst/>
              <a:cxnLst/>
              <a:rect l="l" t="t" r="r" b="b"/>
              <a:pathLst>
                <a:path w="12837" h="946" fill="none" extrusionOk="0">
                  <a:moveTo>
                    <a:pt x="12836" y="0"/>
                  </a:moveTo>
                  <a:lnTo>
                    <a:pt x="43" y="0"/>
                  </a:lnTo>
                  <a:lnTo>
                    <a:pt x="43" y="0"/>
                  </a:lnTo>
                  <a:lnTo>
                    <a:pt x="43" y="0"/>
                  </a:lnTo>
                  <a:lnTo>
                    <a:pt x="1" y="547"/>
                  </a:lnTo>
                  <a:lnTo>
                    <a:pt x="12731" y="946"/>
                  </a:lnTo>
                  <a:lnTo>
                    <a:pt x="1283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42"/>
            <p:cNvSpPr/>
            <p:nvPr/>
          </p:nvSpPr>
          <p:spPr>
            <a:xfrm>
              <a:off x="3646125" y="2494325"/>
              <a:ext cx="92975" cy="26800"/>
            </a:xfrm>
            <a:custGeom>
              <a:avLst/>
              <a:gdLst/>
              <a:ahLst/>
              <a:cxnLst/>
              <a:rect l="l" t="t" r="r" b="b"/>
              <a:pathLst>
                <a:path w="3719" h="1072" fill="none" extrusionOk="0">
                  <a:moveTo>
                    <a:pt x="3719" y="0"/>
                  </a:moveTo>
                  <a:lnTo>
                    <a:pt x="105" y="0"/>
                  </a:lnTo>
                  <a:lnTo>
                    <a:pt x="0" y="967"/>
                  </a:lnTo>
                  <a:lnTo>
                    <a:pt x="3592" y="1072"/>
                  </a:lnTo>
                  <a:lnTo>
                    <a:pt x="371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42"/>
            <p:cNvSpPr/>
            <p:nvPr/>
          </p:nvSpPr>
          <p:spPr>
            <a:xfrm>
              <a:off x="3741700" y="2494325"/>
              <a:ext cx="517850" cy="43600"/>
            </a:xfrm>
            <a:custGeom>
              <a:avLst/>
              <a:gdLst/>
              <a:ahLst/>
              <a:cxnLst/>
              <a:rect l="l" t="t" r="r" b="b"/>
              <a:pathLst>
                <a:path w="20714" h="1744" fill="none" extrusionOk="0">
                  <a:moveTo>
                    <a:pt x="20294" y="0"/>
                  </a:moveTo>
                  <a:lnTo>
                    <a:pt x="148" y="0"/>
                  </a:lnTo>
                  <a:lnTo>
                    <a:pt x="1" y="1093"/>
                  </a:lnTo>
                  <a:lnTo>
                    <a:pt x="20714" y="1744"/>
                  </a:lnTo>
                  <a:lnTo>
                    <a:pt x="20714" y="1744"/>
                  </a:lnTo>
                  <a:lnTo>
                    <a:pt x="20525" y="883"/>
                  </a:lnTo>
                  <a:lnTo>
                    <a:pt x="20378" y="273"/>
                  </a:lnTo>
                  <a:lnTo>
                    <a:pt x="20378" y="273"/>
                  </a:lnTo>
                  <a:lnTo>
                    <a:pt x="20315" y="42"/>
                  </a:lnTo>
                  <a:lnTo>
                    <a:pt x="20315" y="42"/>
                  </a:lnTo>
                  <a:lnTo>
                    <a:pt x="20315" y="42"/>
                  </a:lnTo>
                  <a:lnTo>
                    <a:pt x="20315" y="42"/>
                  </a:lnTo>
                  <a:lnTo>
                    <a:pt x="20294" y="42"/>
                  </a:lnTo>
                  <a:lnTo>
                    <a:pt x="20294" y="42"/>
                  </a:lnTo>
                  <a:lnTo>
                    <a:pt x="20294" y="42"/>
                  </a:lnTo>
                  <a:lnTo>
                    <a:pt x="20294" y="42"/>
                  </a:lnTo>
                  <a:lnTo>
                    <a:pt x="20294" y="42"/>
                  </a:lnTo>
                  <a:lnTo>
                    <a:pt x="2029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42"/>
            <p:cNvSpPr/>
            <p:nvPr/>
          </p:nvSpPr>
          <p:spPr>
            <a:xfrm>
              <a:off x="3735925" y="2494325"/>
              <a:ext cx="9475" cy="27325"/>
            </a:xfrm>
            <a:custGeom>
              <a:avLst/>
              <a:gdLst/>
              <a:ahLst/>
              <a:cxnLst/>
              <a:rect l="l" t="t" r="r" b="b"/>
              <a:pathLst>
                <a:path w="379" h="1093" extrusionOk="0">
                  <a:moveTo>
                    <a:pt x="127" y="0"/>
                  </a:moveTo>
                  <a:lnTo>
                    <a:pt x="0" y="1072"/>
                  </a:lnTo>
                  <a:lnTo>
                    <a:pt x="232" y="1093"/>
                  </a:lnTo>
                  <a:lnTo>
                    <a:pt x="37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42"/>
            <p:cNvSpPr/>
            <p:nvPr/>
          </p:nvSpPr>
          <p:spPr>
            <a:xfrm>
              <a:off x="3322600" y="2494325"/>
              <a:ext cx="926450" cy="25"/>
            </a:xfrm>
            <a:custGeom>
              <a:avLst/>
              <a:gdLst/>
              <a:ahLst/>
              <a:cxnLst/>
              <a:rect l="l" t="t" r="r" b="b"/>
              <a:pathLst>
                <a:path w="37058" h="1" extrusionOk="0">
                  <a:moveTo>
                    <a:pt x="37058" y="0"/>
                  </a:moveTo>
                  <a:lnTo>
                    <a:pt x="1" y="0"/>
                  </a:lnTo>
                  <a:lnTo>
                    <a:pt x="12794" y="0"/>
                  </a:lnTo>
                  <a:lnTo>
                    <a:pt x="13046" y="0"/>
                  </a:lnTo>
                  <a:lnTo>
                    <a:pt x="16660" y="0"/>
                  </a:lnTo>
                  <a:lnTo>
                    <a:pt x="16912" y="0"/>
                  </a:lnTo>
                  <a:lnTo>
                    <a:pt x="37058" y="0"/>
                  </a:lnTo>
                  <a:lnTo>
                    <a:pt x="37058" y="0"/>
                  </a:lnTo>
                  <a:close/>
                </a:path>
              </a:pathLst>
            </a:custGeom>
            <a:solidFill>
              <a:srgbClr val="00A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42"/>
            <p:cNvSpPr/>
            <p:nvPr/>
          </p:nvSpPr>
          <p:spPr>
            <a:xfrm>
              <a:off x="3594125" y="1093650"/>
              <a:ext cx="74075" cy="60950"/>
            </a:xfrm>
            <a:custGeom>
              <a:avLst/>
              <a:gdLst/>
              <a:ahLst/>
              <a:cxnLst/>
              <a:rect l="l" t="t" r="r" b="b"/>
              <a:pathLst>
                <a:path w="2963" h="2438" extrusionOk="0">
                  <a:moveTo>
                    <a:pt x="2963" y="0"/>
                  </a:moveTo>
                  <a:lnTo>
                    <a:pt x="2689" y="105"/>
                  </a:lnTo>
                  <a:lnTo>
                    <a:pt x="2416" y="189"/>
                  </a:lnTo>
                  <a:lnTo>
                    <a:pt x="1891" y="357"/>
                  </a:lnTo>
                  <a:lnTo>
                    <a:pt x="1387" y="462"/>
                  </a:lnTo>
                  <a:lnTo>
                    <a:pt x="946" y="525"/>
                  </a:lnTo>
                  <a:lnTo>
                    <a:pt x="547" y="567"/>
                  </a:lnTo>
                  <a:lnTo>
                    <a:pt x="253" y="588"/>
                  </a:lnTo>
                  <a:lnTo>
                    <a:pt x="0" y="609"/>
                  </a:lnTo>
                  <a:lnTo>
                    <a:pt x="232" y="1009"/>
                  </a:lnTo>
                  <a:lnTo>
                    <a:pt x="463" y="1345"/>
                  </a:lnTo>
                  <a:lnTo>
                    <a:pt x="673" y="1618"/>
                  </a:lnTo>
                  <a:lnTo>
                    <a:pt x="862" y="1870"/>
                  </a:lnTo>
                  <a:lnTo>
                    <a:pt x="1051" y="2059"/>
                  </a:lnTo>
                  <a:lnTo>
                    <a:pt x="1219" y="2206"/>
                  </a:lnTo>
                  <a:lnTo>
                    <a:pt x="1387" y="2311"/>
                  </a:lnTo>
                  <a:lnTo>
                    <a:pt x="1534" y="2395"/>
                  </a:lnTo>
                  <a:lnTo>
                    <a:pt x="1681" y="2437"/>
                  </a:lnTo>
                  <a:lnTo>
                    <a:pt x="1828" y="2437"/>
                  </a:lnTo>
                  <a:lnTo>
                    <a:pt x="1933" y="2416"/>
                  </a:lnTo>
                  <a:lnTo>
                    <a:pt x="2059" y="2374"/>
                  </a:lnTo>
                  <a:lnTo>
                    <a:pt x="2164" y="2311"/>
                  </a:lnTo>
                  <a:lnTo>
                    <a:pt x="2269" y="2206"/>
                  </a:lnTo>
                  <a:lnTo>
                    <a:pt x="2353" y="2101"/>
                  </a:lnTo>
                  <a:lnTo>
                    <a:pt x="2437" y="1975"/>
                  </a:lnTo>
                  <a:lnTo>
                    <a:pt x="2584" y="1681"/>
                  </a:lnTo>
                  <a:lnTo>
                    <a:pt x="2710" y="1366"/>
                  </a:lnTo>
                  <a:lnTo>
                    <a:pt x="2794" y="1030"/>
                  </a:lnTo>
                  <a:lnTo>
                    <a:pt x="2857" y="715"/>
                  </a:lnTo>
                  <a:lnTo>
                    <a:pt x="2941" y="210"/>
                  </a:lnTo>
                  <a:lnTo>
                    <a:pt x="296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42"/>
            <p:cNvSpPr/>
            <p:nvPr/>
          </p:nvSpPr>
          <p:spPr>
            <a:xfrm>
              <a:off x="4179175" y="2794200"/>
              <a:ext cx="71450" cy="2420625"/>
            </a:xfrm>
            <a:custGeom>
              <a:avLst/>
              <a:gdLst/>
              <a:ahLst/>
              <a:cxnLst/>
              <a:rect l="l" t="t" r="r" b="b"/>
              <a:pathLst>
                <a:path w="2858" h="96825" extrusionOk="0">
                  <a:moveTo>
                    <a:pt x="2501" y="1"/>
                  </a:moveTo>
                  <a:lnTo>
                    <a:pt x="2459" y="22"/>
                  </a:lnTo>
                  <a:lnTo>
                    <a:pt x="2417" y="43"/>
                  </a:lnTo>
                  <a:lnTo>
                    <a:pt x="2396" y="85"/>
                  </a:lnTo>
                  <a:lnTo>
                    <a:pt x="2396" y="127"/>
                  </a:lnTo>
                  <a:lnTo>
                    <a:pt x="2459" y="1933"/>
                  </a:lnTo>
                  <a:lnTo>
                    <a:pt x="2501" y="4076"/>
                  </a:lnTo>
                  <a:lnTo>
                    <a:pt x="2543" y="7017"/>
                  </a:lnTo>
                  <a:lnTo>
                    <a:pt x="2606" y="10735"/>
                  </a:lnTo>
                  <a:lnTo>
                    <a:pt x="2627" y="15189"/>
                  </a:lnTo>
                  <a:lnTo>
                    <a:pt x="2627" y="20399"/>
                  </a:lnTo>
                  <a:lnTo>
                    <a:pt x="2606" y="26302"/>
                  </a:lnTo>
                  <a:lnTo>
                    <a:pt x="2522" y="32898"/>
                  </a:lnTo>
                  <a:lnTo>
                    <a:pt x="2396" y="40167"/>
                  </a:lnTo>
                  <a:lnTo>
                    <a:pt x="2312" y="44032"/>
                  </a:lnTo>
                  <a:lnTo>
                    <a:pt x="2206" y="48087"/>
                  </a:lnTo>
                  <a:lnTo>
                    <a:pt x="2101" y="52288"/>
                  </a:lnTo>
                  <a:lnTo>
                    <a:pt x="1954" y="56637"/>
                  </a:lnTo>
                  <a:lnTo>
                    <a:pt x="1786" y="61132"/>
                  </a:lnTo>
                  <a:lnTo>
                    <a:pt x="1618" y="65775"/>
                  </a:lnTo>
                  <a:lnTo>
                    <a:pt x="1408" y="70586"/>
                  </a:lnTo>
                  <a:lnTo>
                    <a:pt x="1177" y="75523"/>
                  </a:lnTo>
                  <a:lnTo>
                    <a:pt x="925" y="80606"/>
                  </a:lnTo>
                  <a:lnTo>
                    <a:pt x="631" y="85837"/>
                  </a:lnTo>
                  <a:lnTo>
                    <a:pt x="337" y="91194"/>
                  </a:lnTo>
                  <a:lnTo>
                    <a:pt x="1" y="96698"/>
                  </a:lnTo>
                  <a:lnTo>
                    <a:pt x="1" y="96740"/>
                  </a:lnTo>
                  <a:lnTo>
                    <a:pt x="22" y="96782"/>
                  </a:lnTo>
                  <a:lnTo>
                    <a:pt x="64" y="96803"/>
                  </a:lnTo>
                  <a:lnTo>
                    <a:pt x="106" y="96824"/>
                  </a:lnTo>
                  <a:lnTo>
                    <a:pt x="148" y="96824"/>
                  </a:lnTo>
                  <a:lnTo>
                    <a:pt x="190" y="96782"/>
                  </a:lnTo>
                  <a:lnTo>
                    <a:pt x="211" y="96761"/>
                  </a:lnTo>
                  <a:lnTo>
                    <a:pt x="232" y="96719"/>
                  </a:lnTo>
                  <a:lnTo>
                    <a:pt x="568" y="91215"/>
                  </a:lnTo>
                  <a:lnTo>
                    <a:pt x="862" y="85858"/>
                  </a:lnTo>
                  <a:lnTo>
                    <a:pt x="1156" y="80627"/>
                  </a:lnTo>
                  <a:lnTo>
                    <a:pt x="1408" y="75544"/>
                  </a:lnTo>
                  <a:lnTo>
                    <a:pt x="1639" y="70586"/>
                  </a:lnTo>
                  <a:lnTo>
                    <a:pt x="1849" y="65796"/>
                  </a:lnTo>
                  <a:lnTo>
                    <a:pt x="2017" y="61132"/>
                  </a:lnTo>
                  <a:lnTo>
                    <a:pt x="2185" y="56637"/>
                  </a:lnTo>
                  <a:lnTo>
                    <a:pt x="2333" y="52288"/>
                  </a:lnTo>
                  <a:lnTo>
                    <a:pt x="2438" y="48087"/>
                  </a:lnTo>
                  <a:lnTo>
                    <a:pt x="2543" y="44053"/>
                  </a:lnTo>
                  <a:lnTo>
                    <a:pt x="2627" y="40167"/>
                  </a:lnTo>
                  <a:lnTo>
                    <a:pt x="2753" y="32898"/>
                  </a:lnTo>
                  <a:lnTo>
                    <a:pt x="2837" y="26302"/>
                  </a:lnTo>
                  <a:lnTo>
                    <a:pt x="2858" y="20378"/>
                  </a:lnTo>
                  <a:lnTo>
                    <a:pt x="2858" y="15189"/>
                  </a:lnTo>
                  <a:lnTo>
                    <a:pt x="2837" y="10735"/>
                  </a:lnTo>
                  <a:lnTo>
                    <a:pt x="2774" y="7017"/>
                  </a:lnTo>
                  <a:lnTo>
                    <a:pt x="2732" y="4076"/>
                  </a:lnTo>
                  <a:lnTo>
                    <a:pt x="2690" y="1933"/>
                  </a:lnTo>
                  <a:lnTo>
                    <a:pt x="2627" y="106"/>
                  </a:lnTo>
                  <a:lnTo>
                    <a:pt x="2606" y="64"/>
                  </a:lnTo>
                  <a:lnTo>
                    <a:pt x="2585" y="43"/>
                  </a:lnTo>
                  <a:lnTo>
                    <a:pt x="2543" y="22"/>
                  </a:lnTo>
                  <a:lnTo>
                    <a:pt x="25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42"/>
            <p:cNvSpPr/>
            <p:nvPr/>
          </p:nvSpPr>
          <p:spPr>
            <a:xfrm>
              <a:off x="3245925" y="5251025"/>
              <a:ext cx="471125" cy="225850"/>
            </a:xfrm>
            <a:custGeom>
              <a:avLst/>
              <a:gdLst/>
              <a:ahLst/>
              <a:cxnLst/>
              <a:rect l="l" t="t" r="r" b="b"/>
              <a:pathLst>
                <a:path w="18845" h="9034" extrusionOk="0">
                  <a:moveTo>
                    <a:pt x="9811" y="1"/>
                  </a:moveTo>
                  <a:lnTo>
                    <a:pt x="9748" y="169"/>
                  </a:lnTo>
                  <a:lnTo>
                    <a:pt x="9664" y="358"/>
                  </a:lnTo>
                  <a:lnTo>
                    <a:pt x="9517" y="610"/>
                  </a:lnTo>
                  <a:lnTo>
                    <a:pt x="9307" y="925"/>
                  </a:lnTo>
                  <a:lnTo>
                    <a:pt x="9034" y="1303"/>
                  </a:lnTo>
                  <a:lnTo>
                    <a:pt x="8656" y="1723"/>
                  </a:lnTo>
                  <a:lnTo>
                    <a:pt x="8193" y="2165"/>
                  </a:lnTo>
                  <a:lnTo>
                    <a:pt x="7941" y="2417"/>
                  </a:lnTo>
                  <a:lnTo>
                    <a:pt x="7647" y="2669"/>
                  </a:lnTo>
                  <a:lnTo>
                    <a:pt x="7311" y="2921"/>
                  </a:lnTo>
                  <a:lnTo>
                    <a:pt x="6975" y="3173"/>
                  </a:lnTo>
                  <a:lnTo>
                    <a:pt x="6576" y="3446"/>
                  </a:lnTo>
                  <a:lnTo>
                    <a:pt x="6177" y="3719"/>
                  </a:lnTo>
                  <a:lnTo>
                    <a:pt x="5715" y="3992"/>
                  </a:lnTo>
                  <a:lnTo>
                    <a:pt x="5231" y="4265"/>
                  </a:lnTo>
                  <a:lnTo>
                    <a:pt x="4727" y="4538"/>
                  </a:lnTo>
                  <a:lnTo>
                    <a:pt x="4160" y="4811"/>
                  </a:lnTo>
                  <a:lnTo>
                    <a:pt x="3572" y="5085"/>
                  </a:lnTo>
                  <a:lnTo>
                    <a:pt x="2942" y="5358"/>
                  </a:lnTo>
                  <a:lnTo>
                    <a:pt x="2269" y="5631"/>
                  </a:lnTo>
                  <a:lnTo>
                    <a:pt x="1555" y="5904"/>
                  </a:lnTo>
                  <a:lnTo>
                    <a:pt x="799" y="6177"/>
                  </a:lnTo>
                  <a:lnTo>
                    <a:pt x="1" y="6450"/>
                  </a:lnTo>
                  <a:lnTo>
                    <a:pt x="883" y="9034"/>
                  </a:lnTo>
                  <a:lnTo>
                    <a:pt x="18844" y="9034"/>
                  </a:lnTo>
                  <a:lnTo>
                    <a:pt x="17899" y="652"/>
                  </a:lnTo>
                  <a:lnTo>
                    <a:pt x="981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42"/>
            <p:cNvSpPr/>
            <p:nvPr/>
          </p:nvSpPr>
          <p:spPr>
            <a:xfrm>
              <a:off x="3245925" y="5251025"/>
              <a:ext cx="471125" cy="225850"/>
            </a:xfrm>
            <a:custGeom>
              <a:avLst/>
              <a:gdLst/>
              <a:ahLst/>
              <a:cxnLst/>
              <a:rect l="l" t="t" r="r" b="b"/>
              <a:pathLst>
                <a:path w="18845" h="9034" fill="none" extrusionOk="0">
                  <a:moveTo>
                    <a:pt x="9811" y="1"/>
                  </a:moveTo>
                  <a:lnTo>
                    <a:pt x="9811" y="1"/>
                  </a:lnTo>
                  <a:lnTo>
                    <a:pt x="9748" y="169"/>
                  </a:lnTo>
                  <a:lnTo>
                    <a:pt x="9664" y="358"/>
                  </a:lnTo>
                  <a:lnTo>
                    <a:pt x="9517" y="610"/>
                  </a:lnTo>
                  <a:lnTo>
                    <a:pt x="9307" y="925"/>
                  </a:lnTo>
                  <a:lnTo>
                    <a:pt x="9034" y="1303"/>
                  </a:lnTo>
                  <a:lnTo>
                    <a:pt x="8656" y="1723"/>
                  </a:lnTo>
                  <a:lnTo>
                    <a:pt x="8193" y="2165"/>
                  </a:lnTo>
                  <a:lnTo>
                    <a:pt x="7941" y="2417"/>
                  </a:lnTo>
                  <a:lnTo>
                    <a:pt x="7647" y="2669"/>
                  </a:lnTo>
                  <a:lnTo>
                    <a:pt x="7311" y="2921"/>
                  </a:lnTo>
                  <a:lnTo>
                    <a:pt x="6975" y="3173"/>
                  </a:lnTo>
                  <a:lnTo>
                    <a:pt x="6576" y="3446"/>
                  </a:lnTo>
                  <a:lnTo>
                    <a:pt x="6177" y="3719"/>
                  </a:lnTo>
                  <a:lnTo>
                    <a:pt x="5715" y="3992"/>
                  </a:lnTo>
                  <a:lnTo>
                    <a:pt x="5231" y="4265"/>
                  </a:lnTo>
                  <a:lnTo>
                    <a:pt x="4727" y="4538"/>
                  </a:lnTo>
                  <a:lnTo>
                    <a:pt x="4160" y="4811"/>
                  </a:lnTo>
                  <a:lnTo>
                    <a:pt x="3572" y="5085"/>
                  </a:lnTo>
                  <a:lnTo>
                    <a:pt x="2942" y="5358"/>
                  </a:lnTo>
                  <a:lnTo>
                    <a:pt x="2269" y="5631"/>
                  </a:lnTo>
                  <a:lnTo>
                    <a:pt x="1555" y="5904"/>
                  </a:lnTo>
                  <a:lnTo>
                    <a:pt x="799" y="6177"/>
                  </a:lnTo>
                  <a:lnTo>
                    <a:pt x="1" y="6450"/>
                  </a:lnTo>
                  <a:lnTo>
                    <a:pt x="883" y="9034"/>
                  </a:lnTo>
                  <a:lnTo>
                    <a:pt x="18844" y="9034"/>
                  </a:lnTo>
                  <a:lnTo>
                    <a:pt x="17899" y="6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42"/>
            <p:cNvSpPr/>
            <p:nvPr/>
          </p:nvSpPr>
          <p:spPr>
            <a:xfrm>
              <a:off x="3975400" y="5254700"/>
              <a:ext cx="388675" cy="218500"/>
            </a:xfrm>
            <a:custGeom>
              <a:avLst/>
              <a:gdLst/>
              <a:ahLst/>
              <a:cxnLst/>
              <a:rect l="l" t="t" r="r" b="b"/>
              <a:pathLst>
                <a:path w="15547" h="8740" extrusionOk="0">
                  <a:moveTo>
                    <a:pt x="1198" y="1"/>
                  </a:moveTo>
                  <a:lnTo>
                    <a:pt x="1" y="8740"/>
                  </a:lnTo>
                  <a:lnTo>
                    <a:pt x="14790" y="8740"/>
                  </a:lnTo>
                  <a:lnTo>
                    <a:pt x="15546" y="6849"/>
                  </a:lnTo>
                  <a:lnTo>
                    <a:pt x="15084" y="6597"/>
                  </a:lnTo>
                  <a:lnTo>
                    <a:pt x="14643" y="6366"/>
                  </a:lnTo>
                  <a:lnTo>
                    <a:pt x="14223" y="6114"/>
                  </a:lnTo>
                  <a:lnTo>
                    <a:pt x="13824" y="5862"/>
                  </a:lnTo>
                  <a:lnTo>
                    <a:pt x="13446" y="5589"/>
                  </a:lnTo>
                  <a:lnTo>
                    <a:pt x="13088" y="5316"/>
                  </a:lnTo>
                  <a:lnTo>
                    <a:pt x="12752" y="5043"/>
                  </a:lnTo>
                  <a:lnTo>
                    <a:pt x="12437" y="4749"/>
                  </a:lnTo>
                  <a:lnTo>
                    <a:pt x="12122" y="4475"/>
                  </a:lnTo>
                  <a:lnTo>
                    <a:pt x="11849" y="4181"/>
                  </a:lnTo>
                  <a:lnTo>
                    <a:pt x="11345" y="3614"/>
                  </a:lnTo>
                  <a:lnTo>
                    <a:pt x="10883" y="3068"/>
                  </a:lnTo>
                  <a:lnTo>
                    <a:pt x="10505" y="2522"/>
                  </a:lnTo>
                  <a:lnTo>
                    <a:pt x="10189" y="2018"/>
                  </a:lnTo>
                  <a:lnTo>
                    <a:pt x="9916" y="1534"/>
                  </a:lnTo>
                  <a:lnTo>
                    <a:pt x="9706" y="1114"/>
                  </a:lnTo>
                  <a:lnTo>
                    <a:pt x="9538" y="736"/>
                  </a:lnTo>
                  <a:lnTo>
                    <a:pt x="9349" y="211"/>
                  </a:lnTo>
                  <a:lnTo>
                    <a:pt x="9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42"/>
            <p:cNvSpPr/>
            <p:nvPr/>
          </p:nvSpPr>
          <p:spPr>
            <a:xfrm>
              <a:off x="3975400" y="5254700"/>
              <a:ext cx="388675" cy="218500"/>
            </a:xfrm>
            <a:custGeom>
              <a:avLst/>
              <a:gdLst/>
              <a:ahLst/>
              <a:cxnLst/>
              <a:rect l="l" t="t" r="r" b="b"/>
              <a:pathLst>
                <a:path w="15547" h="8740" fill="none" extrusionOk="0">
                  <a:moveTo>
                    <a:pt x="9286" y="1"/>
                  </a:moveTo>
                  <a:lnTo>
                    <a:pt x="9286" y="1"/>
                  </a:lnTo>
                  <a:lnTo>
                    <a:pt x="9349" y="211"/>
                  </a:lnTo>
                  <a:lnTo>
                    <a:pt x="9538" y="736"/>
                  </a:lnTo>
                  <a:lnTo>
                    <a:pt x="9706" y="1114"/>
                  </a:lnTo>
                  <a:lnTo>
                    <a:pt x="9916" y="1534"/>
                  </a:lnTo>
                  <a:lnTo>
                    <a:pt x="10189" y="2018"/>
                  </a:lnTo>
                  <a:lnTo>
                    <a:pt x="10505" y="2522"/>
                  </a:lnTo>
                  <a:lnTo>
                    <a:pt x="10883" y="3068"/>
                  </a:lnTo>
                  <a:lnTo>
                    <a:pt x="11345" y="3614"/>
                  </a:lnTo>
                  <a:lnTo>
                    <a:pt x="11849" y="4181"/>
                  </a:lnTo>
                  <a:lnTo>
                    <a:pt x="12122" y="4475"/>
                  </a:lnTo>
                  <a:lnTo>
                    <a:pt x="12437" y="4749"/>
                  </a:lnTo>
                  <a:lnTo>
                    <a:pt x="12752" y="5043"/>
                  </a:lnTo>
                  <a:lnTo>
                    <a:pt x="13088" y="5316"/>
                  </a:lnTo>
                  <a:lnTo>
                    <a:pt x="13446" y="5589"/>
                  </a:lnTo>
                  <a:lnTo>
                    <a:pt x="13824" y="5862"/>
                  </a:lnTo>
                  <a:lnTo>
                    <a:pt x="14223" y="6114"/>
                  </a:lnTo>
                  <a:lnTo>
                    <a:pt x="14643" y="6366"/>
                  </a:lnTo>
                  <a:lnTo>
                    <a:pt x="15084" y="6597"/>
                  </a:lnTo>
                  <a:lnTo>
                    <a:pt x="15546" y="6849"/>
                  </a:lnTo>
                  <a:lnTo>
                    <a:pt x="14790" y="8740"/>
                  </a:lnTo>
                  <a:lnTo>
                    <a:pt x="1" y="8740"/>
                  </a:lnTo>
                  <a:lnTo>
                    <a:pt x="119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42"/>
            <p:cNvSpPr/>
            <p:nvPr/>
          </p:nvSpPr>
          <p:spPr>
            <a:xfrm>
              <a:off x="4132975" y="5339800"/>
              <a:ext cx="143400" cy="23125"/>
            </a:xfrm>
            <a:custGeom>
              <a:avLst/>
              <a:gdLst/>
              <a:ahLst/>
              <a:cxnLst/>
              <a:rect l="l" t="t" r="r" b="b"/>
              <a:pathLst>
                <a:path w="5736" h="925" extrusionOk="0">
                  <a:moveTo>
                    <a:pt x="4370" y="0"/>
                  </a:moveTo>
                  <a:lnTo>
                    <a:pt x="3634" y="42"/>
                  </a:lnTo>
                  <a:lnTo>
                    <a:pt x="2710" y="126"/>
                  </a:lnTo>
                  <a:lnTo>
                    <a:pt x="1555" y="252"/>
                  </a:lnTo>
                  <a:lnTo>
                    <a:pt x="168" y="483"/>
                  </a:lnTo>
                  <a:lnTo>
                    <a:pt x="105" y="504"/>
                  </a:lnTo>
                  <a:lnTo>
                    <a:pt x="42" y="567"/>
                  </a:lnTo>
                  <a:lnTo>
                    <a:pt x="0" y="651"/>
                  </a:lnTo>
                  <a:lnTo>
                    <a:pt x="0" y="735"/>
                  </a:lnTo>
                  <a:lnTo>
                    <a:pt x="21" y="819"/>
                  </a:lnTo>
                  <a:lnTo>
                    <a:pt x="84" y="861"/>
                  </a:lnTo>
                  <a:lnTo>
                    <a:pt x="147" y="903"/>
                  </a:lnTo>
                  <a:lnTo>
                    <a:pt x="210" y="924"/>
                  </a:lnTo>
                  <a:lnTo>
                    <a:pt x="252" y="924"/>
                  </a:lnTo>
                  <a:lnTo>
                    <a:pt x="1597" y="714"/>
                  </a:lnTo>
                  <a:lnTo>
                    <a:pt x="2710" y="567"/>
                  </a:lnTo>
                  <a:lnTo>
                    <a:pt x="3613" y="483"/>
                  </a:lnTo>
                  <a:lnTo>
                    <a:pt x="4328" y="462"/>
                  </a:lnTo>
                  <a:lnTo>
                    <a:pt x="5210" y="462"/>
                  </a:lnTo>
                  <a:lnTo>
                    <a:pt x="5483" y="504"/>
                  </a:lnTo>
                  <a:lnTo>
                    <a:pt x="5567" y="504"/>
                  </a:lnTo>
                  <a:lnTo>
                    <a:pt x="5651" y="483"/>
                  </a:lnTo>
                  <a:lnTo>
                    <a:pt x="5714" y="420"/>
                  </a:lnTo>
                  <a:lnTo>
                    <a:pt x="5735" y="336"/>
                  </a:lnTo>
                  <a:lnTo>
                    <a:pt x="5735" y="252"/>
                  </a:lnTo>
                  <a:lnTo>
                    <a:pt x="5714" y="168"/>
                  </a:lnTo>
                  <a:lnTo>
                    <a:pt x="5651" y="105"/>
                  </a:lnTo>
                  <a:lnTo>
                    <a:pt x="5567" y="63"/>
                  </a:lnTo>
                  <a:lnTo>
                    <a:pt x="5483" y="63"/>
                  </a:lnTo>
                  <a:lnTo>
                    <a:pt x="5273" y="21"/>
                  </a:lnTo>
                  <a:lnTo>
                    <a:pt x="4916" y="21"/>
                  </a:lnTo>
                  <a:lnTo>
                    <a:pt x="437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42"/>
            <p:cNvSpPr/>
            <p:nvPr/>
          </p:nvSpPr>
          <p:spPr>
            <a:xfrm>
              <a:off x="4109850" y="5311425"/>
              <a:ext cx="143925" cy="22600"/>
            </a:xfrm>
            <a:custGeom>
              <a:avLst/>
              <a:gdLst/>
              <a:ahLst/>
              <a:cxnLst/>
              <a:rect l="l" t="t" r="r" b="b"/>
              <a:pathLst>
                <a:path w="5757" h="904" extrusionOk="0">
                  <a:moveTo>
                    <a:pt x="4370" y="1"/>
                  </a:moveTo>
                  <a:lnTo>
                    <a:pt x="3656" y="22"/>
                  </a:lnTo>
                  <a:lnTo>
                    <a:pt x="2732" y="106"/>
                  </a:lnTo>
                  <a:lnTo>
                    <a:pt x="1576" y="253"/>
                  </a:lnTo>
                  <a:lnTo>
                    <a:pt x="190" y="463"/>
                  </a:lnTo>
                  <a:lnTo>
                    <a:pt x="106" y="505"/>
                  </a:lnTo>
                  <a:lnTo>
                    <a:pt x="43" y="547"/>
                  </a:lnTo>
                  <a:lnTo>
                    <a:pt x="22" y="631"/>
                  </a:lnTo>
                  <a:lnTo>
                    <a:pt x="1" y="715"/>
                  </a:lnTo>
                  <a:lnTo>
                    <a:pt x="43" y="799"/>
                  </a:lnTo>
                  <a:lnTo>
                    <a:pt x="85" y="862"/>
                  </a:lnTo>
                  <a:lnTo>
                    <a:pt x="148" y="883"/>
                  </a:lnTo>
                  <a:lnTo>
                    <a:pt x="232" y="904"/>
                  </a:lnTo>
                  <a:lnTo>
                    <a:pt x="274" y="904"/>
                  </a:lnTo>
                  <a:lnTo>
                    <a:pt x="1618" y="694"/>
                  </a:lnTo>
                  <a:lnTo>
                    <a:pt x="2732" y="547"/>
                  </a:lnTo>
                  <a:lnTo>
                    <a:pt x="3635" y="463"/>
                  </a:lnTo>
                  <a:lnTo>
                    <a:pt x="4349" y="442"/>
                  </a:lnTo>
                  <a:lnTo>
                    <a:pt x="4853" y="442"/>
                  </a:lnTo>
                  <a:lnTo>
                    <a:pt x="5211" y="463"/>
                  </a:lnTo>
                  <a:lnTo>
                    <a:pt x="5484" y="484"/>
                  </a:lnTo>
                  <a:lnTo>
                    <a:pt x="5589" y="484"/>
                  </a:lnTo>
                  <a:lnTo>
                    <a:pt x="5652" y="463"/>
                  </a:lnTo>
                  <a:lnTo>
                    <a:pt x="5715" y="400"/>
                  </a:lnTo>
                  <a:lnTo>
                    <a:pt x="5757" y="316"/>
                  </a:lnTo>
                  <a:lnTo>
                    <a:pt x="5757" y="232"/>
                  </a:lnTo>
                  <a:lnTo>
                    <a:pt x="5715" y="148"/>
                  </a:lnTo>
                  <a:lnTo>
                    <a:pt x="5673" y="85"/>
                  </a:lnTo>
                  <a:lnTo>
                    <a:pt x="5589" y="43"/>
                  </a:lnTo>
                  <a:lnTo>
                    <a:pt x="5505" y="43"/>
                  </a:lnTo>
                  <a:lnTo>
                    <a:pt x="5295" y="22"/>
                  </a:lnTo>
                  <a:lnTo>
                    <a:pt x="491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42"/>
            <p:cNvSpPr/>
            <p:nvPr/>
          </p:nvSpPr>
          <p:spPr>
            <a:xfrm>
              <a:off x="4087275" y="5282550"/>
              <a:ext cx="143400" cy="22600"/>
            </a:xfrm>
            <a:custGeom>
              <a:avLst/>
              <a:gdLst/>
              <a:ahLst/>
              <a:cxnLst/>
              <a:rect l="l" t="t" r="r" b="b"/>
              <a:pathLst>
                <a:path w="5736" h="904" extrusionOk="0">
                  <a:moveTo>
                    <a:pt x="4370" y="0"/>
                  </a:moveTo>
                  <a:lnTo>
                    <a:pt x="3635" y="21"/>
                  </a:lnTo>
                  <a:lnTo>
                    <a:pt x="2710" y="105"/>
                  </a:lnTo>
                  <a:lnTo>
                    <a:pt x="1555" y="252"/>
                  </a:lnTo>
                  <a:lnTo>
                    <a:pt x="189" y="462"/>
                  </a:lnTo>
                  <a:lnTo>
                    <a:pt x="105" y="504"/>
                  </a:lnTo>
                  <a:lnTo>
                    <a:pt x="42" y="546"/>
                  </a:lnTo>
                  <a:lnTo>
                    <a:pt x="0" y="630"/>
                  </a:lnTo>
                  <a:lnTo>
                    <a:pt x="0" y="714"/>
                  </a:lnTo>
                  <a:lnTo>
                    <a:pt x="21" y="799"/>
                  </a:lnTo>
                  <a:lnTo>
                    <a:pt x="84" y="862"/>
                  </a:lnTo>
                  <a:lnTo>
                    <a:pt x="147" y="883"/>
                  </a:lnTo>
                  <a:lnTo>
                    <a:pt x="210" y="904"/>
                  </a:lnTo>
                  <a:lnTo>
                    <a:pt x="253" y="904"/>
                  </a:lnTo>
                  <a:lnTo>
                    <a:pt x="1597" y="693"/>
                  </a:lnTo>
                  <a:lnTo>
                    <a:pt x="2710" y="546"/>
                  </a:lnTo>
                  <a:lnTo>
                    <a:pt x="3614" y="462"/>
                  </a:lnTo>
                  <a:lnTo>
                    <a:pt x="4328" y="441"/>
                  </a:lnTo>
                  <a:lnTo>
                    <a:pt x="4853" y="441"/>
                  </a:lnTo>
                  <a:lnTo>
                    <a:pt x="5210" y="462"/>
                  </a:lnTo>
                  <a:lnTo>
                    <a:pt x="5483" y="483"/>
                  </a:lnTo>
                  <a:lnTo>
                    <a:pt x="5567" y="483"/>
                  </a:lnTo>
                  <a:lnTo>
                    <a:pt x="5651" y="462"/>
                  </a:lnTo>
                  <a:lnTo>
                    <a:pt x="5714" y="399"/>
                  </a:lnTo>
                  <a:lnTo>
                    <a:pt x="5735" y="315"/>
                  </a:lnTo>
                  <a:lnTo>
                    <a:pt x="5735" y="231"/>
                  </a:lnTo>
                  <a:lnTo>
                    <a:pt x="5714" y="147"/>
                  </a:lnTo>
                  <a:lnTo>
                    <a:pt x="5651" y="84"/>
                  </a:lnTo>
                  <a:lnTo>
                    <a:pt x="5567" y="63"/>
                  </a:lnTo>
                  <a:lnTo>
                    <a:pt x="5483" y="42"/>
                  </a:lnTo>
                  <a:lnTo>
                    <a:pt x="5273" y="21"/>
                  </a:lnTo>
                  <a:lnTo>
                    <a:pt x="491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42"/>
            <p:cNvSpPr/>
            <p:nvPr/>
          </p:nvSpPr>
          <p:spPr>
            <a:xfrm>
              <a:off x="3462825" y="5268900"/>
              <a:ext cx="111375" cy="39925"/>
            </a:xfrm>
            <a:custGeom>
              <a:avLst/>
              <a:gdLst/>
              <a:ahLst/>
              <a:cxnLst/>
              <a:rect l="l" t="t" r="r" b="b"/>
              <a:pathLst>
                <a:path w="4455" h="1597" extrusionOk="0">
                  <a:moveTo>
                    <a:pt x="190" y="0"/>
                  </a:moveTo>
                  <a:lnTo>
                    <a:pt x="106" y="42"/>
                  </a:lnTo>
                  <a:lnTo>
                    <a:pt x="43" y="84"/>
                  </a:lnTo>
                  <a:lnTo>
                    <a:pt x="1" y="168"/>
                  </a:lnTo>
                  <a:lnTo>
                    <a:pt x="1" y="252"/>
                  </a:lnTo>
                  <a:lnTo>
                    <a:pt x="43" y="315"/>
                  </a:lnTo>
                  <a:lnTo>
                    <a:pt x="85" y="378"/>
                  </a:lnTo>
                  <a:lnTo>
                    <a:pt x="169" y="420"/>
                  </a:lnTo>
                  <a:lnTo>
                    <a:pt x="757" y="567"/>
                  </a:lnTo>
                  <a:lnTo>
                    <a:pt x="1429" y="756"/>
                  </a:lnTo>
                  <a:lnTo>
                    <a:pt x="2732" y="1134"/>
                  </a:lnTo>
                  <a:lnTo>
                    <a:pt x="4181" y="1597"/>
                  </a:lnTo>
                  <a:lnTo>
                    <a:pt x="4307" y="1597"/>
                  </a:lnTo>
                  <a:lnTo>
                    <a:pt x="4370" y="1555"/>
                  </a:lnTo>
                  <a:lnTo>
                    <a:pt x="4412" y="1513"/>
                  </a:lnTo>
                  <a:lnTo>
                    <a:pt x="4454" y="1450"/>
                  </a:lnTo>
                  <a:lnTo>
                    <a:pt x="4454" y="1366"/>
                  </a:lnTo>
                  <a:lnTo>
                    <a:pt x="4433" y="1302"/>
                  </a:lnTo>
                  <a:lnTo>
                    <a:pt x="4391" y="1239"/>
                  </a:lnTo>
                  <a:lnTo>
                    <a:pt x="4307" y="1197"/>
                  </a:lnTo>
                  <a:lnTo>
                    <a:pt x="2837" y="735"/>
                  </a:lnTo>
                  <a:lnTo>
                    <a:pt x="1534" y="336"/>
                  </a:lnTo>
                  <a:lnTo>
                    <a:pt x="862" y="168"/>
                  </a:lnTo>
                  <a:lnTo>
                    <a:pt x="27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42"/>
            <p:cNvSpPr/>
            <p:nvPr/>
          </p:nvSpPr>
          <p:spPr>
            <a:xfrm>
              <a:off x="3449700" y="5287800"/>
              <a:ext cx="88250" cy="63050"/>
            </a:xfrm>
            <a:custGeom>
              <a:avLst/>
              <a:gdLst/>
              <a:ahLst/>
              <a:cxnLst/>
              <a:rect l="l" t="t" r="r" b="b"/>
              <a:pathLst>
                <a:path w="3530" h="2522" extrusionOk="0">
                  <a:moveTo>
                    <a:pt x="168" y="0"/>
                  </a:moveTo>
                  <a:lnTo>
                    <a:pt x="105" y="21"/>
                  </a:lnTo>
                  <a:lnTo>
                    <a:pt x="42" y="84"/>
                  </a:lnTo>
                  <a:lnTo>
                    <a:pt x="0" y="147"/>
                  </a:lnTo>
                  <a:lnTo>
                    <a:pt x="0" y="231"/>
                  </a:lnTo>
                  <a:lnTo>
                    <a:pt x="21" y="315"/>
                  </a:lnTo>
                  <a:lnTo>
                    <a:pt x="84" y="378"/>
                  </a:lnTo>
                  <a:lnTo>
                    <a:pt x="841" y="925"/>
                  </a:lnTo>
                  <a:lnTo>
                    <a:pt x="1870" y="1618"/>
                  </a:lnTo>
                  <a:lnTo>
                    <a:pt x="3194" y="2500"/>
                  </a:lnTo>
                  <a:lnTo>
                    <a:pt x="3257" y="2521"/>
                  </a:lnTo>
                  <a:lnTo>
                    <a:pt x="3320" y="2521"/>
                  </a:lnTo>
                  <a:lnTo>
                    <a:pt x="3425" y="2500"/>
                  </a:lnTo>
                  <a:lnTo>
                    <a:pt x="3467" y="2479"/>
                  </a:lnTo>
                  <a:lnTo>
                    <a:pt x="3488" y="2437"/>
                  </a:lnTo>
                  <a:lnTo>
                    <a:pt x="3530" y="2353"/>
                  </a:lnTo>
                  <a:lnTo>
                    <a:pt x="3530" y="2269"/>
                  </a:lnTo>
                  <a:lnTo>
                    <a:pt x="3488" y="2206"/>
                  </a:lnTo>
                  <a:lnTo>
                    <a:pt x="3425" y="2143"/>
                  </a:lnTo>
                  <a:lnTo>
                    <a:pt x="2122" y="1282"/>
                  </a:lnTo>
                  <a:lnTo>
                    <a:pt x="1093" y="589"/>
                  </a:lnTo>
                  <a:lnTo>
                    <a:pt x="337" y="42"/>
                  </a:lnTo>
                  <a:lnTo>
                    <a:pt x="25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42"/>
            <p:cNvSpPr/>
            <p:nvPr/>
          </p:nvSpPr>
          <p:spPr>
            <a:xfrm>
              <a:off x="3431850" y="5305125"/>
              <a:ext cx="57250" cy="58325"/>
            </a:xfrm>
            <a:custGeom>
              <a:avLst/>
              <a:gdLst/>
              <a:ahLst/>
              <a:cxnLst/>
              <a:rect l="l" t="t" r="r" b="b"/>
              <a:pathLst>
                <a:path w="2290" h="2333" extrusionOk="0">
                  <a:moveTo>
                    <a:pt x="147" y="1"/>
                  </a:moveTo>
                  <a:lnTo>
                    <a:pt x="63" y="43"/>
                  </a:lnTo>
                  <a:lnTo>
                    <a:pt x="21" y="127"/>
                  </a:lnTo>
                  <a:lnTo>
                    <a:pt x="0" y="211"/>
                  </a:lnTo>
                  <a:lnTo>
                    <a:pt x="21" y="274"/>
                  </a:lnTo>
                  <a:lnTo>
                    <a:pt x="63" y="358"/>
                  </a:lnTo>
                  <a:lnTo>
                    <a:pt x="1912" y="2269"/>
                  </a:lnTo>
                  <a:lnTo>
                    <a:pt x="1996" y="2311"/>
                  </a:lnTo>
                  <a:lnTo>
                    <a:pt x="2080" y="2332"/>
                  </a:lnTo>
                  <a:lnTo>
                    <a:pt x="2143" y="2311"/>
                  </a:lnTo>
                  <a:lnTo>
                    <a:pt x="2227" y="2269"/>
                  </a:lnTo>
                  <a:lnTo>
                    <a:pt x="2269" y="2185"/>
                  </a:lnTo>
                  <a:lnTo>
                    <a:pt x="2290" y="2122"/>
                  </a:lnTo>
                  <a:lnTo>
                    <a:pt x="2269" y="2038"/>
                  </a:lnTo>
                  <a:lnTo>
                    <a:pt x="2227" y="1954"/>
                  </a:lnTo>
                  <a:lnTo>
                    <a:pt x="378" y="64"/>
                  </a:lnTo>
                  <a:lnTo>
                    <a:pt x="29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42"/>
            <p:cNvSpPr/>
            <p:nvPr/>
          </p:nvSpPr>
          <p:spPr>
            <a:xfrm>
              <a:off x="3358850" y="429275"/>
              <a:ext cx="680125" cy="497375"/>
            </a:xfrm>
            <a:custGeom>
              <a:avLst/>
              <a:gdLst/>
              <a:ahLst/>
              <a:cxnLst/>
              <a:rect l="l" t="t" r="r" b="b"/>
              <a:pathLst>
                <a:path w="27205" h="19895" extrusionOk="0">
                  <a:moveTo>
                    <a:pt x="13340" y="1"/>
                  </a:moveTo>
                  <a:lnTo>
                    <a:pt x="12836" y="22"/>
                  </a:lnTo>
                  <a:lnTo>
                    <a:pt x="12331" y="43"/>
                  </a:lnTo>
                  <a:lnTo>
                    <a:pt x="11848" y="106"/>
                  </a:lnTo>
                  <a:lnTo>
                    <a:pt x="11344" y="169"/>
                  </a:lnTo>
                  <a:lnTo>
                    <a:pt x="10861" y="274"/>
                  </a:lnTo>
                  <a:lnTo>
                    <a:pt x="10378" y="400"/>
                  </a:lnTo>
                  <a:lnTo>
                    <a:pt x="9916" y="526"/>
                  </a:lnTo>
                  <a:lnTo>
                    <a:pt x="9432" y="694"/>
                  </a:lnTo>
                  <a:lnTo>
                    <a:pt x="8991" y="883"/>
                  </a:lnTo>
                  <a:lnTo>
                    <a:pt x="8529" y="1072"/>
                  </a:lnTo>
                  <a:lnTo>
                    <a:pt x="8088" y="1282"/>
                  </a:lnTo>
                  <a:lnTo>
                    <a:pt x="7647" y="1513"/>
                  </a:lnTo>
                  <a:lnTo>
                    <a:pt x="7227" y="1744"/>
                  </a:lnTo>
                  <a:lnTo>
                    <a:pt x="6807" y="2017"/>
                  </a:lnTo>
                  <a:lnTo>
                    <a:pt x="6407" y="2270"/>
                  </a:lnTo>
                  <a:lnTo>
                    <a:pt x="6008" y="2564"/>
                  </a:lnTo>
                  <a:lnTo>
                    <a:pt x="5630" y="2858"/>
                  </a:lnTo>
                  <a:lnTo>
                    <a:pt x="5252" y="3152"/>
                  </a:lnTo>
                  <a:lnTo>
                    <a:pt x="4874" y="3467"/>
                  </a:lnTo>
                  <a:lnTo>
                    <a:pt x="4517" y="3782"/>
                  </a:lnTo>
                  <a:lnTo>
                    <a:pt x="4181" y="4097"/>
                  </a:lnTo>
                  <a:lnTo>
                    <a:pt x="3529" y="4769"/>
                  </a:lnTo>
                  <a:lnTo>
                    <a:pt x="2920" y="5463"/>
                  </a:lnTo>
                  <a:lnTo>
                    <a:pt x="2353" y="6156"/>
                  </a:lnTo>
                  <a:lnTo>
                    <a:pt x="1849" y="6849"/>
                  </a:lnTo>
                  <a:lnTo>
                    <a:pt x="1408" y="7521"/>
                  </a:lnTo>
                  <a:lnTo>
                    <a:pt x="1008" y="8194"/>
                  </a:lnTo>
                  <a:lnTo>
                    <a:pt x="672" y="8845"/>
                  </a:lnTo>
                  <a:lnTo>
                    <a:pt x="420" y="9475"/>
                  </a:lnTo>
                  <a:lnTo>
                    <a:pt x="210" y="10063"/>
                  </a:lnTo>
                  <a:lnTo>
                    <a:pt x="126" y="10336"/>
                  </a:lnTo>
                  <a:lnTo>
                    <a:pt x="84" y="10589"/>
                  </a:lnTo>
                  <a:lnTo>
                    <a:pt x="42" y="10841"/>
                  </a:lnTo>
                  <a:lnTo>
                    <a:pt x="0" y="11072"/>
                  </a:lnTo>
                  <a:lnTo>
                    <a:pt x="0" y="11303"/>
                  </a:lnTo>
                  <a:lnTo>
                    <a:pt x="21" y="11513"/>
                  </a:lnTo>
                  <a:lnTo>
                    <a:pt x="42" y="11702"/>
                  </a:lnTo>
                  <a:lnTo>
                    <a:pt x="105" y="11870"/>
                  </a:lnTo>
                  <a:lnTo>
                    <a:pt x="168" y="12017"/>
                  </a:lnTo>
                  <a:lnTo>
                    <a:pt x="252" y="12143"/>
                  </a:lnTo>
                  <a:lnTo>
                    <a:pt x="357" y="12248"/>
                  </a:lnTo>
                  <a:lnTo>
                    <a:pt x="504" y="12353"/>
                  </a:lnTo>
                  <a:lnTo>
                    <a:pt x="777" y="12479"/>
                  </a:lnTo>
                  <a:lnTo>
                    <a:pt x="1051" y="12584"/>
                  </a:lnTo>
                  <a:lnTo>
                    <a:pt x="1303" y="12647"/>
                  </a:lnTo>
                  <a:lnTo>
                    <a:pt x="1576" y="12689"/>
                  </a:lnTo>
                  <a:lnTo>
                    <a:pt x="2080" y="12689"/>
                  </a:lnTo>
                  <a:lnTo>
                    <a:pt x="2332" y="12647"/>
                  </a:lnTo>
                  <a:lnTo>
                    <a:pt x="2563" y="12584"/>
                  </a:lnTo>
                  <a:lnTo>
                    <a:pt x="2815" y="12500"/>
                  </a:lnTo>
                  <a:lnTo>
                    <a:pt x="3067" y="12416"/>
                  </a:lnTo>
                  <a:lnTo>
                    <a:pt x="3550" y="12185"/>
                  </a:lnTo>
                  <a:lnTo>
                    <a:pt x="4034" y="11933"/>
                  </a:lnTo>
                  <a:lnTo>
                    <a:pt x="4538" y="11660"/>
                  </a:lnTo>
                  <a:lnTo>
                    <a:pt x="5042" y="11408"/>
                  </a:lnTo>
                  <a:lnTo>
                    <a:pt x="5588" y="11177"/>
                  </a:lnTo>
                  <a:lnTo>
                    <a:pt x="5861" y="11093"/>
                  </a:lnTo>
                  <a:lnTo>
                    <a:pt x="6134" y="11009"/>
                  </a:lnTo>
                  <a:lnTo>
                    <a:pt x="6428" y="10946"/>
                  </a:lnTo>
                  <a:lnTo>
                    <a:pt x="6723" y="10904"/>
                  </a:lnTo>
                  <a:lnTo>
                    <a:pt x="7017" y="10883"/>
                  </a:lnTo>
                  <a:lnTo>
                    <a:pt x="7332" y="10883"/>
                  </a:lnTo>
                  <a:lnTo>
                    <a:pt x="7647" y="10904"/>
                  </a:lnTo>
                  <a:lnTo>
                    <a:pt x="7983" y="10967"/>
                  </a:lnTo>
                  <a:lnTo>
                    <a:pt x="8319" y="11051"/>
                  </a:lnTo>
                  <a:lnTo>
                    <a:pt x="8676" y="11198"/>
                  </a:lnTo>
                  <a:lnTo>
                    <a:pt x="9033" y="11345"/>
                  </a:lnTo>
                  <a:lnTo>
                    <a:pt x="9411" y="11555"/>
                  </a:lnTo>
                  <a:lnTo>
                    <a:pt x="9811" y="11765"/>
                  </a:lnTo>
                  <a:lnTo>
                    <a:pt x="10210" y="11933"/>
                  </a:lnTo>
                  <a:lnTo>
                    <a:pt x="10630" y="12059"/>
                  </a:lnTo>
                  <a:lnTo>
                    <a:pt x="11050" y="12164"/>
                  </a:lnTo>
                  <a:lnTo>
                    <a:pt x="11470" y="12227"/>
                  </a:lnTo>
                  <a:lnTo>
                    <a:pt x="11911" y="12269"/>
                  </a:lnTo>
                  <a:lnTo>
                    <a:pt x="12794" y="12269"/>
                  </a:lnTo>
                  <a:lnTo>
                    <a:pt x="13235" y="12227"/>
                  </a:lnTo>
                  <a:lnTo>
                    <a:pt x="13676" y="12164"/>
                  </a:lnTo>
                  <a:lnTo>
                    <a:pt x="14117" y="12080"/>
                  </a:lnTo>
                  <a:lnTo>
                    <a:pt x="14558" y="11975"/>
                  </a:lnTo>
                  <a:lnTo>
                    <a:pt x="14978" y="11870"/>
                  </a:lnTo>
                  <a:lnTo>
                    <a:pt x="15399" y="11744"/>
                  </a:lnTo>
                  <a:lnTo>
                    <a:pt x="16218" y="11450"/>
                  </a:lnTo>
                  <a:lnTo>
                    <a:pt x="16995" y="11135"/>
                  </a:lnTo>
                  <a:lnTo>
                    <a:pt x="17709" y="10820"/>
                  </a:lnTo>
                  <a:lnTo>
                    <a:pt x="18340" y="10483"/>
                  </a:lnTo>
                  <a:lnTo>
                    <a:pt x="18886" y="10189"/>
                  </a:lnTo>
                  <a:lnTo>
                    <a:pt x="19327" y="9937"/>
                  </a:lnTo>
                  <a:lnTo>
                    <a:pt x="19663" y="9727"/>
                  </a:lnTo>
                  <a:lnTo>
                    <a:pt x="19957" y="9538"/>
                  </a:lnTo>
                  <a:lnTo>
                    <a:pt x="20146" y="10294"/>
                  </a:lnTo>
                  <a:lnTo>
                    <a:pt x="20356" y="11030"/>
                  </a:lnTo>
                  <a:lnTo>
                    <a:pt x="20566" y="11723"/>
                  </a:lnTo>
                  <a:lnTo>
                    <a:pt x="20776" y="12395"/>
                  </a:lnTo>
                  <a:lnTo>
                    <a:pt x="20987" y="13025"/>
                  </a:lnTo>
                  <a:lnTo>
                    <a:pt x="21218" y="13614"/>
                  </a:lnTo>
                  <a:lnTo>
                    <a:pt x="21428" y="14181"/>
                  </a:lnTo>
                  <a:lnTo>
                    <a:pt x="21659" y="14706"/>
                  </a:lnTo>
                  <a:lnTo>
                    <a:pt x="21890" y="15189"/>
                  </a:lnTo>
                  <a:lnTo>
                    <a:pt x="22100" y="15651"/>
                  </a:lnTo>
                  <a:lnTo>
                    <a:pt x="22541" y="16513"/>
                  </a:lnTo>
                  <a:lnTo>
                    <a:pt x="22982" y="17248"/>
                  </a:lnTo>
                  <a:lnTo>
                    <a:pt x="23402" y="17878"/>
                  </a:lnTo>
                  <a:lnTo>
                    <a:pt x="23781" y="18403"/>
                  </a:lnTo>
                  <a:lnTo>
                    <a:pt x="24138" y="18844"/>
                  </a:lnTo>
                  <a:lnTo>
                    <a:pt x="24474" y="19181"/>
                  </a:lnTo>
                  <a:lnTo>
                    <a:pt x="24747" y="19454"/>
                  </a:lnTo>
                  <a:lnTo>
                    <a:pt x="24978" y="19664"/>
                  </a:lnTo>
                  <a:lnTo>
                    <a:pt x="25146" y="19790"/>
                  </a:lnTo>
                  <a:lnTo>
                    <a:pt x="25293" y="19895"/>
                  </a:lnTo>
                  <a:lnTo>
                    <a:pt x="25587" y="19286"/>
                  </a:lnTo>
                  <a:lnTo>
                    <a:pt x="25839" y="18697"/>
                  </a:lnTo>
                  <a:lnTo>
                    <a:pt x="26070" y="18109"/>
                  </a:lnTo>
                  <a:lnTo>
                    <a:pt x="26280" y="17521"/>
                  </a:lnTo>
                  <a:lnTo>
                    <a:pt x="26469" y="16975"/>
                  </a:lnTo>
                  <a:lnTo>
                    <a:pt x="26638" y="16429"/>
                  </a:lnTo>
                  <a:lnTo>
                    <a:pt x="26764" y="15882"/>
                  </a:lnTo>
                  <a:lnTo>
                    <a:pt x="26890" y="15357"/>
                  </a:lnTo>
                  <a:lnTo>
                    <a:pt x="26995" y="14853"/>
                  </a:lnTo>
                  <a:lnTo>
                    <a:pt x="27079" y="14349"/>
                  </a:lnTo>
                  <a:lnTo>
                    <a:pt x="27142" y="13866"/>
                  </a:lnTo>
                  <a:lnTo>
                    <a:pt x="27184" y="13404"/>
                  </a:lnTo>
                  <a:lnTo>
                    <a:pt x="27205" y="12941"/>
                  </a:lnTo>
                  <a:lnTo>
                    <a:pt x="27205" y="12500"/>
                  </a:lnTo>
                  <a:lnTo>
                    <a:pt x="27205" y="12059"/>
                  </a:lnTo>
                  <a:lnTo>
                    <a:pt x="27184" y="11639"/>
                  </a:lnTo>
                  <a:lnTo>
                    <a:pt x="27142" y="11219"/>
                  </a:lnTo>
                  <a:lnTo>
                    <a:pt x="27079" y="10820"/>
                  </a:lnTo>
                  <a:lnTo>
                    <a:pt x="27016" y="10420"/>
                  </a:lnTo>
                  <a:lnTo>
                    <a:pt x="26932" y="10042"/>
                  </a:lnTo>
                  <a:lnTo>
                    <a:pt x="26848" y="9685"/>
                  </a:lnTo>
                  <a:lnTo>
                    <a:pt x="26743" y="9328"/>
                  </a:lnTo>
                  <a:lnTo>
                    <a:pt x="26617" y="8971"/>
                  </a:lnTo>
                  <a:lnTo>
                    <a:pt x="26490" y="8635"/>
                  </a:lnTo>
                  <a:lnTo>
                    <a:pt x="26364" y="8320"/>
                  </a:lnTo>
                  <a:lnTo>
                    <a:pt x="26217" y="8005"/>
                  </a:lnTo>
                  <a:lnTo>
                    <a:pt x="25881" y="7395"/>
                  </a:lnTo>
                  <a:lnTo>
                    <a:pt x="25545" y="6849"/>
                  </a:lnTo>
                  <a:lnTo>
                    <a:pt x="25167" y="6324"/>
                  </a:lnTo>
                  <a:lnTo>
                    <a:pt x="24789" y="5862"/>
                  </a:lnTo>
                  <a:lnTo>
                    <a:pt x="24390" y="5421"/>
                  </a:lnTo>
                  <a:lnTo>
                    <a:pt x="23970" y="5001"/>
                  </a:lnTo>
                  <a:lnTo>
                    <a:pt x="23549" y="4643"/>
                  </a:lnTo>
                  <a:lnTo>
                    <a:pt x="23150" y="4307"/>
                  </a:lnTo>
                  <a:lnTo>
                    <a:pt x="22751" y="4013"/>
                  </a:lnTo>
                  <a:lnTo>
                    <a:pt x="22352" y="3740"/>
                  </a:lnTo>
                  <a:lnTo>
                    <a:pt x="21974" y="3509"/>
                  </a:lnTo>
                  <a:lnTo>
                    <a:pt x="21638" y="3299"/>
                  </a:lnTo>
                  <a:lnTo>
                    <a:pt x="21323" y="3131"/>
                  </a:lnTo>
                  <a:lnTo>
                    <a:pt x="20797" y="2879"/>
                  </a:lnTo>
                  <a:lnTo>
                    <a:pt x="20440" y="2732"/>
                  </a:lnTo>
                  <a:lnTo>
                    <a:pt x="20314" y="2669"/>
                  </a:lnTo>
                  <a:lnTo>
                    <a:pt x="19768" y="2270"/>
                  </a:lnTo>
                  <a:lnTo>
                    <a:pt x="19222" y="1891"/>
                  </a:lnTo>
                  <a:lnTo>
                    <a:pt x="18676" y="1555"/>
                  </a:lnTo>
                  <a:lnTo>
                    <a:pt x="18130" y="1261"/>
                  </a:lnTo>
                  <a:lnTo>
                    <a:pt x="17583" y="988"/>
                  </a:lnTo>
                  <a:lnTo>
                    <a:pt x="17037" y="757"/>
                  </a:lnTo>
                  <a:lnTo>
                    <a:pt x="16491" y="568"/>
                  </a:lnTo>
                  <a:lnTo>
                    <a:pt x="15966" y="400"/>
                  </a:lnTo>
                  <a:lnTo>
                    <a:pt x="15441" y="274"/>
                  </a:lnTo>
                  <a:lnTo>
                    <a:pt x="14915" y="169"/>
                  </a:lnTo>
                  <a:lnTo>
                    <a:pt x="14390" y="85"/>
                  </a:lnTo>
                  <a:lnTo>
                    <a:pt x="13865" y="43"/>
                  </a:lnTo>
                  <a:lnTo>
                    <a:pt x="1334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42"/>
            <p:cNvSpPr/>
            <p:nvPr/>
          </p:nvSpPr>
          <p:spPr>
            <a:xfrm>
              <a:off x="3654000" y="2794200"/>
              <a:ext cx="40975" cy="2416425"/>
            </a:xfrm>
            <a:custGeom>
              <a:avLst/>
              <a:gdLst/>
              <a:ahLst/>
              <a:cxnLst/>
              <a:rect l="l" t="t" r="r" b="b"/>
              <a:pathLst>
                <a:path w="1639" h="96657" extrusionOk="0">
                  <a:moveTo>
                    <a:pt x="1471" y="1"/>
                  </a:moveTo>
                  <a:lnTo>
                    <a:pt x="1429" y="43"/>
                  </a:lnTo>
                  <a:lnTo>
                    <a:pt x="1408" y="64"/>
                  </a:lnTo>
                  <a:lnTo>
                    <a:pt x="1408" y="127"/>
                  </a:lnTo>
                  <a:lnTo>
                    <a:pt x="1387" y="6954"/>
                  </a:lnTo>
                  <a:lnTo>
                    <a:pt x="1345" y="14265"/>
                  </a:lnTo>
                  <a:lnTo>
                    <a:pt x="1282" y="21932"/>
                  </a:lnTo>
                  <a:lnTo>
                    <a:pt x="1177" y="29831"/>
                  </a:lnTo>
                  <a:lnTo>
                    <a:pt x="1072" y="37835"/>
                  </a:lnTo>
                  <a:lnTo>
                    <a:pt x="967" y="45818"/>
                  </a:lnTo>
                  <a:lnTo>
                    <a:pt x="715" y="61196"/>
                  </a:lnTo>
                  <a:lnTo>
                    <a:pt x="462" y="74955"/>
                  </a:lnTo>
                  <a:lnTo>
                    <a:pt x="231" y="86110"/>
                  </a:lnTo>
                  <a:lnTo>
                    <a:pt x="0" y="96530"/>
                  </a:lnTo>
                  <a:lnTo>
                    <a:pt x="21" y="96572"/>
                  </a:lnTo>
                  <a:lnTo>
                    <a:pt x="42" y="96614"/>
                  </a:lnTo>
                  <a:lnTo>
                    <a:pt x="63" y="96635"/>
                  </a:lnTo>
                  <a:lnTo>
                    <a:pt x="126" y="96656"/>
                  </a:lnTo>
                  <a:lnTo>
                    <a:pt x="168" y="96635"/>
                  </a:lnTo>
                  <a:lnTo>
                    <a:pt x="210" y="96614"/>
                  </a:lnTo>
                  <a:lnTo>
                    <a:pt x="231" y="96572"/>
                  </a:lnTo>
                  <a:lnTo>
                    <a:pt x="231" y="96530"/>
                  </a:lnTo>
                  <a:lnTo>
                    <a:pt x="462" y="86131"/>
                  </a:lnTo>
                  <a:lnTo>
                    <a:pt x="694" y="74976"/>
                  </a:lnTo>
                  <a:lnTo>
                    <a:pt x="946" y="61196"/>
                  </a:lnTo>
                  <a:lnTo>
                    <a:pt x="1198" y="45818"/>
                  </a:lnTo>
                  <a:lnTo>
                    <a:pt x="1303" y="37835"/>
                  </a:lnTo>
                  <a:lnTo>
                    <a:pt x="1408" y="29831"/>
                  </a:lnTo>
                  <a:lnTo>
                    <a:pt x="1513" y="21932"/>
                  </a:lnTo>
                  <a:lnTo>
                    <a:pt x="1576" y="14265"/>
                  </a:lnTo>
                  <a:lnTo>
                    <a:pt x="1618" y="6954"/>
                  </a:lnTo>
                  <a:lnTo>
                    <a:pt x="1639" y="127"/>
                  </a:lnTo>
                  <a:lnTo>
                    <a:pt x="1618" y="64"/>
                  </a:lnTo>
                  <a:lnTo>
                    <a:pt x="1597" y="43"/>
                  </a:lnTo>
                  <a:lnTo>
                    <a:pt x="15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42"/>
            <p:cNvSpPr/>
            <p:nvPr/>
          </p:nvSpPr>
          <p:spPr>
            <a:xfrm>
              <a:off x="3594125" y="618875"/>
              <a:ext cx="444850" cy="307775"/>
            </a:xfrm>
            <a:custGeom>
              <a:avLst/>
              <a:gdLst/>
              <a:ahLst/>
              <a:cxnLst/>
              <a:rect l="l" t="t" r="r" b="b"/>
              <a:pathLst>
                <a:path w="17794" h="12311" extrusionOk="0">
                  <a:moveTo>
                    <a:pt x="11218" y="0"/>
                  </a:moveTo>
                  <a:lnTo>
                    <a:pt x="10651" y="547"/>
                  </a:lnTo>
                  <a:lnTo>
                    <a:pt x="10105" y="1051"/>
                  </a:lnTo>
                  <a:lnTo>
                    <a:pt x="9538" y="1492"/>
                  </a:lnTo>
                  <a:lnTo>
                    <a:pt x="9013" y="1912"/>
                  </a:lnTo>
                  <a:lnTo>
                    <a:pt x="8466" y="2290"/>
                  </a:lnTo>
                  <a:lnTo>
                    <a:pt x="7941" y="2626"/>
                  </a:lnTo>
                  <a:lnTo>
                    <a:pt x="7437" y="2920"/>
                  </a:lnTo>
                  <a:lnTo>
                    <a:pt x="6933" y="3194"/>
                  </a:lnTo>
                  <a:lnTo>
                    <a:pt x="6429" y="3425"/>
                  </a:lnTo>
                  <a:lnTo>
                    <a:pt x="5946" y="3614"/>
                  </a:lnTo>
                  <a:lnTo>
                    <a:pt x="5483" y="3782"/>
                  </a:lnTo>
                  <a:lnTo>
                    <a:pt x="5021" y="3929"/>
                  </a:lnTo>
                  <a:lnTo>
                    <a:pt x="4580" y="4055"/>
                  </a:lnTo>
                  <a:lnTo>
                    <a:pt x="4160" y="4139"/>
                  </a:lnTo>
                  <a:lnTo>
                    <a:pt x="3740" y="4223"/>
                  </a:lnTo>
                  <a:lnTo>
                    <a:pt x="3362" y="4265"/>
                  </a:lnTo>
                  <a:lnTo>
                    <a:pt x="2984" y="4307"/>
                  </a:lnTo>
                  <a:lnTo>
                    <a:pt x="2626" y="4328"/>
                  </a:lnTo>
                  <a:lnTo>
                    <a:pt x="1975" y="4328"/>
                  </a:lnTo>
                  <a:lnTo>
                    <a:pt x="1387" y="4286"/>
                  </a:lnTo>
                  <a:lnTo>
                    <a:pt x="904" y="4202"/>
                  </a:lnTo>
                  <a:lnTo>
                    <a:pt x="526" y="4139"/>
                  </a:lnTo>
                  <a:lnTo>
                    <a:pt x="232" y="4055"/>
                  </a:lnTo>
                  <a:lnTo>
                    <a:pt x="0" y="3971"/>
                  </a:lnTo>
                  <a:lnTo>
                    <a:pt x="400" y="4181"/>
                  </a:lnTo>
                  <a:lnTo>
                    <a:pt x="799" y="4349"/>
                  </a:lnTo>
                  <a:lnTo>
                    <a:pt x="1219" y="4475"/>
                  </a:lnTo>
                  <a:lnTo>
                    <a:pt x="1639" y="4580"/>
                  </a:lnTo>
                  <a:lnTo>
                    <a:pt x="2059" y="4643"/>
                  </a:lnTo>
                  <a:lnTo>
                    <a:pt x="2500" y="4685"/>
                  </a:lnTo>
                  <a:lnTo>
                    <a:pt x="3383" y="4685"/>
                  </a:lnTo>
                  <a:lnTo>
                    <a:pt x="3824" y="4643"/>
                  </a:lnTo>
                  <a:lnTo>
                    <a:pt x="4265" y="4580"/>
                  </a:lnTo>
                  <a:lnTo>
                    <a:pt x="4706" y="4496"/>
                  </a:lnTo>
                  <a:lnTo>
                    <a:pt x="5147" y="4391"/>
                  </a:lnTo>
                  <a:lnTo>
                    <a:pt x="5567" y="4286"/>
                  </a:lnTo>
                  <a:lnTo>
                    <a:pt x="5988" y="4160"/>
                  </a:lnTo>
                  <a:lnTo>
                    <a:pt x="6807" y="3866"/>
                  </a:lnTo>
                  <a:lnTo>
                    <a:pt x="7584" y="3551"/>
                  </a:lnTo>
                  <a:lnTo>
                    <a:pt x="8298" y="3236"/>
                  </a:lnTo>
                  <a:lnTo>
                    <a:pt x="8929" y="2899"/>
                  </a:lnTo>
                  <a:lnTo>
                    <a:pt x="9475" y="2605"/>
                  </a:lnTo>
                  <a:lnTo>
                    <a:pt x="9916" y="2353"/>
                  </a:lnTo>
                  <a:lnTo>
                    <a:pt x="10252" y="2143"/>
                  </a:lnTo>
                  <a:lnTo>
                    <a:pt x="10546" y="1954"/>
                  </a:lnTo>
                  <a:lnTo>
                    <a:pt x="10735" y="2710"/>
                  </a:lnTo>
                  <a:lnTo>
                    <a:pt x="10945" y="3446"/>
                  </a:lnTo>
                  <a:lnTo>
                    <a:pt x="11155" y="4139"/>
                  </a:lnTo>
                  <a:lnTo>
                    <a:pt x="11365" y="4811"/>
                  </a:lnTo>
                  <a:lnTo>
                    <a:pt x="11576" y="5441"/>
                  </a:lnTo>
                  <a:lnTo>
                    <a:pt x="11807" y="6030"/>
                  </a:lnTo>
                  <a:lnTo>
                    <a:pt x="12017" y="6597"/>
                  </a:lnTo>
                  <a:lnTo>
                    <a:pt x="12248" y="7122"/>
                  </a:lnTo>
                  <a:lnTo>
                    <a:pt x="12479" y="7605"/>
                  </a:lnTo>
                  <a:lnTo>
                    <a:pt x="12689" y="8067"/>
                  </a:lnTo>
                  <a:lnTo>
                    <a:pt x="13130" y="8929"/>
                  </a:lnTo>
                  <a:lnTo>
                    <a:pt x="13571" y="9664"/>
                  </a:lnTo>
                  <a:lnTo>
                    <a:pt x="13991" y="10294"/>
                  </a:lnTo>
                  <a:lnTo>
                    <a:pt x="14370" y="10819"/>
                  </a:lnTo>
                  <a:lnTo>
                    <a:pt x="14727" y="11260"/>
                  </a:lnTo>
                  <a:lnTo>
                    <a:pt x="15063" y="11597"/>
                  </a:lnTo>
                  <a:lnTo>
                    <a:pt x="15336" y="11870"/>
                  </a:lnTo>
                  <a:lnTo>
                    <a:pt x="15567" y="12080"/>
                  </a:lnTo>
                  <a:lnTo>
                    <a:pt x="15735" y="12206"/>
                  </a:lnTo>
                  <a:lnTo>
                    <a:pt x="15882" y="12311"/>
                  </a:lnTo>
                  <a:lnTo>
                    <a:pt x="16218" y="11576"/>
                  </a:lnTo>
                  <a:lnTo>
                    <a:pt x="16533" y="10840"/>
                  </a:lnTo>
                  <a:lnTo>
                    <a:pt x="16806" y="10126"/>
                  </a:lnTo>
                  <a:lnTo>
                    <a:pt x="17037" y="9454"/>
                  </a:lnTo>
                  <a:lnTo>
                    <a:pt x="17227" y="8782"/>
                  </a:lnTo>
                  <a:lnTo>
                    <a:pt x="17395" y="8130"/>
                  </a:lnTo>
                  <a:lnTo>
                    <a:pt x="17542" y="7500"/>
                  </a:lnTo>
                  <a:lnTo>
                    <a:pt x="17647" y="6891"/>
                  </a:lnTo>
                  <a:lnTo>
                    <a:pt x="17731" y="6303"/>
                  </a:lnTo>
                  <a:lnTo>
                    <a:pt x="17773" y="5714"/>
                  </a:lnTo>
                  <a:lnTo>
                    <a:pt x="17794" y="5168"/>
                  </a:lnTo>
                  <a:lnTo>
                    <a:pt x="17794" y="4622"/>
                  </a:lnTo>
                  <a:lnTo>
                    <a:pt x="17773" y="4097"/>
                  </a:lnTo>
                  <a:lnTo>
                    <a:pt x="17731" y="3593"/>
                  </a:lnTo>
                  <a:lnTo>
                    <a:pt x="17647" y="3110"/>
                  </a:lnTo>
                  <a:lnTo>
                    <a:pt x="17563" y="2647"/>
                  </a:lnTo>
                  <a:lnTo>
                    <a:pt x="17521" y="2899"/>
                  </a:lnTo>
                  <a:lnTo>
                    <a:pt x="17458" y="3152"/>
                  </a:lnTo>
                  <a:lnTo>
                    <a:pt x="17395" y="3383"/>
                  </a:lnTo>
                  <a:lnTo>
                    <a:pt x="17311" y="3614"/>
                  </a:lnTo>
                  <a:lnTo>
                    <a:pt x="17206" y="3824"/>
                  </a:lnTo>
                  <a:lnTo>
                    <a:pt x="17100" y="4034"/>
                  </a:lnTo>
                  <a:lnTo>
                    <a:pt x="16974" y="4223"/>
                  </a:lnTo>
                  <a:lnTo>
                    <a:pt x="16848" y="4391"/>
                  </a:lnTo>
                  <a:lnTo>
                    <a:pt x="16701" y="4559"/>
                  </a:lnTo>
                  <a:lnTo>
                    <a:pt x="16533" y="4706"/>
                  </a:lnTo>
                  <a:lnTo>
                    <a:pt x="16365" y="4832"/>
                  </a:lnTo>
                  <a:lnTo>
                    <a:pt x="16176" y="4937"/>
                  </a:lnTo>
                  <a:lnTo>
                    <a:pt x="15966" y="5021"/>
                  </a:lnTo>
                  <a:lnTo>
                    <a:pt x="15756" y="5084"/>
                  </a:lnTo>
                  <a:lnTo>
                    <a:pt x="15525" y="5126"/>
                  </a:lnTo>
                  <a:lnTo>
                    <a:pt x="15273" y="5147"/>
                  </a:lnTo>
                  <a:lnTo>
                    <a:pt x="14958" y="5147"/>
                  </a:lnTo>
                  <a:lnTo>
                    <a:pt x="14664" y="5126"/>
                  </a:lnTo>
                  <a:lnTo>
                    <a:pt x="14370" y="5063"/>
                  </a:lnTo>
                  <a:lnTo>
                    <a:pt x="14096" y="4979"/>
                  </a:lnTo>
                  <a:lnTo>
                    <a:pt x="13844" y="4874"/>
                  </a:lnTo>
                  <a:lnTo>
                    <a:pt x="13613" y="4727"/>
                  </a:lnTo>
                  <a:lnTo>
                    <a:pt x="13382" y="4580"/>
                  </a:lnTo>
                  <a:lnTo>
                    <a:pt x="13172" y="4412"/>
                  </a:lnTo>
                  <a:lnTo>
                    <a:pt x="12983" y="4223"/>
                  </a:lnTo>
                  <a:lnTo>
                    <a:pt x="12794" y="4034"/>
                  </a:lnTo>
                  <a:lnTo>
                    <a:pt x="12626" y="3824"/>
                  </a:lnTo>
                  <a:lnTo>
                    <a:pt x="12458" y="3593"/>
                  </a:lnTo>
                  <a:lnTo>
                    <a:pt x="12311" y="3362"/>
                  </a:lnTo>
                  <a:lnTo>
                    <a:pt x="12185" y="3131"/>
                  </a:lnTo>
                  <a:lnTo>
                    <a:pt x="11933" y="2626"/>
                  </a:lnTo>
                  <a:lnTo>
                    <a:pt x="11744" y="2143"/>
                  </a:lnTo>
                  <a:lnTo>
                    <a:pt x="11576" y="1660"/>
                  </a:lnTo>
                  <a:lnTo>
                    <a:pt x="11450" y="1219"/>
                  </a:lnTo>
                  <a:lnTo>
                    <a:pt x="11365" y="820"/>
                  </a:lnTo>
                  <a:lnTo>
                    <a:pt x="11239" y="232"/>
                  </a:lnTo>
                  <a:lnTo>
                    <a:pt x="11218"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42"/>
            <p:cNvSpPr/>
            <p:nvPr/>
          </p:nvSpPr>
          <p:spPr>
            <a:xfrm>
              <a:off x="3954925" y="858875"/>
              <a:ext cx="200650" cy="203800"/>
            </a:xfrm>
            <a:custGeom>
              <a:avLst/>
              <a:gdLst/>
              <a:ahLst/>
              <a:cxnLst/>
              <a:rect l="l" t="t" r="r" b="b"/>
              <a:pathLst>
                <a:path w="8026" h="8152" extrusionOk="0">
                  <a:moveTo>
                    <a:pt x="4013" y="1"/>
                  </a:moveTo>
                  <a:lnTo>
                    <a:pt x="3593" y="22"/>
                  </a:lnTo>
                  <a:lnTo>
                    <a:pt x="3194" y="85"/>
                  </a:lnTo>
                  <a:lnTo>
                    <a:pt x="2816" y="190"/>
                  </a:lnTo>
                  <a:lnTo>
                    <a:pt x="2458" y="337"/>
                  </a:lnTo>
                  <a:lnTo>
                    <a:pt x="2101" y="505"/>
                  </a:lnTo>
                  <a:lnTo>
                    <a:pt x="1765" y="694"/>
                  </a:lnTo>
                  <a:lnTo>
                    <a:pt x="1450" y="946"/>
                  </a:lnTo>
                  <a:lnTo>
                    <a:pt x="1177" y="1198"/>
                  </a:lnTo>
                  <a:lnTo>
                    <a:pt x="925" y="1492"/>
                  </a:lnTo>
                  <a:lnTo>
                    <a:pt x="694" y="1808"/>
                  </a:lnTo>
                  <a:lnTo>
                    <a:pt x="484" y="2144"/>
                  </a:lnTo>
                  <a:lnTo>
                    <a:pt x="316" y="2501"/>
                  </a:lnTo>
                  <a:lnTo>
                    <a:pt x="190" y="2879"/>
                  </a:lnTo>
                  <a:lnTo>
                    <a:pt x="85" y="3257"/>
                  </a:lnTo>
                  <a:lnTo>
                    <a:pt x="22" y="3656"/>
                  </a:lnTo>
                  <a:lnTo>
                    <a:pt x="1" y="4076"/>
                  </a:lnTo>
                  <a:lnTo>
                    <a:pt x="22" y="4496"/>
                  </a:lnTo>
                  <a:lnTo>
                    <a:pt x="85" y="4896"/>
                  </a:lnTo>
                  <a:lnTo>
                    <a:pt x="190" y="5295"/>
                  </a:lnTo>
                  <a:lnTo>
                    <a:pt x="316" y="5673"/>
                  </a:lnTo>
                  <a:lnTo>
                    <a:pt x="484" y="6030"/>
                  </a:lnTo>
                  <a:lnTo>
                    <a:pt x="694" y="6366"/>
                  </a:lnTo>
                  <a:lnTo>
                    <a:pt x="925" y="6681"/>
                  </a:lnTo>
                  <a:lnTo>
                    <a:pt x="1177" y="6954"/>
                  </a:lnTo>
                  <a:lnTo>
                    <a:pt x="1450" y="7227"/>
                  </a:lnTo>
                  <a:lnTo>
                    <a:pt x="1765" y="7459"/>
                  </a:lnTo>
                  <a:lnTo>
                    <a:pt x="2101" y="7669"/>
                  </a:lnTo>
                  <a:lnTo>
                    <a:pt x="2458" y="7837"/>
                  </a:lnTo>
                  <a:lnTo>
                    <a:pt x="2816" y="7984"/>
                  </a:lnTo>
                  <a:lnTo>
                    <a:pt x="3194" y="8068"/>
                  </a:lnTo>
                  <a:lnTo>
                    <a:pt x="3593" y="8131"/>
                  </a:lnTo>
                  <a:lnTo>
                    <a:pt x="4013" y="8152"/>
                  </a:lnTo>
                  <a:lnTo>
                    <a:pt x="4412" y="8131"/>
                  </a:lnTo>
                  <a:lnTo>
                    <a:pt x="4811" y="8068"/>
                  </a:lnTo>
                  <a:lnTo>
                    <a:pt x="5210" y="7984"/>
                  </a:lnTo>
                  <a:lnTo>
                    <a:pt x="5568" y="7837"/>
                  </a:lnTo>
                  <a:lnTo>
                    <a:pt x="5925" y="7669"/>
                  </a:lnTo>
                  <a:lnTo>
                    <a:pt x="6261" y="7459"/>
                  </a:lnTo>
                  <a:lnTo>
                    <a:pt x="6555" y="7227"/>
                  </a:lnTo>
                  <a:lnTo>
                    <a:pt x="6849" y="6954"/>
                  </a:lnTo>
                  <a:lnTo>
                    <a:pt x="7101" y="6681"/>
                  </a:lnTo>
                  <a:lnTo>
                    <a:pt x="7332" y="6366"/>
                  </a:lnTo>
                  <a:lnTo>
                    <a:pt x="7542" y="6030"/>
                  </a:lnTo>
                  <a:lnTo>
                    <a:pt x="7710" y="5673"/>
                  </a:lnTo>
                  <a:lnTo>
                    <a:pt x="7836" y="5295"/>
                  </a:lnTo>
                  <a:lnTo>
                    <a:pt x="7941" y="4896"/>
                  </a:lnTo>
                  <a:lnTo>
                    <a:pt x="8004" y="4496"/>
                  </a:lnTo>
                  <a:lnTo>
                    <a:pt x="8025" y="4076"/>
                  </a:lnTo>
                  <a:lnTo>
                    <a:pt x="8004" y="3656"/>
                  </a:lnTo>
                  <a:lnTo>
                    <a:pt x="7941" y="3257"/>
                  </a:lnTo>
                  <a:lnTo>
                    <a:pt x="7836" y="2879"/>
                  </a:lnTo>
                  <a:lnTo>
                    <a:pt x="7710" y="2501"/>
                  </a:lnTo>
                  <a:lnTo>
                    <a:pt x="7542" y="2144"/>
                  </a:lnTo>
                  <a:lnTo>
                    <a:pt x="7332" y="1808"/>
                  </a:lnTo>
                  <a:lnTo>
                    <a:pt x="7101" y="1492"/>
                  </a:lnTo>
                  <a:lnTo>
                    <a:pt x="6849" y="1198"/>
                  </a:lnTo>
                  <a:lnTo>
                    <a:pt x="6555" y="946"/>
                  </a:lnTo>
                  <a:lnTo>
                    <a:pt x="6261" y="694"/>
                  </a:lnTo>
                  <a:lnTo>
                    <a:pt x="5925" y="505"/>
                  </a:lnTo>
                  <a:lnTo>
                    <a:pt x="5568" y="337"/>
                  </a:lnTo>
                  <a:lnTo>
                    <a:pt x="5210" y="190"/>
                  </a:lnTo>
                  <a:lnTo>
                    <a:pt x="4811" y="85"/>
                  </a:lnTo>
                  <a:lnTo>
                    <a:pt x="4412" y="22"/>
                  </a:lnTo>
                  <a:lnTo>
                    <a:pt x="4013"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42"/>
            <p:cNvSpPr/>
            <p:nvPr/>
          </p:nvSpPr>
          <p:spPr>
            <a:xfrm>
              <a:off x="3985375" y="960775"/>
              <a:ext cx="122400" cy="43600"/>
            </a:xfrm>
            <a:custGeom>
              <a:avLst/>
              <a:gdLst/>
              <a:ahLst/>
              <a:cxnLst/>
              <a:rect l="l" t="t" r="r" b="b"/>
              <a:pathLst>
                <a:path w="4896" h="1744" extrusionOk="0">
                  <a:moveTo>
                    <a:pt x="2921" y="0"/>
                  </a:moveTo>
                  <a:lnTo>
                    <a:pt x="2543" y="42"/>
                  </a:lnTo>
                  <a:lnTo>
                    <a:pt x="2144" y="126"/>
                  </a:lnTo>
                  <a:lnTo>
                    <a:pt x="1934" y="189"/>
                  </a:lnTo>
                  <a:lnTo>
                    <a:pt x="1724" y="273"/>
                  </a:lnTo>
                  <a:lnTo>
                    <a:pt x="1514" y="357"/>
                  </a:lnTo>
                  <a:lnTo>
                    <a:pt x="1303" y="484"/>
                  </a:lnTo>
                  <a:lnTo>
                    <a:pt x="1093" y="610"/>
                  </a:lnTo>
                  <a:lnTo>
                    <a:pt x="883" y="757"/>
                  </a:lnTo>
                  <a:lnTo>
                    <a:pt x="673" y="925"/>
                  </a:lnTo>
                  <a:lnTo>
                    <a:pt x="442" y="1114"/>
                  </a:lnTo>
                  <a:lnTo>
                    <a:pt x="232" y="1345"/>
                  </a:lnTo>
                  <a:lnTo>
                    <a:pt x="22" y="1576"/>
                  </a:lnTo>
                  <a:lnTo>
                    <a:pt x="1" y="1618"/>
                  </a:lnTo>
                  <a:lnTo>
                    <a:pt x="1" y="1639"/>
                  </a:lnTo>
                  <a:lnTo>
                    <a:pt x="1" y="1681"/>
                  </a:lnTo>
                  <a:lnTo>
                    <a:pt x="22" y="1723"/>
                  </a:lnTo>
                  <a:lnTo>
                    <a:pt x="64" y="1744"/>
                  </a:lnTo>
                  <a:lnTo>
                    <a:pt x="127" y="1744"/>
                  </a:lnTo>
                  <a:lnTo>
                    <a:pt x="169" y="1702"/>
                  </a:lnTo>
                  <a:lnTo>
                    <a:pt x="379" y="1471"/>
                  </a:lnTo>
                  <a:lnTo>
                    <a:pt x="568" y="1282"/>
                  </a:lnTo>
                  <a:lnTo>
                    <a:pt x="778" y="1093"/>
                  </a:lnTo>
                  <a:lnTo>
                    <a:pt x="988" y="925"/>
                  </a:lnTo>
                  <a:lnTo>
                    <a:pt x="1177" y="778"/>
                  </a:lnTo>
                  <a:lnTo>
                    <a:pt x="1387" y="652"/>
                  </a:lnTo>
                  <a:lnTo>
                    <a:pt x="1598" y="547"/>
                  </a:lnTo>
                  <a:lnTo>
                    <a:pt x="1787" y="463"/>
                  </a:lnTo>
                  <a:lnTo>
                    <a:pt x="1976" y="378"/>
                  </a:lnTo>
                  <a:lnTo>
                    <a:pt x="2165" y="315"/>
                  </a:lnTo>
                  <a:lnTo>
                    <a:pt x="2543" y="231"/>
                  </a:lnTo>
                  <a:lnTo>
                    <a:pt x="2900" y="189"/>
                  </a:lnTo>
                  <a:lnTo>
                    <a:pt x="3236" y="189"/>
                  </a:lnTo>
                  <a:lnTo>
                    <a:pt x="3551" y="210"/>
                  </a:lnTo>
                  <a:lnTo>
                    <a:pt x="3824" y="273"/>
                  </a:lnTo>
                  <a:lnTo>
                    <a:pt x="4076" y="336"/>
                  </a:lnTo>
                  <a:lnTo>
                    <a:pt x="4286" y="399"/>
                  </a:lnTo>
                  <a:lnTo>
                    <a:pt x="4602" y="547"/>
                  </a:lnTo>
                  <a:lnTo>
                    <a:pt x="4749" y="610"/>
                  </a:lnTo>
                  <a:lnTo>
                    <a:pt x="4791" y="631"/>
                  </a:lnTo>
                  <a:lnTo>
                    <a:pt x="4812" y="631"/>
                  </a:lnTo>
                  <a:lnTo>
                    <a:pt x="4854" y="610"/>
                  </a:lnTo>
                  <a:lnTo>
                    <a:pt x="4875" y="589"/>
                  </a:lnTo>
                  <a:lnTo>
                    <a:pt x="4896" y="547"/>
                  </a:lnTo>
                  <a:lnTo>
                    <a:pt x="4896" y="505"/>
                  </a:lnTo>
                  <a:lnTo>
                    <a:pt x="4875" y="463"/>
                  </a:lnTo>
                  <a:lnTo>
                    <a:pt x="4854" y="442"/>
                  </a:lnTo>
                  <a:lnTo>
                    <a:pt x="4728" y="378"/>
                  </a:lnTo>
                  <a:lnTo>
                    <a:pt x="4413" y="231"/>
                  </a:lnTo>
                  <a:lnTo>
                    <a:pt x="4181" y="168"/>
                  </a:lnTo>
                  <a:lnTo>
                    <a:pt x="3908" y="84"/>
                  </a:lnTo>
                  <a:lnTo>
                    <a:pt x="3614" y="42"/>
                  </a:lnTo>
                  <a:lnTo>
                    <a:pt x="3278" y="0"/>
                  </a:lnTo>
                  <a:close/>
                </a:path>
              </a:pathLst>
            </a:custGeom>
            <a:solidFill>
              <a:srgbClr val="FE96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42"/>
            <p:cNvSpPr/>
            <p:nvPr/>
          </p:nvSpPr>
          <p:spPr>
            <a:xfrm>
              <a:off x="3999575" y="961300"/>
              <a:ext cx="54625" cy="57800"/>
            </a:xfrm>
            <a:custGeom>
              <a:avLst/>
              <a:gdLst/>
              <a:ahLst/>
              <a:cxnLst/>
              <a:rect l="l" t="t" r="r" b="b"/>
              <a:pathLst>
                <a:path w="2185" h="2312" extrusionOk="0">
                  <a:moveTo>
                    <a:pt x="2017" y="0"/>
                  </a:moveTo>
                  <a:lnTo>
                    <a:pt x="1975" y="21"/>
                  </a:lnTo>
                  <a:lnTo>
                    <a:pt x="1954" y="21"/>
                  </a:lnTo>
                  <a:lnTo>
                    <a:pt x="1933" y="63"/>
                  </a:lnTo>
                  <a:lnTo>
                    <a:pt x="1912" y="105"/>
                  </a:lnTo>
                  <a:lnTo>
                    <a:pt x="1912" y="147"/>
                  </a:lnTo>
                  <a:lnTo>
                    <a:pt x="1954" y="252"/>
                  </a:lnTo>
                  <a:lnTo>
                    <a:pt x="1954" y="357"/>
                  </a:lnTo>
                  <a:lnTo>
                    <a:pt x="1975" y="505"/>
                  </a:lnTo>
                  <a:lnTo>
                    <a:pt x="1975" y="673"/>
                  </a:lnTo>
                  <a:lnTo>
                    <a:pt x="1933" y="862"/>
                  </a:lnTo>
                  <a:lnTo>
                    <a:pt x="1891" y="1051"/>
                  </a:lnTo>
                  <a:lnTo>
                    <a:pt x="1786" y="1261"/>
                  </a:lnTo>
                  <a:lnTo>
                    <a:pt x="1660" y="1429"/>
                  </a:lnTo>
                  <a:lnTo>
                    <a:pt x="1513" y="1576"/>
                  </a:lnTo>
                  <a:lnTo>
                    <a:pt x="1345" y="1702"/>
                  </a:lnTo>
                  <a:lnTo>
                    <a:pt x="1156" y="1807"/>
                  </a:lnTo>
                  <a:lnTo>
                    <a:pt x="925" y="1912"/>
                  </a:lnTo>
                  <a:lnTo>
                    <a:pt x="672" y="1996"/>
                  </a:lnTo>
                  <a:lnTo>
                    <a:pt x="399" y="2059"/>
                  </a:lnTo>
                  <a:lnTo>
                    <a:pt x="84" y="2101"/>
                  </a:lnTo>
                  <a:lnTo>
                    <a:pt x="42" y="2122"/>
                  </a:lnTo>
                  <a:lnTo>
                    <a:pt x="21" y="2143"/>
                  </a:lnTo>
                  <a:lnTo>
                    <a:pt x="0" y="2185"/>
                  </a:lnTo>
                  <a:lnTo>
                    <a:pt x="0" y="2206"/>
                  </a:lnTo>
                  <a:lnTo>
                    <a:pt x="0" y="2248"/>
                  </a:lnTo>
                  <a:lnTo>
                    <a:pt x="42" y="2290"/>
                  </a:lnTo>
                  <a:lnTo>
                    <a:pt x="63" y="2290"/>
                  </a:lnTo>
                  <a:lnTo>
                    <a:pt x="105" y="2311"/>
                  </a:lnTo>
                  <a:lnTo>
                    <a:pt x="441" y="2248"/>
                  </a:lnTo>
                  <a:lnTo>
                    <a:pt x="735" y="2185"/>
                  </a:lnTo>
                  <a:lnTo>
                    <a:pt x="1009" y="2101"/>
                  </a:lnTo>
                  <a:lnTo>
                    <a:pt x="1261" y="1975"/>
                  </a:lnTo>
                  <a:lnTo>
                    <a:pt x="1471" y="1849"/>
                  </a:lnTo>
                  <a:lnTo>
                    <a:pt x="1660" y="1702"/>
                  </a:lnTo>
                  <a:lnTo>
                    <a:pt x="1828" y="1555"/>
                  </a:lnTo>
                  <a:lnTo>
                    <a:pt x="1954" y="1366"/>
                  </a:lnTo>
                  <a:lnTo>
                    <a:pt x="2080" y="1135"/>
                  </a:lnTo>
                  <a:lnTo>
                    <a:pt x="2143" y="904"/>
                  </a:lnTo>
                  <a:lnTo>
                    <a:pt x="2164" y="694"/>
                  </a:lnTo>
                  <a:lnTo>
                    <a:pt x="2185" y="505"/>
                  </a:lnTo>
                  <a:lnTo>
                    <a:pt x="2164" y="336"/>
                  </a:lnTo>
                  <a:lnTo>
                    <a:pt x="2143" y="210"/>
                  </a:lnTo>
                  <a:lnTo>
                    <a:pt x="2101" y="84"/>
                  </a:lnTo>
                  <a:lnTo>
                    <a:pt x="2080" y="42"/>
                  </a:lnTo>
                  <a:lnTo>
                    <a:pt x="2059" y="21"/>
                  </a:lnTo>
                  <a:lnTo>
                    <a:pt x="2017" y="0"/>
                  </a:lnTo>
                  <a:close/>
                </a:path>
              </a:pathLst>
            </a:custGeom>
            <a:solidFill>
              <a:srgbClr val="FE96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42"/>
            <p:cNvSpPr/>
            <p:nvPr/>
          </p:nvSpPr>
          <p:spPr>
            <a:xfrm>
              <a:off x="4111425" y="1458125"/>
              <a:ext cx="726350" cy="944300"/>
            </a:xfrm>
            <a:custGeom>
              <a:avLst/>
              <a:gdLst/>
              <a:ahLst/>
              <a:cxnLst/>
              <a:rect l="l" t="t" r="r" b="b"/>
              <a:pathLst>
                <a:path w="29054" h="37772" extrusionOk="0">
                  <a:moveTo>
                    <a:pt x="988" y="0"/>
                  </a:moveTo>
                  <a:lnTo>
                    <a:pt x="883" y="526"/>
                  </a:lnTo>
                  <a:lnTo>
                    <a:pt x="631" y="1954"/>
                  </a:lnTo>
                  <a:lnTo>
                    <a:pt x="484" y="2942"/>
                  </a:lnTo>
                  <a:lnTo>
                    <a:pt x="337" y="4034"/>
                  </a:lnTo>
                  <a:lnTo>
                    <a:pt x="211" y="5231"/>
                  </a:lnTo>
                  <a:lnTo>
                    <a:pt x="106" y="6471"/>
                  </a:lnTo>
                  <a:lnTo>
                    <a:pt x="22" y="7773"/>
                  </a:lnTo>
                  <a:lnTo>
                    <a:pt x="1" y="8403"/>
                  </a:lnTo>
                  <a:lnTo>
                    <a:pt x="1" y="9055"/>
                  </a:lnTo>
                  <a:lnTo>
                    <a:pt x="22" y="9685"/>
                  </a:lnTo>
                  <a:lnTo>
                    <a:pt x="43" y="10315"/>
                  </a:lnTo>
                  <a:lnTo>
                    <a:pt x="85" y="10903"/>
                  </a:lnTo>
                  <a:lnTo>
                    <a:pt x="148" y="11492"/>
                  </a:lnTo>
                  <a:lnTo>
                    <a:pt x="232" y="12059"/>
                  </a:lnTo>
                  <a:lnTo>
                    <a:pt x="337" y="12584"/>
                  </a:lnTo>
                  <a:lnTo>
                    <a:pt x="463" y="13088"/>
                  </a:lnTo>
                  <a:lnTo>
                    <a:pt x="631" y="13550"/>
                  </a:lnTo>
                  <a:lnTo>
                    <a:pt x="799" y="13970"/>
                  </a:lnTo>
                  <a:lnTo>
                    <a:pt x="1009" y="14349"/>
                  </a:lnTo>
                  <a:lnTo>
                    <a:pt x="1135" y="14517"/>
                  </a:lnTo>
                  <a:lnTo>
                    <a:pt x="1261" y="14664"/>
                  </a:lnTo>
                  <a:lnTo>
                    <a:pt x="1387" y="14811"/>
                  </a:lnTo>
                  <a:lnTo>
                    <a:pt x="1534" y="14937"/>
                  </a:lnTo>
                  <a:lnTo>
                    <a:pt x="1849" y="15189"/>
                  </a:lnTo>
                  <a:lnTo>
                    <a:pt x="2207" y="15441"/>
                  </a:lnTo>
                  <a:lnTo>
                    <a:pt x="2585" y="15714"/>
                  </a:lnTo>
                  <a:lnTo>
                    <a:pt x="3026" y="15966"/>
                  </a:lnTo>
                  <a:lnTo>
                    <a:pt x="3488" y="16218"/>
                  </a:lnTo>
                  <a:lnTo>
                    <a:pt x="3971" y="16470"/>
                  </a:lnTo>
                  <a:lnTo>
                    <a:pt x="5043" y="16996"/>
                  </a:lnTo>
                  <a:lnTo>
                    <a:pt x="6177" y="17500"/>
                  </a:lnTo>
                  <a:lnTo>
                    <a:pt x="7353" y="17983"/>
                  </a:lnTo>
                  <a:lnTo>
                    <a:pt x="8551" y="18466"/>
                  </a:lnTo>
                  <a:lnTo>
                    <a:pt x="9727" y="18907"/>
                  </a:lnTo>
                  <a:lnTo>
                    <a:pt x="10883" y="19327"/>
                  </a:lnTo>
                  <a:lnTo>
                    <a:pt x="11975" y="19706"/>
                  </a:lnTo>
                  <a:lnTo>
                    <a:pt x="13866" y="20315"/>
                  </a:lnTo>
                  <a:lnTo>
                    <a:pt x="15147" y="20735"/>
                  </a:lnTo>
                  <a:lnTo>
                    <a:pt x="15630" y="20882"/>
                  </a:lnTo>
                  <a:lnTo>
                    <a:pt x="14181" y="22394"/>
                  </a:lnTo>
                  <a:lnTo>
                    <a:pt x="12605" y="24012"/>
                  </a:lnTo>
                  <a:lnTo>
                    <a:pt x="9454" y="27205"/>
                  </a:lnTo>
                  <a:lnTo>
                    <a:pt x="6975" y="29684"/>
                  </a:lnTo>
                  <a:lnTo>
                    <a:pt x="5967" y="30692"/>
                  </a:lnTo>
                  <a:lnTo>
                    <a:pt x="7269" y="37772"/>
                  </a:lnTo>
                  <a:lnTo>
                    <a:pt x="8593" y="37121"/>
                  </a:lnTo>
                  <a:lnTo>
                    <a:pt x="9895" y="36449"/>
                  </a:lnTo>
                  <a:lnTo>
                    <a:pt x="11177" y="35776"/>
                  </a:lnTo>
                  <a:lnTo>
                    <a:pt x="12458" y="35104"/>
                  </a:lnTo>
                  <a:lnTo>
                    <a:pt x="13698" y="34411"/>
                  </a:lnTo>
                  <a:lnTo>
                    <a:pt x="14916" y="33718"/>
                  </a:lnTo>
                  <a:lnTo>
                    <a:pt x="16092" y="33003"/>
                  </a:lnTo>
                  <a:lnTo>
                    <a:pt x="17248" y="32289"/>
                  </a:lnTo>
                  <a:lnTo>
                    <a:pt x="18361" y="31575"/>
                  </a:lnTo>
                  <a:lnTo>
                    <a:pt x="19454" y="30861"/>
                  </a:lnTo>
                  <a:lnTo>
                    <a:pt x="20483" y="30125"/>
                  </a:lnTo>
                  <a:lnTo>
                    <a:pt x="21470" y="29411"/>
                  </a:lnTo>
                  <a:lnTo>
                    <a:pt x="22416" y="28676"/>
                  </a:lnTo>
                  <a:lnTo>
                    <a:pt x="23298" y="27940"/>
                  </a:lnTo>
                  <a:lnTo>
                    <a:pt x="24138" y="27226"/>
                  </a:lnTo>
                  <a:lnTo>
                    <a:pt x="24937" y="26491"/>
                  </a:lnTo>
                  <a:lnTo>
                    <a:pt x="25651" y="25756"/>
                  </a:lnTo>
                  <a:lnTo>
                    <a:pt x="26323" y="25041"/>
                  </a:lnTo>
                  <a:lnTo>
                    <a:pt x="26911" y="24306"/>
                  </a:lnTo>
                  <a:lnTo>
                    <a:pt x="27184" y="23949"/>
                  </a:lnTo>
                  <a:lnTo>
                    <a:pt x="27436" y="23592"/>
                  </a:lnTo>
                  <a:lnTo>
                    <a:pt x="27689" y="23235"/>
                  </a:lnTo>
                  <a:lnTo>
                    <a:pt x="27899" y="22878"/>
                  </a:lnTo>
                  <a:lnTo>
                    <a:pt x="28109" y="22521"/>
                  </a:lnTo>
                  <a:lnTo>
                    <a:pt x="28298" y="22184"/>
                  </a:lnTo>
                  <a:lnTo>
                    <a:pt x="28466" y="21827"/>
                  </a:lnTo>
                  <a:lnTo>
                    <a:pt x="28613" y="21470"/>
                  </a:lnTo>
                  <a:lnTo>
                    <a:pt x="28739" y="21134"/>
                  </a:lnTo>
                  <a:lnTo>
                    <a:pt x="28844" y="20777"/>
                  </a:lnTo>
                  <a:lnTo>
                    <a:pt x="28928" y="20441"/>
                  </a:lnTo>
                  <a:lnTo>
                    <a:pt x="28991" y="20105"/>
                  </a:lnTo>
                  <a:lnTo>
                    <a:pt x="29033" y="19769"/>
                  </a:lnTo>
                  <a:lnTo>
                    <a:pt x="29054" y="19432"/>
                  </a:lnTo>
                  <a:lnTo>
                    <a:pt x="29054" y="19096"/>
                  </a:lnTo>
                  <a:lnTo>
                    <a:pt x="29033" y="18760"/>
                  </a:lnTo>
                  <a:lnTo>
                    <a:pt x="28991" y="18424"/>
                  </a:lnTo>
                  <a:lnTo>
                    <a:pt x="28928" y="18109"/>
                  </a:lnTo>
                  <a:lnTo>
                    <a:pt x="28844" y="17773"/>
                  </a:lnTo>
                  <a:lnTo>
                    <a:pt x="28739" y="17458"/>
                  </a:lnTo>
                  <a:lnTo>
                    <a:pt x="28592" y="17143"/>
                  </a:lnTo>
                  <a:lnTo>
                    <a:pt x="28424" y="16827"/>
                  </a:lnTo>
                  <a:lnTo>
                    <a:pt x="28256" y="16512"/>
                  </a:lnTo>
                  <a:lnTo>
                    <a:pt x="28046" y="16218"/>
                  </a:lnTo>
                  <a:lnTo>
                    <a:pt x="27794" y="15903"/>
                  </a:lnTo>
                  <a:lnTo>
                    <a:pt x="27541" y="15609"/>
                  </a:lnTo>
                  <a:lnTo>
                    <a:pt x="26953" y="15000"/>
                  </a:lnTo>
                  <a:lnTo>
                    <a:pt x="26281" y="14391"/>
                  </a:lnTo>
                  <a:lnTo>
                    <a:pt x="25525" y="13760"/>
                  </a:lnTo>
                  <a:lnTo>
                    <a:pt x="24726" y="13130"/>
                  </a:lnTo>
                  <a:lnTo>
                    <a:pt x="23844" y="12479"/>
                  </a:lnTo>
                  <a:lnTo>
                    <a:pt x="22920" y="11807"/>
                  </a:lnTo>
                  <a:lnTo>
                    <a:pt x="21932" y="11155"/>
                  </a:lnTo>
                  <a:lnTo>
                    <a:pt x="20924" y="10504"/>
                  </a:lnTo>
                  <a:lnTo>
                    <a:pt x="19874" y="9832"/>
                  </a:lnTo>
                  <a:lnTo>
                    <a:pt x="18781" y="9181"/>
                  </a:lnTo>
                  <a:lnTo>
                    <a:pt x="17689" y="8530"/>
                  </a:lnTo>
                  <a:lnTo>
                    <a:pt x="16555" y="7878"/>
                  </a:lnTo>
                  <a:lnTo>
                    <a:pt x="14307" y="6618"/>
                  </a:lnTo>
                  <a:lnTo>
                    <a:pt x="12059" y="5420"/>
                  </a:lnTo>
                  <a:lnTo>
                    <a:pt x="9895" y="4307"/>
                  </a:lnTo>
                  <a:lnTo>
                    <a:pt x="7837" y="3257"/>
                  </a:lnTo>
                  <a:lnTo>
                    <a:pt x="5967" y="2332"/>
                  </a:lnTo>
                  <a:lnTo>
                    <a:pt x="4307" y="1555"/>
                  </a:lnTo>
                  <a:lnTo>
                    <a:pt x="1891" y="400"/>
                  </a:lnTo>
                  <a:lnTo>
                    <a:pt x="9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42"/>
            <p:cNvSpPr/>
            <p:nvPr/>
          </p:nvSpPr>
          <p:spPr>
            <a:xfrm>
              <a:off x="4111425" y="1458125"/>
              <a:ext cx="726350" cy="944300"/>
            </a:xfrm>
            <a:custGeom>
              <a:avLst/>
              <a:gdLst/>
              <a:ahLst/>
              <a:cxnLst/>
              <a:rect l="l" t="t" r="r" b="b"/>
              <a:pathLst>
                <a:path w="29054" h="37772" fill="none" extrusionOk="0">
                  <a:moveTo>
                    <a:pt x="988" y="0"/>
                  </a:moveTo>
                  <a:lnTo>
                    <a:pt x="988" y="0"/>
                  </a:lnTo>
                  <a:lnTo>
                    <a:pt x="1891" y="400"/>
                  </a:lnTo>
                  <a:lnTo>
                    <a:pt x="4307" y="1555"/>
                  </a:lnTo>
                  <a:lnTo>
                    <a:pt x="5967" y="2332"/>
                  </a:lnTo>
                  <a:lnTo>
                    <a:pt x="7837" y="3257"/>
                  </a:lnTo>
                  <a:lnTo>
                    <a:pt x="9895" y="4307"/>
                  </a:lnTo>
                  <a:lnTo>
                    <a:pt x="12059" y="5420"/>
                  </a:lnTo>
                  <a:lnTo>
                    <a:pt x="14307" y="6618"/>
                  </a:lnTo>
                  <a:lnTo>
                    <a:pt x="16555" y="7878"/>
                  </a:lnTo>
                  <a:lnTo>
                    <a:pt x="17689" y="8530"/>
                  </a:lnTo>
                  <a:lnTo>
                    <a:pt x="18781" y="9181"/>
                  </a:lnTo>
                  <a:lnTo>
                    <a:pt x="19874" y="9832"/>
                  </a:lnTo>
                  <a:lnTo>
                    <a:pt x="20924" y="10504"/>
                  </a:lnTo>
                  <a:lnTo>
                    <a:pt x="21932" y="11155"/>
                  </a:lnTo>
                  <a:lnTo>
                    <a:pt x="22920" y="11807"/>
                  </a:lnTo>
                  <a:lnTo>
                    <a:pt x="23844" y="12479"/>
                  </a:lnTo>
                  <a:lnTo>
                    <a:pt x="24726" y="13130"/>
                  </a:lnTo>
                  <a:lnTo>
                    <a:pt x="25525" y="13760"/>
                  </a:lnTo>
                  <a:lnTo>
                    <a:pt x="26281" y="14391"/>
                  </a:lnTo>
                  <a:lnTo>
                    <a:pt x="26953" y="15000"/>
                  </a:lnTo>
                  <a:lnTo>
                    <a:pt x="27541" y="15609"/>
                  </a:lnTo>
                  <a:lnTo>
                    <a:pt x="27541" y="15609"/>
                  </a:lnTo>
                  <a:lnTo>
                    <a:pt x="27794" y="15903"/>
                  </a:lnTo>
                  <a:lnTo>
                    <a:pt x="28046" y="16218"/>
                  </a:lnTo>
                  <a:lnTo>
                    <a:pt x="28256" y="16512"/>
                  </a:lnTo>
                  <a:lnTo>
                    <a:pt x="28424" y="16827"/>
                  </a:lnTo>
                  <a:lnTo>
                    <a:pt x="28592" y="17143"/>
                  </a:lnTo>
                  <a:lnTo>
                    <a:pt x="28739" y="17458"/>
                  </a:lnTo>
                  <a:lnTo>
                    <a:pt x="28844" y="17773"/>
                  </a:lnTo>
                  <a:lnTo>
                    <a:pt x="28928" y="18109"/>
                  </a:lnTo>
                  <a:lnTo>
                    <a:pt x="28991" y="18424"/>
                  </a:lnTo>
                  <a:lnTo>
                    <a:pt x="29033" y="18760"/>
                  </a:lnTo>
                  <a:lnTo>
                    <a:pt x="29054" y="19096"/>
                  </a:lnTo>
                  <a:lnTo>
                    <a:pt x="29054" y="19432"/>
                  </a:lnTo>
                  <a:lnTo>
                    <a:pt x="29033" y="19769"/>
                  </a:lnTo>
                  <a:lnTo>
                    <a:pt x="28991" y="20105"/>
                  </a:lnTo>
                  <a:lnTo>
                    <a:pt x="28928" y="20441"/>
                  </a:lnTo>
                  <a:lnTo>
                    <a:pt x="28844" y="20777"/>
                  </a:lnTo>
                  <a:lnTo>
                    <a:pt x="28739" y="21134"/>
                  </a:lnTo>
                  <a:lnTo>
                    <a:pt x="28613" y="21470"/>
                  </a:lnTo>
                  <a:lnTo>
                    <a:pt x="28466" y="21827"/>
                  </a:lnTo>
                  <a:lnTo>
                    <a:pt x="28298" y="22184"/>
                  </a:lnTo>
                  <a:lnTo>
                    <a:pt x="28109" y="22521"/>
                  </a:lnTo>
                  <a:lnTo>
                    <a:pt x="27899" y="22878"/>
                  </a:lnTo>
                  <a:lnTo>
                    <a:pt x="27689" y="23235"/>
                  </a:lnTo>
                  <a:lnTo>
                    <a:pt x="27436" y="23592"/>
                  </a:lnTo>
                  <a:lnTo>
                    <a:pt x="27184" y="23949"/>
                  </a:lnTo>
                  <a:lnTo>
                    <a:pt x="26911" y="24306"/>
                  </a:lnTo>
                  <a:lnTo>
                    <a:pt x="26323" y="25041"/>
                  </a:lnTo>
                  <a:lnTo>
                    <a:pt x="25651" y="25756"/>
                  </a:lnTo>
                  <a:lnTo>
                    <a:pt x="24937" y="26491"/>
                  </a:lnTo>
                  <a:lnTo>
                    <a:pt x="24138" y="27226"/>
                  </a:lnTo>
                  <a:lnTo>
                    <a:pt x="23298" y="27940"/>
                  </a:lnTo>
                  <a:lnTo>
                    <a:pt x="22416" y="28676"/>
                  </a:lnTo>
                  <a:lnTo>
                    <a:pt x="21470" y="29411"/>
                  </a:lnTo>
                  <a:lnTo>
                    <a:pt x="20483" y="30125"/>
                  </a:lnTo>
                  <a:lnTo>
                    <a:pt x="19454" y="30861"/>
                  </a:lnTo>
                  <a:lnTo>
                    <a:pt x="18361" y="31575"/>
                  </a:lnTo>
                  <a:lnTo>
                    <a:pt x="17248" y="32289"/>
                  </a:lnTo>
                  <a:lnTo>
                    <a:pt x="16092" y="33003"/>
                  </a:lnTo>
                  <a:lnTo>
                    <a:pt x="14916" y="33718"/>
                  </a:lnTo>
                  <a:lnTo>
                    <a:pt x="13698" y="34411"/>
                  </a:lnTo>
                  <a:lnTo>
                    <a:pt x="12458" y="35104"/>
                  </a:lnTo>
                  <a:lnTo>
                    <a:pt x="11177" y="35776"/>
                  </a:lnTo>
                  <a:lnTo>
                    <a:pt x="9895" y="36449"/>
                  </a:lnTo>
                  <a:lnTo>
                    <a:pt x="8593" y="37121"/>
                  </a:lnTo>
                  <a:lnTo>
                    <a:pt x="7269" y="37772"/>
                  </a:lnTo>
                  <a:lnTo>
                    <a:pt x="5967" y="30692"/>
                  </a:lnTo>
                  <a:lnTo>
                    <a:pt x="5967" y="30692"/>
                  </a:lnTo>
                  <a:lnTo>
                    <a:pt x="6975" y="29684"/>
                  </a:lnTo>
                  <a:lnTo>
                    <a:pt x="9454" y="27205"/>
                  </a:lnTo>
                  <a:lnTo>
                    <a:pt x="12605" y="24012"/>
                  </a:lnTo>
                  <a:lnTo>
                    <a:pt x="14181" y="22394"/>
                  </a:lnTo>
                  <a:lnTo>
                    <a:pt x="15630" y="20882"/>
                  </a:lnTo>
                  <a:lnTo>
                    <a:pt x="15630" y="20882"/>
                  </a:lnTo>
                  <a:lnTo>
                    <a:pt x="15147" y="20735"/>
                  </a:lnTo>
                  <a:lnTo>
                    <a:pt x="13866" y="20315"/>
                  </a:lnTo>
                  <a:lnTo>
                    <a:pt x="11975" y="19706"/>
                  </a:lnTo>
                  <a:lnTo>
                    <a:pt x="10883" y="19327"/>
                  </a:lnTo>
                  <a:lnTo>
                    <a:pt x="9727" y="18907"/>
                  </a:lnTo>
                  <a:lnTo>
                    <a:pt x="8551" y="18466"/>
                  </a:lnTo>
                  <a:lnTo>
                    <a:pt x="7353" y="17983"/>
                  </a:lnTo>
                  <a:lnTo>
                    <a:pt x="6177" y="17500"/>
                  </a:lnTo>
                  <a:lnTo>
                    <a:pt x="5043" y="16996"/>
                  </a:lnTo>
                  <a:lnTo>
                    <a:pt x="3971" y="16470"/>
                  </a:lnTo>
                  <a:lnTo>
                    <a:pt x="3488" y="16218"/>
                  </a:lnTo>
                  <a:lnTo>
                    <a:pt x="3026" y="15966"/>
                  </a:lnTo>
                  <a:lnTo>
                    <a:pt x="2585" y="15714"/>
                  </a:lnTo>
                  <a:lnTo>
                    <a:pt x="2207" y="15441"/>
                  </a:lnTo>
                  <a:lnTo>
                    <a:pt x="1849" y="15189"/>
                  </a:lnTo>
                  <a:lnTo>
                    <a:pt x="1534" y="14937"/>
                  </a:lnTo>
                  <a:lnTo>
                    <a:pt x="1534" y="14937"/>
                  </a:lnTo>
                  <a:lnTo>
                    <a:pt x="1387" y="14811"/>
                  </a:lnTo>
                  <a:lnTo>
                    <a:pt x="1261" y="14664"/>
                  </a:lnTo>
                  <a:lnTo>
                    <a:pt x="1135" y="14517"/>
                  </a:lnTo>
                  <a:lnTo>
                    <a:pt x="1009" y="14349"/>
                  </a:lnTo>
                  <a:lnTo>
                    <a:pt x="799" y="13970"/>
                  </a:lnTo>
                  <a:lnTo>
                    <a:pt x="631" y="13550"/>
                  </a:lnTo>
                  <a:lnTo>
                    <a:pt x="463" y="13088"/>
                  </a:lnTo>
                  <a:lnTo>
                    <a:pt x="337" y="12584"/>
                  </a:lnTo>
                  <a:lnTo>
                    <a:pt x="232" y="12059"/>
                  </a:lnTo>
                  <a:lnTo>
                    <a:pt x="148" y="11492"/>
                  </a:lnTo>
                  <a:lnTo>
                    <a:pt x="85" y="10903"/>
                  </a:lnTo>
                  <a:lnTo>
                    <a:pt x="43" y="10315"/>
                  </a:lnTo>
                  <a:lnTo>
                    <a:pt x="22" y="9685"/>
                  </a:lnTo>
                  <a:lnTo>
                    <a:pt x="1" y="9055"/>
                  </a:lnTo>
                  <a:lnTo>
                    <a:pt x="1" y="8403"/>
                  </a:lnTo>
                  <a:lnTo>
                    <a:pt x="22" y="7773"/>
                  </a:lnTo>
                  <a:lnTo>
                    <a:pt x="106" y="6471"/>
                  </a:lnTo>
                  <a:lnTo>
                    <a:pt x="211" y="5231"/>
                  </a:lnTo>
                  <a:lnTo>
                    <a:pt x="337" y="4034"/>
                  </a:lnTo>
                  <a:lnTo>
                    <a:pt x="484" y="2942"/>
                  </a:lnTo>
                  <a:lnTo>
                    <a:pt x="631" y="1954"/>
                  </a:lnTo>
                  <a:lnTo>
                    <a:pt x="883" y="526"/>
                  </a:lnTo>
                  <a:lnTo>
                    <a:pt x="98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42"/>
            <p:cNvSpPr/>
            <p:nvPr/>
          </p:nvSpPr>
          <p:spPr>
            <a:xfrm>
              <a:off x="4502175" y="1980150"/>
              <a:ext cx="25" cy="25"/>
            </a:xfrm>
            <a:custGeom>
              <a:avLst/>
              <a:gdLst/>
              <a:ahLst/>
              <a:cxnLst/>
              <a:rect l="l" t="t" r="r" b="b"/>
              <a:pathLst>
                <a:path w="1" h="1" extrusionOk="0">
                  <a:moveTo>
                    <a:pt x="0" y="1"/>
                  </a:moveTo>
                  <a:lnTo>
                    <a:pt x="0" y="1"/>
                  </a:lnTo>
                  <a:lnTo>
                    <a:pt x="0" y="1"/>
                  </a:lnTo>
                  <a:lnTo>
                    <a:pt x="0" y="1"/>
                  </a:lnTo>
                  <a:close/>
                </a:path>
              </a:pathLst>
            </a:custGeom>
            <a:solidFill>
              <a:srgbClr val="88BA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42"/>
            <p:cNvSpPr/>
            <p:nvPr/>
          </p:nvSpPr>
          <p:spPr>
            <a:xfrm>
              <a:off x="4502175" y="1980150"/>
              <a:ext cx="25" cy="25"/>
            </a:xfrm>
            <a:custGeom>
              <a:avLst/>
              <a:gdLst/>
              <a:ahLst/>
              <a:cxnLst/>
              <a:rect l="l" t="t" r="r" b="b"/>
              <a:pathLst>
                <a:path w="1" h="1" fill="none" extrusionOk="0">
                  <a:moveTo>
                    <a:pt x="0" y="1"/>
                  </a:move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42"/>
            <p:cNvSpPr/>
            <p:nvPr/>
          </p:nvSpPr>
          <p:spPr>
            <a:xfrm>
              <a:off x="4481675" y="1930275"/>
              <a:ext cx="79350" cy="49900"/>
            </a:xfrm>
            <a:custGeom>
              <a:avLst/>
              <a:gdLst/>
              <a:ahLst/>
              <a:cxnLst/>
              <a:rect l="l" t="t" r="r" b="b"/>
              <a:pathLst>
                <a:path w="3174" h="1996" extrusionOk="0">
                  <a:moveTo>
                    <a:pt x="3173" y="0"/>
                  </a:moveTo>
                  <a:lnTo>
                    <a:pt x="1" y="1744"/>
                  </a:lnTo>
                  <a:lnTo>
                    <a:pt x="820" y="1996"/>
                  </a:lnTo>
                  <a:lnTo>
                    <a:pt x="3173"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42"/>
            <p:cNvSpPr/>
            <p:nvPr/>
          </p:nvSpPr>
          <p:spPr>
            <a:xfrm>
              <a:off x="4239575" y="1887725"/>
              <a:ext cx="8425" cy="47825"/>
            </a:xfrm>
            <a:custGeom>
              <a:avLst/>
              <a:gdLst/>
              <a:ahLst/>
              <a:cxnLst/>
              <a:rect l="l" t="t" r="r" b="b"/>
              <a:pathLst>
                <a:path w="337" h="1913" extrusionOk="0">
                  <a:moveTo>
                    <a:pt x="1" y="1912"/>
                  </a:moveTo>
                  <a:lnTo>
                    <a:pt x="1" y="1912"/>
                  </a:lnTo>
                  <a:lnTo>
                    <a:pt x="1" y="1912"/>
                  </a:lnTo>
                  <a:lnTo>
                    <a:pt x="1" y="1912"/>
                  </a:lnTo>
                  <a:lnTo>
                    <a:pt x="1" y="1912"/>
                  </a:lnTo>
                  <a:lnTo>
                    <a:pt x="1" y="1912"/>
                  </a:lnTo>
                  <a:close/>
                  <a:moveTo>
                    <a:pt x="337" y="1"/>
                  </a:moveTo>
                  <a:lnTo>
                    <a:pt x="337" y="1"/>
                  </a:lnTo>
                  <a:lnTo>
                    <a:pt x="337" y="1"/>
                  </a:lnTo>
                  <a:lnTo>
                    <a:pt x="337" y="1"/>
                  </a:lnTo>
                  <a:lnTo>
                    <a:pt x="337" y="1"/>
                  </a:lnTo>
                  <a:close/>
                </a:path>
              </a:pathLst>
            </a:custGeom>
            <a:solidFill>
              <a:srgbClr val="88BA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42"/>
            <p:cNvSpPr/>
            <p:nvPr/>
          </p:nvSpPr>
          <p:spPr>
            <a:xfrm>
              <a:off x="4239575" y="1935525"/>
              <a:ext cx="25" cy="25"/>
            </a:xfrm>
            <a:custGeom>
              <a:avLst/>
              <a:gdLst/>
              <a:ahLst/>
              <a:cxnLst/>
              <a:rect l="l" t="t" r="r" b="b"/>
              <a:pathLst>
                <a:path w="1" h="1" fill="none" extrusionOk="0">
                  <a:moveTo>
                    <a:pt x="1" y="0"/>
                  </a:move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42"/>
            <p:cNvSpPr/>
            <p:nvPr/>
          </p:nvSpPr>
          <p:spPr>
            <a:xfrm>
              <a:off x="4247975" y="1887725"/>
              <a:ext cx="25" cy="25"/>
            </a:xfrm>
            <a:custGeom>
              <a:avLst/>
              <a:gdLst/>
              <a:ahLst/>
              <a:cxnLst/>
              <a:rect l="l" t="t" r="r" b="b"/>
              <a:pathLst>
                <a:path w="1" h="1" fill="none" extrusionOk="0">
                  <a:moveTo>
                    <a:pt x="1" y="1"/>
                  </a:move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42"/>
            <p:cNvSpPr/>
            <p:nvPr/>
          </p:nvSpPr>
          <p:spPr>
            <a:xfrm>
              <a:off x="4172875" y="1848875"/>
              <a:ext cx="75125" cy="86675"/>
            </a:xfrm>
            <a:custGeom>
              <a:avLst/>
              <a:gdLst/>
              <a:ahLst/>
              <a:cxnLst/>
              <a:rect l="l" t="t" r="r" b="b"/>
              <a:pathLst>
                <a:path w="3005" h="3467" extrusionOk="0">
                  <a:moveTo>
                    <a:pt x="1" y="0"/>
                  </a:moveTo>
                  <a:lnTo>
                    <a:pt x="232" y="441"/>
                  </a:lnTo>
                  <a:lnTo>
                    <a:pt x="505" y="882"/>
                  </a:lnTo>
                  <a:lnTo>
                    <a:pt x="820" y="1408"/>
                  </a:lnTo>
                  <a:lnTo>
                    <a:pt x="1219" y="1996"/>
                  </a:lnTo>
                  <a:lnTo>
                    <a:pt x="1450" y="2269"/>
                  </a:lnTo>
                  <a:lnTo>
                    <a:pt x="1660" y="2563"/>
                  </a:lnTo>
                  <a:lnTo>
                    <a:pt x="1912" y="2815"/>
                  </a:lnTo>
                  <a:lnTo>
                    <a:pt x="2164" y="3067"/>
                  </a:lnTo>
                  <a:lnTo>
                    <a:pt x="2416" y="3277"/>
                  </a:lnTo>
                  <a:lnTo>
                    <a:pt x="2669" y="3466"/>
                  </a:lnTo>
                  <a:lnTo>
                    <a:pt x="3005" y="1555"/>
                  </a:lnTo>
                  <a:lnTo>
                    <a:pt x="2164" y="1176"/>
                  </a:lnTo>
                  <a:lnTo>
                    <a:pt x="1387" y="777"/>
                  </a:lnTo>
                  <a:lnTo>
                    <a:pt x="652" y="378"/>
                  </a:lnTo>
                  <a:lnTo>
                    <a:pt x="1"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42"/>
            <p:cNvSpPr/>
            <p:nvPr/>
          </p:nvSpPr>
          <p:spPr>
            <a:xfrm>
              <a:off x="4172875" y="1848875"/>
              <a:ext cx="75125" cy="86675"/>
            </a:xfrm>
            <a:custGeom>
              <a:avLst/>
              <a:gdLst/>
              <a:ahLst/>
              <a:cxnLst/>
              <a:rect l="l" t="t" r="r" b="b"/>
              <a:pathLst>
                <a:path w="3005" h="3467" fill="none" extrusionOk="0">
                  <a:moveTo>
                    <a:pt x="1" y="0"/>
                  </a:moveTo>
                  <a:lnTo>
                    <a:pt x="1" y="0"/>
                  </a:lnTo>
                  <a:lnTo>
                    <a:pt x="232" y="441"/>
                  </a:lnTo>
                  <a:lnTo>
                    <a:pt x="505" y="882"/>
                  </a:lnTo>
                  <a:lnTo>
                    <a:pt x="820" y="1408"/>
                  </a:lnTo>
                  <a:lnTo>
                    <a:pt x="1219" y="1996"/>
                  </a:lnTo>
                  <a:lnTo>
                    <a:pt x="1450" y="2269"/>
                  </a:lnTo>
                  <a:lnTo>
                    <a:pt x="1660" y="2563"/>
                  </a:lnTo>
                  <a:lnTo>
                    <a:pt x="1912" y="2815"/>
                  </a:lnTo>
                  <a:lnTo>
                    <a:pt x="2164" y="3067"/>
                  </a:lnTo>
                  <a:lnTo>
                    <a:pt x="2416" y="3277"/>
                  </a:lnTo>
                  <a:lnTo>
                    <a:pt x="2669" y="3466"/>
                  </a:lnTo>
                  <a:lnTo>
                    <a:pt x="2669" y="3466"/>
                  </a:lnTo>
                  <a:lnTo>
                    <a:pt x="2669" y="3466"/>
                  </a:lnTo>
                  <a:lnTo>
                    <a:pt x="3005" y="1555"/>
                  </a:lnTo>
                  <a:lnTo>
                    <a:pt x="3005" y="1555"/>
                  </a:lnTo>
                  <a:lnTo>
                    <a:pt x="3005" y="1555"/>
                  </a:lnTo>
                  <a:lnTo>
                    <a:pt x="3005" y="1555"/>
                  </a:lnTo>
                  <a:lnTo>
                    <a:pt x="2164" y="1176"/>
                  </a:lnTo>
                  <a:lnTo>
                    <a:pt x="1387" y="777"/>
                  </a:lnTo>
                  <a:lnTo>
                    <a:pt x="652" y="37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42"/>
            <p:cNvSpPr/>
            <p:nvPr/>
          </p:nvSpPr>
          <p:spPr>
            <a:xfrm>
              <a:off x="4172875" y="1848875"/>
              <a:ext cx="75125" cy="38875"/>
            </a:xfrm>
            <a:custGeom>
              <a:avLst/>
              <a:gdLst/>
              <a:ahLst/>
              <a:cxnLst/>
              <a:rect l="l" t="t" r="r" b="b"/>
              <a:pathLst>
                <a:path w="3005" h="1555" extrusionOk="0">
                  <a:moveTo>
                    <a:pt x="1" y="0"/>
                  </a:moveTo>
                  <a:lnTo>
                    <a:pt x="652" y="378"/>
                  </a:lnTo>
                  <a:lnTo>
                    <a:pt x="911" y="519"/>
                  </a:lnTo>
                  <a:lnTo>
                    <a:pt x="526" y="294"/>
                  </a:lnTo>
                  <a:lnTo>
                    <a:pt x="1" y="0"/>
                  </a:lnTo>
                  <a:close/>
                  <a:moveTo>
                    <a:pt x="911" y="519"/>
                  </a:moveTo>
                  <a:lnTo>
                    <a:pt x="1030" y="588"/>
                  </a:lnTo>
                  <a:lnTo>
                    <a:pt x="1142" y="644"/>
                  </a:lnTo>
                  <a:lnTo>
                    <a:pt x="1142" y="644"/>
                  </a:lnTo>
                  <a:lnTo>
                    <a:pt x="911" y="519"/>
                  </a:lnTo>
                  <a:close/>
                  <a:moveTo>
                    <a:pt x="1142" y="644"/>
                  </a:moveTo>
                  <a:lnTo>
                    <a:pt x="1387" y="777"/>
                  </a:lnTo>
                  <a:lnTo>
                    <a:pt x="2164" y="1176"/>
                  </a:lnTo>
                  <a:lnTo>
                    <a:pt x="3005" y="1555"/>
                  </a:lnTo>
                  <a:lnTo>
                    <a:pt x="2732" y="1429"/>
                  </a:lnTo>
                  <a:lnTo>
                    <a:pt x="1996" y="1071"/>
                  </a:lnTo>
                  <a:lnTo>
                    <a:pt x="1142" y="644"/>
                  </a:lnTo>
                  <a:close/>
                </a:path>
              </a:pathLst>
            </a:custGeom>
            <a:solidFill>
              <a:srgbClr val="0090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42"/>
            <p:cNvSpPr/>
            <p:nvPr/>
          </p:nvSpPr>
          <p:spPr>
            <a:xfrm>
              <a:off x="4172875" y="1848875"/>
              <a:ext cx="75125" cy="38875"/>
            </a:xfrm>
            <a:custGeom>
              <a:avLst/>
              <a:gdLst/>
              <a:ahLst/>
              <a:cxnLst/>
              <a:rect l="l" t="t" r="r" b="b"/>
              <a:pathLst>
                <a:path w="3005" h="1555" fill="none" extrusionOk="0">
                  <a:moveTo>
                    <a:pt x="1" y="0"/>
                  </a:moveTo>
                  <a:lnTo>
                    <a:pt x="1" y="0"/>
                  </a:lnTo>
                  <a:lnTo>
                    <a:pt x="1" y="0"/>
                  </a:lnTo>
                  <a:lnTo>
                    <a:pt x="1" y="0"/>
                  </a:lnTo>
                  <a:lnTo>
                    <a:pt x="652" y="378"/>
                  </a:lnTo>
                  <a:lnTo>
                    <a:pt x="1387" y="777"/>
                  </a:lnTo>
                  <a:lnTo>
                    <a:pt x="2164" y="1176"/>
                  </a:lnTo>
                  <a:lnTo>
                    <a:pt x="3005" y="1555"/>
                  </a:lnTo>
                  <a:lnTo>
                    <a:pt x="3005" y="1555"/>
                  </a:lnTo>
                  <a:lnTo>
                    <a:pt x="3005" y="1555"/>
                  </a:lnTo>
                  <a:lnTo>
                    <a:pt x="3005" y="1555"/>
                  </a:lnTo>
                  <a:lnTo>
                    <a:pt x="2732" y="1429"/>
                  </a:lnTo>
                  <a:lnTo>
                    <a:pt x="1996" y="1071"/>
                  </a:lnTo>
                  <a:lnTo>
                    <a:pt x="1030" y="588"/>
                  </a:lnTo>
                  <a:lnTo>
                    <a:pt x="526" y="294"/>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42"/>
            <p:cNvSpPr/>
            <p:nvPr/>
          </p:nvSpPr>
          <p:spPr>
            <a:xfrm>
              <a:off x="3481200" y="5215850"/>
              <a:ext cx="223775" cy="66725"/>
            </a:xfrm>
            <a:custGeom>
              <a:avLst/>
              <a:gdLst/>
              <a:ahLst/>
              <a:cxnLst/>
              <a:rect l="l" t="t" r="r" b="b"/>
              <a:pathLst>
                <a:path w="8951" h="2669" extrusionOk="0">
                  <a:moveTo>
                    <a:pt x="316" y="0"/>
                  </a:moveTo>
                  <a:lnTo>
                    <a:pt x="1" y="1555"/>
                  </a:lnTo>
                  <a:lnTo>
                    <a:pt x="8950" y="2668"/>
                  </a:lnTo>
                  <a:lnTo>
                    <a:pt x="8677" y="273"/>
                  </a:lnTo>
                  <a:lnTo>
                    <a:pt x="31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42"/>
            <p:cNvSpPr/>
            <p:nvPr/>
          </p:nvSpPr>
          <p:spPr>
            <a:xfrm>
              <a:off x="3984325" y="5234225"/>
              <a:ext cx="246875" cy="48350"/>
            </a:xfrm>
            <a:custGeom>
              <a:avLst/>
              <a:gdLst/>
              <a:ahLst/>
              <a:cxnLst/>
              <a:rect l="l" t="t" r="r" b="b"/>
              <a:pathLst>
                <a:path w="9875" h="1934" extrusionOk="0">
                  <a:moveTo>
                    <a:pt x="253" y="1"/>
                  </a:moveTo>
                  <a:lnTo>
                    <a:pt x="1" y="1933"/>
                  </a:lnTo>
                  <a:lnTo>
                    <a:pt x="9874" y="1387"/>
                  </a:lnTo>
                  <a:lnTo>
                    <a:pt x="943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 name="Google Shape;3444;p36">
            <a:extLst>
              <a:ext uri="{FF2B5EF4-FFF2-40B4-BE49-F238E27FC236}">
                <a16:creationId xmlns:a16="http://schemas.microsoft.com/office/drawing/2014/main" id="{B09BE166-0C4B-47C4-BF3A-E569860493A4}"/>
              </a:ext>
            </a:extLst>
          </p:cNvPr>
          <p:cNvSpPr txBox="1">
            <a:spLocks noGrp="1"/>
          </p:cNvSpPr>
          <p:nvPr>
            <p:ph type="title"/>
          </p:nvPr>
        </p:nvSpPr>
        <p:spPr>
          <a:xfrm>
            <a:off x="617858" y="480036"/>
            <a:ext cx="7702550"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latin typeface="Britannic Bold" panose="020B0903060703020204" pitchFamily="34" charset="0"/>
              </a:rPr>
              <a:t>How can work meet SA’s SOCIAL needs?</a:t>
            </a:r>
            <a:endParaRPr sz="2400" dirty="0">
              <a:latin typeface="Britannic Bold" panose="020B0903060703020204" pitchFamily="34" charset="0"/>
            </a:endParaRPr>
          </a:p>
        </p:txBody>
      </p:sp>
      <p:sp>
        <p:nvSpPr>
          <p:cNvPr id="225" name="Google Shape;3445;p36">
            <a:extLst>
              <a:ext uri="{FF2B5EF4-FFF2-40B4-BE49-F238E27FC236}">
                <a16:creationId xmlns:a16="http://schemas.microsoft.com/office/drawing/2014/main" id="{883FA6FE-BE4C-4361-A7E8-1A735D146313}"/>
              </a:ext>
            </a:extLst>
          </p:cNvPr>
          <p:cNvSpPr txBox="1">
            <a:spLocks/>
          </p:cNvSpPr>
          <p:nvPr/>
        </p:nvSpPr>
        <p:spPr>
          <a:xfrm>
            <a:off x="313590" y="1242030"/>
            <a:ext cx="7619914" cy="3421434"/>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endParaRPr lang="en-US" dirty="0">
              <a:solidFill>
                <a:schemeClr val="bg1"/>
              </a:solidFill>
            </a:endParaRPr>
          </a:p>
        </p:txBody>
      </p:sp>
      <p:sp>
        <p:nvSpPr>
          <p:cNvPr id="227" name="Google Shape;3445;p36">
            <a:extLst>
              <a:ext uri="{FF2B5EF4-FFF2-40B4-BE49-F238E27FC236}">
                <a16:creationId xmlns:a16="http://schemas.microsoft.com/office/drawing/2014/main" id="{92B3E8E0-CA71-4AB7-B28E-EFF439E78439}"/>
              </a:ext>
            </a:extLst>
          </p:cNvPr>
          <p:cNvSpPr txBox="1">
            <a:spLocks/>
          </p:cNvSpPr>
          <p:nvPr/>
        </p:nvSpPr>
        <p:spPr>
          <a:xfrm>
            <a:off x="475361" y="1182378"/>
            <a:ext cx="7399431" cy="295689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lt1"/>
              </a:buClr>
              <a:buSzPts val="1600"/>
              <a:buFont typeface="Nunito"/>
              <a:buAutoNum type="arabicPeriod"/>
              <a:defRPr sz="1200" b="0" i="0" u="none" strike="noStrike" cap="none">
                <a:solidFill>
                  <a:schemeClr val="lt1"/>
                </a:solidFill>
                <a:latin typeface="Nunito"/>
                <a:ea typeface="Nunito"/>
                <a:cs typeface="Nunito"/>
                <a:sym typeface="Nunito"/>
              </a:defRPr>
            </a:lvl1pPr>
            <a:lvl2pPr marL="914400" marR="0" lvl="1"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2pPr>
            <a:lvl3pPr marL="1371600" marR="0" lvl="2"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3pPr>
            <a:lvl4pPr marL="1828800" marR="0" lvl="3" indent="-330200" algn="l" rtl="0">
              <a:lnSpc>
                <a:spcPct val="100000"/>
              </a:lnSpc>
              <a:spcBef>
                <a:spcPts val="0"/>
              </a:spcBef>
              <a:spcAft>
                <a:spcPts val="0"/>
              </a:spcAft>
              <a:buClr>
                <a:schemeClr val="lt1"/>
              </a:buClr>
              <a:buSzPts val="1600"/>
              <a:buFont typeface="Roboto Condensed Light"/>
              <a:buAutoNum type="arabicPeriod"/>
              <a:defRPr sz="1600" b="0" i="0" u="none" strike="noStrike" cap="none">
                <a:solidFill>
                  <a:schemeClr val="lt1"/>
                </a:solidFill>
                <a:latin typeface="Nunito"/>
                <a:ea typeface="Nunito"/>
                <a:cs typeface="Nunito"/>
                <a:sym typeface="Nunito"/>
              </a:defRPr>
            </a:lvl4pPr>
            <a:lvl5pPr marL="2286000" marR="0" lvl="4"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5pPr>
            <a:lvl6pPr marL="2743200" marR="0" lvl="5"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6pPr>
            <a:lvl7pPr marL="3200400" marR="0" lvl="6" indent="-330200" algn="l" rtl="0">
              <a:lnSpc>
                <a:spcPct val="100000"/>
              </a:lnSpc>
              <a:spcBef>
                <a:spcPts val="0"/>
              </a:spcBef>
              <a:spcAft>
                <a:spcPts val="0"/>
              </a:spcAft>
              <a:buClr>
                <a:schemeClr val="lt1"/>
              </a:buClr>
              <a:buSzPts val="1600"/>
              <a:buFont typeface="Roboto Condensed Light"/>
              <a:buAutoNum type="arabicPeriod"/>
              <a:defRPr sz="1600" b="0" i="0" u="none" strike="noStrike" cap="none">
                <a:solidFill>
                  <a:schemeClr val="lt1"/>
                </a:solidFill>
                <a:latin typeface="Nunito"/>
                <a:ea typeface="Nunito"/>
                <a:cs typeface="Nunito"/>
                <a:sym typeface="Nunito"/>
              </a:defRPr>
            </a:lvl7pPr>
            <a:lvl8pPr marL="3657600" marR="0" lvl="7" indent="-330200" algn="l" rtl="0">
              <a:lnSpc>
                <a:spcPct val="100000"/>
              </a:lnSpc>
              <a:spcBef>
                <a:spcPts val="0"/>
              </a:spcBef>
              <a:spcAft>
                <a:spcPts val="0"/>
              </a:spcAft>
              <a:buClr>
                <a:schemeClr val="lt1"/>
              </a:buClr>
              <a:buSzPts val="1600"/>
              <a:buFont typeface="Roboto Condensed Light"/>
              <a:buAutoNum type="alphaLcPeriod"/>
              <a:defRPr sz="1600" b="0" i="0" u="none" strike="noStrike" cap="none">
                <a:solidFill>
                  <a:schemeClr val="lt1"/>
                </a:solidFill>
                <a:latin typeface="Nunito"/>
                <a:ea typeface="Nunito"/>
                <a:cs typeface="Nunito"/>
                <a:sym typeface="Nunito"/>
              </a:defRPr>
            </a:lvl8pPr>
            <a:lvl9pPr marL="4114800" marR="0" lvl="8" indent="-330200" algn="l" rtl="0">
              <a:lnSpc>
                <a:spcPct val="100000"/>
              </a:lnSpc>
              <a:spcBef>
                <a:spcPts val="0"/>
              </a:spcBef>
              <a:spcAft>
                <a:spcPts val="0"/>
              </a:spcAft>
              <a:buClr>
                <a:schemeClr val="lt1"/>
              </a:buClr>
              <a:buSzPts val="1600"/>
              <a:buFont typeface="Roboto Condensed Light"/>
              <a:buAutoNum type="romanLcPeriod"/>
              <a:defRPr sz="1600" b="0" i="0" u="none" strike="noStrike" cap="none">
                <a:solidFill>
                  <a:schemeClr val="lt1"/>
                </a:solidFill>
                <a:latin typeface="Nunito"/>
                <a:ea typeface="Nunito"/>
                <a:cs typeface="Nunito"/>
                <a:sym typeface="Nunito"/>
              </a:defRPr>
            </a:lvl9pPr>
          </a:lstStyle>
          <a:p>
            <a:pPr marL="0" indent="0" algn="ctr">
              <a:buFont typeface="Nunito"/>
              <a:buNone/>
            </a:pPr>
            <a:r>
              <a:rPr lang="en-US" sz="2000" dirty="0">
                <a:latin typeface="+mn-lt"/>
              </a:rPr>
              <a:t>SOCIAL NEEDS are met by the Government – because they supply services such as water, electricity, housing, police, health services, education, recreation and transport.</a:t>
            </a:r>
          </a:p>
          <a:p>
            <a:pPr marL="0" indent="0" algn="ctr">
              <a:buFont typeface="Nunito"/>
              <a:buNone/>
            </a:pPr>
            <a:r>
              <a:rPr lang="en-US" sz="2000" dirty="0">
                <a:latin typeface="+mn-lt"/>
              </a:rPr>
              <a:t>Those services are funded by TAXES – the main source of the Government’s income. </a:t>
            </a:r>
          </a:p>
          <a:p>
            <a:pPr marL="0" indent="0" algn="ctr">
              <a:buFont typeface="Nunito"/>
              <a:buNone/>
            </a:pPr>
            <a:r>
              <a:rPr lang="en-US" sz="2000" dirty="0">
                <a:latin typeface="+mn-lt"/>
              </a:rPr>
              <a:t>There are THREE MAIN TYPES of TAXES: Income Tax, Company Tax and Value Added Tax (VAT).</a:t>
            </a:r>
          </a:p>
          <a:p>
            <a:pPr marL="0" indent="0" algn="ctr">
              <a:buFont typeface="Nunito"/>
              <a:buNone/>
            </a:pPr>
            <a:r>
              <a:rPr lang="en-US" sz="2000" dirty="0">
                <a:latin typeface="+mn-lt"/>
              </a:rPr>
              <a:t>Taxes are paid to South African Revenue Services (SARS).</a:t>
            </a:r>
          </a:p>
        </p:txBody>
      </p:sp>
      <p:pic>
        <p:nvPicPr>
          <p:cNvPr id="2" name="Picture 1">
            <a:extLst>
              <a:ext uri="{FF2B5EF4-FFF2-40B4-BE49-F238E27FC236}">
                <a16:creationId xmlns:a16="http://schemas.microsoft.com/office/drawing/2014/main" id="{696E14B7-8603-4E9C-B2B2-AD33D40B4D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035"/>
        <p:cNvGrpSpPr/>
        <p:nvPr/>
      </p:nvGrpSpPr>
      <p:grpSpPr>
        <a:xfrm>
          <a:off x="0" y="0"/>
          <a:ext cx="0" cy="0"/>
          <a:chOff x="0" y="0"/>
          <a:chExt cx="0" cy="0"/>
        </a:xfrm>
      </p:grpSpPr>
      <p:sp>
        <p:nvSpPr>
          <p:cNvPr id="4038" name="Google Shape;4038;p42"/>
          <p:cNvSpPr/>
          <p:nvPr/>
        </p:nvSpPr>
        <p:spPr>
          <a:xfrm>
            <a:off x="3909934" y="4874200"/>
            <a:ext cx="1308300" cy="176400"/>
          </a:xfrm>
          <a:prstGeom prst="ellipse">
            <a:avLst/>
          </a:pr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39" name="Google Shape;4039;p42"/>
          <p:cNvGrpSpPr/>
          <p:nvPr/>
        </p:nvGrpSpPr>
        <p:grpSpPr>
          <a:xfrm>
            <a:off x="253388" y="307622"/>
            <a:ext cx="8637224" cy="778303"/>
            <a:chOff x="1828775" y="-454378"/>
            <a:chExt cx="5613998" cy="778303"/>
          </a:xfrm>
        </p:grpSpPr>
        <p:sp>
          <p:nvSpPr>
            <p:cNvPr id="4040" name="Google Shape;4040;p42"/>
            <p:cNvSpPr/>
            <p:nvPr/>
          </p:nvSpPr>
          <p:spPr>
            <a:xfrm>
              <a:off x="1896850" y="-363850"/>
              <a:ext cx="5476857" cy="605114"/>
            </a:xfrm>
            <a:custGeom>
              <a:avLst/>
              <a:gdLst/>
              <a:ahLst/>
              <a:cxnLst/>
              <a:rect l="l" t="t" r="r" b="b"/>
              <a:pathLst>
                <a:path w="277520" h="34573" extrusionOk="0">
                  <a:moveTo>
                    <a:pt x="1" y="1"/>
                  </a:moveTo>
                  <a:lnTo>
                    <a:pt x="1" y="34573"/>
                  </a:lnTo>
                  <a:lnTo>
                    <a:pt x="277519" y="34573"/>
                  </a:lnTo>
                  <a:lnTo>
                    <a:pt x="27751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42"/>
            <p:cNvSpPr/>
            <p:nvPr/>
          </p:nvSpPr>
          <p:spPr>
            <a:xfrm>
              <a:off x="1828775" y="-454375"/>
              <a:ext cx="5610701" cy="90545"/>
            </a:xfrm>
            <a:custGeom>
              <a:avLst/>
              <a:gdLst/>
              <a:ahLst/>
              <a:cxnLst/>
              <a:rect l="l" t="t" r="r" b="b"/>
              <a:pathLst>
                <a:path w="285750" h="5174" fill="none" extrusionOk="0">
                  <a:moveTo>
                    <a:pt x="4469" y="5174"/>
                  </a:moveTo>
                  <a:lnTo>
                    <a:pt x="0" y="0"/>
                  </a:lnTo>
                  <a:lnTo>
                    <a:pt x="285750" y="0"/>
                  </a:lnTo>
                  <a:lnTo>
                    <a:pt x="281987" y="517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42"/>
            <p:cNvSpPr/>
            <p:nvPr/>
          </p:nvSpPr>
          <p:spPr>
            <a:xfrm>
              <a:off x="1828796" y="-454378"/>
              <a:ext cx="78219" cy="773856"/>
            </a:xfrm>
            <a:custGeom>
              <a:avLst/>
              <a:gdLst/>
              <a:ahLst/>
              <a:cxnLst/>
              <a:rect l="l" t="t" r="r" b="b"/>
              <a:pathLst>
                <a:path w="4469" h="44214" extrusionOk="0">
                  <a:moveTo>
                    <a:pt x="0" y="0"/>
                  </a:moveTo>
                  <a:lnTo>
                    <a:pt x="0" y="44214"/>
                  </a:lnTo>
                  <a:lnTo>
                    <a:pt x="4469" y="39746"/>
                  </a:lnTo>
                  <a:lnTo>
                    <a:pt x="4469" y="5174"/>
                  </a:lnTo>
                  <a:lnTo>
                    <a:pt x="0" y="0"/>
                  </a:lnTo>
                  <a:close/>
                </a:path>
              </a:pathLst>
            </a:custGeom>
            <a:solidFill>
              <a:srgbClr val="382D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42"/>
            <p:cNvSpPr/>
            <p:nvPr/>
          </p:nvSpPr>
          <p:spPr>
            <a:xfrm>
              <a:off x="7373873" y="-454378"/>
              <a:ext cx="65862" cy="773856"/>
            </a:xfrm>
            <a:custGeom>
              <a:avLst/>
              <a:gdLst/>
              <a:ahLst/>
              <a:cxnLst/>
              <a:rect l="l" t="t" r="r" b="b"/>
              <a:pathLst>
                <a:path w="3763" h="44214" extrusionOk="0">
                  <a:moveTo>
                    <a:pt x="3763" y="0"/>
                  </a:moveTo>
                  <a:lnTo>
                    <a:pt x="0" y="5174"/>
                  </a:lnTo>
                  <a:lnTo>
                    <a:pt x="0" y="39746"/>
                  </a:lnTo>
                  <a:lnTo>
                    <a:pt x="3763" y="44214"/>
                  </a:lnTo>
                  <a:lnTo>
                    <a:pt x="3763" y="0"/>
                  </a:lnTo>
                  <a:close/>
                </a:path>
              </a:pathLst>
            </a:custGeom>
            <a:solidFill>
              <a:srgbClr val="382D4B"/>
            </a:solidFill>
            <a:ln>
              <a:noFill/>
            </a:ln>
            <a:effectLst>
              <a:outerShdw dist="57150" dir="2460000" algn="bl" rotWithShape="0">
                <a:srgbClr val="000000">
                  <a:alpha val="3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4" name="Google Shape;4044;p42"/>
            <p:cNvSpPr/>
            <p:nvPr/>
          </p:nvSpPr>
          <p:spPr>
            <a:xfrm>
              <a:off x="1828775" y="242225"/>
              <a:ext cx="5613998" cy="81700"/>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a:effectLst>
              <a:outerShdw dist="47625" dir="2280000" algn="bl" rotWithShape="0">
                <a:srgbClr val="000000">
                  <a:alpha val="39000"/>
                </a:srgbClr>
              </a:outerShdw>
            </a:effectLst>
          </p:spPr>
        </p:sp>
        <p:sp>
          <p:nvSpPr>
            <p:cNvPr id="4045" name="Google Shape;4045;p42"/>
            <p:cNvSpPr/>
            <p:nvPr/>
          </p:nvSpPr>
          <p:spPr>
            <a:xfrm rot="10800000" flipH="1">
              <a:off x="1828775" y="-454377"/>
              <a:ext cx="5613998" cy="96578"/>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p:spPr>
        </p:sp>
      </p:grpSp>
      <p:sp>
        <p:nvSpPr>
          <p:cNvPr id="224" name="Google Shape;3444;p36">
            <a:extLst>
              <a:ext uri="{FF2B5EF4-FFF2-40B4-BE49-F238E27FC236}">
                <a16:creationId xmlns:a16="http://schemas.microsoft.com/office/drawing/2014/main" id="{B09BE166-0C4B-47C4-BF3A-E569860493A4}"/>
              </a:ext>
            </a:extLst>
          </p:cNvPr>
          <p:cNvSpPr txBox="1">
            <a:spLocks noGrp="1"/>
          </p:cNvSpPr>
          <p:nvPr>
            <p:ph type="title"/>
          </p:nvPr>
        </p:nvSpPr>
        <p:spPr>
          <a:xfrm>
            <a:off x="617858" y="480036"/>
            <a:ext cx="7702550"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latin typeface="Britannic Bold" panose="020B0903060703020204" pitchFamily="34" charset="0"/>
              </a:rPr>
              <a:t>TAXES: The Economic Cycle in SA</a:t>
            </a:r>
            <a:endParaRPr sz="2400" dirty="0">
              <a:latin typeface="Britannic Bold" panose="020B0903060703020204" pitchFamily="34" charset="0"/>
            </a:endParaRPr>
          </a:p>
        </p:txBody>
      </p:sp>
      <p:sp>
        <p:nvSpPr>
          <p:cNvPr id="225" name="Google Shape;3445;p36">
            <a:extLst>
              <a:ext uri="{FF2B5EF4-FFF2-40B4-BE49-F238E27FC236}">
                <a16:creationId xmlns:a16="http://schemas.microsoft.com/office/drawing/2014/main" id="{883FA6FE-BE4C-4361-A7E8-1A735D146313}"/>
              </a:ext>
            </a:extLst>
          </p:cNvPr>
          <p:cNvSpPr txBox="1">
            <a:spLocks/>
          </p:cNvSpPr>
          <p:nvPr/>
        </p:nvSpPr>
        <p:spPr>
          <a:xfrm>
            <a:off x="313590" y="1242030"/>
            <a:ext cx="7619914" cy="3421434"/>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endParaRPr lang="en-US" dirty="0">
              <a:solidFill>
                <a:schemeClr val="bg1"/>
              </a:solidFill>
            </a:endParaRPr>
          </a:p>
        </p:txBody>
      </p:sp>
      <p:graphicFrame>
        <p:nvGraphicFramePr>
          <p:cNvPr id="2" name="Diagram 1">
            <a:extLst>
              <a:ext uri="{FF2B5EF4-FFF2-40B4-BE49-F238E27FC236}">
                <a16:creationId xmlns:a16="http://schemas.microsoft.com/office/drawing/2014/main" id="{1D97EE39-AB5B-4563-9451-F452190AE596}"/>
              </a:ext>
            </a:extLst>
          </p:cNvPr>
          <p:cNvGraphicFramePr/>
          <p:nvPr>
            <p:extLst>
              <p:ext uri="{D42A27DB-BD31-4B8C-83A1-F6EECF244321}">
                <p14:modId xmlns:p14="http://schemas.microsoft.com/office/powerpoint/2010/main" val="1505770299"/>
              </p:ext>
            </p:extLst>
          </p:nvPr>
        </p:nvGraphicFramePr>
        <p:xfrm>
          <a:off x="1785368" y="1220549"/>
          <a:ext cx="6733670" cy="3371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1D19D1B8-31D9-8805-E4BC-38A028FE7F1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075" name="Google Shape;4075;p42"/>
          <p:cNvGrpSpPr/>
          <p:nvPr/>
        </p:nvGrpSpPr>
        <p:grpSpPr>
          <a:xfrm flipH="1">
            <a:off x="419482" y="1052390"/>
            <a:ext cx="1461200" cy="3800713"/>
            <a:chOff x="2782200" y="238125"/>
            <a:chExt cx="2055575" cy="5238750"/>
          </a:xfrm>
        </p:grpSpPr>
        <p:sp>
          <p:nvSpPr>
            <p:cNvPr id="4076" name="Google Shape;4076;p42"/>
            <p:cNvSpPr/>
            <p:nvPr/>
          </p:nvSpPr>
          <p:spPr>
            <a:xfrm>
              <a:off x="3675000" y="238125"/>
              <a:ext cx="559875" cy="559875"/>
            </a:xfrm>
            <a:custGeom>
              <a:avLst/>
              <a:gdLst/>
              <a:ahLst/>
              <a:cxnLst/>
              <a:rect l="l" t="t" r="r" b="b"/>
              <a:pathLst>
                <a:path w="22395" h="22395" extrusionOk="0">
                  <a:moveTo>
                    <a:pt x="11198" y="0"/>
                  </a:moveTo>
                  <a:lnTo>
                    <a:pt x="10630" y="21"/>
                  </a:lnTo>
                  <a:lnTo>
                    <a:pt x="10063" y="63"/>
                  </a:lnTo>
                  <a:lnTo>
                    <a:pt x="9496" y="147"/>
                  </a:lnTo>
                  <a:lnTo>
                    <a:pt x="8950" y="231"/>
                  </a:lnTo>
                  <a:lnTo>
                    <a:pt x="8404" y="357"/>
                  </a:lnTo>
                  <a:lnTo>
                    <a:pt x="7878" y="504"/>
                  </a:lnTo>
                  <a:lnTo>
                    <a:pt x="7353" y="693"/>
                  </a:lnTo>
                  <a:lnTo>
                    <a:pt x="6849" y="882"/>
                  </a:lnTo>
                  <a:lnTo>
                    <a:pt x="6345" y="1113"/>
                  </a:lnTo>
                  <a:lnTo>
                    <a:pt x="5862" y="1365"/>
                  </a:lnTo>
                  <a:lnTo>
                    <a:pt x="5400" y="1618"/>
                  </a:lnTo>
                  <a:lnTo>
                    <a:pt x="4937" y="1912"/>
                  </a:lnTo>
                  <a:lnTo>
                    <a:pt x="4496" y="2227"/>
                  </a:lnTo>
                  <a:lnTo>
                    <a:pt x="4076" y="2563"/>
                  </a:lnTo>
                  <a:lnTo>
                    <a:pt x="3677" y="2920"/>
                  </a:lnTo>
                  <a:lnTo>
                    <a:pt x="3278" y="3277"/>
                  </a:lnTo>
                  <a:lnTo>
                    <a:pt x="2921" y="3676"/>
                  </a:lnTo>
                  <a:lnTo>
                    <a:pt x="2564" y="4075"/>
                  </a:lnTo>
                  <a:lnTo>
                    <a:pt x="2227" y="4496"/>
                  </a:lnTo>
                  <a:lnTo>
                    <a:pt x="1912" y="4937"/>
                  </a:lnTo>
                  <a:lnTo>
                    <a:pt x="1639" y="5399"/>
                  </a:lnTo>
                  <a:lnTo>
                    <a:pt x="1366" y="5861"/>
                  </a:lnTo>
                  <a:lnTo>
                    <a:pt x="1114" y="6344"/>
                  </a:lnTo>
                  <a:lnTo>
                    <a:pt x="883" y="6848"/>
                  </a:lnTo>
                  <a:lnTo>
                    <a:pt x="694" y="7353"/>
                  </a:lnTo>
                  <a:lnTo>
                    <a:pt x="505" y="7878"/>
                  </a:lnTo>
                  <a:lnTo>
                    <a:pt x="358" y="8403"/>
                  </a:lnTo>
                  <a:lnTo>
                    <a:pt x="232" y="8949"/>
                  </a:lnTo>
                  <a:lnTo>
                    <a:pt x="148" y="9495"/>
                  </a:lnTo>
                  <a:lnTo>
                    <a:pt x="64" y="10042"/>
                  </a:lnTo>
                  <a:lnTo>
                    <a:pt x="22" y="10630"/>
                  </a:lnTo>
                  <a:lnTo>
                    <a:pt x="1" y="11197"/>
                  </a:lnTo>
                  <a:lnTo>
                    <a:pt x="22" y="11764"/>
                  </a:lnTo>
                  <a:lnTo>
                    <a:pt x="64" y="12331"/>
                  </a:lnTo>
                  <a:lnTo>
                    <a:pt x="148" y="12899"/>
                  </a:lnTo>
                  <a:lnTo>
                    <a:pt x="232" y="13445"/>
                  </a:lnTo>
                  <a:lnTo>
                    <a:pt x="358" y="13991"/>
                  </a:lnTo>
                  <a:lnTo>
                    <a:pt x="505" y="14516"/>
                  </a:lnTo>
                  <a:lnTo>
                    <a:pt x="694" y="15041"/>
                  </a:lnTo>
                  <a:lnTo>
                    <a:pt x="883" y="15546"/>
                  </a:lnTo>
                  <a:lnTo>
                    <a:pt x="1114" y="16050"/>
                  </a:lnTo>
                  <a:lnTo>
                    <a:pt x="1366" y="16533"/>
                  </a:lnTo>
                  <a:lnTo>
                    <a:pt x="1639" y="16995"/>
                  </a:lnTo>
                  <a:lnTo>
                    <a:pt x="1912" y="17457"/>
                  </a:lnTo>
                  <a:lnTo>
                    <a:pt x="2227" y="17898"/>
                  </a:lnTo>
                  <a:lnTo>
                    <a:pt x="2564" y="18319"/>
                  </a:lnTo>
                  <a:lnTo>
                    <a:pt x="2921" y="18718"/>
                  </a:lnTo>
                  <a:lnTo>
                    <a:pt x="3278" y="19117"/>
                  </a:lnTo>
                  <a:lnTo>
                    <a:pt x="3677" y="19474"/>
                  </a:lnTo>
                  <a:lnTo>
                    <a:pt x="4076" y="19831"/>
                  </a:lnTo>
                  <a:lnTo>
                    <a:pt x="4496" y="20167"/>
                  </a:lnTo>
                  <a:lnTo>
                    <a:pt x="4937" y="20482"/>
                  </a:lnTo>
                  <a:lnTo>
                    <a:pt x="5400" y="20755"/>
                  </a:lnTo>
                  <a:lnTo>
                    <a:pt x="5862" y="21029"/>
                  </a:lnTo>
                  <a:lnTo>
                    <a:pt x="6345" y="21281"/>
                  </a:lnTo>
                  <a:lnTo>
                    <a:pt x="6849" y="21512"/>
                  </a:lnTo>
                  <a:lnTo>
                    <a:pt x="7353" y="21701"/>
                  </a:lnTo>
                  <a:lnTo>
                    <a:pt x="7878" y="21890"/>
                  </a:lnTo>
                  <a:lnTo>
                    <a:pt x="8404" y="22037"/>
                  </a:lnTo>
                  <a:lnTo>
                    <a:pt x="8950" y="22163"/>
                  </a:lnTo>
                  <a:lnTo>
                    <a:pt x="9496" y="22247"/>
                  </a:lnTo>
                  <a:lnTo>
                    <a:pt x="10063" y="22331"/>
                  </a:lnTo>
                  <a:lnTo>
                    <a:pt x="10630" y="22373"/>
                  </a:lnTo>
                  <a:lnTo>
                    <a:pt x="11198" y="22394"/>
                  </a:lnTo>
                  <a:lnTo>
                    <a:pt x="11765" y="22373"/>
                  </a:lnTo>
                  <a:lnTo>
                    <a:pt x="12332" y="22331"/>
                  </a:lnTo>
                  <a:lnTo>
                    <a:pt x="12899" y="22247"/>
                  </a:lnTo>
                  <a:lnTo>
                    <a:pt x="13445" y="22163"/>
                  </a:lnTo>
                  <a:lnTo>
                    <a:pt x="13992" y="22037"/>
                  </a:lnTo>
                  <a:lnTo>
                    <a:pt x="14517" y="21890"/>
                  </a:lnTo>
                  <a:lnTo>
                    <a:pt x="15042" y="21701"/>
                  </a:lnTo>
                  <a:lnTo>
                    <a:pt x="15546" y="21512"/>
                  </a:lnTo>
                  <a:lnTo>
                    <a:pt x="16050" y="21281"/>
                  </a:lnTo>
                  <a:lnTo>
                    <a:pt x="16533" y="21029"/>
                  </a:lnTo>
                  <a:lnTo>
                    <a:pt x="16996" y="20755"/>
                  </a:lnTo>
                  <a:lnTo>
                    <a:pt x="17458" y="20482"/>
                  </a:lnTo>
                  <a:lnTo>
                    <a:pt x="17899" y="20167"/>
                  </a:lnTo>
                  <a:lnTo>
                    <a:pt x="18319" y="19831"/>
                  </a:lnTo>
                  <a:lnTo>
                    <a:pt x="18718" y="19474"/>
                  </a:lnTo>
                  <a:lnTo>
                    <a:pt x="19117" y="19117"/>
                  </a:lnTo>
                  <a:lnTo>
                    <a:pt x="19474" y="18718"/>
                  </a:lnTo>
                  <a:lnTo>
                    <a:pt x="19832" y="18319"/>
                  </a:lnTo>
                  <a:lnTo>
                    <a:pt x="20168" y="17898"/>
                  </a:lnTo>
                  <a:lnTo>
                    <a:pt x="20483" y="17457"/>
                  </a:lnTo>
                  <a:lnTo>
                    <a:pt x="20756" y="16995"/>
                  </a:lnTo>
                  <a:lnTo>
                    <a:pt x="21029" y="16533"/>
                  </a:lnTo>
                  <a:lnTo>
                    <a:pt x="21281" y="16050"/>
                  </a:lnTo>
                  <a:lnTo>
                    <a:pt x="21512" y="15546"/>
                  </a:lnTo>
                  <a:lnTo>
                    <a:pt x="21701" y="15041"/>
                  </a:lnTo>
                  <a:lnTo>
                    <a:pt x="21890" y="14516"/>
                  </a:lnTo>
                  <a:lnTo>
                    <a:pt x="22037" y="13991"/>
                  </a:lnTo>
                  <a:lnTo>
                    <a:pt x="22163" y="13445"/>
                  </a:lnTo>
                  <a:lnTo>
                    <a:pt x="22247" y="12899"/>
                  </a:lnTo>
                  <a:lnTo>
                    <a:pt x="22331" y="12331"/>
                  </a:lnTo>
                  <a:lnTo>
                    <a:pt x="22373" y="11764"/>
                  </a:lnTo>
                  <a:lnTo>
                    <a:pt x="22395" y="11197"/>
                  </a:lnTo>
                  <a:lnTo>
                    <a:pt x="22373" y="10630"/>
                  </a:lnTo>
                  <a:lnTo>
                    <a:pt x="22331" y="10042"/>
                  </a:lnTo>
                  <a:lnTo>
                    <a:pt x="22247" y="9495"/>
                  </a:lnTo>
                  <a:lnTo>
                    <a:pt x="22163" y="8949"/>
                  </a:lnTo>
                  <a:lnTo>
                    <a:pt x="22037" y="8403"/>
                  </a:lnTo>
                  <a:lnTo>
                    <a:pt x="21890" y="7878"/>
                  </a:lnTo>
                  <a:lnTo>
                    <a:pt x="21701" y="7353"/>
                  </a:lnTo>
                  <a:lnTo>
                    <a:pt x="21512" y="6848"/>
                  </a:lnTo>
                  <a:lnTo>
                    <a:pt x="21281" y="6344"/>
                  </a:lnTo>
                  <a:lnTo>
                    <a:pt x="21029" y="5861"/>
                  </a:lnTo>
                  <a:lnTo>
                    <a:pt x="20756" y="5399"/>
                  </a:lnTo>
                  <a:lnTo>
                    <a:pt x="20483" y="4937"/>
                  </a:lnTo>
                  <a:lnTo>
                    <a:pt x="20168" y="4496"/>
                  </a:lnTo>
                  <a:lnTo>
                    <a:pt x="19832" y="4075"/>
                  </a:lnTo>
                  <a:lnTo>
                    <a:pt x="19474" y="3676"/>
                  </a:lnTo>
                  <a:lnTo>
                    <a:pt x="19117" y="3277"/>
                  </a:lnTo>
                  <a:lnTo>
                    <a:pt x="18718" y="2920"/>
                  </a:lnTo>
                  <a:lnTo>
                    <a:pt x="18319" y="2563"/>
                  </a:lnTo>
                  <a:lnTo>
                    <a:pt x="17899" y="2227"/>
                  </a:lnTo>
                  <a:lnTo>
                    <a:pt x="17458" y="1912"/>
                  </a:lnTo>
                  <a:lnTo>
                    <a:pt x="16996" y="1618"/>
                  </a:lnTo>
                  <a:lnTo>
                    <a:pt x="16533" y="1365"/>
                  </a:lnTo>
                  <a:lnTo>
                    <a:pt x="16050" y="1113"/>
                  </a:lnTo>
                  <a:lnTo>
                    <a:pt x="15546" y="882"/>
                  </a:lnTo>
                  <a:lnTo>
                    <a:pt x="15042" y="693"/>
                  </a:lnTo>
                  <a:lnTo>
                    <a:pt x="14517" y="504"/>
                  </a:lnTo>
                  <a:lnTo>
                    <a:pt x="13992" y="357"/>
                  </a:lnTo>
                  <a:lnTo>
                    <a:pt x="13445" y="231"/>
                  </a:lnTo>
                  <a:lnTo>
                    <a:pt x="12899" y="147"/>
                  </a:lnTo>
                  <a:lnTo>
                    <a:pt x="12332" y="63"/>
                  </a:lnTo>
                  <a:lnTo>
                    <a:pt x="11765" y="21"/>
                  </a:lnTo>
                  <a:lnTo>
                    <a:pt x="1119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42"/>
            <p:cNvSpPr/>
            <p:nvPr/>
          </p:nvSpPr>
          <p:spPr>
            <a:xfrm>
              <a:off x="3374075" y="382025"/>
              <a:ext cx="746300" cy="752600"/>
            </a:xfrm>
            <a:custGeom>
              <a:avLst/>
              <a:gdLst/>
              <a:ahLst/>
              <a:cxnLst/>
              <a:rect l="l" t="t" r="r" b="b"/>
              <a:pathLst>
                <a:path w="29852" h="30104" extrusionOk="0">
                  <a:moveTo>
                    <a:pt x="14159" y="0"/>
                  </a:moveTo>
                  <a:lnTo>
                    <a:pt x="13403" y="63"/>
                  </a:lnTo>
                  <a:lnTo>
                    <a:pt x="12647" y="168"/>
                  </a:lnTo>
                  <a:lnTo>
                    <a:pt x="11912" y="294"/>
                  </a:lnTo>
                  <a:lnTo>
                    <a:pt x="11197" y="462"/>
                  </a:lnTo>
                  <a:lnTo>
                    <a:pt x="10483" y="672"/>
                  </a:lnTo>
                  <a:lnTo>
                    <a:pt x="9790" y="903"/>
                  </a:lnTo>
                  <a:lnTo>
                    <a:pt x="9118" y="1176"/>
                  </a:lnTo>
                  <a:lnTo>
                    <a:pt x="8466" y="1471"/>
                  </a:lnTo>
                  <a:lnTo>
                    <a:pt x="7815" y="1807"/>
                  </a:lnTo>
                  <a:lnTo>
                    <a:pt x="7185" y="2164"/>
                  </a:lnTo>
                  <a:lnTo>
                    <a:pt x="6576" y="2563"/>
                  </a:lnTo>
                  <a:lnTo>
                    <a:pt x="5987" y="2983"/>
                  </a:lnTo>
                  <a:lnTo>
                    <a:pt x="5441" y="3424"/>
                  </a:lnTo>
                  <a:lnTo>
                    <a:pt x="4895" y="3907"/>
                  </a:lnTo>
                  <a:lnTo>
                    <a:pt x="4370" y="4412"/>
                  </a:lnTo>
                  <a:lnTo>
                    <a:pt x="3887" y="4916"/>
                  </a:lnTo>
                  <a:lnTo>
                    <a:pt x="3404" y="5462"/>
                  </a:lnTo>
                  <a:lnTo>
                    <a:pt x="2962" y="6029"/>
                  </a:lnTo>
                  <a:lnTo>
                    <a:pt x="2542" y="6638"/>
                  </a:lnTo>
                  <a:lnTo>
                    <a:pt x="2164" y="7248"/>
                  </a:lnTo>
                  <a:lnTo>
                    <a:pt x="1807" y="7878"/>
                  </a:lnTo>
                  <a:lnTo>
                    <a:pt x="1471" y="8529"/>
                  </a:lnTo>
                  <a:lnTo>
                    <a:pt x="1177" y="9180"/>
                  </a:lnTo>
                  <a:lnTo>
                    <a:pt x="904" y="9874"/>
                  </a:lnTo>
                  <a:lnTo>
                    <a:pt x="673" y="10567"/>
                  </a:lnTo>
                  <a:lnTo>
                    <a:pt x="463" y="11281"/>
                  </a:lnTo>
                  <a:lnTo>
                    <a:pt x="294" y="12016"/>
                  </a:lnTo>
                  <a:lnTo>
                    <a:pt x="168" y="12752"/>
                  </a:lnTo>
                  <a:lnTo>
                    <a:pt x="84" y="13508"/>
                  </a:lnTo>
                  <a:lnTo>
                    <a:pt x="21" y="14285"/>
                  </a:lnTo>
                  <a:lnTo>
                    <a:pt x="0" y="15041"/>
                  </a:lnTo>
                  <a:lnTo>
                    <a:pt x="21" y="15819"/>
                  </a:lnTo>
                  <a:lnTo>
                    <a:pt x="84" y="16596"/>
                  </a:lnTo>
                  <a:lnTo>
                    <a:pt x="168" y="17352"/>
                  </a:lnTo>
                  <a:lnTo>
                    <a:pt x="294" y="18088"/>
                  </a:lnTo>
                  <a:lnTo>
                    <a:pt x="463" y="18823"/>
                  </a:lnTo>
                  <a:lnTo>
                    <a:pt x="673" y="19537"/>
                  </a:lnTo>
                  <a:lnTo>
                    <a:pt x="904" y="20230"/>
                  </a:lnTo>
                  <a:lnTo>
                    <a:pt x="1177" y="20903"/>
                  </a:lnTo>
                  <a:lnTo>
                    <a:pt x="1471" y="21575"/>
                  </a:lnTo>
                  <a:lnTo>
                    <a:pt x="1807" y="22226"/>
                  </a:lnTo>
                  <a:lnTo>
                    <a:pt x="2164" y="22856"/>
                  </a:lnTo>
                  <a:lnTo>
                    <a:pt x="2542" y="23465"/>
                  </a:lnTo>
                  <a:lnTo>
                    <a:pt x="2962" y="24054"/>
                  </a:lnTo>
                  <a:lnTo>
                    <a:pt x="3404" y="24621"/>
                  </a:lnTo>
                  <a:lnTo>
                    <a:pt x="3887" y="25167"/>
                  </a:lnTo>
                  <a:lnTo>
                    <a:pt x="4370" y="25692"/>
                  </a:lnTo>
                  <a:lnTo>
                    <a:pt x="4895" y="26196"/>
                  </a:lnTo>
                  <a:lnTo>
                    <a:pt x="5441" y="26680"/>
                  </a:lnTo>
                  <a:lnTo>
                    <a:pt x="5987" y="27121"/>
                  </a:lnTo>
                  <a:lnTo>
                    <a:pt x="6576" y="27541"/>
                  </a:lnTo>
                  <a:lnTo>
                    <a:pt x="7185" y="27919"/>
                  </a:lnTo>
                  <a:lnTo>
                    <a:pt x="7815" y="28297"/>
                  </a:lnTo>
                  <a:lnTo>
                    <a:pt x="8466" y="28633"/>
                  </a:lnTo>
                  <a:lnTo>
                    <a:pt x="9118" y="28927"/>
                  </a:lnTo>
                  <a:lnTo>
                    <a:pt x="9790" y="29201"/>
                  </a:lnTo>
                  <a:lnTo>
                    <a:pt x="10483" y="29432"/>
                  </a:lnTo>
                  <a:lnTo>
                    <a:pt x="11197" y="29642"/>
                  </a:lnTo>
                  <a:lnTo>
                    <a:pt x="11912" y="29810"/>
                  </a:lnTo>
                  <a:lnTo>
                    <a:pt x="12647" y="29936"/>
                  </a:lnTo>
                  <a:lnTo>
                    <a:pt x="13403" y="30041"/>
                  </a:lnTo>
                  <a:lnTo>
                    <a:pt x="14159" y="30083"/>
                  </a:lnTo>
                  <a:lnTo>
                    <a:pt x="14937" y="30104"/>
                  </a:lnTo>
                  <a:lnTo>
                    <a:pt x="15693" y="30083"/>
                  </a:lnTo>
                  <a:lnTo>
                    <a:pt x="16449" y="30041"/>
                  </a:lnTo>
                  <a:lnTo>
                    <a:pt x="17205" y="29936"/>
                  </a:lnTo>
                  <a:lnTo>
                    <a:pt x="17941" y="29810"/>
                  </a:lnTo>
                  <a:lnTo>
                    <a:pt x="18655" y="29642"/>
                  </a:lnTo>
                  <a:lnTo>
                    <a:pt x="19369" y="29432"/>
                  </a:lnTo>
                  <a:lnTo>
                    <a:pt x="20062" y="29201"/>
                  </a:lnTo>
                  <a:lnTo>
                    <a:pt x="20735" y="28927"/>
                  </a:lnTo>
                  <a:lnTo>
                    <a:pt x="21407" y="28633"/>
                  </a:lnTo>
                  <a:lnTo>
                    <a:pt x="22037" y="28297"/>
                  </a:lnTo>
                  <a:lnTo>
                    <a:pt x="22667" y="27919"/>
                  </a:lnTo>
                  <a:lnTo>
                    <a:pt x="23277" y="27541"/>
                  </a:lnTo>
                  <a:lnTo>
                    <a:pt x="23865" y="27121"/>
                  </a:lnTo>
                  <a:lnTo>
                    <a:pt x="24432" y="26680"/>
                  </a:lnTo>
                  <a:lnTo>
                    <a:pt x="24978" y="26196"/>
                  </a:lnTo>
                  <a:lnTo>
                    <a:pt x="25482" y="25692"/>
                  </a:lnTo>
                  <a:lnTo>
                    <a:pt x="25987" y="25167"/>
                  </a:lnTo>
                  <a:lnTo>
                    <a:pt x="26449" y="24621"/>
                  </a:lnTo>
                  <a:lnTo>
                    <a:pt x="26890" y="24054"/>
                  </a:lnTo>
                  <a:lnTo>
                    <a:pt x="27310" y="23465"/>
                  </a:lnTo>
                  <a:lnTo>
                    <a:pt x="27709" y="22856"/>
                  </a:lnTo>
                  <a:lnTo>
                    <a:pt x="28066" y="22226"/>
                  </a:lnTo>
                  <a:lnTo>
                    <a:pt x="28381" y="21575"/>
                  </a:lnTo>
                  <a:lnTo>
                    <a:pt x="28696" y="20903"/>
                  </a:lnTo>
                  <a:lnTo>
                    <a:pt x="28949" y="20230"/>
                  </a:lnTo>
                  <a:lnTo>
                    <a:pt x="29180" y="19537"/>
                  </a:lnTo>
                  <a:lnTo>
                    <a:pt x="29390" y="18823"/>
                  </a:lnTo>
                  <a:lnTo>
                    <a:pt x="29558" y="18088"/>
                  </a:lnTo>
                  <a:lnTo>
                    <a:pt x="29684" y="17352"/>
                  </a:lnTo>
                  <a:lnTo>
                    <a:pt x="29789" y="16596"/>
                  </a:lnTo>
                  <a:lnTo>
                    <a:pt x="29852" y="15819"/>
                  </a:lnTo>
                  <a:lnTo>
                    <a:pt x="29852" y="15041"/>
                  </a:lnTo>
                  <a:lnTo>
                    <a:pt x="29852" y="14285"/>
                  </a:lnTo>
                  <a:lnTo>
                    <a:pt x="29789" y="13508"/>
                  </a:lnTo>
                  <a:lnTo>
                    <a:pt x="29684" y="12752"/>
                  </a:lnTo>
                  <a:lnTo>
                    <a:pt x="29558" y="12016"/>
                  </a:lnTo>
                  <a:lnTo>
                    <a:pt x="29390" y="11281"/>
                  </a:lnTo>
                  <a:lnTo>
                    <a:pt x="29180" y="10567"/>
                  </a:lnTo>
                  <a:lnTo>
                    <a:pt x="28949" y="9874"/>
                  </a:lnTo>
                  <a:lnTo>
                    <a:pt x="28696" y="9180"/>
                  </a:lnTo>
                  <a:lnTo>
                    <a:pt x="28381" y="8529"/>
                  </a:lnTo>
                  <a:lnTo>
                    <a:pt x="28066" y="7878"/>
                  </a:lnTo>
                  <a:lnTo>
                    <a:pt x="27709" y="7248"/>
                  </a:lnTo>
                  <a:lnTo>
                    <a:pt x="27310" y="6638"/>
                  </a:lnTo>
                  <a:lnTo>
                    <a:pt x="26890" y="6029"/>
                  </a:lnTo>
                  <a:lnTo>
                    <a:pt x="26449" y="5462"/>
                  </a:lnTo>
                  <a:lnTo>
                    <a:pt x="25987" y="4916"/>
                  </a:lnTo>
                  <a:lnTo>
                    <a:pt x="25482" y="4412"/>
                  </a:lnTo>
                  <a:lnTo>
                    <a:pt x="24978" y="3907"/>
                  </a:lnTo>
                  <a:lnTo>
                    <a:pt x="24432" y="3424"/>
                  </a:lnTo>
                  <a:lnTo>
                    <a:pt x="23865" y="2983"/>
                  </a:lnTo>
                  <a:lnTo>
                    <a:pt x="23277" y="2563"/>
                  </a:lnTo>
                  <a:lnTo>
                    <a:pt x="22667" y="2164"/>
                  </a:lnTo>
                  <a:lnTo>
                    <a:pt x="22037" y="1807"/>
                  </a:lnTo>
                  <a:lnTo>
                    <a:pt x="21407" y="1471"/>
                  </a:lnTo>
                  <a:lnTo>
                    <a:pt x="20735" y="1176"/>
                  </a:lnTo>
                  <a:lnTo>
                    <a:pt x="20062" y="903"/>
                  </a:lnTo>
                  <a:lnTo>
                    <a:pt x="19369" y="672"/>
                  </a:lnTo>
                  <a:lnTo>
                    <a:pt x="18655" y="462"/>
                  </a:lnTo>
                  <a:lnTo>
                    <a:pt x="17941" y="294"/>
                  </a:lnTo>
                  <a:lnTo>
                    <a:pt x="17205" y="168"/>
                  </a:lnTo>
                  <a:lnTo>
                    <a:pt x="16449" y="63"/>
                  </a:lnTo>
                  <a:lnTo>
                    <a:pt x="15693"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42"/>
            <p:cNvSpPr/>
            <p:nvPr/>
          </p:nvSpPr>
          <p:spPr>
            <a:xfrm>
              <a:off x="3868800" y="456600"/>
              <a:ext cx="251575" cy="541475"/>
            </a:xfrm>
            <a:custGeom>
              <a:avLst/>
              <a:gdLst/>
              <a:ahLst/>
              <a:cxnLst/>
              <a:rect l="l" t="t" r="r" b="b"/>
              <a:pathLst>
                <a:path w="10063" h="21659" extrusionOk="0">
                  <a:moveTo>
                    <a:pt x="4076" y="0"/>
                  </a:moveTo>
                  <a:lnTo>
                    <a:pt x="4706" y="567"/>
                  </a:lnTo>
                  <a:lnTo>
                    <a:pt x="5252" y="1114"/>
                  </a:lnTo>
                  <a:lnTo>
                    <a:pt x="5735" y="1639"/>
                  </a:lnTo>
                  <a:lnTo>
                    <a:pt x="6177" y="2143"/>
                  </a:lnTo>
                  <a:lnTo>
                    <a:pt x="6555" y="2647"/>
                  </a:lnTo>
                  <a:lnTo>
                    <a:pt x="6891" y="3109"/>
                  </a:lnTo>
                  <a:lnTo>
                    <a:pt x="7164" y="3571"/>
                  </a:lnTo>
                  <a:lnTo>
                    <a:pt x="7395" y="4013"/>
                  </a:lnTo>
                  <a:lnTo>
                    <a:pt x="7584" y="4433"/>
                  </a:lnTo>
                  <a:lnTo>
                    <a:pt x="7731" y="4832"/>
                  </a:lnTo>
                  <a:lnTo>
                    <a:pt x="7836" y="5210"/>
                  </a:lnTo>
                  <a:lnTo>
                    <a:pt x="7920" y="5567"/>
                  </a:lnTo>
                  <a:lnTo>
                    <a:pt x="7962" y="5924"/>
                  </a:lnTo>
                  <a:lnTo>
                    <a:pt x="7962" y="6260"/>
                  </a:lnTo>
                  <a:lnTo>
                    <a:pt x="7962" y="6554"/>
                  </a:lnTo>
                  <a:lnTo>
                    <a:pt x="7920" y="6849"/>
                  </a:lnTo>
                  <a:lnTo>
                    <a:pt x="7878" y="7122"/>
                  </a:lnTo>
                  <a:lnTo>
                    <a:pt x="7794" y="7395"/>
                  </a:lnTo>
                  <a:lnTo>
                    <a:pt x="7710" y="7626"/>
                  </a:lnTo>
                  <a:lnTo>
                    <a:pt x="7605" y="7857"/>
                  </a:lnTo>
                  <a:lnTo>
                    <a:pt x="7500" y="8046"/>
                  </a:lnTo>
                  <a:lnTo>
                    <a:pt x="7395" y="8235"/>
                  </a:lnTo>
                  <a:lnTo>
                    <a:pt x="7164" y="8571"/>
                  </a:lnTo>
                  <a:lnTo>
                    <a:pt x="6933" y="8802"/>
                  </a:lnTo>
                  <a:lnTo>
                    <a:pt x="6744" y="8991"/>
                  </a:lnTo>
                  <a:lnTo>
                    <a:pt x="6576" y="9138"/>
                  </a:lnTo>
                  <a:lnTo>
                    <a:pt x="0" y="21659"/>
                  </a:lnTo>
                  <a:lnTo>
                    <a:pt x="6807" y="21470"/>
                  </a:lnTo>
                  <a:lnTo>
                    <a:pt x="7164" y="20987"/>
                  </a:lnTo>
                  <a:lnTo>
                    <a:pt x="7521" y="20482"/>
                  </a:lnTo>
                  <a:lnTo>
                    <a:pt x="7857" y="19957"/>
                  </a:lnTo>
                  <a:lnTo>
                    <a:pt x="8172" y="19411"/>
                  </a:lnTo>
                  <a:lnTo>
                    <a:pt x="8466" y="18865"/>
                  </a:lnTo>
                  <a:lnTo>
                    <a:pt x="8739" y="18298"/>
                  </a:lnTo>
                  <a:lnTo>
                    <a:pt x="8971" y="17730"/>
                  </a:lnTo>
                  <a:lnTo>
                    <a:pt x="9202" y="17142"/>
                  </a:lnTo>
                  <a:lnTo>
                    <a:pt x="9412" y="16533"/>
                  </a:lnTo>
                  <a:lnTo>
                    <a:pt x="9580" y="15924"/>
                  </a:lnTo>
                  <a:lnTo>
                    <a:pt x="9727" y="15315"/>
                  </a:lnTo>
                  <a:lnTo>
                    <a:pt x="9853" y="14684"/>
                  </a:lnTo>
                  <a:lnTo>
                    <a:pt x="9937" y="14033"/>
                  </a:lnTo>
                  <a:lnTo>
                    <a:pt x="10021" y="13382"/>
                  </a:lnTo>
                  <a:lnTo>
                    <a:pt x="10063" y="12731"/>
                  </a:lnTo>
                  <a:lnTo>
                    <a:pt x="10063" y="12058"/>
                  </a:lnTo>
                  <a:lnTo>
                    <a:pt x="10063" y="11596"/>
                  </a:lnTo>
                  <a:lnTo>
                    <a:pt x="10042" y="11155"/>
                  </a:lnTo>
                  <a:lnTo>
                    <a:pt x="10021" y="10693"/>
                  </a:lnTo>
                  <a:lnTo>
                    <a:pt x="9958" y="10252"/>
                  </a:lnTo>
                  <a:lnTo>
                    <a:pt x="9895" y="9790"/>
                  </a:lnTo>
                  <a:lnTo>
                    <a:pt x="9832" y="9348"/>
                  </a:lnTo>
                  <a:lnTo>
                    <a:pt x="9748" y="8907"/>
                  </a:lnTo>
                  <a:lnTo>
                    <a:pt x="9643" y="8487"/>
                  </a:lnTo>
                  <a:lnTo>
                    <a:pt x="9538" y="8046"/>
                  </a:lnTo>
                  <a:lnTo>
                    <a:pt x="9412" y="7626"/>
                  </a:lnTo>
                  <a:lnTo>
                    <a:pt x="9286" y="7206"/>
                  </a:lnTo>
                  <a:lnTo>
                    <a:pt x="9139" y="6807"/>
                  </a:lnTo>
                  <a:lnTo>
                    <a:pt x="8971" y="6386"/>
                  </a:lnTo>
                  <a:lnTo>
                    <a:pt x="8802" y="5987"/>
                  </a:lnTo>
                  <a:lnTo>
                    <a:pt x="8445" y="5210"/>
                  </a:lnTo>
                  <a:lnTo>
                    <a:pt x="8025" y="4454"/>
                  </a:lnTo>
                  <a:lnTo>
                    <a:pt x="7563" y="3718"/>
                  </a:lnTo>
                  <a:lnTo>
                    <a:pt x="7080" y="3025"/>
                  </a:lnTo>
                  <a:lnTo>
                    <a:pt x="6555" y="2353"/>
                  </a:lnTo>
                  <a:lnTo>
                    <a:pt x="5987" y="1702"/>
                  </a:lnTo>
                  <a:lnTo>
                    <a:pt x="5378" y="1114"/>
                  </a:lnTo>
                  <a:lnTo>
                    <a:pt x="4748" y="525"/>
                  </a:lnTo>
                  <a:lnTo>
                    <a:pt x="40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42"/>
            <p:cNvSpPr/>
            <p:nvPr/>
          </p:nvSpPr>
          <p:spPr>
            <a:xfrm>
              <a:off x="4190725" y="2225425"/>
              <a:ext cx="177025" cy="296750"/>
            </a:xfrm>
            <a:custGeom>
              <a:avLst/>
              <a:gdLst/>
              <a:ahLst/>
              <a:cxnLst/>
              <a:rect l="l" t="t" r="r" b="b"/>
              <a:pathLst>
                <a:path w="7081" h="11870" extrusionOk="0">
                  <a:moveTo>
                    <a:pt x="2795" y="0"/>
                  </a:moveTo>
                  <a:lnTo>
                    <a:pt x="2711" y="63"/>
                  </a:lnTo>
                  <a:lnTo>
                    <a:pt x="2480" y="274"/>
                  </a:lnTo>
                  <a:lnTo>
                    <a:pt x="2144" y="631"/>
                  </a:lnTo>
                  <a:lnTo>
                    <a:pt x="1723" y="1093"/>
                  </a:lnTo>
                  <a:lnTo>
                    <a:pt x="1513" y="1387"/>
                  </a:lnTo>
                  <a:lnTo>
                    <a:pt x="1282" y="1681"/>
                  </a:lnTo>
                  <a:lnTo>
                    <a:pt x="1072" y="2038"/>
                  </a:lnTo>
                  <a:lnTo>
                    <a:pt x="862" y="2395"/>
                  </a:lnTo>
                  <a:lnTo>
                    <a:pt x="673" y="2773"/>
                  </a:lnTo>
                  <a:lnTo>
                    <a:pt x="484" y="3194"/>
                  </a:lnTo>
                  <a:lnTo>
                    <a:pt x="337" y="3635"/>
                  </a:lnTo>
                  <a:lnTo>
                    <a:pt x="211" y="4097"/>
                  </a:lnTo>
                  <a:lnTo>
                    <a:pt x="106" y="4559"/>
                  </a:lnTo>
                  <a:lnTo>
                    <a:pt x="43" y="5063"/>
                  </a:lnTo>
                  <a:lnTo>
                    <a:pt x="1" y="5567"/>
                  </a:lnTo>
                  <a:lnTo>
                    <a:pt x="1" y="6093"/>
                  </a:lnTo>
                  <a:lnTo>
                    <a:pt x="1" y="6597"/>
                  </a:lnTo>
                  <a:lnTo>
                    <a:pt x="43" y="7122"/>
                  </a:lnTo>
                  <a:lnTo>
                    <a:pt x="106" y="7647"/>
                  </a:lnTo>
                  <a:lnTo>
                    <a:pt x="211" y="8151"/>
                  </a:lnTo>
                  <a:lnTo>
                    <a:pt x="316" y="8635"/>
                  </a:lnTo>
                  <a:lnTo>
                    <a:pt x="463" y="9118"/>
                  </a:lnTo>
                  <a:lnTo>
                    <a:pt x="631" y="9559"/>
                  </a:lnTo>
                  <a:lnTo>
                    <a:pt x="820" y="10000"/>
                  </a:lnTo>
                  <a:lnTo>
                    <a:pt x="1030" y="10399"/>
                  </a:lnTo>
                  <a:lnTo>
                    <a:pt x="1261" y="10756"/>
                  </a:lnTo>
                  <a:lnTo>
                    <a:pt x="1513" y="11092"/>
                  </a:lnTo>
                  <a:lnTo>
                    <a:pt x="1787" y="11366"/>
                  </a:lnTo>
                  <a:lnTo>
                    <a:pt x="1934" y="11492"/>
                  </a:lnTo>
                  <a:lnTo>
                    <a:pt x="2102" y="11597"/>
                  </a:lnTo>
                  <a:lnTo>
                    <a:pt x="2270" y="11681"/>
                  </a:lnTo>
                  <a:lnTo>
                    <a:pt x="2438" y="11744"/>
                  </a:lnTo>
                  <a:lnTo>
                    <a:pt x="2606" y="11807"/>
                  </a:lnTo>
                  <a:lnTo>
                    <a:pt x="2795" y="11849"/>
                  </a:lnTo>
                  <a:lnTo>
                    <a:pt x="2984" y="11870"/>
                  </a:lnTo>
                  <a:lnTo>
                    <a:pt x="3362" y="11870"/>
                  </a:lnTo>
                  <a:lnTo>
                    <a:pt x="3572" y="11849"/>
                  </a:lnTo>
                  <a:lnTo>
                    <a:pt x="3761" y="11828"/>
                  </a:lnTo>
                  <a:lnTo>
                    <a:pt x="3971" y="11765"/>
                  </a:lnTo>
                  <a:lnTo>
                    <a:pt x="4370" y="11639"/>
                  </a:lnTo>
                  <a:lnTo>
                    <a:pt x="4770" y="11471"/>
                  </a:lnTo>
                  <a:lnTo>
                    <a:pt x="5148" y="11239"/>
                  </a:lnTo>
                  <a:lnTo>
                    <a:pt x="5526" y="10987"/>
                  </a:lnTo>
                  <a:lnTo>
                    <a:pt x="5862" y="10672"/>
                  </a:lnTo>
                  <a:lnTo>
                    <a:pt x="6177" y="10336"/>
                  </a:lnTo>
                  <a:lnTo>
                    <a:pt x="6450" y="9979"/>
                  </a:lnTo>
                  <a:lnTo>
                    <a:pt x="6576" y="9769"/>
                  </a:lnTo>
                  <a:lnTo>
                    <a:pt x="6702" y="9580"/>
                  </a:lnTo>
                  <a:lnTo>
                    <a:pt x="6807" y="9370"/>
                  </a:lnTo>
                  <a:lnTo>
                    <a:pt x="6891" y="9160"/>
                  </a:lnTo>
                  <a:lnTo>
                    <a:pt x="6954" y="8929"/>
                  </a:lnTo>
                  <a:lnTo>
                    <a:pt x="7017" y="8698"/>
                  </a:lnTo>
                  <a:lnTo>
                    <a:pt x="7059" y="8487"/>
                  </a:lnTo>
                  <a:lnTo>
                    <a:pt x="7080" y="8298"/>
                  </a:lnTo>
                  <a:lnTo>
                    <a:pt x="7080" y="8151"/>
                  </a:lnTo>
                  <a:lnTo>
                    <a:pt x="7059" y="8004"/>
                  </a:lnTo>
                  <a:lnTo>
                    <a:pt x="7017" y="7878"/>
                  </a:lnTo>
                  <a:lnTo>
                    <a:pt x="6954" y="7794"/>
                  </a:lnTo>
                  <a:lnTo>
                    <a:pt x="6870" y="7710"/>
                  </a:lnTo>
                  <a:lnTo>
                    <a:pt x="6786" y="7668"/>
                  </a:lnTo>
                  <a:lnTo>
                    <a:pt x="6681" y="7626"/>
                  </a:lnTo>
                  <a:lnTo>
                    <a:pt x="6555" y="7605"/>
                  </a:lnTo>
                  <a:lnTo>
                    <a:pt x="6429" y="7584"/>
                  </a:lnTo>
                  <a:lnTo>
                    <a:pt x="6282" y="7584"/>
                  </a:lnTo>
                  <a:lnTo>
                    <a:pt x="5988" y="7647"/>
                  </a:lnTo>
                  <a:lnTo>
                    <a:pt x="5673" y="7731"/>
                  </a:lnTo>
                  <a:lnTo>
                    <a:pt x="5358" y="7836"/>
                  </a:lnTo>
                  <a:lnTo>
                    <a:pt x="5043" y="7962"/>
                  </a:lnTo>
                  <a:lnTo>
                    <a:pt x="4454" y="8235"/>
                  </a:lnTo>
                  <a:lnTo>
                    <a:pt x="4055" y="8466"/>
                  </a:lnTo>
                  <a:lnTo>
                    <a:pt x="3887" y="8551"/>
                  </a:lnTo>
                  <a:lnTo>
                    <a:pt x="3950" y="8319"/>
                  </a:lnTo>
                  <a:lnTo>
                    <a:pt x="4034" y="8046"/>
                  </a:lnTo>
                  <a:lnTo>
                    <a:pt x="4097" y="7689"/>
                  </a:lnTo>
                  <a:lnTo>
                    <a:pt x="4181" y="7248"/>
                  </a:lnTo>
                  <a:lnTo>
                    <a:pt x="4223" y="6744"/>
                  </a:lnTo>
                  <a:lnTo>
                    <a:pt x="4265" y="6156"/>
                  </a:lnTo>
                  <a:lnTo>
                    <a:pt x="4244" y="5546"/>
                  </a:lnTo>
                  <a:lnTo>
                    <a:pt x="2795"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0" name="Google Shape;4080;p42"/>
            <p:cNvSpPr/>
            <p:nvPr/>
          </p:nvSpPr>
          <p:spPr>
            <a:xfrm>
              <a:off x="4190725" y="2225425"/>
              <a:ext cx="177025" cy="296750"/>
            </a:xfrm>
            <a:custGeom>
              <a:avLst/>
              <a:gdLst/>
              <a:ahLst/>
              <a:cxnLst/>
              <a:rect l="l" t="t" r="r" b="b"/>
              <a:pathLst>
                <a:path w="7081" h="11870" fill="none" extrusionOk="0">
                  <a:moveTo>
                    <a:pt x="2795" y="0"/>
                  </a:moveTo>
                  <a:lnTo>
                    <a:pt x="2795" y="0"/>
                  </a:lnTo>
                  <a:lnTo>
                    <a:pt x="2711" y="63"/>
                  </a:lnTo>
                  <a:lnTo>
                    <a:pt x="2480" y="274"/>
                  </a:lnTo>
                  <a:lnTo>
                    <a:pt x="2144" y="631"/>
                  </a:lnTo>
                  <a:lnTo>
                    <a:pt x="1723" y="1093"/>
                  </a:lnTo>
                  <a:lnTo>
                    <a:pt x="1513" y="1387"/>
                  </a:lnTo>
                  <a:lnTo>
                    <a:pt x="1282" y="1681"/>
                  </a:lnTo>
                  <a:lnTo>
                    <a:pt x="1072" y="2038"/>
                  </a:lnTo>
                  <a:lnTo>
                    <a:pt x="862" y="2395"/>
                  </a:lnTo>
                  <a:lnTo>
                    <a:pt x="673" y="2773"/>
                  </a:lnTo>
                  <a:lnTo>
                    <a:pt x="484" y="3194"/>
                  </a:lnTo>
                  <a:lnTo>
                    <a:pt x="337" y="3635"/>
                  </a:lnTo>
                  <a:lnTo>
                    <a:pt x="211" y="4097"/>
                  </a:lnTo>
                  <a:lnTo>
                    <a:pt x="211" y="4097"/>
                  </a:lnTo>
                  <a:lnTo>
                    <a:pt x="106" y="4559"/>
                  </a:lnTo>
                  <a:lnTo>
                    <a:pt x="43" y="5063"/>
                  </a:lnTo>
                  <a:lnTo>
                    <a:pt x="1" y="5567"/>
                  </a:lnTo>
                  <a:lnTo>
                    <a:pt x="1" y="6093"/>
                  </a:lnTo>
                  <a:lnTo>
                    <a:pt x="1" y="6597"/>
                  </a:lnTo>
                  <a:lnTo>
                    <a:pt x="43" y="7122"/>
                  </a:lnTo>
                  <a:lnTo>
                    <a:pt x="106" y="7647"/>
                  </a:lnTo>
                  <a:lnTo>
                    <a:pt x="211" y="8151"/>
                  </a:lnTo>
                  <a:lnTo>
                    <a:pt x="316" y="8635"/>
                  </a:lnTo>
                  <a:lnTo>
                    <a:pt x="463" y="9118"/>
                  </a:lnTo>
                  <a:lnTo>
                    <a:pt x="631" y="9559"/>
                  </a:lnTo>
                  <a:lnTo>
                    <a:pt x="820" y="10000"/>
                  </a:lnTo>
                  <a:lnTo>
                    <a:pt x="1030" y="10399"/>
                  </a:lnTo>
                  <a:lnTo>
                    <a:pt x="1261" y="10756"/>
                  </a:lnTo>
                  <a:lnTo>
                    <a:pt x="1513" y="11092"/>
                  </a:lnTo>
                  <a:lnTo>
                    <a:pt x="1787" y="11366"/>
                  </a:lnTo>
                  <a:lnTo>
                    <a:pt x="1787" y="11366"/>
                  </a:lnTo>
                  <a:lnTo>
                    <a:pt x="1934" y="11492"/>
                  </a:lnTo>
                  <a:lnTo>
                    <a:pt x="2102" y="11597"/>
                  </a:lnTo>
                  <a:lnTo>
                    <a:pt x="2270" y="11681"/>
                  </a:lnTo>
                  <a:lnTo>
                    <a:pt x="2438" y="11744"/>
                  </a:lnTo>
                  <a:lnTo>
                    <a:pt x="2606" y="11807"/>
                  </a:lnTo>
                  <a:lnTo>
                    <a:pt x="2795" y="11849"/>
                  </a:lnTo>
                  <a:lnTo>
                    <a:pt x="2984" y="11870"/>
                  </a:lnTo>
                  <a:lnTo>
                    <a:pt x="3173" y="11870"/>
                  </a:lnTo>
                  <a:lnTo>
                    <a:pt x="3362" y="11870"/>
                  </a:lnTo>
                  <a:lnTo>
                    <a:pt x="3572" y="11849"/>
                  </a:lnTo>
                  <a:lnTo>
                    <a:pt x="3761" y="11828"/>
                  </a:lnTo>
                  <a:lnTo>
                    <a:pt x="3971" y="11765"/>
                  </a:lnTo>
                  <a:lnTo>
                    <a:pt x="4370" y="11639"/>
                  </a:lnTo>
                  <a:lnTo>
                    <a:pt x="4770" y="11471"/>
                  </a:lnTo>
                  <a:lnTo>
                    <a:pt x="5148" y="11239"/>
                  </a:lnTo>
                  <a:lnTo>
                    <a:pt x="5526" y="10987"/>
                  </a:lnTo>
                  <a:lnTo>
                    <a:pt x="5862" y="10672"/>
                  </a:lnTo>
                  <a:lnTo>
                    <a:pt x="6177" y="10336"/>
                  </a:lnTo>
                  <a:lnTo>
                    <a:pt x="6450" y="9979"/>
                  </a:lnTo>
                  <a:lnTo>
                    <a:pt x="6576" y="9769"/>
                  </a:lnTo>
                  <a:lnTo>
                    <a:pt x="6702" y="9580"/>
                  </a:lnTo>
                  <a:lnTo>
                    <a:pt x="6807" y="9370"/>
                  </a:lnTo>
                  <a:lnTo>
                    <a:pt x="6891" y="9160"/>
                  </a:lnTo>
                  <a:lnTo>
                    <a:pt x="6954" y="8929"/>
                  </a:lnTo>
                  <a:lnTo>
                    <a:pt x="7017" y="8698"/>
                  </a:lnTo>
                  <a:lnTo>
                    <a:pt x="7017" y="8698"/>
                  </a:lnTo>
                  <a:lnTo>
                    <a:pt x="7059" y="8487"/>
                  </a:lnTo>
                  <a:lnTo>
                    <a:pt x="7080" y="8298"/>
                  </a:lnTo>
                  <a:lnTo>
                    <a:pt x="7080" y="8151"/>
                  </a:lnTo>
                  <a:lnTo>
                    <a:pt x="7059" y="8004"/>
                  </a:lnTo>
                  <a:lnTo>
                    <a:pt x="7017" y="7878"/>
                  </a:lnTo>
                  <a:lnTo>
                    <a:pt x="6954" y="7794"/>
                  </a:lnTo>
                  <a:lnTo>
                    <a:pt x="6870" y="7710"/>
                  </a:lnTo>
                  <a:lnTo>
                    <a:pt x="6786" y="7668"/>
                  </a:lnTo>
                  <a:lnTo>
                    <a:pt x="6681" y="7626"/>
                  </a:lnTo>
                  <a:lnTo>
                    <a:pt x="6555" y="7605"/>
                  </a:lnTo>
                  <a:lnTo>
                    <a:pt x="6429" y="7584"/>
                  </a:lnTo>
                  <a:lnTo>
                    <a:pt x="6282" y="7584"/>
                  </a:lnTo>
                  <a:lnTo>
                    <a:pt x="5988" y="7647"/>
                  </a:lnTo>
                  <a:lnTo>
                    <a:pt x="5673" y="7731"/>
                  </a:lnTo>
                  <a:lnTo>
                    <a:pt x="5358" y="7836"/>
                  </a:lnTo>
                  <a:lnTo>
                    <a:pt x="5043" y="7962"/>
                  </a:lnTo>
                  <a:lnTo>
                    <a:pt x="4454" y="8235"/>
                  </a:lnTo>
                  <a:lnTo>
                    <a:pt x="4055" y="8466"/>
                  </a:lnTo>
                  <a:lnTo>
                    <a:pt x="3887" y="8551"/>
                  </a:lnTo>
                  <a:lnTo>
                    <a:pt x="3887" y="8551"/>
                  </a:lnTo>
                  <a:lnTo>
                    <a:pt x="3950" y="8319"/>
                  </a:lnTo>
                  <a:lnTo>
                    <a:pt x="4034" y="8046"/>
                  </a:lnTo>
                  <a:lnTo>
                    <a:pt x="4097" y="7689"/>
                  </a:lnTo>
                  <a:lnTo>
                    <a:pt x="4181" y="7248"/>
                  </a:lnTo>
                  <a:lnTo>
                    <a:pt x="4223" y="6744"/>
                  </a:lnTo>
                  <a:lnTo>
                    <a:pt x="4265" y="6156"/>
                  </a:lnTo>
                  <a:lnTo>
                    <a:pt x="4244" y="5546"/>
                  </a:lnTo>
                  <a:lnTo>
                    <a:pt x="279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1" name="Google Shape;4081;p42"/>
            <p:cNvSpPr/>
            <p:nvPr/>
          </p:nvSpPr>
          <p:spPr>
            <a:xfrm>
              <a:off x="2999100" y="1433450"/>
              <a:ext cx="501050" cy="879175"/>
            </a:xfrm>
            <a:custGeom>
              <a:avLst/>
              <a:gdLst/>
              <a:ahLst/>
              <a:cxnLst/>
              <a:rect l="l" t="t" r="r" b="b"/>
              <a:pathLst>
                <a:path w="20042" h="35167" extrusionOk="0">
                  <a:moveTo>
                    <a:pt x="20041" y="0"/>
                  </a:moveTo>
                  <a:lnTo>
                    <a:pt x="19873" y="42"/>
                  </a:lnTo>
                  <a:lnTo>
                    <a:pt x="19411" y="189"/>
                  </a:lnTo>
                  <a:lnTo>
                    <a:pt x="18697" y="462"/>
                  </a:lnTo>
                  <a:lnTo>
                    <a:pt x="18256" y="651"/>
                  </a:lnTo>
                  <a:lnTo>
                    <a:pt x="17793" y="861"/>
                  </a:lnTo>
                  <a:lnTo>
                    <a:pt x="17289" y="1114"/>
                  </a:lnTo>
                  <a:lnTo>
                    <a:pt x="16764" y="1387"/>
                  </a:lnTo>
                  <a:lnTo>
                    <a:pt x="16218" y="1702"/>
                  </a:lnTo>
                  <a:lnTo>
                    <a:pt x="15672" y="2059"/>
                  </a:lnTo>
                  <a:lnTo>
                    <a:pt x="15125" y="2437"/>
                  </a:lnTo>
                  <a:lnTo>
                    <a:pt x="14579" y="2878"/>
                  </a:lnTo>
                  <a:lnTo>
                    <a:pt x="14054" y="3340"/>
                  </a:lnTo>
                  <a:lnTo>
                    <a:pt x="13550" y="3844"/>
                  </a:lnTo>
                  <a:lnTo>
                    <a:pt x="13277" y="4181"/>
                  </a:lnTo>
                  <a:lnTo>
                    <a:pt x="12941" y="4601"/>
                  </a:lnTo>
                  <a:lnTo>
                    <a:pt x="12520" y="5147"/>
                  </a:lnTo>
                  <a:lnTo>
                    <a:pt x="12058" y="5798"/>
                  </a:lnTo>
                  <a:lnTo>
                    <a:pt x="10987" y="7332"/>
                  </a:lnTo>
                  <a:lnTo>
                    <a:pt x="9790" y="9201"/>
                  </a:lnTo>
                  <a:lnTo>
                    <a:pt x="9138" y="10210"/>
                  </a:lnTo>
                  <a:lnTo>
                    <a:pt x="8466" y="11302"/>
                  </a:lnTo>
                  <a:lnTo>
                    <a:pt x="7794" y="12416"/>
                  </a:lnTo>
                  <a:lnTo>
                    <a:pt x="7101" y="13592"/>
                  </a:lnTo>
                  <a:lnTo>
                    <a:pt x="6407" y="14789"/>
                  </a:lnTo>
                  <a:lnTo>
                    <a:pt x="5735" y="16008"/>
                  </a:lnTo>
                  <a:lnTo>
                    <a:pt x="5063" y="17268"/>
                  </a:lnTo>
                  <a:lnTo>
                    <a:pt x="4412" y="18508"/>
                  </a:lnTo>
                  <a:lnTo>
                    <a:pt x="3781" y="19789"/>
                  </a:lnTo>
                  <a:lnTo>
                    <a:pt x="3172" y="21029"/>
                  </a:lnTo>
                  <a:lnTo>
                    <a:pt x="2605" y="22289"/>
                  </a:lnTo>
                  <a:lnTo>
                    <a:pt x="2080" y="23508"/>
                  </a:lnTo>
                  <a:lnTo>
                    <a:pt x="1597" y="24726"/>
                  </a:lnTo>
                  <a:lnTo>
                    <a:pt x="1155" y="25902"/>
                  </a:lnTo>
                  <a:lnTo>
                    <a:pt x="777" y="27037"/>
                  </a:lnTo>
                  <a:lnTo>
                    <a:pt x="630" y="27583"/>
                  </a:lnTo>
                  <a:lnTo>
                    <a:pt x="483" y="28129"/>
                  </a:lnTo>
                  <a:lnTo>
                    <a:pt x="357" y="28654"/>
                  </a:lnTo>
                  <a:lnTo>
                    <a:pt x="252" y="29159"/>
                  </a:lnTo>
                  <a:lnTo>
                    <a:pt x="147" y="29642"/>
                  </a:lnTo>
                  <a:lnTo>
                    <a:pt x="84" y="30125"/>
                  </a:lnTo>
                  <a:lnTo>
                    <a:pt x="42" y="30587"/>
                  </a:lnTo>
                  <a:lnTo>
                    <a:pt x="0" y="31028"/>
                  </a:lnTo>
                  <a:lnTo>
                    <a:pt x="0" y="31469"/>
                  </a:lnTo>
                  <a:lnTo>
                    <a:pt x="21" y="31869"/>
                  </a:lnTo>
                  <a:lnTo>
                    <a:pt x="63" y="32247"/>
                  </a:lnTo>
                  <a:lnTo>
                    <a:pt x="126" y="32625"/>
                  </a:lnTo>
                  <a:lnTo>
                    <a:pt x="210" y="32961"/>
                  </a:lnTo>
                  <a:lnTo>
                    <a:pt x="315" y="33276"/>
                  </a:lnTo>
                  <a:lnTo>
                    <a:pt x="462" y="33570"/>
                  </a:lnTo>
                  <a:lnTo>
                    <a:pt x="630" y="33843"/>
                  </a:lnTo>
                  <a:lnTo>
                    <a:pt x="819" y="34095"/>
                  </a:lnTo>
                  <a:lnTo>
                    <a:pt x="1050" y="34305"/>
                  </a:lnTo>
                  <a:lnTo>
                    <a:pt x="1282" y="34473"/>
                  </a:lnTo>
                  <a:lnTo>
                    <a:pt x="1513" y="34642"/>
                  </a:lnTo>
                  <a:lnTo>
                    <a:pt x="1723" y="34768"/>
                  </a:lnTo>
                  <a:lnTo>
                    <a:pt x="1975" y="34873"/>
                  </a:lnTo>
                  <a:lnTo>
                    <a:pt x="2206" y="34978"/>
                  </a:lnTo>
                  <a:lnTo>
                    <a:pt x="2437" y="35041"/>
                  </a:lnTo>
                  <a:lnTo>
                    <a:pt x="2689" y="35104"/>
                  </a:lnTo>
                  <a:lnTo>
                    <a:pt x="2941" y="35146"/>
                  </a:lnTo>
                  <a:lnTo>
                    <a:pt x="3193" y="35167"/>
                  </a:lnTo>
                  <a:lnTo>
                    <a:pt x="3445" y="35167"/>
                  </a:lnTo>
                  <a:lnTo>
                    <a:pt x="3697" y="35146"/>
                  </a:lnTo>
                  <a:lnTo>
                    <a:pt x="3949" y="35104"/>
                  </a:lnTo>
                  <a:lnTo>
                    <a:pt x="4223" y="35062"/>
                  </a:lnTo>
                  <a:lnTo>
                    <a:pt x="4475" y="34999"/>
                  </a:lnTo>
                  <a:lnTo>
                    <a:pt x="4748" y="34915"/>
                  </a:lnTo>
                  <a:lnTo>
                    <a:pt x="5021" y="34810"/>
                  </a:lnTo>
                  <a:lnTo>
                    <a:pt x="5294" y="34684"/>
                  </a:lnTo>
                  <a:lnTo>
                    <a:pt x="5546" y="34557"/>
                  </a:lnTo>
                  <a:lnTo>
                    <a:pt x="6092" y="34242"/>
                  </a:lnTo>
                  <a:lnTo>
                    <a:pt x="6638" y="33885"/>
                  </a:lnTo>
                  <a:lnTo>
                    <a:pt x="7206" y="33465"/>
                  </a:lnTo>
                  <a:lnTo>
                    <a:pt x="7752" y="33003"/>
                  </a:lnTo>
                  <a:lnTo>
                    <a:pt x="8319" y="32478"/>
                  </a:lnTo>
                  <a:lnTo>
                    <a:pt x="8865" y="31932"/>
                  </a:lnTo>
                  <a:lnTo>
                    <a:pt x="9411" y="31322"/>
                  </a:lnTo>
                  <a:lnTo>
                    <a:pt x="9958" y="30671"/>
                  </a:lnTo>
                  <a:lnTo>
                    <a:pt x="10504" y="29999"/>
                  </a:lnTo>
                  <a:lnTo>
                    <a:pt x="11050" y="29285"/>
                  </a:lnTo>
                  <a:lnTo>
                    <a:pt x="11575" y="28528"/>
                  </a:lnTo>
                  <a:lnTo>
                    <a:pt x="12100" y="27751"/>
                  </a:lnTo>
                  <a:lnTo>
                    <a:pt x="12626" y="26953"/>
                  </a:lnTo>
                  <a:lnTo>
                    <a:pt x="13130" y="26133"/>
                  </a:lnTo>
                  <a:lnTo>
                    <a:pt x="13634" y="25293"/>
                  </a:lnTo>
                  <a:lnTo>
                    <a:pt x="14096" y="24411"/>
                  </a:lnTo>
                  <a:lnTo>
                    <a:pt x="14579" y="23550"/>
                  </a:lnTo>
                  <a:lnTo>
                    <a:pt x="15020" y="22646"/>
                  </a:lnTo>
                  <a:lnTo>
                    <a:pt x="15462" y="21764"/>
                  </a:lnTo>
                  <a:lnTo>
                    <a:pt x="15882" y="20861"/>
                  </a:lnTo>
                  <a:lnTo>
                    <a:pt x="16281" y="19957"/>
                  </a:lnTo>
                  <a:lnTo>
                    <a:pt x="16659" y="19033"/>
                  </a:lnTo>
                  <a:lnTo>
                    <a:pt x="17016" y="18130"/>
                  </a:lnTo>
                  <a:lnTo>
                    <a:pt x="200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42"/>
            <p:cNvSpPr/>
            <p:nvPr/>
          </p:nvSpPr>
          <p:spPr>
            <a:xfrm>
              <a:off x="2999100" y="1433450"/>
              <a:ext cx="501050" cy="879175"/>
            </a:xfrm>
            <a:custGeom>
              <a:avLst/>
              <a:gdLst/>
              <a:ahLst/>
              <a:cxnLst/>
              <a:rect l="l" t="t" r="r" b="b"/>
              <a:pathLst>
                <a:path w="20042" h="35167" fill="none" extrusionOk="0">
                  <a:moveTo>
                    <a:pt x="20041" y="0"/>
                  </a:moveTo>
                  <a:lnTo>
                    <a:pt x="20041" y="0"/>
                  </a:lnTo>
                  <a:lnTo>
                    <a:pt x="19873" y="42"/>
                  </a:lnTo>
                  <a:lnTo>
                    <a:pt x="19411" y="189"/>
                  </a:lnTo>
                  <a:lnTo>
                    <a:pt x="18697" y="462"/>
                  </a:lnTo>
                  <a:lnTo>
                    <a:pt x="18256" y="651"/>
                  </a:lnTo>
                  <a:lnTo>
                    <a:pt x="17793" y="861"/>
                  </a:lnTo>
                  <a:lnTo>
                    <a:pt x="17289" y="1114"/>
                  </a:lnTo>
                  <a:lnTo>
                    <a:pt x="16764" y="1387"/>
                  </a:lnTo>
                  <a:lnTo>
                    <a:pt x="16218" y="1702"/>
                  </a:lnTo>
                  <a:lnTo>
                    <a:pt x="15672" y="2059"/>
                  </a:lnTo>
                  <a:lnTo>
                    <a:pt x="15125" y="2437"/>
                  </a:lnTo>
                  <a:lnTo>
                    <a:pt x="14579" y="2878"/>
                  </a:lnTo>
                  <a:lnTo>
                    <a:pt x="14054" y="3340"/>
                  </a:lnTo>
                  <a:lnTo>
                    <a:pt x="13550" y="3844"/>
                  </a:lnTo>
                  <a:lnTo>
                    <a:pt x="13550" y="3844"/>
                  </a:lnTo>
                  <a:lnTo>
                    <a:pt x="13277" y="4181"/>
                  </a:lnTo>
                  <a:lnTo>
                    <a:pt x="12941" y="4601"/>
                  </a:lnTo>
                  <a:lnTo>
                    <a:pt x="12520" y="5147"/>
                  </a:lnTo>
                  <a:lnTo>
                    <a:pt x="12058" y="5798"/>
                  </a:lnTo>
                  <a:lnTo>
                    <a:pt x="10987" y="7332"/>
                  </a:lnTo>
                  <a:lnTo>
                    <a:pt x="9790" y="9201"/>
                  </a:lnTo>
                  <a:lnTo>
                    <a:pt x="9138" y="10210"/>
                  </a:lnTo>
                  <a:lnTo>
                    <a:pt x="8466" y="11302"/>
                  </a:lnTo>
                  <a:lnTo>
                    <a:pt x="7794" y="12416"/>
                  </a:lnTo>
                  <a:lnTo>
                    <a:pt x="7101" y="13592"/>
                  </a:lnTo>
                  <a:lnTo>
                    <a:pt x="6407" y="14789"/>
                  </a:lnTo>
                  <a:lnTo>
                    <a:pt x="5735" y="16008"/>
                  </a:lnTo>
                  <a:lnTo>
                    <a:pt x="5063" y="17268"/>
                  </a:lnTo>
                  <a:lnTo>
                    <a:pt x="4412" y="18508"/>
                  </a:lnTo>
                  <a:lnTo>
                    <a:pt x="3781" y="19789"/>
                  </a:lnTo>
                  <a:lnTo>
                    <a:pt x="3172" y="21029"/>
                  </a:lnTo>
                  <a:lnTo>
                    <a:pt x="2605" y="22289"/>
                  </a:lnTo>
                  <a:lnTo>
                    <a:pt x="2080" y="23508"/>
                  </a:lnTo>
                  <a:lnTo>
                    <a:pt x="1597" y="24726"/>
                  </a:lnTo>
                  <a:lnTo>
                    <a:pt x="1155" y="25902"/>
                  </a:lnTo>
                  <a:lnTo>
                    <a:pt x="777" y="27037"/>
                  </a:lnTo>
                  <a:lnTo>
                    <a:pt x="630" y="27583"/>
                  </a:lnTo>
                  <a:lnTo>
                    <a:pt x="483" y="28129"/>
                  </a:lnTo>
                  <a:lnTo>
                    <a:pt x="357" y="28654"/>
                  </a:lnTo>
                  <a:lnTo>
                    <a:pt x="252" y="29159"/>
                  </a:lnTo>
                  <a:lnTo>
                    <a:pt x="147" y="29642"/>
                  </a:lnTo>
                  <a:lnTo>
                    <a:pt x="84" y="30125"/>
                  </a:lnTo>
                  <a:lnTo>
                    <a:pt x="42" y="30587"/>
                  </a:lnTo>
                  <a:lnTo>
                    <a:pt x="0" y="31028"/>
                  </a:lnTo>
                  <a:lnTo>
                    <a:pt x="0" y="31469"/>
                  </a:lnTo>
                  <a:lnTo>
                    <a:pt x="21" y="31869"/>
                  </a:lnTo>
                  <a:lnTo>
                    <a:pt x="63" y="32247"/>
                  </a:lnTo>
                  <a:lnTo>
                    <a:pt x="126" y="32625"/>
                  </a:lnTo>
                  <a:lnTo>
                    <a:pt x="210" y="32961"/>
                  </a:lnTo>
                  <a:lnTo>
                    <a:pt x="315" y="33276"/>
                  </a:lnTo>
                  <a:lnTo>
                    <a:pt x="462" y="33570"/>
                  </a:lnTo>
                  <a:lnTo>
                    <a:pt x="630" y="33843"/>
                  </a:lnTo>
                  <a:lnTo>
                    <a:pt x="819" y="34095"/>
                  </a:lnTo>
                  <a:lnTo>
                    <a:pt x="1050" y="34305"/>
                  </a:lnTo>
                  <a:lnTo>
                    <a:pt x="1050" y="34305"/>
                  </a:lnTo>
                  <a:lnTo>
                    <a:pt x="1282" y="34473"/>
                  </a:lnTo>
                  <a:lnTo>
                    <a:pt x="1513" y="34642"/>
                  </a:lnTo>
                  <a:lnTo>
                    <a:pt x="1723" y="34768"/>
                  </a:lnTo>
                  <a:lnTo>
                    <a:pt x="1975" y="34873"/>
                  </a:lnTo>
                  <a:lnTo>
                    <a:pt x="2206" y="34978"/>
                  </a:lnTo>
                  <a:lnTo>
                    <a:pt x="2437" y="35041"/>
                  </a:lnTo>
                  <a:lnTo>
                    <a:pt x="2689" y="35104"/>
                  </a:lnTo>
                  <a:lnTo>
                    <a:pt x="2941" y="35146"/>
                  </a:lnTo>
                  <a:lnTo>
                    <a:pt x="3193" y="35167"/>
                  </a:lnTo>
                  <a:lnTo>
                    <a:pt x="3445" y="35167"/>
                  </a:lnTo>
                  <a:lnTo>
                    <a:pt x="3697" y="35146"/>
                  </a:lnTo>
                  <a:lnTo>
                    <a:pt x="3949" y="35104"/>
                  </a:lnTo>
                  <a:lnTo>
                    <a:pt x="4223" y="35062"/>
                  </a:lnTo>
                  <a:lnTo>
                    <a:pt x="4475" y="34999"/>
                  </a:lnTo>
                  <a:lnTo>
                    <a:pt x="4748" y="34915"/>
                  </a:lnTo>
                  <a:lnTo>
                    <a:pt x="5021" y="34810"/>
                  </a:lnTo>
                  <a:lnTo>
                    <a:pt x="5294" y="34684"/>
                  </a:lnTo>
                  <a:lnTo>
                    <a:pt x="5546" y="34557"/>
                  </a:lnTo>
                  <a:lnTo>
                    <a:pt x="6092" y="34242"/>
                  </a:lnTo>
                  <a:lnTo>
                    <a:pt x="6638" y="33885"/>
                  </a:lnTo>
                  <a:lnTo>
                    <a:pt x="7206" y="33465"/>
                  </a:lnTo>
                  <a:lnTo>
                    <a:pt x="7752" y="33003"/>
                  </a:lnTo>
                  <a:lnTo>
                    <a:pt x="8319" y="32478"/>
                  </a:lnTo>
                  <a:lnTo>
                    <a:pt x="8865" y="31932"/>
                  </a:lnTo>
                  <a:lnTo>
                    <a:pt x="9411" y="31322"/>
                  </a:lnTo>
                  <a:lnTo>
                    <a:pt x="9958" y="30671"/>
                  </a:lnTo>
                  <a:lnTo>
                    <a:pt x="10504" y="29999"/>
                  </a:lnTo>
                  <a:lnTo>
                    <a:pt x="11050" y="29285"/>
                  </a:lnTo>
                  <a:lnTo>
                    <a:pt x="11575" y="28528"/>
                  </a:lnTo>
                  <a:lnTo>
                    <a:pt x="12100" y="27751"/>
                  </a:lnTo>
                  <a:lnTo>
                    <a:pt x="12626" y="26953"/>
                  </a:lnTo>
                  <a:lnTo>
                    <a:pt x="13130" y="26133"/>
                  </a:lnTo>
                  <a:lnTo>
                    <a:pt x="13634" y="25293"/>
                  </a:lnTo>
                  <a:lnTo>
                    <a:pt x="14096" y="24411"/>
                  </a:lnTo>
                  <a:lnTo>
                    <a:pt x="14579" y="23550"/>
                  </a:lnTo>
                  <a:lnTo>
                    <a:pt x="15020" y="22646"/>
                  </a:lnTo>
                  <a:lnTo>
                    <a:pt x="15462" y="21764"/>
                  </a:lnTo>
                  <a:lnTo>
                    <a:pt x="15882" y="20861"/>
                  </a:lnTo>
                  <a:lnTo>
                    <a:pt x="16281" y="19957"/>
                  </a:lnTo>
                  <a:lnTo>
                    <a:pt x="16659" y="19033"/>
                  </a:lnTo>
                  <a:lnTo>
                    <a:pt x="17016" y="18130"/>
                  </a:lnTo>
                  <a:lnTo>
                    <a:pt x="2004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42"/>
            <p:cNvSpPr/>
            <p:nvPr/>
          </p:nvSpPr>
          <p:spPr>
            <a:xfrm>
              <a:off x="2800575" y="1472300"/>
              <a:ext cx="379200" cy="840850"/>
            </a:xfrm>
            <a:custGeom>
              <a:avLst/>
              <a:gdLst/>
              <a:ahLst/>
              <a:cxnLst/>
              <a:rect l="l" t="t" r="r" b="b"/>
              <a:pathLst>
                <a:path w="15168" h="33634" extrusionOk="0">
                  <a:moveTo>
                    <a:pt x="6576" y="1"/>
                  </a:moveTo>
                  <a:lnTo>
                    <a:pt x="5987" y="22"/>
                  </a:lnTo>
                  <a:lnTo>
                    <a:pt x="5315" y="64"/>
                  </a:lnTo>
                  <a:lnTo>
                    <a:pt x="4454" y="148"/>
                  </a:lnTo>
                  <a:lnTo>
                    <a:pt x="3445" y="274"/>
                  </a:lnTo>
                  <a:lnTo>
                    <a:pt x="2332" y="442"/>
                  </a:lnTo>
                  <a:lnTo>
                    <a:pt x="1765" y="526"/>
                  </a:lnTo>
                  <a:lnTo>
                    <a:pt x="1177" y="652"/>
                  </a:lnTo>
                  <a:lnTo>
                    <a:pt x="588" y="778"/>
                  </a:lnTo>
                  <a:lnTo>
                    <a:pt x="0" y="925"/>
                  </a:lnTo>
                  <a:lnTo>
                    <a:pt x="126" y="2185"/>
                  </a:lnTo>
                  <a:lnTo>
                    <a:pt x="273" y="3614"/>
                  </a:lnTo>
                  <a:lnTo>
                    <a:pt x="483" y="5505"/>
                  </a:lnTo>
                  <a:lnTo>
                    <a:pt x="778" y="7752"/>
                  </a:lnTo>
                  <a:lnTo>
                    <a:pt x="1156" y="10252"/>
                  </a:lnTo>
                  <a:lnTo>
                    <a:pt x="1366" y="11597"/>
                  </a:lnTo>
                  <a:lnTo>
                    <a:pt x="1597" y="12983"/>
                  </a:lnTo>
                  <a:lnTo>
                    <a:pt x="1849" y="14391"/>
                  </a:lnTo>
                  <a:lnTo>
                    <a:pt x="2122" y="15819"/>
                  </a:lnTo>
                  <a:lnTo>
                    <a:pt x="2416" y="17248"/>
                  </a:lnTo>
                  <a:lnTo>
                    <a:pt x="2731" y="18697"/>
                  </a:lnTo>
                  <a:lnTo>
                    <a:pt x="3067" y="20126"/>
                  </a:lnTo>
                  <a:lnTo>
                    <a:pt x="3424" y="21533"/>
                  </a:lnTo>
                  <a:lnTo>
                    <a:pt x="3803" y="22920"/>
                  </a:lnTo>
                  <a:lnTo>
                    <a:pt x="4223" y="24243"/>
                  </a:lnTo>
                  <a:lnTo>
                    <a:pt x="4643" y="25546"/>
                  </a:lnTo>
                  <a:lnTo>
                    <a:pt x="5105" y="26764"/>
                  </a:lnTo>
                  <a:lnTo>
                    <a:pt x="5336" y="27352"/>
                  </a:lnTo>
                  <a:lnTo>
                    <a:pt x="5588" y="27920"/>
                  </a:lnTo>
                  <a:lnTo>
                    <a:pt x="5840" y="28466"/>
                  </a:lnTo>
                  <a:lnTo>
                    <a:pt x="6092" y="28991"/>
                  </a:lnTo>
                  <a:lnTo>
                    <a:pt x="6345" y="29495"/>
                  </a:lnTo>
                  <a:lnTo>
                    <a:pt x="6618" y="29978"/>
                  </a:lnTo>
                  <a:lnTo>
                    <a:pt x="6891" y="30441"/>
                  </a:lnTo>
                  <a:lnTo>
                    <a:pt x="7185" y="30882"/>
                  </a:lnTo>
                  <a:lnTo>
                    <a:pt x="7479" y="31281"/>
                  </a:lnTo>
                  <a:lnTo>
                    <a:pt x="7773" y="31659"/>
                  </a:lnTo>
                  <a:lnTo>
                    <a:pt x="8067" y="31995"/>
                  </a:lnTo>
                  <a:lnTo>
                    <a:pt x="8382" y="32310"/>
                  </a:lnTo>
                  <a:lnTo>
                    <a:pt x="8697" y="32583"/>
                  </a:lnTo>
                  <a:lnTo>
                    <a:pt x="9033" y="32835"/>
                  </a:lnTo>
                  <a:lnTo>
                    <a:pt x="9349" y="33046"/>
                  </a:lnTo>
                  <a:lnTo>
                    <a:pt x="9706" y="33214"/>
                  </a:lnTo>
                  <a:lnTo>
                    <a:pt x="9979" y="33340"/>
                  </a:lnTo>
                  <a:lnTo>
                    <a:pt x="10231" y="33445"/>
                  </a:lnTo>
                  <a:lnTo>
                    <a:pt x="10504" y="33508"/>
                  </a:lnTo>
                  <a:lnTo>
                    <a:pt x="10756" y="33571"/>
                  </a:lnTo>
                  <a:lnTo>
                    <a:pt x="10987" y="33613"/>
                  </a:lnTo>
                  <a:lnTo>
                    <a:pt x="11218" y="33634"/>
                  </a:lnTo>
                  <a:lnTo>
                    <a:pt x="11449" y="33634"/>
                  </a:lnTo>
                  <a:lnTo>
                    <a:pt x="11659" y="33613"/>
                  </a:lnTo>
                  <a:lnTo>
                    <a:pt x="11869" y="33592"/>
                  </a:lnTo>
                  <a:lnTo>
                    <a:pt x="12059" y="33529"/>
                  </a:lnTo>
                  <a:lnTo>
                    <a:pt x="12248" y="33466"/>
                  </a:lnTo>
                  <a:lnTo>
                    <a:pt x="12437" y="33382"/>
                  </a:lnTo>
                  <a:lnTo>
                    <a:pt x="12605" y="33298"/>
                  </a:lnTo>
                  <a:lnTo>
                    <a:pt x="12773" y="33193"/>
                  </a:lnTo>
                  <a:lnTo>
                    <a:pt x="12920" y="33067"/>
                  </a:lnTo>
                  <a:lnTo>
                    <a:pt x="13088" y="32940"/>
                  </a:lnTo>
                  <a:lnTo>
                    <a:pt x="13235" y="32793"/>
                  </a:lnTo>
                  <a:lnTo>
                    <a:pt x="13361" y="32625"/>
                  </a:lnTo>
                  <a:lnTo>
                    <a:pt x="13613" y="32289"/>
                  </a:lnTo>
                  <a:lnTo>
                    <a:pt x="13844" y="31911"/>
                  </a:lnTo>
                  <a:lnTo>
                    <a:pt x="14054" y="31491"/>
                  </a:lnTo>
                  <a:lnTo>
                    <a:pt x="14243" y="31050"/>
                  </a:lnTo>
                  <a:lnTo>
                    <a:pt x="14411" y="30588"/>
                  </a:lnTo>
                  <a:lnTo>
                    <a:pt x="14558" y="30104"/>
                  </a:lnTo>
                  <a:lnTo>
                    <a:pt x="14684" y="29621"/>
                  </a:lnTo>
                  <a:lnTo>
                    <a:pt x="14789" y="29117"/>
                  </a:lnTo>
                  <a:lnTo>
                    <a:pt x="14874" y="28613"/>
                  </a:lnTo>
                  <a:lnTo>
                    <a:pt x="14937" y="28109"/>
                  </a:lnTo>
                  <a:lnTo>
                    <a:pt x="15000" y="27605"/>
                  </a:lnTo>
                  <a:lnTo>
                    <a:pt x="15084" y="26638"/>
                  </a:lnTo>
                  <a:lnTo>
                    <a:pt x="15147" y="25777"/>
                  </a:lnTo>
                  <a:lnTo>
                    <a:pt x="15168" y="25042"/>
                  </a:lnTo>
                  <a:lnTo>
                    <a:pt x="15168" y="24453"/>
                  </a:lnTo>
                  <a:lnTo>
                    <a:pt x="15147" y="23949"/>
                  </a:lnTo>
                  <a:lnTo>
                    <a:pt x="15000" y="23445"/>
                  </a:lnTo>
                  <a:lnTo>
                    <a:pt x="14579" y="22038"/>
                  </a:lnTo>
                  <a:lnTo>
                    <a:pt x="13886" y="19832"/>
                  </a:lnTo>
                  <a:lnTo>
                    <a:pt x="12920" y="16891"/>
                  </a:lnTo>
                  <a:lnTo>
                    <a:pt x="12332" y="15189"/>
                  </a:lnTo>
                  <a:lnTo>
                    <a:pt x="11680" y="13340"/>
                  </a:lnTo>
                  <a:lnTo>
                    <a:pt x="10987" y="11366"/>
                  </a:lnTo>
                  <a:lnTo>
                    <a:pt x="10210" y="9286"/>
                  </a:lnTo>
                  <a:lnTo>
                    <a:pt x="9391" y="7080"/>
                  </a:lnTo>
                  <a:lnTo>
                    <a:pt x="8508" y="4790"/>
                  </a:lnTo>
                  <a:lnTo>
                    <a:pt x="7563" y="2438"/>
                  </a:lnTo>
                  <a:lnTo>
                    <a:pt x="657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42"/>
            <p:cNvSpPr/>
            <p:nvPr/>
          </p:nvSpPr>
          <p:spPr>
            <a:xfrm>
              <a:off x="2800575" y="1472300"/>
              <a:ext cx="379200" cy="840850"/>
            </a:xfrm>
            <a:custGeom>
              <a:avLst/>
              <a:gdLst/>
              <a:ahLst/>
              <a:cxnLst/>
              <a:rect l="l" t="t" r="r" b="b"/>
              <a:pathLst>
                <a:path w="15168" h="33634" fill="none" extrusionOk="0">
                  <a:moveTo>
                    <a:pt x="15147" y="23949"/>
                  </a:moveTo>
                  <a:lnTo>
                    <a:pt x="15147" y="23949"/>
                  </a:lnTo>
                  <a:lnTo>
                    <a:pt x="15000" y="23445"/>
                  </a:lnTo>
                  <a:lnTo>
                    <a:pt x="14579" y="22038"/>
                  </a:lnTo>
                  <a:lnTo>
                    <a:pt x="13886" y="19832"/>
                  </a:lnTo>
                  <a:lnTo>
                    <a:pt x="12920" y="16891"/>
                  </a:lnTo>
                  <a:lnTo>
                    <a:pt x="12332" y="15189"/>
                  </a:lnTo>
                  <a:lnTo>
                    <a:pt x="11680" y="13340"/>
                  </a:lnTo>
                  <a:lnTo>
                    <a:pt x="10987" y="11366"/>
                  </a:lnTo>
                  <a:lnTo>
                    <a:pt x="10210" y="9286"/>
                  </a:lnTo>
                  <a:lnTo>
                    <a:pt x="9391" y="7080"/>
                  </a:lnTo>
                  <a:lnTo>
                    <a:pt x="8508" y="4790"/>
                  </a:lnTo>
                  <a:lnTo>
                    <a:pt x="7563" y="2438"/>
                  </a:lnTo>
                  <a:lnTo>
                    <a:pt x="6576" y="1"/>
                  </a:lnTo>
                  <a:lnTo>
                    <a:pt x="6576" y="1"/>
                  </a:lnTo>
                  <a:lnTo>
                    <a:pt x="5987" y="22"/>
                  </a:lnTo>
                  <a:lnTo>
                    <a:pt x="5315" y="64"/>
                  </a:lnTo>
                  <a:lnTo>
                    <a:pt x="4454" y="148"/>
                  </a:lnTo>
                  <a:lnTo>
                    <a:pt x="3445" y="274"/>
                  </a:lnTo>
                  <a:lnTo>
                    <a:pt x="2332" y="442"/>
                  </a:lnTo>
                  <a:lnTo>
                    <a:pt x="1765" y="526"/>
                  </a:lnTo>
                  <a:lnTo>
                    <a:pt x="1177" y="652"/>
                  </a:lnTo>
                  <a:lnTo>
                    <a:pt x="588" y="778"/>
                  </a:lnTo>
                  <a:lnTo>
                    <a:pt x="0" y="925"/>
                  </a:lnTo>
                  <a:lnTo>
                    <a:pt x="0" y="925"/>
                  </a:lnTo>
                  <a:lnTo>
                    <a:pt x="126" y="2185"/>
                  </a:lnTo>
                  <a:lnTo>
                    <a:pt x="273" y="3614"/>
                  </a:lnTo>
                  <a:lnTo>
                    <a:pt x="483" y="5505"/>
                  </a:lnTo>
                  <a:lnTo>
                    <a:pt x="778" y="7752"/>
                  </a:lnTo>
                  <a:lnTo>
                    <a:pt x="1156" y="10252"/>
                  </a:lnTo>
                  <a:lnTo>
                    <a:pt x="1366" y="11597"/>
                  </a:lnTo>
                  <a:lnTo>
                    <a:pt x="1597" y="12983"/>
                  </a:lnTo>
                  <a:lnTo>
                    <a:pt x="1849" y="14391"/>
                  </a:lnTo>
                  <a:lnTo>
                    <a:pt x="2122" y="15819"/>
                  </a:lnTo>
                  <a:lnTo>
                    <a:pt x="2416" y="17248"/>
                  </a:lnTo>
                  <a:lnTo>
                    <a:pt x="2731" y="18697"/>
                  </a:lnTo>
                  <a:lnTo>
                    <a:pt x="3067" y="20126"/>
                  </a:lnTo>
                  <a:lnTo>
                    <a:pt x="3424" y="21533"/>
                  </a:lnTo>
                  <a:lnTo>
                    <a:pt x="3803" y="22920"/>
                  </a:lnTo>
                  <a:lnTo>
                    <a:pt x="4223" y="24243"/>
                  </a:lnTo>
                  <a:lnTo>
                    <a:pt x="4643" y="25546"/>
                  </a:lnTo>
                  <a:lnTo>
                    <a:pt x="5105" y="26764"/>
                  </a:lnTo>
                  <a:lnTo>
                    <a:pt x="5336" y="27352"/>
                  </a:lnTo>
                  <a:lnTo>
                    <a:pt x="5588" y="27920"/>
                  </a:lnTo>
                  <a:lnTo>
                    <a:pt x="5840" y="28466"/>
                  </a:lnTo>
                  <a:lnTo>
                    <a:pt x="6092" y="28991"/>
                  </a:lnTo>
                  <a:lnTo>
                    <a:pt x="6345" y="29495"/>
                  </a:lnTo>
                  <a:lnTo>
                    <a:pt x="6618" y="29978"/>
                  </a:lnTo>
                  <a:lnTo>
                    <a:pt x="6891" y="30441"/>
                  </a:lnTo>
                  <a:lnTo>
                    <a:pt x="7185" y="30882"/>
                  </a:lnTo>
                  <a:lnTo>
                    <a:pt x="7479" y="31281"/>
                  </a:lnTo>
                  <a:lnTo>
                    <a:pt x="7773" y="31659"/>
                  </a:lnTo>
                  <a:lnTo>
                    <a:pt x="8067" y="31995"/>
                  </a:lnTo>
                  <a:lnTo>
                    <a:pt x="8382" y="32310"/>
                  </a:lnTo>
                  <a:lnTo>
                    <a:pt x="8697" y="32583"/>
                  </a:lnTo>
                  <a:lnTo>
                    <a:pt x="9033" y="32835"/>
                  </a:lnTo>
                  <a:lnTo>
                    <a:pt x="9349" y="33046"/>
                  </a:lnTo>
                  <a:lnTo>
                    <a:pt x="9706" y="33214"/>
                  </a:lnTo>
                  <a:lnTo>
                    <a:pt x="9706" y="33214"/>
                  </a:lnTo>
                  <a:lnTo>
                    <a:pt x="9979" y="33340"/>
                  </a:lnTo>
                  <a:lnTo>
                    <a:pt x="10231" y="33445"/>
                  </a:lnTo>
                  <a:lnTo>
                    <a:pt x="10504" y="33508"/>
                  </a:lnTo>
                  <a:lnTo>
                    <a:pt x="10756" y="33571"/>
                  </a:lnTo>
                  <a:lnTo>
                    <a:pt x="10987" y="33613"/>
                  </a:lnTo>
                  <a:lnTo>
                    <a:pt x="11218" y="33634"/>
                  </a:lnTo>
                  <a:lnTo>
                    <a:pt x="11449" y="33634"/>
                  </a:lnTo>
                  <a:lnTo>
                    <a:pt x="11659" y="33613"/>
                  </a:lnTo>
                  <a:lnTo>
                    <a:pt x="11869" y="33592"/>
                  </a:lnTo>
                  <a:lnTo>
                    <a:pt x="12059" y="33529"/>
                  </a:lnTo>
                  <a:lnTo>
                    <a:pt x="12248" y="33466"/>
                  </a:lnTo>
                  <a:lnTo>
                    <a:pt x="12437" y="33382"/>
                  </a:lnTo>
                  <a:lnTo>
                    <a:pt x="12605" y="33298"/>
                  </a:lnTo>
                  <a:lnTo>
                    <a:pt x="12773" y="33193"/>
                  </a:lnTo>
                  <a:lnTo>
                    <a:pt x="12920" y="33067"/>
                  </a:lnTo>
                  <a:lnTo>
                    <a:pt x="13088" y="32940"/>
                  </a:lnTo>
                  <a:lnTo>
                    <a:pt x="13235" y="32793"/>
                  </a:lnTo>
                  <a:lnTo>
                    <a:pt x="13361" y="32625"/>
                  </a:lnTo>
                  <a:lnTo>
                    <a:pt x="13613" y="32289"/>
                  </a:lnTo>
                  <a:lnTo>
                    <a:pt x="13844" y="31911"/>
                  </a:lnTo>
                  <a:lnTo>
                    <a:pt x="14054" y="31491"/>
                  </a:lnTo>
                  <a:lnTo>
                    <a:pt x="14243" y="31050"/>
                  </a:lnTo>
                  <a:lnTo>
                    <a:pt x="14411" y="30588"/>
                  </a:lnTo>
                  <a:lnTo>
                    <a:pt x="14558" y="30104"/>
                  </a:lnTo>
                  <a:lnTo>
                    <a:pt x="14684" y="29621"/>
                  </a:lnTo>
                  <a:lnTo>
                    <a:pt x="14789" y="29117"/>
                  </a:lnTo>
                  <a:lnTo>
                    <a:pt x="14874" y="28613"/>
                  </a:lnTo>
                  <a:lnTo>
                    <a:pt x="14937" y="28109"/>
                  </a:lnTo>
                  <a:lnTo>
                    <a:pt x="15000" y="27605"/>
                  </a:lnTo>
                  <a:lnTo>
                    <a:pt x="15084" y="26638"/>
                  </a:lnTo>
                  <a:lnTo>
                    <a:pt x="15147" y="25777"/>
                  </a:lnTo>
                  <a:lnTo>
                    <a:pt x="15168" y="25042"/>
                  </a:lnTo>
                  <a:lnTo>
                    <a:pt x="15168" y="24453"/>
                  </a:lnTo>
                  <a:lnTo>
                    <a:pt x="15147" y="239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42"/>
            <p:cNvSpPr/>
            <p:nvPr/>
          </p:nvSpPr>
          <p:spPr>
            <a:xfrm>
              <a:off x="3118300" y="1833100"/>
              <a:ext cx="49400" cy="199075"/>
            </a:xfrm>
            <a:custGeom>
              <a:avLst/>
              <a:gdLst/>
              <a:ahLst/>
              <a:cxnLst/>
              <a:rect l="l" t="t" r="r" b="b"/>
              <a:pathLst>
                <a:path w="1976" h="7963" extrusionOk="0">
                  <a:moveTo>
                    <a:pt x="988" y="1"/>
                  </a:moveTo>
                  <a:lnTo>
                    <a:pt x="1" y="1850"/>
                  </a:lnTo>
                  <a:lnTo>
                    <a:pt x="631" y="3740"/>
                  </a:lnTo>
                  <a:lnTo>
                    <a:pt x="1177" y="5421"/>
                  </a:lnTo>
                  <a:lnTo>
                    <a:pt x="1975" y="7963"/>
                  </a:lnTo>
                  <a:lnTo>
                    <a:pt x="988"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42"/>
            <p:cNvSpPr/>
            <p:nvPr/>
          </p:nvSpPr>
          <p:spPr>
            <a:xfrm>
              <a:off x="3118300" y="1833100"/>
              <a:ext cx="49400" cy="199075"/>
            </a:xfrm>
            <a:custGeom>
              <a:avLst/>
              <a:gdLst/>
              <a:ahLst/>
              <a:cxnLst/>
              <a:rect l="l" t="t" r="r" b="b"/>
              <a:pathLst>
                <a:path w="1976" h="7963" fill="none" extrusionOk="0">
                  <a:moveTo>
                    <a:pt x="988" y="1"/>
                  </a:moveTo>
                  <a:lnTo>
                    <a:pt x="1" y="1850"/>
                  </a:lnTo>
                  <a:lnTo>
                    <a:pt x="1" y="1850"/>
                  </a:lnTo>
                  <a:lnTo>
                    <a:pt x="631" y="3740"/>
                  </a:lnTo>
                  <a:lnTo>
                    <a:pt x="1177" y="5421"/>
                  </a:lnTo>
                  <a:lnTo>
                    <a:pt x="1975" y="7963"/>
                  </a:lnTo>
                  <a:lnTo>
                    <a:pt x="988" y="1"/>
                  </a:lnTo>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42"/>
            <p:cNvSpPr/>
            <p:nvPr/>
          </p:nvSpPr>
          <p:spPr>
            <a:xfrm>
              <a:off x="3118300" y="1879325"/>
              <a:ext cx="49400" cy="152850"/>
            </a:xfrm>
            <a:custGeom>
              <a:avLst/>
              <a:gdLst/>
              <a:ahLst/>
              <a:cxnLst/>
              <a:rect l="l" t="t" r="r" b="b"/>
              <a:pathLst>
                <a:path w="1976" h="6114" extrusionOk="0">
                  <a:moveTo>
                    <a:pt x="1" y="1"/>
                  </a:moveTo>
                  <a:lnTo>
                    <a:pt x="1975" y="6114"/>
                  </a:lnTo>
                  <a:lnTo>
                    <a:pt x="1177" y="3572"/>
                  </a:lnTo>
                  <a:lnTo>
                    <a:pt x="631" y="1891"/>
                  </a:lnTo>
                  <a:lnTo>
                    <a:pt x="1" y="1"/>
                  </a:lnTo>
                  <a:close/>
                </a:path>
              </a:pathLst>
            </a:custGeom>
            <a:solidFill>
              <a:srgbClr val="0090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42"/>
            <p:cNvSpPr/>
            <p:nvPr/>
          </p:nvSpPr>
          <p:spPr>
            <a:xfrm>
              <a:off x="3118300" y="1879325"/>
              <a:ext cx="49400" cy="152850"/>
            </a:xfrm>
            <a:custGeom>
              <a:avLst/>
              <a:gdLst/>
              <a:ahLst/>
              <a:cxnLst/>
              <a:rect l="l" t="t" r="r" b="b"/>
              <a:pathLst>
                <a:path w="1976" h="6114" fill="none" extrusionOk="0">
                  <a:moveTo>
                    <a:pt x="1" y="1"/>
                  </a:moveTo>
                  <a:lnTo>
                    <a:pt x="1" y="1"/>
                  </a:lnTo>
                  <a:lnTo>
                    <a:pt x="1975" y="6114"/>
                  </a:lnTo>
                  <a:lnTo>
                    <a:pt x="1975" y="6114"/>
                  </a:lnTo>
                  <a:lnTo>
                    <a:pt x="1177" y="3572"/>
                  </a:lnTo>
                  <a:lnTo>
                    <a:pt x="631" y="189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42"/>
            <p:cNvSpPr/>
            <p:nvPr/>
          </p:nvSpPr>
          <p:spPr>
            <a:xfrm>
              <a:off x="2782200" y="1189225"/>
              <a:ext cx="213775" cy="306750"/>
            </a:xfrm>
            <a:custGeom>
              <a:avLst/>
              <a:gdLst/>
              <a:ahLst/>
              <a:cxnLst/>
              <a:rect l="l" t="t" r="r" b="b"/>
              <a:pathLst>
                <a:path w="8551" h="12270" extrusionOk="0">
                  <a:moveTo>
                    <a:pt x="6281" y="1"/>
                  </a:moveTo>
                  <a:lnTo>
                    <a:pt x="6218" y="43"/>
                  </a:lnTo>
                  <a:lnTo>
                    <a:pt x="6134" y="127"/>
                  </a:lnTo>
                  <a:lnTo>
                    <a:pt x="6071" y="211"/>
                  </a:lnTo>
                  <a:lnTo>
                    <a:pt x="5987" y="337"/>
                  </a:lnTo>
                  <a:lnTo>
                    <a:pt x="5924" y="484"/>
                  </a:lnTo>
                  <a:lnTo>
                    <a:pt x="5798" y="841"/>
                  </a:lnTo>
                  <a:lnTo>
                    <a:pt x="5672" y="1282"/>
                  </a:lnTo>
                  <a:lnTo>
                    <a:pt x="5546" y="1765"/>
                  </a:lnTo>
                  <a:lnTo>
                    <a:pt x="5441" y="2290"/>
                  </a:lnTo>
                  <a:lnTo>
                    <a:pt x="5336" y="2816"/>
                  </a:lnTo>
                  <a:lnTo>
                    <a:pt x="5168" y="3887"/>
                  </a:lnTo>
                  <a:lnTo>
                    <a:pt x="5042" y="4811"/>
                  </a:lnTo>
                  <a:lnTo>
                    <a:pt x="4937" y="5736"/>
                  </a:lnTo>
                  <a:lnTo>
                    <a:pt x="4244" y="5925"/>
                  </a:lnTo>
                  <a:lnTo>
                    <a:pt x="3550" y="6114"/>
                  </a:lnTo>
                  <a:lnTo>
                    <a:pt x="2710" y="6366"/>
                  </a:lnTo>
                  <a:lnTo>
                    <a:pt x="1849" y="6681"/>
                  </a:lnTo>
                  <a:lnTo>
                    <a:pt x="1450" y="6828"/>
                  </a:lnTo>
                  <a:lnTo>
                    <a:pt x="1071" y="6996"/>
                  </a:lnTo>
                  <a:lnTo>
                    <a:pt x="735" y="7143"/>
                  </a:lnTo>
                  <a:lnTo>
                    <a:pt x="462" y="7311"/>
                  </a:lnTo>
                  <a:lnTo>
                    <a:pt x="231" y="7458"/>
                  </a:lnTo>
                  <a:lnTo>
                    <a:pt x="147" y="7542"/>
                  </a:lnTo>
                  <a:lnTo>
                    <a:pt x="84" y="7626"/>
                  </a:lnTo>
                  <a:lnTo>
                    <a:pt x="42" y="7710"/>
                  </a:lnTo>
                  <a:lnTo>
                    <a:pt x="21" y="7794"/>
                  </a:lnTo>
                  <a:lnTo>
                    <a:pt x="0" y="7920"/>
                  </a:lnTo>
                  <a:lnTo>
                    <a:pt x="0" y="8046"/>
                  </a:lnTo>
                  <a:lnTo>
                    <a:pt x="0" y="8341"/>
                  </a:lnTo>
                  <a:lnTo>
                    <a:pt x="42" y="8677"/>
                  </a:lnTo>
                  <a:lnTo>
                    <a:pt x="126" y="9055"/>
                  </a:lnTo>
                  <a:lnTo>
                    <a:pt x="231" y="9433"/>
                  </a:lnTo>
                  <a:lnTo>
                    <a:pt x="483" y="10231"/>
                  </a:lnTo>
                  <a:lnTo>
                    <a:pt x="756" y="11009"/>
                  </a:lnTo>
                  <a:lnTo>
                    <a:pt x="1008" y="11639"/>
                  </a:lnTo>
                  <a:lnTo>
                    <a:pt x="1260" y="12269"/>
                  </a:lnTo>
                  <a:lnTo>
                    <a:pt x="6764" y="11450"/>
                  </a:lnTo>
                  <a:lnTo>
                    <a:pt x="7037" y="11219"/>
                  </a:lnTo>
                  <a:lnTo>
                    <a:pt x="7332" y="10946"/>
                  </a:lnTo>
                  <a:lnTo>
                    <a:pt x="7668" y="10588"/>
                  </a:lnTo>
                  <a:lnTo>
                    <a:pt x="7983" y="10210"/>
                  </a:lnTo>
                  <a:lnTo>
                    <a:pt x="8151" y="10000"/>
                  </a:lnTo>
                  <a:lnTo>
                    <a:pt x="8277" y="9790"/>
                  </a:lnTo>
                  <a:lnTo>
                    <a:pt x="8382" y="9580"/>
                  </a:lnTo>
                  <a:lnTo>
                    <a:pt x="8487" y="9370"/>
                  </a:lnTo>
                  <a:lnTo>
                    <a:pt x="8529" y="9181"/>
                  </a:lnTo>
                  <a:lnTo>
                    <a:pt x="8550" y="8992"/>
                  </a:lnTo>
                  <a:lnTo>
                    <a:pt x="8529" y="8803"/>
                  </a:lnTo>
                  <a:lnTo>
                    <a:pt x="8466" y="8656"/>
                  </a:lnTo>
                  <a:lnTo>
                    <a:pt x="8403" y="8509"/>
                  </a:lnTo>
                  <a:lnTo>
                    <a:pt x="8298" y="8362"/>
                  </a:lnTo>
                  <a:lnTo>
                    <a:pt x="8193" y="8257"/>
                  </a:lnTo>
                  <a:lnTo>
                    <a:pt x="8067" y="8152"/>
                  </a:lnTo>
                  <a:lnTo>
                    <a:pt x="7920" y="8046"/>
                  </a:lnTo>
                  <a:lnTo>
                    <a:pt x="7794" y="7962"/>
                  </a:lnTo>
                  <a:lnTo>
                    <a:pt x="7521" y="7836"/>
                  </a:lnTo>
                  <a:lnTo>
                    <a:pt x="7290" y="7752"/>
                  </a:lnTo>
                  <a:lnTo>
                    <a:pt x="7058" y="7689"/>
                  </a:lnTo>
                  <a:lnTo>
                    <a:pt x="7058" y="6513"/>
                  </a:lnTo>
                  <a:lnTo>
                    <a:pt x="7058" y="5295"/>
                  </a:lnTo>
                  <a:lnTo>
                    <a:pt x="7016" y="3887"/>
                  </a:lnTo>
                  <a:lnTo>
                    <a:pt x="6995" y="3173"/>
                  </a:lnTo>
                  <a:lnTo>
                    <a:pt x="6953" y="2480"/>
                  </a:lnTo>
                  <a:lnTo>
                    <a:pt x="6890" y="1828"/>
                  </a:lnTo>
                  <a:lnTo>
                    <a:pt x="6827" y="1261"/>
                  </a:lnTo>
                  <a:lnTo>
                    <a:pt x="6743" y="757"/>
                  </a:lnTo>
                  <a:lnTo>
                    <a:pt x="6638" y="358"/>
                  </a:lnTo>
                  <a:lnTo>
                    <a:pt x="6575" y="211"/>
                  </a:lnTo>
                  <a:lnTo>
                    <a:pt x="6512" y="106"/>
                  </a:lnTo>
                  <a:lnTo>
                    <a:pt x="6428" y="43"/>
                  </a:lnTo>
                  <a:lnTo>
                    <a:pt x="6365"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42"/>
            <p:cNvSpPr/>
            <p:nvPr/>
          </p:nvSpPr>
          <p:spPr>
            <a:xfrm>
              <a:off x="2882500" y="1378300"/>
              <a:ext cx="79325" cy="63050"/>
            </a:xfrm>
            <a:custGeom>
              <a:avLst/>
              <a:gdLst/>
              <a:ahLst/>
              <a:cxnLst/>
              <a:rect l="l" t="t" r="r" b="b"/>
              <a:pathLst>
                <a:path w="3173" h="2522" extrusionOk="0">
                  <a:moveTo>
                    <a:pt x="2374" y="0"/>
                  </a:moveTo>
                  <a:lnTo>
                    <a:pt x="1954" y="21"/>
                  </a:lnTo>
                  <a:lnTo>
                    <a:pt x="1534" y="84"/>
                  </a:lnTo>
                  <a:lnTo>
                    <a:pt x="1303" y="126"/>
                  </a:lnTo>
                  <a:lnTo>
                    <a:pt x="1093" y="189"/>
                  </a:lnTo>
                  <a:lnTo>
                    <a:pt x="883" y="252"/>
                  </a:lnTo>
                  <a:lnTo>
                    <a:pt x="694" y="357"/>
                  </a:lnTo>
                  <a:lnTo>
                    <a:pt x="505" y="441"/>
                  </a:lnTo>
                  <a:lnTo>
                    <a:pt x="337" y="568"/>
                  </a:lnTo>
                  <a:lnTo>
                    <a:pt x="189" y="736"/>
                  </a:lnTo>
                  <a:lnTo>
                    <a:pt x="84" y="904"/>
                  </a:lnTo>
                  <a:lnTo>
                    <a:pt x="21" y="1093"/>
                  </a:lnTo>
                  <a:lnTo>
                    <a:pt x="0" y="1282"/>
                  </a:lnTo>
                  <a:lnTo>
                    <a:pt x="0" y="1534"/>
                  </a:lnTo>
                  <a:lnTo>
                    <a:pt x="63" y="1744"/>
                  </a:lnTo>
                  <a:lnTo>
                    <a:pt x="105" y="1849"/>
                  </a:lnTo>
                  <a:lnTo>
                    <a:pt x="168" y="1954"/>
                  </a:lnTo>
                  <a:lnTo>
                    <a:pt x="232" y="2038"/>
                  </a:lnTo>
                  <a:lnTo>
                    <a:pt x="316" y="2122"/>
                  </a:lnTo>
                  <a:lnTo>
                    <a:pt x="463" y="2227"/>
                  </a:lnTo>
                  <a:lnTo>
                    <a:pt x="631" y="2311"/>
                  </a:lnTo>
                  <a:lnTo>
                    <a:pt x="799" y="2395"/>
                  </a:lnTo>
                  <a:lnTo>
                    <a:pt x="988" y="2437"/>
                  </a:lnTo>
                  <a:lnTo>
                    <a:pt x="1177" y="2479"/>
                  </a:lnTo>
                  <a:lnTo>
                    <a:pt x="1366" y="2500"/>
                  </a:lnTo>
                  <a:lnTo>
                    <a:pt x="1723" y="2521"/>
                  </a:lnTo>
                  <a:lnTo>
                    <a:pt x="2059" y="2500"/>
                  </a:lnTo>
                  <a:lnTo>
                    <a:pt x="2206" y="2500"/>
                  </a:lnTo>
                  <a:lnTo>
                    <a:pt x="2248" y="2479"/>
                  </a:lnTo>
                  <a:lnTo>
                    <a:pt x="2290" y="2437"/>
                  </a:lnTo>
                  <a:lnTo>
                    <a:pt x="2311" y="2395"/>
                  </a:lnTo>
                  <a:lnTo>
                    <a:pt x="2311" y="2353"/>
                  </a:lnTo>
                  <a:lnTo>
                    <a:pt x="2290" y="2311"/>
                  </a:lnTo>
                  <a:lnTo>
                    <a:pt x="2269" y="2269"/>
                  </a:lnTo>
                  <a:lnTo>
                    <a:pt x="2227" y="2248"/>
                  </a:lnTo>
                  <a:lnTo>
                    <a:pt x="2164" y="2248"/>
                  </a:lnTo>
                  <a:lnTo>
                    <a:pt x="1975" y="2269"/>
                  </a:lnTo>
                  <a:lnTo>
                    <a:pt x="1513" y="2269"/>
                  </a:lnTo>
                  <a:lnTo>
                    <a:pt x="1240" y="2248"/>
                  </a:lnTo>
                  <a:lnTo>
                    <a:pt x="946" y="2185"/>
                  </a:lnTo>
                  <a:lnTo>
                    <a:pt x="820" y="2143"/>
                  </a:lnTo>
                  <a:lnTo>
                    <a:pt x="694" y="2080"/>
                  </a:lnTo>
                  <a:lnTo>
                    <a:pt x="568" y="2017"/>
                  </a:lnTo>
                  <a:lnTo>
                    <a:pt x="463" y="1933"/>
                  </a:lnTo>
                  <a:lnTo>
                    <a:pt x="358" y="1807"/>
                  </a:lnTo>
                  <a:lnTo>
                    <a:pt x="295" y="1660"/>
                  </a:lnTo>
                  <a:lnTo>
                    <a:pt x="253" y="1492"/>
                  </a:lnTo>
                  <a:lnTo>
                    <a:pt x="232" y="1303"/>
                  </a:lnTo>
                  <a:lnTo>
                    <a:pt x="253" y="1156"/>
                  </a:lnTo>
                  <a:lnTo>
                    <a:pt x="316" y="1009"/>
                  </a:lnTo>
                  <a:lnTo>
                    <a:pt x="400" y="883"/>
                  </a:lnTo>
                  <a:lnTo>
                    <a:pt x="505" y="757"/>
                  </a:lnTo>
                  <a:lnTo>
                    <a:pt x="652" y="652"/>
                  </a:lnTo>
                  <a:lnTo>
                    <a:pt x="820" y="547"/>
                  </a:lnTo>
                  <a:lnTo>
                    <a:pt x="1009" y="483"/>
                  </a:lnTo>
                  <a:lnTo>
                    <a:pt x="1198" y="420"/>
                  </a:lnTo>
                  <a:lnTo>
                    <a:pt x="1618" y="315"/>
                  </a:lnTo>
                  <a:lnTo>
                    <a:pt x="2038" y="273"/>
                  </a:lnTo>
                  <a:lnTo>
                    <a:pt x="2416" y="252"/>
                  </a:lnTo>
                  <a:lnTo>
                    <a:pt x="2731" y="231"/>
                  </a:lnTo>
                  <a:lnTo>
                    <a:pt x="3025" y="252"/>
                  </a:lnTo>
                  <a:lnTo>
                    <a:pt x="3089" y="252"/>
                  </a:lnTo>
                  <a:lnTo>
                    <a:pt x="3131" y="231"/>
                  </a:lnTo>
                  <a:lnTo>
                    <a:pt x="3152" y="189"/>
                  </a:lnTo>
                  <a:lnTo>
                    <a:pt x="3173" y="126"/>
                  </a:lnTo>
                  <a:lnTo>
                    <a:pt x="3152" y="84"/>
                  </a:lnTo>
                  <a:lnTo>
                    <a:pt x="3131" y="42"/>
                  </a:lnTo>
                  <a:lnTo>
                    <a:pt x="3089" y="21"/>
                  </a:lnTo>
                  <a:lnTo>
                    <a:pt x="3046" y="0"/>
                  </a:lnTo>
                  <a:close/>
                </a:path>
              </a:pathLst>
            </a:custGeom>
            <a:solidFill>
              <a:srgbClr val="FFAD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42"/>
            <p:cNvSpPr/>
            <p:nvPr/>
          </p:nvSpPr>
          <p:spPr>
            <a:xfrm>
              <a:off x="3289000" y="2096225"/>
              <a:ext cx="1003650" cy="3197900"/>
            </a:xfrm>
            <a:custGeom>
              <a:avLst/>
              <a:gdLst/>
              <a:ahLst/>
              <a:cxnLst/>
              <a:rect l="l" t="t" r="r" b="b"/>
              <a:pathLst>
                <a:path w="40146" h="127916" extrusionOk="0">
                  <a:moveTo>
                    <a:pt x="3971" y="1"/>
                  </a:moveTo>
                  <a:lnTo>
                    <a:pt x="3403" y="2101"/>
                  </a:lnTo>
                  <a:lnTo>
                    <a:pt x="2920" y="4013"/>
                  </a:lnTo>
                  <a:lnTo>
                    <a:pt x="2521" y="5778"/>
                  </a:lnTo>
                  <a:lnTo>
                    <a:pt x="2185" y="7374"/>
                  </a:lnTo>
                  <a:lnTo>
                    <a:pt x="1912" y="8845"/>
                  </a:lnTo>
                  <a:lnTo>
                    <a:pt x="1702" y="10126"/>
                  </a:lnTo>
                  <a:lnTo>
                    <a:pt x="1555" y="11303"/>
                  </a:lnTo>
                  <a:lnTo>
                    <a:pt x="1429" y="12311"/>
                  </a:lnTo>
                  <a:lnTo>
                    <a:pt x="1366" y="13193"/>
                  </a:lnTo>
                  <a:lnTo>
                    <a:pt x="1324" y="13950"/>
                  </a:lnTo>
                  <a:lnTo>
                    <a:pt x="1303" y="14559"/>
                  </a:lnTo>
                  <a:lnTo>
                    <a:pt x="1303" y="15063"/>
                  </a:lnTo>
                  <a:lnTo>
                    <a:pt x="1324" y="15714"/>
                  </a:lnTo>
                  <a:lnTo>
                    <a:pt x="1345" y="15924"/>
                  </a:lnTo>
                  <a:lnTo>
                    <a:pt x="1093" y="17248"/>
                  </a:lnTo>
                  <a:lnTo>
                    <a:pt x="882" y="18655"/>
                  </a:lnTo>
                  <a:lnTo>
                    <a:pt x="693" y="20126"/>
                  </a:lnTo>
                  <a:lnTo>
                    <a:pt x="525" y="21680"/>
                  </a:lnTo>
                  <a:lnTo>
                    <a:pt x="378" y="23319"/>
                  </a:lnTo>
                  <a:lnTo>
                    <a:pt x="252" y="25000"/>
                  </a:lnTo>
                  <a:lnTo>
                    <a:pt x="168" y="26764"/>
                  </a:lnTo>
                  <a:lnTo>
                    <a:pt x="84" y="28571"/>
                  </a:lnTo>
                  <a:lnTo>
                    <a:pt x="42" y="30441"/>
                  </a:lnTo>
                  <a:lnTo>
                    <a:pt x="0" y="32352"/>
                  </a:lnTo>
                  <a:lnTo>
                    <a:pt x="0" y="34327"/>
                  </a:lnTo>
                  <a:lnTo>
                    <a:pt x="0" y="36344"/>
                  </a:lnTo>
                  <a:lnTo>
                    <a:pt x="21" y="38423"/>
                  </a:lnTo>
                  <a:lnTo>
                    <a:pt x="63" y="40524"/>
                  </a:lnTo>
                  <a:lnTo>
                    <a:pt x="126" y="42667"/>
                  </a:lnTo>
                  <a:lnTo>
                    <a:pt x="210" y="44831"/>
                  </a:lnTo>
                  <a:lnTo>
                    <a:pt x="294" y="47036"/>
                  </a:lnTo>
                  <a:lnTo>
                    <a:pt x="399" y="49263"/>
                  </a:lnTo>
                  <a:lnTo>
                    <a:pt x="651" y="53822"/>
                  </a:lnTo>
                  <a:lnTo>
                    <a:pt x="966" y="58423"/>
                  </a:lnTo>
                  <a:lnTo>
                    <a:pt x="1324" y="63086"/>
                  </a:lnTo>
                  <a:lnTo>
                    <a:pt x="1702" y="67771"/>
                  </a:lnTo>
                  <a:lnTo>
                    <a:pt x="2143" y="72435"/>
                  </a:lnTo>
                  <a:lnTo>
                    <a:pt x="2584" y="77077"/>
                  </a:lnTo>
                  <a:lnTo>
                    <a:pt x="3067" y="81678"/>
                  </a:lnTo>
                  <a:lnTo>
                    <a:pt x="3550" y="86194"/>
                  </a:lnTo>
                  <a:lnTo>
                    <a:pt x="4055" y="90606"/>
                  </a:lnTo>
                  <a:lnTo>
                    <a:pt x="4559" y="94871"/>
                  </a:lnTo>
                  <a:lnTo>
                    <a:pt x="5063" y="98988"/>
                  </a:lnTo>
                  <a:lnTo>
                    <a:pt x="5567" y="102916"/>
                  </a:lnTo>
                  <a:lnTo>
                    <a:pt x="6050" y="106656"/>
                  </a:lnTo>
                  <a:lnTo>
                    <a:pt x="6954" y="113378"/>
                  </a:lnTo>
                  <a:lnTo>
                    <a:pt x="7731" y="118966"/>
                  </a:lnTo>
                  <a:lnTo>
                    <a:pt x="8361" y="123210"/>
                  </a:lnTo>
                  <a:lnTo>
                    <a:pt x="8907" y="126844"/>
                  </a:lnTo>
                  <a:lnTo>
                    <a:pt x="15840" y="126823"/>
                  </a:lnTo>
                  <a:lnTo>
                    <a:pt x="16218" y="111845"/>
                  </a:lnTo>
                  <a:lnTo>
                    <a:pt x="16533" y="98358"/>
                  </a:lnTo>
                  <a:lnTo>
                    <a:pt x="16785" y="86278"/>
                  </a:lnTo>
                  <a:lnTo>
                    <a:pt x="16995" y="75544"/>
                  </a:lnTo>
                  <a:lnTo>
                    <a:pt x="17142" y="66069"/>
                  </a:lnTo>
                  <a:lnTo>
                    <a:pt x="17268" y="57792"/>
                  </a:lnTo>
                  <a:lnTo>
                    <a:pt x="17331" y="50650"/>
                  </a:lnTo>
                  <a:lnTo>
                    <a:pt x="17394" y="44558"/>
                  </a:lnTo>
                  <a:lnTo>
                    <a:pt x="17415" y="39453"/>
                  </a:lnTo>
                  <a:lnTo>
                    <a:pt x="17415" y="35251"/>
                  </a:lnTo>
                  <a:lnTo>
                    <a:pt x="17394" y="31911"/>
                  </a:lnTo>
                  <a:lnTo>
                    <a:pt x="17373" y="29306"/>
                  </a:lnTo>
                  <a:lnTo>
                    <a:pt x="17331" y="26176"/>
                  </a:lnTo>
                  <a:lnTo>
                    <a:pt x="17289" y="25252"/>
                  </a:lnTo>
                  <a:lnTo>
                    <a:pt x="17940" y="25462"/>
                  </a:lnTo>
                  <a:lnTo>
                    <a:pt x="17940" y="26995"/>
                  </a:lnTo>
                  <a:lnTo>
                    <a:pt x="17961" y="28592"/>
                  </a:lnTo>
                  <a:lnTo>
                    <a:pt x="17983" y="30230"/>
                  </a:lnTo>
                  <a:lnTo>
                    <a:pt x="18046" y="31932"/>
                  </a:lnTo>
                  <a:lnTo>
                    <a:pt x="18172" y="35440"/>
                  </a:lnTo>
                  <a:lnTo>
                    <a:pt x="18361" y="39117"/>
                  </a:lnTo>
                  <a:lnTo>
                    <a:pt x="18613" y="42940"/>
                  </a:lnTo>
                  <a:lnTo>
                    <a:pt x="18907" y="46889"/>
                  </a:lnTo>
                  <a:lnTo>
                    <a:pt x="19222" y="50944"/>
                  </a:lnTo>
                  <a:lnTo>
                    <a:pt x="19600" y="55082"/>
                  </a:lnTo>
                  <a:lnTo>
                    <a:pt x="19999" y="59284"/>
                  </a:lnTo>
                  <a:lnTo>
                    <a:pt x="20440" y="63527"/>
                  </a:lnTo>
                  <a:lnTo>
                    <a:pt x="20882" y="67792"/>
                  </a:lnTo>
                  <a:lnTo>
                    <a:pt x="21365" y="72056"/>
                  </a:lnTo>
                  <a:lnTo>
                    <a:pt x="21869" y="76321"/>
                  </a:lnTo>
                  <a:lnTo>
                    <a:pt x="22373" y="80543"/>
                  </a:lnTo>
                  <a:lnTo>
                    <a:pt x="22898" y="84703"/>
                  </a:lnTo>
                  <a:lnTo>
                    <a:pt x="23402" y="88799"/>
                  </a:lnTo>
                  <a:lnTo>
                    <a:pt x="24453" y="96677"/>
                  </a:lnTo>
                  <a:lnTo>
                    <a:pt x="25461" y="104009"/>
                  </a:lnTo>
                  <a:lnTo>
                    <a:pt x="26406" y="110647"/>
                  </a:lnTo>
                  <a:lnTo>
                    <a:pt x="27247" y="116445"/>
                  </a:lnTo>
                  <a:lnTo>
                    <a:pt x="27961" y="121235"/>
                  </a:lnTo>
                  <a:lnTo>
                    <a:pt x="28528" y="124848"/>
                  </a:lnTo>
                  <a:lnTo>
                    <a:pt x="29011" y="127915"/>
                  </a:lnTo>
                  <a:lnTo>
                    <a:pt x="36469" y="127915"/>
                  </a:lnTo>
                  <a:lnTo>
                    <a:pt x="37099" y="118420"/>
                  </a:lnTo>
                  <a:lnTo>
                    <a:pt x="37666" y="109471"/>
                  </a:lnTo>
                  <a:lnTo>
                    <a:pt x="38150" y="101047"/>
                  </a:lnTo>
                  <a:lnTo>
                    <a:pt x="38591" y="93127"/>
                  </a:lnTo>
                  <a:lnTo>
                    <a:pt x="38969" y="85711"/>
                  </a:lnTo>
                  <a:lnTo>
                    <a:pt x="39284" y="78800"/>
                  </a:lnTo>
                  <a:lnTo>
                    <a:pt x="39536" y="72329"/>
                  </a:lnTo>
                  <a:lnTo>
                    <a:pt x="39746" y="66321"/>
                  </a:lnTo>
                  <a:lnTo>
                    <a:pt x="39914" y="60754"/>
                  </a:lnTo>
                  <a:lnTo>
                    <a:pt x="40019" y="55587"/>
                  </a:lnTo>
                  <a:lnTo>
                    <a:pt x="40103" y="50839"/>
                  </a:lnTo>
                  <a:lnTo>
                    <a:pt x="40145" y="46469"/>
                  </a:lnTo>
                  <a:lnTo>
                    <a:pt x="40145" y="42478"/>
                  </a:lnTo>
                  <a:lnTo>
                    <a:pt x="40124" y="38844"/>
                  </a:lnTo>
                  <a:lnTo>
                    <a:pt x="40082" y="35524"/>
                  </a:lnTo>
                  <a:lnTo>
                    <a:pt x="39998" y="32541"/>
                  </a:lnTo>
                  <a:lnTo>
                    <a:pt x="39914" y="29873"/>
                  </a:lnTo>
                  <a:lnTo>
                    <a:pt x="39788" y="27478"/>
                  </a:lnTo>
                  <a:lnTo>
                    <a:pt x="39662" y="25357"/>
                  </a:lnTo>
                  <a:lnTo>
                    <a:pt x="39536" y="23508"/>
                  </a:lnTo>
                  <a:lnTo>
                    <a:pt x="39389" y="21890"/>
                  </a:lnTo>
                  <a:lnTo>
                    <a:pt x="39221" y="20504"/>
                  </a:lnTo>
                  <a:lnTo>
                    <a:pt x="39074" y="19328"/>
                  </a:lnTo>
                  <a:lnTo>
                    <a:pt x="38927" y="18340"/>
                  </a:lnTo>
                  <a:lnTo>
                    <a:pt x="38780" y="17521"/>
                  </a:lnTo>
                  <a:lnTo>
                    <a:pt x="38654" y="16870"/>
                  </a:lnTo>
                  <a:lnTo>
                    <a:pt x="38528" y="16365"/>
                  </a:lnTo>
                  <a:lnTo>
                    <a:pt x="38423" y="15987"/>
                  </a:lnTo>
                  <a:lnTo>
                    <a:pt x="38318" y="15714"/>
                  </a:lnTo>
                  <a:lnTo>
                    <a:pt x="38255" y="15546"/>
                  </a:lnTo>
                  <a:lnTo>
                    <a:pt x="38192" y="15420"/>
                  </a:lnTo>
                  <a:lnTo>
                    <a:pt x="39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42"/>
            <p:cNvSpPr/>
            <p:nvPr/>
          </p:nvSpPr>
          <p:spPr>
            <a:xfrm>
              <a:off x="3289000" y="2096225"/>
              <a:ext cx="1003650" cy="3197900"/>
            </a:xfrm>
            <a:custGeom>
              <a:avLst/>
              <a:gdLst/>
              <a:ahLst/>
              <a:cxnLst/>
              <a:rect l="l" t="t" r="r" b="b"/>
              <a:pathLst>
                <a:path w="40146" h="127916" fill="none" extrusionOk="0">
                  <a:moveTo>
                    <a:pt x="38192" y="15420"/>
                  </a:moveTo>
                  <a:lnTo>
                    <a:pt x="38192" y="15420"/>
                  </a:lnTo>
                  <a:lnTo>
                    <a:pt x="38255" y="15546"/>
                  </a:lnTo>
                  <a:lnTo>
                    <a:pt x="38318" y="15714"/>
                  </a:lnTo>
                  <a:lnTo>
                    <a:pt x="38423" y="15987"/>
                  </a:lnTo>
                  <a:lnTo>
                    <a:pt x="38528" y="16365"/>
                  </a:lnTo>
                  <a:lnTo>
                    <a:pt x="38654" y="16870"/>
                  </a:lnTo>
                  <a:lnTo>
                    <a:pt x="38780" y="17521"/>
                  </a:lnTo>
                  <a:lnTo>
                    <a:pt x="38927" y="18340"/>
                  </a:lnTo>
                  <a:lnTo>
                    <a:pt x="39074" y="19328"/>
                  </a:lnTo>
                  <a:lnTo>
                    <a:pt x="39221" y="20504"/>
                  </a:lnTo>
                  <a:lnTo>
                    <a:pt x="39389" y="21890"/>
                  </a:lnTo>
                  <a:lnTo>
                    <a:pt x="39536" y="23508"/>
                  </a:lnTo>
                  <a:lnTo>
                    <a:pt x="39662" y="25357"/>
                  </a:lnTo>
                  <a:lnTo>
                    <a:pt x="39788" y="27478"/>
                  </a:lnTo>
                  <a:lnTo>
                    <a:pt x="39914" y="29873"/>
                  </a:lnTo>
                  <a:lnTo>
                    <a:pt x="39998" y="32541"/>
                  </a:lnTo>
                  <a:lnTo>
                    <a:pt x="40082" y="35524"/>
                  </a:lnTo>
                  <a:lnTo>
                    <a:pt x="40124" y="38844"/>
                  </a:lnTo>
                  <a:lnTo>
                    <a:pt x="40145" y="42478"/>
                  </a:lnTo>
                  <a:lnTo>
                    <a:pt x="40145" y="46469"/>
                  </a:lnTo>
                  <a:lnTo>
                    <a:pt x="40103" y="50839"/>
                  </a:lnTo>
                  <a:lnTo>
                    <a:pt x="40019" y="55587"/>
                  </a:lnTo>
                  <a:lnTo>
                    <a:pt x="39914" y="60754"/>
                  </a:lnTo>
                  <a:lnTo>
                    <a:pt x="39746" y="66321"/>
                  </a:lnTo>
                  <a:lnTo>
                    <a:pt x="39536" y="72329"/>
                  </a:lnTo>
                  <a:lnTo>
                    <a:pt x="39284" y="78800"/>
                  </a:lnTo>
                  <a:lnTo>
                    <a:pt x="38969" y="85711"/>
                  </a:lnTo>
                  <a:lnTo>
                    <a:pt x="38591" y="93127"/>
                  </a:lnTo>
                  <a:lnTo>
                    <a:pt x="38150" y="101047"/>
                  </a:lnTo>
                  <a:lnTo>
                    <a:pt x="37666" y="109471"/>
                  </a:lnTo>
                  <a:lnTo>
                    <a:pt x="37099" y="118420"/>
                  </a:lnTo>
                  <a:lnTo>
                    <a:pt x="36469" y="127915"/>
                  </a:lnTo>
                  <a:lnTo>
                    <a:pt x="29011" y="127915"/>
                  </a:lnTo>
                  <a:lnTo>
                    <a:pt x="29011" y="127915"/>
                  </a:lnTo>
                  <a:lnTo>
                    <a:pt x="28528" y="124848"/>
                  </a:lnTo>
                  <a:lnTo>
                    <a:pt x="27961" y="121235"/>
                  </a:lnTo>
                  <a:lnTo>
                    <a:pt x="27247" y="116445"/>
                  </a:lnTo>
                  <a:lnTo>
                    <a:pt x="26406" y="110647"/>
                  </a:lnTo>
                  <a:lnTo>
                    <a:pt x="25461" y="104009"/>
                  </a:lnTo>
                  <a:lnTo>
                    <a:pt x="24453" y="96677"/>
                  </a:lnTo>
                  <a:lnTo>
                    <a:pt x="23402" y="88799"/>
                  </a:lnTo>
                  <a:lnTo>
                    <a:pt x="22898" y="84703"/>
                  </a:lnTo>
                  <a:lnTo>
                    <a:pt x="22373" y="80543"/>
                  </a:lnTo>
                  <a:lnTo>
                    <a:pt x="21869" y="76321"/>
                  </a:lnTo>
                  <a:lnTo>
                    <a:pt x="21365" y="72056"/>
                  </a:lnTo>
                  <a:lnTo>
                    <a:pt x="20882" y="67792"/>
                  </a:lnTo>
                  <a:lnTo>
                    <a:pt x="20440" y="63527"/>
                  </a:lnTo>
                  <a:lnTo>
                    <a:pt x="19999" y="59284"/>
                  </a:lnTo>
                  <a:lnTo>
                    <a:pt x="19600" y="55082"/>
                  </a:lnTo>
                  <a:lnTo>
                    <a:pt x="19222" y="50944"/>
                  </a:lnTo>
                  <a:lnTo>
                    <a:pt x="18907" y="46889"/>
                  </a:lnTo>
                  <a:lnTo>
                    <a:pt x="18613" y="42940"/>
                  </a:lnTo>
                  <a:lnTo>
                    <a:pt x="18361" y="39117"/>
                  </a:lnTo>
                  <a:lnTo>
                    <a:pt x="18172" y="35440"/>
                  </a:lnTo>
                  <a:lnTo>
                    <a:pt x="18046" y="31932"/>
                  </a:lnTo>
                  <a:lnTo>
                    <a:pt x="17983" y="30230"/>
                  </a:lnTo>
                  <a:lnTo>
                    <a:pt x="17961" y="28592"/>
                  </a:lnTo>
                  <a:lnTo>
                    <a:pt x="17940" y="26995"/>
                  </a:lnTo>
                  <a:lnTo>
                    <a:pt x="17940" y="25462"/>
                  </a:lnTo>
                  <a:lnTo>
                    <a:pt x="17289" y="25252"/>
                  </a:lnTo>
                  <a:lnTo>
                    <a:pt x="17289" y="25252"/>
                  </a:lnTo>
                  <a:lnTo>
                    <a:pt x="17331" y="26176"/>
                  </a:lnTo>
                  <a:lnTo>
                    <a:pt x="17373" y="29306"/>
                  </a:lnTo>
                  <a:lnTo>
                    <a:pt x="17394" y="31911"/>
                  </a:lnTo>
                  <a:lnTo>
                    <a:pt x="17415" y="35251"/>
                  </a:lnTo>
                  <a:lnTo>
                    <a:pt x="17415" y="39453"/>
                  </a:lnTo>
                  <a:lnTo>
                    <a:pt x="17394" y="44558"/>
                  </a:lnTo>
                  <a:lnTo>
                    <a:pt x="17331" y="50650"/>
                  </a:lnTo>
                  <a:lnTo>
                    <a:pt x="17268" y="57792"/>
                  </a:lnTo>
                  <a:lnTo>
                    <a:pt x="17142" y="66069"/>
                  </a:lnTo>
                  <a:lnTo>
                    <a:pt x="16995" y="75544"/>
                  </a:lnTo>
                  <a:lnTo>
                    <a:pt x="16785" y="86278"/>
                  </a:lnTo>
                  <a:lnTo>
                    <a:pt x="16533" y="98358"/>
                  </a:lnTo>
                  <a:lnTo>
                    <a:pt x="16218" y="111845"/>
                  </a:lnTo>
                  <a:lnTo>
                    <a:pt x="15840" y="126823"/>
                  </a:lnTo>
                  <a:lnTo>
                    <a:pt x="8907" y="126844"/>
                  </a:lnTo>
                  <a:lnTo>
                    <a:pt x="8907" y="126844"/>
                  </a:lnTo>
                  <a:lnTo>
                    <a:pt x="8361" y="123210"/>
                  </a:lnTo>
                  <a:lnTo>
                    <a:pt x="7731" y="118966"/>
                  </a:lnTo>
                  <a:lnTo>
                    <a:pt x="6954" y="113378"/>
                  </a:lnTo>
                  <a:lnTo>
                    <a:pt x="6050" y="106656"/>
                  </a:lnTo>
                  <a:lnTo>
                    <a:pt x="5567" y="102916"/>
                  </a:lnTo>
                  <a:lnTo>
                    <a:pt x="5063" y="98988"/>
                  </a:lnTo>
                  <a:lnTo>
                    <a:pt x="4559" y="94871"/>
                  </a:lnTo>
                  <a:lnTo>
                    <a:pt x="4055" y="90606"/>
                  </a:lnTo>
                  <a:lnTo>
                    <a:pt x="3550" y="86194"/>
                  </a:lnTo>
                  <a:lnTo>
                    <a:pt x="3067" y="81678"/>
                  </a:lnTo>
                  <a:lnTo>
                    <a:pt x="2584" y="77077"/>
                  </a:lnTo>
                  <a:lnTo>
                    <a:pt x="2143" y="72435"/>
                  </a:lnTo>
                  <a:lnTo>
                    <a:pt x="1702" y="67771"/>
                  </a:lnTo>
                  <a:lnTo>
                    <a:pt x="1324" y="63086"/>
                  </a:lnTo>
                  <a:lnTo>
                    <a:pt x="966" y="58423"/>
                  </a:lnTo>
                  <a:lnTo>
                    <a:pt x="651" y="53822"/>
                  </a:lnTo>
                  <a:lnTo>
                    <a:pt x="399" y="49263"/>
                  </a:lnTo>
                  <a:lnTo>
                    <a:pt x="294" y="47036"/>
                  </a:lnTo>
                  <a:lnTo>
                    <a:pt x="210" y="44831"/>
                  </a:lnTo>
                  <a:lnTo>
                    <a:pt x="126" y="42667"/>
                  </a:lnTo>
                  <a:lnTo>
                    <a:pt x="63" y="40524"/>
                  </a:lnTo>
                  <a:lnTo>
                    <a:pt x="21" y="38423"/>
                  </a:lnTo>
                  <a:lnTo>
                    <a:pt x="0" y="36344"/>
                  </a:lnTo>
                  <a:lnTo>
                    <a:pt x="0" y="34327"/>
                  </a:lnTo>
                  <a:lnTo>
                    <a:pt x="0" y="32352"/>
                  </a:lnTo>
                  <a:lnTo>
                    <a:pt x="42" y="30441"/>
                  </a:lnTo>
                  <a:lnTo>
                    <a:pt x="84" y="28571"/>
                  </a:lnTo>
                  <a:lnTo>
                    <a:pt x="168" y="26764"/>
                  </a:lnTo>
                  <a:lnTo>
                    <a:pt x="252" y="25000"/>
                  </a:lnTo>
                  <a:lnTo>
                    <a:pt x="378" y="23319"/>
                  </a:lnTo>
                  <a:lnTo>
                    <a:pt x="525" y="21680"/>
                  </a:lnTo>
                  <a:lnTo>
                    <a:pt x="693" y="20126"/>
                  </a:lnTo>
                  <a:lnTo>
                    <a:pt x="882" y="18655"/>
                  </a:lnTo>
                  <a:lnTo>
                    <a:pt x="1093" y="17248"/>
                  </a:lnTo>
                  <a:lnTo>
                    <a:pt x="1345" y="15924"/>
                  </a:lnTo>
                  <a:lnTo>
                    <a:pt x="1345" y="15924"/>
                  </a:lnTo>
                  <a:lnTo>
                    <a:pt x="1324" y="15714"/>
                  </a:lnTo>
                  <a:lnTo>
                    <a:pt x="1303" y="15063"/>
                  </a:lnTo>
                  <a:lnTo>
                    <a:pt x="1303" y="14559"/>
                  </a:lnTo>
                  <a:lnTo>
                    <a:pt x="1324" y="13950"/>
                  </a:lnTo>
                  <a:lnTo>
                    <a:pt x="1366" y="13193"/>
                  </a:lnTo>
                  <a:lnTo>
                    <a:pt x="1429" y="12311"/>
                  </a:lnTo>
                  <a:lnTo>
                    <a:pt x="1555" y="11303"/>
                  </a:lnTo>
                  <a:lnTo>
                    <a:pt x="1702" y="10126"/>
                  </a:lnTo>
                  <a:lnTo>
                    <a:pt x="1912" y="8845"/>
                  </a:lnTo>
                  <a:lnTo>
                    <a:pt x="2185" y="7374"/>
                  </a:lnTo>
                  <a:lnTo>
                    <a:pt x="2521" y="5778"/>
                  </a:lnTo>
                  <a:lnTo>
                    <a:pt x="2920" y="4013"/>
                  </a:lnTo>
                  <a:lnTo>
                    <a:pt x="3403" y="2101"/>
                  </a:lnTo>
                  <a:lnTo>
                    <a:pt x="3971" y="1"/>
                  </a:lnTo>
                  <a:lnTo>
                    <a:pt x="38192" y="1542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42"/>
            <p:cNvSpPr/>
            <p:nvPr/>
          </p:nvSpPr>
          <p:spPr>
            <a:xfrm>
              <a:off x="3624575" y="2456500"/>
              <a:ext cx="97200" cy="229025"/>
            </a:xfrm>
            <a:custGeom>
              <a:avLst/>
              <a:gdLst/>
              <a:ahLst/>
              <a:cxnLst/>
              <a:rect l="l" t="t" r="r" b="b"/>
              <a:pathLst>
                <a:path w="3888" h="9161" extrusionOk="0">
                  <a:moveTo>
                    <a:pt x="946" y="1"/>
                  </a:moveTo>
                  <a:lnTo>
                    <a:pt x="904" y="22"/>
                  </a:lnTo>
                  <a:lnTo>
                    <a:pt x="883" y="64"/>
                  </a:lnTo>
                  <a:lnTo>
                    <a:pt x="862" y="106"/>
                  </a:lnTo>
                  <a:lnTo>
                    <a:pt x="1" y="8341"/>
                  </a:lnTo>
                  <a:lnTo>
                    <a:pt x="1" y="8383"/>
                  </a:lnTo>
                  <a:lnTo>
                    <a:pt x="22" y="8425"/>
                  </a:lnTo>
                  <a:lnTo>
                    <a:pt x="64" y="8467"/>
                  </a:lnTo>
                  <a:lnTo>
                    <a:pt x="106" y="8467"/>
                  </a:lnTo>
                  <a:lnTo>
                    <a:pt x="3740" y="9160"/>
                  </a:lnTo>
                  <a:lnTo>
                    <a:pt x="3803" y="9160"/>
                  </a:lnTo>
                  <a:lnTo>
                    <a:pt x="3845" y="9139"/>
                  </a:lnTo>
                  <a:lnTo>
                    <a:pt x="3866" y="9118"/>
                  </a:lnTo>
                  <a:lnTo>
                    <a:pt x="3887" y="9076"/>
                  </a:lnTo>
                  <a:lnTo>
                    <a:pt x="3887" y="9013"/>
                  </a:lnTo>
                  <a:lnTo>
                    <a:pt x="3866" y="8971"/>
                  </a:lnTo>
                  <a:lnTo>
                    <a:pt x="3824" y="8950"/>
                  </a:lnTo>
                  <a:lnTo>
                    <a:pt x="3782" y="8929"/>
                  </a:lnTo>
                  <a:lnTo>
                    <a:pt x="253" y="8257"/>
                  </a:lnTo>
                  <a:lnTo>
                    <a:pt x="1093" y="148"/>
                  </a:lnTo>
                  <a:lnTo>
                    <a:pt x="1093" y="85"/>
                  </a:lnTo>
                  <a:lnTo>
                    <a:pt x="1072" y="43"/>
                  </a:lnTo>
                  <a:lnTo>
                    <a:pt x="1030" y="22"/>
                  </a:lnTo>
                  <a:lnTo>
                    <a:pt x="98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42"/>
            <p:cNvSpPr/>
            <p:nvPr/>
          </p:nvSpPr>
          <p:spPr>
            <a:xfrm>
              <a:off x="3721225" y="2456500"/>
              <a:ext cx="28375" cy="183325"/>
            </a:xfrm>
            <a:custGeom>
              <a:avLst/>
              <a:gdLst/>
              <a:ahLst/>
              <a:cxnLst/>
              <a:rect l="l" t="t" r="r" b="b"/>
              <a:pathLst>
                <a:path w="1135" h="7333" extrusionOk="0">
                  <a:moveTo>
                    <a:pt x="988" y="1"/>
                  </a:moveTo>
                  <a:lnTo>
                    <a:pt x="946" y="22"/>
                  </a:lnTo>
                  <a:lnTo>
                    <a:pt x="904" y="64"/>
                  </a:lnTo>
                  <a:lnTo>
                    <a:pt x="904" y="106"/>
                  </a:lnTo>
                  <a:lnTo>
                    <a:pt x="0" y="7185"/>
                  </a:lnTo>
                  <a:lnTo>
                    <a:pt x="0" y="7227"/>
                  </a:lnTo>
                  <a:lnTo>
                    <a:pt x="21" y="7269"/>
                  </a:lnTo>
                  <a:lnTo>
                    <a:pt x="42" y="7311"/>
                  </a:lnTo>
                  <a:lnTo>
                    <a:pt x="105" y="7332"/>
                  </a:lnTo>
                  <a:lnTo>
                    <a:pt x="147" y="7311"/>
                  </a:lnTo>
                  <a:lnTo>
                    <a:pt x="189" y="7290"/>
                  </a:lnTo>
                  <a:lnTo>
                    <a:pt x="210" y="7269"/>
                  </a:lnTo>
                  <a:lnTo>
                    <a:pt x="231" y="7227"/>
                  </a:lnTo>
                  <a:lnTo>
                    <a:pt x="1135" y="148"/>
                  </a:lnTo>
                  <a:lnTo>
                    <a:pt x="1135" y="85"/>
                  </a:lnTo>
                  <a:lnTo>
                    <a:pt x="1114" y="43"/>
                  </a:lnTo>
                  <a:lnTo>
                    <a:pt x="1072" y="22"/>
                  </a:lnTo>
                  <a:lnTo>
                    <a:pt x="103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42"/>
            <p:cNvSpPr/>
            <p:nvPr/>
          </p:nvSpPr>
          <p:spPr>
            <a:xfrm>
              <a:off x="3672375" y="2716475"/>
              <a:ext cx="68300" cy="19450"/>
            </a:xfrm>
            <a:custGeom>
              <a:avLst/>
              <a:gdLst/>
              <a:ahLst/>
              <a:cxnLst/>
              <a:rect l="l" t="t" r="r" b="b"/>
              <a:pathLst>
                <a:path w="2732" h="778" extrusionOk="0">
                  <a:moveTo>
                    <a:pt x="85" y="0"/>
                  </a:moveTo>
                  <a:lnTo>
                    <a:pt x="43" y="21"/>
                  </a:lnTo>
                  <a:lnTo>
                    <a:pt x="22" y="64"/>
                  </a:lnTo>
                  <a:lnTo>
                    <a:pt x="1" y="106"/>
                  </a:lnTo>
                  <a:lnTo>
                    <a:pt x="1" y="148"/>
                  </a:lnTo>
                  <a:lnTo>
                    <a:pt x="22" y="190"/>
                  </a:lnTo>
                  <a:lnTo>
                    <a:pt x="43" y="232"/>
                  </a:lnTo>
                  <a:lnTo>
                    <a:pt x="85" y="253"/>
                  </a:lnTo>
                  <a:lnTo>
                    <a:pt x="2584" y="757"/>
                  </a:lnTo>
                  <a:lnTo>
                    <a:pt x="2605" y="778"/>
                  </a:lnTo>
                  <a:lnTo>
                    <a:pt x="2648" y="757"/>
                  </a:lnTo>
                  <a:lnTo>
                    <a:pt x="2690" y="736"/>
                  </a:lnTo>
                  <a:lnTo>
                    <a:pt x="2711" y="715"/>
                  </a:lnTo>
                  <a:lnTo>
                    <a:pt x="2732" y="673"/>
                  </a:lnTo>
                  <a:lnTo>
                    <a:pt x="2732" y="631"/>
                  </a:lnTo>
                  <a:lnTo>
                    <a:pt x="2711" y="589"/>
                  </a:lnTo>
                  <a:lnTo>
                    <a:pt x="2669" y="547"/>
                  </a:lnTo>
                  <a:lnTo>
                    <a:pt x="2626" y="526"/>
                  </a:lnTo>
                  <a:lnTo>
                    <a:pt x="14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42"/>
            <p:cNvSpPr/>
            <p:nvPr/>
          </p:nvSpPr>
          <p:spPr>
            <a:xfrm>
              <a:off x="4042100" y="2578350"/>
              <a:ext cx="144975" cy="124500"/>
            </a:xfrm>
            <a:custGeom>
              <a:avLst/>
              <a:gdLst/>
              <a:ahLst/>
              <a:cxnLst/>
              <a:rect l="l" t="t" r="r" b="b"/>
              <a:pathLst>
                <a:path w="5799" h="4980" extrusionOk="0">
                  <a:moveTo>
                    <a:pt x="106" y="1"/>
                  </a:moveTo>
                  <a:lnTo>
                    <a:pt x="64" y="22"/>
                  </a:lnTo>
                  <a:lnTo>
                    <a:pt x="43" y="64"/>
                  </a:lnTo>
                  <a:lnTo>
                    <a:pt x="22" y="106"/>
                  </a:lnTo>
                  <a:lnTo>
                    <a:pt x="1" y="463"/>
                  </a:lnTo>
                  <a:lnTo>
                    <a:pt x="1" y="820"/>
                  </a:lnTo>
                  <a:lnTo>
                    <a:pt x="1" y="1156"/>
                  </a:lnTo>
                  <a:lnTo>
                    <a:pt x="22" y="1471"/>
                  </a:lnTo>
                  <a:lnTo>
                    <a:pt x="64" y="1786"/>
                  </a:lnTo>
                  <a:lnTo>
                    <a:pt x="106" y="2080"/>
                  </a:lnTo>
                  <a:lnTo>
                    <a:pt x="169" y="2353"/>
                  </a:lnTo>
                  <a:lnTo>
                    <a:pt x="253" y="2626"/>
                  </a:lnTo>
                  <a:lnTo>
                    <a:pt x="337" y="2879"/>
                  </a:lnTo>
                  <a:lnTo>
                    <a:pt x="442" y="3131"/>
                  </a:lnTo>
                  <a:lnTo>
                    <a:pt x="568" y="3341"/>
                  </a:lnTo>
                  <a:lnTo>
                    <a:pt x="694" y="3551"/>
                  </a:lnTo>
                  <a:lnTo>
                    <a:pt x="841" y="3761"/>
                  </a:lnTo>
                  <a:lnTo>
                    <a:pt x="988" y="3929"/>
                  </a:lnTo>
                  <a:lnTo>
                    <a:pt x="1156" y="4097"/>
                  </a:lnTo>
                  <a:lnTo>
                    <a:pt x="1345" y="4265"/>
                  </a:lnTo>
                  <a:lnTo>
                    <a:pt x="1618" y="4454"/>
                  </a:lnTo>
                  <a:lnTo>
                    <a:pt x="1912" y="4601"/>
                  </a:lnTo>
                  <a:lnTo>
                    <a:pt x="2207" y="4727"/>
                  </a:lnTo>
                  <a:lnTo>
                    <a:pt x="2501" y="4811"/>
                  </a:lnTo>
                  <a:lnTo>
                    <a:pt x="2816" y="4895"/>
                  </a:lnTo>
                  <a:lnTo>
                    <a:pt x="3110" y="4937"/>
                  </a:lnTo>
                  <a:lnTo>
                    <a:pt x="3425" y="4958"/>
                  </a:lnTo>
                  <a:lnTo>
                    <a:pt x="3719" y="4979"/>
                  </a:lnTo>
                  <a:lnTo>
                    <a:pt x="4097" y="4958"/>
                  </a:lnTo>
                  <a:lnTo>
                    <a:pt x="4475" y="4916"/>
                  </a:lnTo>
                  <a:lnTo>
                    <a:pt x="4790" y="4874"/>
                  </a:lnTo>
                  <a:lnTo>
                    <a:pt x="5085" y="4811"/>
                  </a:lnTo>
                  <a:lnTo>
                    <a:pt x="5526" y="4706"/>
                  </a:lnTo>
                  <a:lnTo>
                    <a:pt x="5715" y="4664"/>
                  </a:lnTo>
                  <a:lnTo>
                    <a:pt x="5757" y="4622"/>
                  </a:lnTo>
                  <a:lnTo>
                    <a:pt x="5778" y="4601"/>
                  </a:lnTo>
                  <a:lnTo>
                    <a:pt x="5799" y="4559"/>
                  </a:lnTo>
                  <a:lnTo>
                    <a:pt x="5799" y="4496"/>
                  </a:lnTo>
                  <a:lnTo>
                    <a:pt x="5778" y="4454"/>
                  </a:lnTo>
                  <a:lnTo>
                    <a:pt x="5736" y="4433"/>
                  </a:lnTo>
                  <a:lnTo>
                    <a:pt x="5694" y="4412"/>
                  </a:lnTo>
                  <a:lnTo>
                    <a:pt x="5631" y="4433"/>
                  </a:lnTo>
                  <a:lnTo>
                    <a:pt x="5526" y="4454"/>
                  </a:lnTo>
                  <a:lnTo>
                    <a:pt x="5211" y="4538"/>
                  </a:lnTo>
                  <a:lnTo>
                    <a:pt x="4727" y="4643"/>
                  </a:lnTo>
                  <a:lnTo>
                    <a:pt x="4454" y="4685"/>
                  </a:lnTo>
                  <a:lnTo>
                    <a:pt x="4139" y="4706"/>
                  </a:lnTo>
                  <a:lnTo>
                    <a:pt x="3824" y="4727"/>
                  </a:lnTo>
                  <a:lnTo>
                    <a:pt x="3488" y="4706"/>
                  </a:lnTo>
                  <a:lnTo>
                    <a:pt x="3152" y="4685"/>
                  </a:lnTo>
                  <a:lnTo>
                    <a:pt x="2795" y="4643"/>
                  </a:lnTo>
                  <a:lnTo>
                    <a:pt x="2459" y="4559"/>
                  </a:lnTo>
                  <a:lnTo>
                    <a:pt x="2123" y="4433"/>
                  </a:lnTo>
                  <a:lnTo>
                    <a:pt x="1786" y="4265"/>
                  </a:lnTo>
                  <a:lnTo>
                    <a:pt x="1639" y="4181"/>
                  </a:lnTo>
                  <a:lnTo>
                    <a:pt x="1492" y="4076"/>
                  </a:lnTo>
                  <a:lnTo>
                    <a:pt x="1324" y="3929"/>
                  </a:lnTo>
                  <a:lnTo>
                    <a:pt x="1156" y="3761"/>
                  </a:lnTo>
                  <a:lnTo>
                    <a:pt x="1009" y="3593"/>
                  </a:lnTo>
                  <a:lnTo>
                    <a:pt x="883" y="3404"/>
                  </a:lnTo>
                  <a:lnTo>
                    <a:pt x="757" y="3215"/>
                  </a:lnTo>
                  <a:lnTo>
                    <a:pt x="652" y="3005"/>
                  </a:lnTo>
                  <a:lnTo>
                    <a:pt x="547" y="2774"/>
                  </a:lnTo>
                  <a:lnTo>
                    <a:pt x="463" y="2521"/>
                  </a:lnTo>
                  <a:lnTo>
                    <a:pt x="400" y="2269"/>
                  </a:lnTo>
                  <a:lnTo>
                    <a:pt x="337" y="2017"/>
                  </a:lnTo>
                  <a:lnTo>
                    <a:pt x="295" y="1723"/>
                  </a:lnTo>
                  <a:lnTo>
                    <a:pt x="274" y="1429"/>
                  </a:lnTo>
                  <a:lnTo>
                    <a:pt x="253" y="1135"/>
                  </a:lnTo>
                  <a:lnTo>
                    <a:pt x="232" y="799"/>
                  </a:lnTo>
                  <a:lnTo>
                    <a:pt x="274" y="127"/>
                  </a:lnTo>
                  <a:lnTo>
                    <a:pt x="253" y="85"/>
                  </a:lnTo>
                  <a:lnTo>
                    <a:pt x="232" y="43"/>
                  </a:lnTo>
                  <a:lnTo>
                    <a:pt x="19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42"/>
            <p:cNvSpPr/>
            <p:nvPr/>
          </p:nvSpPr>
          <p:spPr>
            <a:xfrm>
              <a:off x="3302650" y="2578350"/>
              <a:ext cx="109250" cy="43100"/>
            </a:xfrm>
            <a:custGeom>
              <a:avLst/>
              <a:gdLst/>
              <a:ahLst/>
              <a:cxnLst/>
              <a:rect l="l" t="t" r="r" b="b"/>
              <a:pathLst>
                <a:path w="4370" h="1724" extrusionOk="0">
                  <a:moveTo>
                    <a:pt x="4223" y="1"/>
                  </a:moveTo>
                  <a:lnTo>
                    <a:pt x="4181" y="22"/>
                  </a:lnTo>
                  <a:lnTo>
                    <a:pt x="4139" y="64"/>
                  </a:lnTo>
                  <a:lnTo>
                    <a:pt x="4076" y="148"/>
                  </a:lnTo>
                  <a:lnTo>
                    <a:pt x="3908" y="379"/>
                  </a:lnTo>
                  <a:lnTo>
                    <a:pt x="3782" y="505"/>
                  </a:lnTo>
                  <a:lnTo>
                    <a:pt x="3635" y="652"/>
                  </a:lnTo>
                  <a:lnTo>
                    <a:pt x="3446" y="799"/>
                  </a:lnTo>
                  <a:lnTo>
                    <a:pt x="3214" y="946"/>
                  </a:lnTo>
                  <a:lnTo>
                    <a:pt x="2962" y="1093"/>
                  </a:lnTo>
                  <a:lnTo>
                    <a:pt x="2668" y="1219"/>
                  </a:lnTo>
                  <a:lnTo>
                    <a:pt x="2353" y="1324"/>
                  </a:lnTo>
                  <a:lnTo>
                    <a:pt x="1996" y="1408"/>
                  </a:lnTo>
                  <a:lnTo>
                    <a:pt x="1597" y="1471"/>
                  </a:lnTo>
                  <a:lnTo>
                    <a:pt x="1156" y="1471"/>
                  </a:lnTo>
                  <a:lnTo>
                    <a:pt x="673" y="1450"/>
                  </a:lnTo>
                  <a:lnTo>
                    <a:pt x="147" y="1387"/>
                  </a:lnTo>
                  <a:lnTo>
                    <a:pt x="105" y="1387"/>
                  </a:lnTo>
                  <a:lnTo>
                    <a:pt x="63" y="1408"/>
                  </a:lnTo>
                  <a:lnTo>
                    <a:pt x="21" y="1429"/>
                  </a:lnTo>
                  <a:lnTo>
                    <a:pt x="0" y="1471"/>
                  </a:lnTo>
                  <a:lnTo>
                    <a:pt x="0" y="1534"/>
                  </a:lnTo>
                  <a:lnTo>
                    <a:pt x="21" y="1576"/>
                  </a:lnTo>
                  <a:lnTo>
                    <a:pt x="63" y="1597"/>
                  </a:lnTo>
                  <a:lnTo>
                    <a:pt x="105" y="1618"/>
                  </a:lnTo>
                  <a:lnTo>
                    <a:pt x="652" y="1702"/>
                  </a:lnTo>
                  <a:lnTo>
                    <a:pt x="1156" y="1723"/>
                  </a:lnTo>
                  <a:lnTo>
                    <a:pt x="1576" y="1702"/>
                  </a:lnTo>
                  <a:lnTo>
                    <a:pt x="1954" y="1660"/>
                  </a:lnTo>
                  <a:lnTo>
                    <a:pt x="2311" y="1576"/>
                  </a:lnTo>
                  <a:lnTo>
                    <a:pt x="2626" y="1471"/>
                  </a:lnTo>
                  <a:lnTo>
                    <a:pt x="2920" y="1366"/>
                  </a:lnTo>
                  <a:lnTo>
                    <a:pt x="3172" y="1240"/>
                  </a:lnTo>
                  <a:lnTo>
                    <a:pt x="3404" y="1093"/>
                  </a:lnTo>
                  <a:lnTo>
                    <a:pt x="3614" y="946"/>
                  </a:lnTo>
                  <a:lnTo>
                    <a:pt x="3803" y="820"/>
                  </a:lnTo>
                  <a:lnTo>
                    <a:pt x="3950" y="673"/>
                  </a:lnTo>
                  <a:lnTo>
                    <a:pt x="4181" y="421"/>
                  </a:lnTo>
                  <a:lnTo>
                    <a:pt x="4307" y="253"/>
                  </a:lnTo>
                  <a:lnTo>
                    <a:pt x="4349" y="169"/>
                  </a:lnTo>
                  <a:lnTo>
                    <a:pt x="4370" y="127"/>
                  </a:lnTo>
                  <a:lnTo>
                    <a:pt x="4370" y="85"/>
                  </a:lnTo>
                  <a:lnTo>
                    <a:pt x="4349" y="43"/>
                  </a:lnTo>
                  <a:lnTo>
                    <a:pt x="4307" y="22"/>
                  </a:lnTo>
                  <a:lnTo>
                    <a:pt x="426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42"/>
            <p:cNvSpPr/>
            <p:nvPr/>
          </p:nvSpPr>
          <p:spPr>
            <a:xfrm>
              <a:off x="3221775" y="1832575"/>
              <a:ext cx="109250" cy="279950"/>
            </a:xfrm>
            <a:custGeom>
              <a:avLst/>
              <a:gdLst/>
              <a:ahLst/>
              <a:cxnLst/>
              <a:rect l="l" t="t" r="r" b="b"/>
              <a:pathLst>
                <a:path w="4370" h="11198" extrusionOk="0">
                  <a:moveTo>
                    <a:pt x="2332" y="1"/>
                  </a:moveTo>
                  <a:lnTo>
                    <a:pt x="1891" y="358"/>
                  </a:lnTo>
                  <a:lnTo>
                    <a:pt x="1492" y="715"/>
                  </a:lnTo>
                  <a:lnTo>
                    <a:pt x="1156" y="1093"/>
                  </a:lnTo>
                  <a:lnTo>
                    <a:pt x="862" y="1492"/>
                  </a:lnTo>
                  <a:lnTo>
                    <a:pt x="609" y="1892"/>
                  </a:lnTo>
                  <a:lnTo>
                    <a:pt x="420" y="2291"/>
                  </a:lnTo>
                  <a:lnTo>
                    <a:pt x="252" y="2690"/>
                  </a:lnTo>
                  <a:lnTo>
                    <a:pt x="147" y="3110"/>
                  </a:lnTo>
                  <a:lnTo>
                    <a:pt x="63" y="3509"/>
                  </a:lnTo>
                  <a:lnTo>
                    <a:pt x="0" y="3929"/>
                  </a:lnTo>
                  <a:lnTo>
                    <a:pt x="0" y="4349"/>
                  </a:lnTo>
                  <a:lnTo>
                    <a:pt x="21" y="4770"/>
                  </a:lnTo>
                  <a:lnTo>
                    <a:pt x="63" y="5169"/>
                  </a:lnTo>
                  <a:lnTo>
                    <a:pt x="126" y="5589"/>
                  </a:lnTo>
                  <a:lnTo>
                    <a:pt x="231" y="5988"/>
                  </a:lnTo>
                  <a:lnTo>
                    <a:pt x="357" y="6387"/>
                  </a:lnTo>
                  <a:lnTo>
                    <a:pt x="504" y="6786"/>
                  </a:lnTo>
                  <a:lnTo>
                    <a:pt x="651" y="7185"/>
                  </a:lnTo>
                  <a:lnTo>
                    <a:pt x="841" y="7564"/>
                  </a:lnTo>
                  <a:lnTo>
                    <a:pt x="1030" y="7921"/>
                  </a:lnTo>
                  <a:lnTo>
                    <a:pt x="1219" y="8278"/>
                  </a:lnTo>
                  <a:lnTo>
                    <a:pt x="1429" y="8635"/>
                  </a:lnTo>
                  <a:lnTo>
                    <a:pt x="1660" y="8971"/>
                  </a:lnTo>
                  <a:lnTo>
                    <a:pt x="1870" y="9286"/>
                  </a:lnTo>
                  <a:lnTo>
                    <a:pt x="2332" y="9874"/>
                  </a:lnTo>
                  <a:lnTo>
                    <a:pt x="2773" y="10400"/>
                  </a:lnTo>
                  <a:lnTo>
                    <a:pt x="3193" y="10841"/>
                  </a:lnTo>
                  <a:lnTo>
                    <a:pt x="3592" y="11198"/>
                  </a:lnTo>
                  <a:lnTo>
                    <a:pt x="4370" y="9916"/>
                  </a:lnTo>
                  <a:lnTo>
                    <a:pt x="3950" y="9538"/>
                  </a:lnTo>
                  <a:lnTo>
                    <a:pt x="3529" y="9118"/>
                  </a:lnTo>
                  <a:lnTo>
                    <a:pt x="3088" y="8635"/>
                  </a:lnTo>
                  <a:lnTo>
                    <a:pt x="2668" y="8110"/>
                  </a:lnTo>
                  <a:lnTo>
                    <a:pt x="2248" y="7564"/>
                  </a:lnTo>
                  <a:lnTo>
                    <a:pt x="1870" y="6975"/>
                  </a:lnTo>
                  <a:lnTo>
                    <a:pt x="1681" y="6660"/>
                  </a:lnTo>
                  <a:lnTo>
                    <a:pt x="1513" y="6345"/>
                  </a:lnTo>
                  <a:lnTo>
                    <a:pt x="1366" y="6030"/>
                  </a:lnTo>
                  <a:lnTo>
                    <a:pt x="1219" y="5694"/>
                  </a:lnTo>
                  <a:lnTo>
                    <a:pt x="1093" y="5358"/>
                  </a:lnTo>
                  <a:lnTo>
                    <a:pt x="988" y="5022"/>
                  </a:lnTo>
                  <a:lnTo>
                    <a:pt x="904" y="4686"/>
                  </a:lnTo>
                  <a:lnTo>
                    <a:pt x="841" y="4328"/>
                  </a:lnTo>
                  <a:lnTo>
                    <a:pt x="819" y="3971"/>
                  </a:lnTo>
                  <a:lnTo>
                    <a:pt x="798" y="3614"/>
                  </a:lnTo>
                  <a:lnTo>
                    <a:pt x="798" y="3257"/>
                  </a:lnTo>
                  <a:lnTo>
                    <a:pt x="841" y="2900"/>
                  </a:lnTo>
                  <a:lnTo>
                    <a:pt x="904" y="2543"/>
                  </a:lnTo>
                  <a:lnTo>
                    <a:pt x="1009" y="2186"/>
                  </a:lnTo>
                  <a:lnTo>
                    <a:pt x="1135" y="1807"/>
                  </a:lnTo>
                  <a:lnTo>
                    <a:pt x="1303" y="1450"/>
                  </a:lnTo>
                  <a:lnTo>
                    <a:pt x="1513" y="1093"/>
                  </a:lnTo>
                  <a:lnTo>
                    <a:pt x="1744" y="715"/>
                  </a:lnTo>
                  <a:lnTo>
                    <a:pt x="2017" y="358"/>
                  </a:lnTo>
                  <a:lnTo>
                    <a:pt x="233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42"/>
            <p:cNvSpPr/>
            <p:nvPr/>
          </p:nvSpPr>
          <p:spPr>
            <a:xfrm>
              <a:off x="3221775" y="1832575"/>
              <a:ext cx="109250" cy="279950"/>
            </a:xfrm>
            <a:custGeom>
              <a:avLst/>
              <a:gdLst/>
              <a:ahLst/>
              <a:cxnLst/>
              <a:rect l="l" t="t" r="r" b="b"/>
              <a:pathLst>
                <a:path w="4370" h="11198" fill="none" extrusionOk="0">
                  <a:moveTo>
                    <a:pt x="2332" y="1"/>
                  </a:moveTo>
                  <a:lnTo>
                    <a:pt x="2332" y="1"/>
                  </a:lnTo>
                  <a:lnTo>
                    <a:pt x="1891" y="358"/>
                  </a:lnTo>
                  <a:lnTo>
                    <a:pt x="1492" y="715"/>
                  </a:lnTo>
                  <a:lnTo>
                    <a:pt x="1156" y="1093"/>
                  </a:lnTo>
                  <a:lnTo>
                    <a:pt x="862" y="1492"/>
                  </a:lnTo>
                  <a:lnTo>
                    <a:pt x="609" y="1892"/>
                  </a:lnTo>
                  <a:lnTo>
                    <a:pt x="420" y="2291"/>
                  </a:lnTo>
                  <a:lnTo>
                    <a:pt x="252" y="2690"/>
                  </a:lnTo>
                  <a:lnTo>
                    <a:pt x="147" y="3110"/>
                  </a:lnTo>
                  <a:lnTo>
                    <a:pt x="63" y="3509"/>
                  </a:lnTo>
                  <a:lnTo>
                    <a:pt x="0" y="3929"/>
                  </a:lnTo>
                  <a:lnTo>
                    <a:pt x="0" y="4349"/>
                  </a:lnTo>
                  <a:lnTo>
                    <a:pt x="21" y="4770"/>
                  </a:lnTo>
                  <a:lnTo>
                    <a:pt x="63" y="5169"/>
                  </a:lnTo>
                  <a:lnTo>
                    <a:pt x="126" y="5589"/>
                  </a:lnTo>
                  <a:lnTo>
                    <a:pt x="231" y="5988"/>
                  </a:lnTo>
                  <a:lnTo>
                    <a:pt x="357" y="6387"/>
                  </a:lnTo>
                  <a:lnTo>
                    <a:pt x="504" y="6786"/>
                  </a:lnTo>
                  <a:lnTo>
                    <a:pt x="651" y="7185"/>
                  </a:lnTo>
                  <a:lnTo>
                    <a:pt x="841" y="7564"/>
                  </a:lnTo>
                  <a:lnTo>
                    <a:pt x="1030" y="7921"/>
                  </a:lnTo>
                  <a:lnTo>
                    <a:pt x="1219" y="8278"/>
                  </a:lnTo>
                  <a:lnTo>
                    <a:pt x="1429" y="8635"/>
                  </a:lnTo>
                  <a:lnTo>
                    <a:pt x="1660" y="8971"/>
                  </a:lnTo>
                  <a:lnTo>
                    <a:pt x="1870" y="9286"/>
                  </a:lnTo>
                  <a:lnTo>
                    <a:pt x="2332" y="9874"/>
                  </a:lnTo>
                  <a:lnTo>
                    <a:pt x="2773" y="10400"/>
                  </a:lnTo>
                  <a:lnTo>
                    <a:pt x="3193" y="10841"/>
                  </a:lnTo>
                  <a:lnTo>
                    <a:pt x="3592" y="11198"/>
                  </a:lnTo>
                  <a:lnTo>
                    <a:pt x="3592" y="11198"/>
                  </a:lnTo>
                  <a:lnTo>
                    <a:pt x="4370" y="9916"/>
                  </a:lnTo>
                  <a:lnTo>
                    <a:pt x="4370" y="9916"/>
                  </a:lnTo>
                  <a:lnTo>
                    <a:pt x="3950" y="9538"/>
                  </a:lnTo>
                  <a:lnTo>
                    <a:pt x="3529" y="9118"/>
                  </a:lnTo>
                  <a:lnTo>
                    <a:pt x="3088" y="8635"/>
                  </a:lnTo>
                  <a:lnTo>
                    <a:pt x="2668" y="8110"/>
                  </a:lnTo>
                  <a:lnTo>
                    <a:pt x="2248" y="7564"/>
                  </a:lnTo>
                  <a:lnTo>
                    <a:pt x="1870" y="6975"/>
                  </a:lnTo>
                  <a:lnTo>
                    <a:pt x="1681" y="6660"/>
                  </a:lnTo>
                  <a:lnTo>
                    <a:pt x="1513" y="6345"/>
                  </a:lnTo>
                  <a:lnTo>
                    <a:pt x="1366" y="6030"/>
                  </a:lnTo>
                  <a:lnTo>
                    <a:pt x="1219" y="5694"/>
                  </a:lnTo>
                  <a:lnTo>
                    <a:pt x="1093" y="5358"/>
                  </a:lnTo>
                  <a:lnTo>
                    <a:pt x="988" y="5022"/>
                  </a:lnTo>
                  <a:lnTo>
                    <a:pt x="904" y="4686"/>
                  </a:lnTo>
                  <a:lnTo>
                    <a:pt x="841" y="4328"/>
                  </a:lnTo>
                  <a:lnTo>
                    <a:pt x="819" y="3971"/>
                  </a:lnTo>
                  <a:lnTo>
                    <a:pt x="798" y="3614"/>
                  </a:lnTo>
                  <a:lnTo>
                    <a:pt x="798" y="3257"/>
                  </a:lnTo>
                  <a:lnTo>
                    <a:pt x="841" y="2900"/>
                  </a:lnTo>
                  <a:lnTo>
                    <a:pt x="904" y="2543"/>
                  </a:lnTo>
                  <a:lnTo>
                    <a:pt x="1009" y="2186"/>
                  </a:lnTo>
                  <a:lnTo>
                    <a:pt x="1135" y="1807"/>
                  </a:lnTo>
                  <a:lnTo>
                    <a:pt x="1303" y="1450"/>
                  </a:lnTo>
                  <a:lnTo>
                    <a:pt x="1513" y="1093"/>
                  </a:lnTo>
                  <a:lnTo>
                    <a:pt x="1744" y="715"/>
                  </a:lnTo>
                  <a:lnTo>
                    <a:pt x="2017" y="358"/>
                  </a:lnTo>
                  <a:lnTo>
                    <a:pt x="23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42"/>
            <p:cNvSpPr/>
            <p:nvPr/>
          </p:nvSpPr>
          <p:spPr>
            <a:xfrm>
              <a:off x="3241725" y="1369900"/>
              <a:ext cx="1046200" cy="1124450"/>
            </a:xfrm>
            <a:custGeom>
              <a:avLst/>
              <a:gdLst/>
              <a:ahLst/>
              <a:cxnLst/>
              <a:rect l="l" t="t" r="r" b="b"/>
              <a:pathLst>
                <a:path w="41848" h="44978" extrusionOk="0">
                  <a:moveTo>
                    <a:pt x="25335" y="0"/>
                  </a:moveTo>
                  <a:lnTo>
                    <a:pt x="20147" y="294"/>
                  </a:lnTo>
                  <a:lnTo>
                    <a:pt x="18760" y="567"/>
                  </a:lnTo>
                  <a:lnTo>
                    <a:pt x="17248" y="862"/>
                  </a:lnTo>
                  <a:lnTo>
                    <a:pt x="15420" y="1240"/>
                  </a:lnTo>
                  <a:lnTo>
                    <a:pt x="13445" y="1702"/>
                  </a:lnTo>
                  <a:lnTo>
                    <a:pt x="12458" y="1954"/>
                  </a:lnTo>
                  <a:lnTo>
                    <a:pt x="11471" y="2206"/>
                  </a:lnTo>
                  <a:lnTo>
                    <a:pt x="10546" y="2479"/>
                  </a:lnTo>
                  <a:lnTo>
                    <a:pt x="9685" y="2752"/>
                  </a:lnTo>
                  <a:lnTo>
                    <a:pt x="8908" y="3025"/>
                  </a:lnTo>
                  <a:lnTo>
                    <a:pt x="8214" y="3298"/>
                  </a:lnTo>
                  <a:lnTo>
                    <a:pt x="7983" y="3382"/>
                  </a:lnTo>
                  <a:lnTo>
                    <a:pt x="7731" y="3487"/>
                  </a:lnTo>
                  <a:lnTo>
                    <a:pt x="7416" y="3677"/>
                  </a:lnTo>
                  <a:lnTo>
                    <a:pt x="7059" y="3929"/>
                  </a:lnTo>
                  <a:lnTo>
                    <a:pt x="6870" y="4076"/>
                  </a:lnTo>
                  <a:lnTo>
                    <a:pt x="6702" y="4244"/>
                  </a:lnTo>
                  <a:lnTo>
                    <a:pt x="6513" y="4433"/>
                  </a:lnTo>
                  <a:lnTo>
                    <a:pt x="6345" y="4664"/>
                  </a:lnTo>
                  <a:lnTo>
                    <a:pt x="6198" y="4895"/>
                  </a:lnTo>
                  <a:lnTo>
                    <a:pt x="6051" y="5147"/>
                  </a:lnTo>
                  <a:lnTo>
                    <a:pt x="5967" y="5315"/>
                  </a:lnTo>
                  <a:lnTo>
                    <a:pt x="5904" y="5504"/>
                  </a:lnTo>
                  <a:lnTo>
                    <a:pt x="5778" y="5987"/>
                  </a:lnTo>
                  <a:lnTo>
                    <a:pt x="5651" y="6597"/>
                  </a:lnTo>
                  <a:lnTo>
                    <a:pt x="5504" y="7332"/>
                  </a:lnTo>
                  <a:lnTo>
                    <a:pt x="5210" y="9033"/>
                  </a:lnTo>
                  <a:lnTo>
                    <a:pt x="5021" y="9979"/>
                  </a:lnTo>
                  <a:lnTo>
                    <a:pt x="4811" y="10966"/>
                  </a:lnTo>
                  <a:lnTo>
                    <a:pt x="4559" y="11996"/>
                  </a:lnTo>
                  <a:lnTo>
                    <a:pt x="4286" y="13025"/>
                  </a:lnTo>
                  <a:lnTo>
                    <a:pt x="3971" y="14033"/>
                  </a:lnTo>
                  <a:lnTo>
                    <a:pt x="3782" y="14537"/>
                  </a:lnTo>
                  <a:lnTo>
                    <a:pt x="3593" y="15042"/>
                  </a:lnTo>
                  <a:lnTo>
                    <a:pt x="3383" y="15525"/>
                  </a:lnTo>
                  <a:lnTo>
                    <a:pt x="3173" y="16008"/>
                  </a:lnTo>
                  <a:lnTo>
                    <a:pt x="2942" y="16470"/>
                  </a:lnTo>
                  <a:lnTo>
                    <a:pt x="2689" y="16911"/>
                  </a:lnTo>
                  <a:lnTo>
                    <a:pt x="2437" y="17331"/>
                  </a:lnTo>
                  <a:lnTo>
                    <a:pt x="2143" y="17752"/>
                  </a:lnTo>
                  <a:lnTo>
                    <a:pt x="1849" y="18130"/>
                  </a:lnTo>
                  <a:lnTo>
                    <a:pt x="1534" y="18508"/>
                  </a:lnTo>
                  <a:lnTo>
                    <a:pt x="1324" y="18739"/>
                  </a:lnTo>
                  <a:lnTo>
                    <a:pt x="1114" y="18991"/>
                  </a:lnTo>
                  <a:lnTo>
                    <a:pt x="925" y="19243"/>
                  </a:lnTo>
                  <a:lnTo>
                    <a:pt x="778" y="19474"/>
                  </a:lnTo>
                  <a:lnTo>
                    <a:pt x="631" y="19726"/>
                  </a:lnTo>
                  <a:lnTo>
                    <a:pt x="505" y="19978"/>
                  </a:lnTo>
                  <a:lnTo>
                    <a:pt x="379" y="20230"/>
                  </a:lnTo>
                  <a:lnTo>
                    <a:pt x="295" y="20462"/>
                  </a:lnTo>
                  <a:lnTo>
                    <a:pt x="211" y="20714"/>
                  </a:lnTo>
                  <a:lnTo>
                    <a:pt x="127" y="20966"/>
                  </a:lnTo>
                  <a:lnTo>
                    <a:pt x="85" y="21197"/>
                  </a:lnTo>
                  <a:lnTo>
                    <a:pt x="43" y="21449"/>
                  </a:lnTo>
                  <a:lnTo>
                    <a:pt x="21" y="21701"/>
                  </a:lnTo>
                  <a:lnTo>
                    <a:pt x="0" y="21932"/>
                  </a:lnTo>
                  <a:lnTo>
                    <a:pt x="0" y="22415"/>
                  </a:lnTo>
                  <a:lnTo>
                    <a:pt x="64" y="22898"/>
                  </a:lnTo>
                  <a:lnTo>
                    <a:pt x="148" y="23361"/>
                  </a:lnTo>
                  <a:lnTo>
                    <a:pt x="295" y="23823"/>
                  </a:lnTo>
                  <a:lnTo>
                    <a:pt x="442" y="24264"/>
                  </a:lnTo>
                  <a:lnTo>
                    <a:pt x="652" y="24705"/>
                  </a:lnTo>
                  <a:lnTo>
                    <a:pt x="862" y="25125"/>
                  </a:lnTo>
                  <a:lnTo>
                    <a:pt x="1114" y="25545"/>
                  </a:lnTo>
                  <a:lnTo>
                    <a:pt x="1366" y="25944"/>
                  </a:lnTo>
                  <a:lnTo>
                    <a:pt x="1639" y="26323"/>
                  </a:lnTo>
                  <a:lnTo>
                    <a:pt x="1933" y="26701"/>
                  </a:lnTo>
                  <a:lnTo>
                    <a:pt x="2227" y="27058"/>
                  </a:lnTo>
                  <a:lnTo>
                    <a:pt x="2521" y="27373"/>
                  </a:lnTo>
                  <a:lnTo>
                    <a:pt x="3089" y="27982"/>
                  </a:lnTo>
                  <a:lnTo>
                    <a:pt x="3635" y="28507"/>
                  </a:lnTo>
                  <a:lnTo>
                    <a:pt x="4118" y="28928"/>
                  </a:lnTo>
                  <a:lnTo>
                    <a:pt x="4496" y="29222"/>
                  </a:lnTo>
                  <a:lnTo>
                    <a:pt x="4832" y="29495"/>
                  </a:lnTo>
                  <a:lnTo>
                    <a:pt x="4454" y="31175"/>
                  </a:lnTo>
                  <a:lnTo>
                    <a:pt x="4118" y="32772"/>
                  </a:lnTo>
                  <a:lnTo>
                    <a:pt x="3824" y="34305"/>
                  </a:lnTo>
                  <a:lnTo>
                    <a:pt x="3572" y="35755"/>
                  </a:lnTo>
                  <a:lnTo>
                    <a:pt x="3362" y="37120"/>
                  </a:lnTo>
                  <a:lnTo>
                    <a:pt x="3173" y="38402"/>
                  </a:lnTo>
                  <a:lnTo>
                    <a:pt x="3026" y="39578"/>
                  </a:lnTo>
                  <a:lnTo>
                    <a:pt x="2900" y="40650"/>
                  </a:lnTo>
                  <a:lnTo>
                    <a:pt x="2710" y="42477"/>
                  </a:lnTo>
                  <a:lnTo>
                    <a:pt x="2605" y="43843"/>
                  </a:lnTo>
                  <a:lnTo>
                    <a:pt x="2563" y="44683"/>
                  </a:lnTo>
                  <a:lnTo>
                    <a:pt x="2563" y="44977"/>
                  </a:lnTo>
                  <a:lnTo>
                    <a:pt x="40608" y="44977"/>
                  </a:lnTo>
                  <a:lnTo>
                    <a:pt x="40314" y="41175"/>
                  </a:lnTo>
                  <a:lnTo>
                    <a:pt x="39999" y="37835"/>
                  </a:lnTo>
                  <a:lnTo>
                    <a:pt x="39704" y="34936"/>
                  </a:lnTo>
                  <a:lnTo>
                    <a:pt x="39431" y="32520"/>
                  </a:lnTo>
                  <a:lnTo>
                    <a:pt x="39200" y="30608"/>
                  </a:lnTo>
                  <a:lnTo>
                    <a:pt x="39032" y="29222"/>
                  </a:lnTo>
                  <a:lnTo>
                    <a:pt x="38864" y="28087"/>
                  </a:lnTo>
                  <a:lnTo>
                    <a:pt x="39284" y="25966"/>
                  </a:lnTo>
                  <a:lnTo>
                    <a:pt x="39726" y="23634"/>
                  </a:lnTo>
                  <a:lnTo>
                    <a:pt x="40251" y="20714"/>
                  </a:lnTo>
                  <a:lnTo>
                    <a:pt x="40524" y="19096"/>
                  </a:lnTo>
                  <a:lnTo>
                    <a:pt x="40776" y="17415"/>
                  </a:lnTo>
                  <a:lnTo>
                    <a:pt x="41028" y="15693"/>
                  </a:lnTo>
                  <a:lnTo>
                    <a:pt x="41259" y="13928"/>
                  </a:lnTo>
                  <a:lnTo>
                    <a:pt x="41469" y="12185"/>
                  </a:lnTo>
                  <a:lnTo>
                    <a:pt x="41637" y="10483"/>
                  </a:lnTo>
                  <a:lnTo>
                    <a:pt x="41763" y="8823"/>
                  </a:lnTo>
                  <a:lnTo>
                    <a:pt x="41847" y="7248"/>
                  </a:lnTo>
                  <a:lnTo>
                    <a:pt x="41364" y="6807"/>
                  </a:lnTo>
                  <a:lnTo>
                    <a:pt x="40818" y="6407"/>
                  </a:lnTo>
                  <a:lnTo>
                    <a:pt x="40272" y="6008"/>
                  </a:lnTo>
                  <a:lnTo>
                    <a:pt x="39683" y="5609"/>
                  </a:lnTo>
                  <a:lnTo>
                    <a:pt x="39074" y="5231"/>
                  </a:lnTo>
                  <a:lnTo>
                    <a:pt x="38444" y="4874"/>
                  </a:lnTo>
                  <a:lnTo>
                    <a:pt x="37793" y="4517"/>
                  </a:lnTo>
                  <a:lnTo>
                    <a:pt x="37121" y="4181"/>
                  </a:lnTo>
                  <a:lnTo>
                    <a:pt x="36448" y="3845"/>
                  </a:lnTo>
                  <a:lnTo>
                    <a:pt x="35755" y="3529"/>
                  </a:lnTo>
                  <a:lnTo>
                    <a:pt x="35083" y="3214"/>
                  </a:lnTo>
                  <a:lnTo>
                    <a:pt x="34390" y="2941"/>
                  </a:lnTo>
                  <a:lnTo>
                    <a:pt x="33024" y="2395"/>
                  </a:lnTo>
                  <a:lnTo>
                    <a:pt x="31680" y="1891"/>
                  </a:lnTo>
                  <a:lnTo>
                    <a:pt x="30398" y="1471"/>
                  </a:lnTo>
                  <a:lnTo>
                    <a:pt x="29222" y="1093"/>
                  </a:lnTo>
                  <a:lnTo>
                    <a:pt x="28129" y="756"/>
                  </a:lnTo>
                  <a:lnTo>
                    <a:pt x="27205" y="483"/>
                  </a:lnTo>
                  <a:lnTo>
                    <a:pt x="25840" y="126"/>
                  </a:lnTo>
                  <a:lnTo>
                    <a:pt x="253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1" name="Google Shape;4101;p42"/>
            <p:cNvSpPr/>
            <p:nvPr/>
          </p:nvSpPr>
          <p:spPr>
            <a:xfrm>
              <a:off x="3241725" y="1369900"/>
              <a:ext cx="1046200" cy="1124450"/>
            </a:xfrm>
            <a:custGeom>
              <a:avLst/>
              <a:gdLst/>
              <a:ahLst/>
              <a:cxnLst/>
              <a:rect l="l" t="t" r="r" b="b"/>
              <a:pathLst>
                <a:path w="41848" h="44978" fill="none" extrusionOk="0">
                  <a:moveTo>
                    <a:pt x="1534" y="18508"/>
                  </a:moveTo>
                  <a:lnTo>
                    <a:pt x="1534" y="18508"/>
                  </a:lnTo>
                  <a:lnTo>
                    <a:pt x="1849" y="18130"/>
                  </a:lnTo>
                  <a:lnTo>
                    <a:pt x="2143" y="17752"/>
                  </a:lnTo>
                  <a:lnTo>
                    <a:pt x="2437" y="17331"/>
                  </a:lnTo>
                  <a:lnTo>
                    <a:pt x="2689" y="16911"/>
                  </a:lnTo>
                  <a:lnTo>
                    <a:pt x="2942" y="16470"/>
                  </a:lnTo>
                  <a:lnTo>
                    <a:pt x="3173" y="16008"/>
                  </a:lnTo>
                  <a:lnTo>
                    <a:pt x="3383" y="15525"/>
                  </a:lnTo>
                  <a:lnTo>
                    <a:pt x="3593" y="15042"/>
                  </a:lnTo>
                  <a:lnTo>
                    <a:pt x="3782" y="14537"/>
                  </a:lnTo>
                  <a:lnTo>
                    <a:pt x="3971" y="14033"/>
                  </a:lnTo>
                  <a:lnTo>
                    <a:pt x="4286" y="13025"/>
                  </a:lnTo>
                  <a:lnTo>
                    <a:pt x="4559" y="11996"/>
                  </a:lnTo>
                  <a:lnTo>
                    <a:pt x="4811" y="10966"/>
                  </a:lnTo>
                  <a:lnTo>
                    <a:pt x="5021" y="9979"/>
                  </a:lnTo>
                  <a:lnTo>
                    <a:pt x="5210" y="9033"/>
                  </a:lnTo>
                  <a:lnTo>
                    <a:pt x="5504" y="7332"/>
                  </a:lnTo>
                  <a:lnTo>
                    <a:pt x="5651" y="6597"/>
                  </a:lnTo>
                  <a:lnTo>
                    <a:pt x="5778" y="5987"/>
                  </a:lnTo>
                  <a:lnTo>
                    <a:pt x="5904" y="5504"/>
                  </a:lnTo>
                  <a:lnTo>
                    <a:pt x="5967" y="5315"/>
                  </a:lnTo>
                  <a:lnTo>
                    <a:pt x="6051" y="5147"/>
                  </a:lnTo>
                  <a:lnTo>
                    <a:pt x="6051" y="5147"/>
                  </a:lnTo>
                  <a:lnTo>
                    <a:pt x="6198" y="4895"/>
                  </a:lnTo>
                  <a:lnTo>
                    <a:pt x="6345" y="4664"/>
                  </a:lnTo>
                  <a:lnTo>
                    <a:pt x="6513" y="4433"/>
                  </a:lnTo>
                  <a:lnTo>
                    <a:pt x="6702" y="4244"/>
                  </a:lnTo>
                  <a:lnTo>
                    <a:pt x="6870" y="4076"/>
                  </a:lnTo>
                  <a:lnTo>
                    <a:pt x="7059" y="3929"/>
                  </a:lnTo>
                  <a:lnTo>
                    <a:pt x="7416" y="3677"/>
                  </a:lnTo>
                  <a:lnTo>
                    <a:pt x="7731" y="3487"/>
                  </a:lnTo>
                  <a:lnTo>
                    <a:pt x="7983" y="3382"/>
                  </a:lnTo>
                  <a:lnTo>
                    <a:pt x="8214" y="3298"/>
                  </a:lnTo>
                  <a:lnTo>
                    <a:pt x="8214" y="3298"/>
                  </a:lnTo>
                  <a:lnTo>
                    <a:pt x="8214" y="3298"/>
                  </a:lnTo>
                  <a:lnTo>
                    <a:pt x="8908" y="3025"/>
                  </a:lnTo>
                  <a:lnTo>
                    <a:pt x="9685" y="2752"/>
                  </a:lnTo>
                  <a:lnTo>
                    <a:pt x="10546" y="2479"/>
                  </a:lnTo>
                  <a:lnTo>
                    <a:pt x="11471" y="2206"/>
                  </a:lnTo>
                  <a:lnTo>
                    <a:pt x="12458" y="1954"/>
                  </a:lnTo>
                  <a:lnTo>
                    <a:pt x="13445" y="1702"/>
                  </a:lnTo>
                  <a:lnTo>
                    <a:pt x="15420" y="1240"/>
                  </a:lnTo>
                  <a:lnTo>
                    <a:pt x="17248" y="862"/>
                  </a:lnTo>
                  <a:lnTo>
                    <a:pt x="18760" y="567"/>
                  </a:lnTo>
                  <a:lnTo>
                    <a:pt x="20147" y="294"/>
                  </a:lnTo>
                  <a:lnTo>
                    <a:pt x="25335" y="0"/>
                  </a:lnTo>
                  <a:lnTo>
                    <a:pt x="25335" y="0"/>
                  </a:lnTo>
                  <a:lnTo>
                    <a:pt x="25840" y="126"/>
                  </a:lnTo>
                  <a:lnTo>
                    <a:pt x="27205" y="483"/>
                  </a:lnTo>
                  <a:lnTo>
                    <a:pt x="28129" y="756"/>
                  </a:lnTo>
                  <a:lnTo>
                    <a:pt x="29222" y="1093"/>
                  </a:lnTo>
                  <a:lnTo>
                    <a:pt x="30398" y="1471"/>
                  </a:lnTo>
                  <a:lnTo>
                    <a:pt x="31680" y="1891"/>
                  </a:lnTo>
                  <a:lnTo>
                    <a:pt x="33024" y="2395"/>
                  </a:lnTo>
                  <a:lnTo>
                    <a:pt x="34390" y="2941"/>
                  </a:lnTo>
                  <a:lnTo>
                    <a:pt x="35083" y="3214"/>
                  </a:lnTo>
                  <a:lnTo>
                    <a:pt x="35755" y="3529"/>
                  </a:lnTo>
                  <a:lnTo>
                    <a:pt x="36448" y="3845"/>
                  </a:lnTo>
                  <a:lnTo>
                    <a:pt x="37121" y="4181"/>
                  </a:lnTo>
                  <a:lnTo>
                    <a:pt x="37793" y="4517"/>
                  </a:lnTo>
                  <a:lnTo>
                    <a:pt x="38444" y="4874"/>
                  </a:lnTo>
                  <a:lnTo>
                    <a:pt x="39074" y="5231"/>
                  </a:lnTo>
                  <a:lnTo>
                    <a:pt x="39683" y="5609"/>
                  </a:lnTo>
                  <a:lnTo>
                    <a:pt x="40272" y="6008"/>
                  </a:lnTo>
                  <a:lnTo>
                    <a:pt x="40818" y="6407"/>
                  </a:lnTo>
                  <a:lnTo>
                    <a:pt x="41364" y="6807"/>
                  </a:lnTo>
                  <a:lnTo>
                    <a:pt x="41847" y="7248"/>
                  </a:lnTo>
                  <a:lnTo>
                    <a:pt x="41847" y="7248"/>
                  </a:lnTo>
                  <a:lnTo>
                    <a:pt x="41763" y="8823"/>
                  </a:lnTo>
                  <a:lnTo>
                    <a:pt x="41637" y="10483"/>
                  </a:lnTo>
                  <a:lnTo>
                    <a:pt x="41469" y="12185"/>
                  </a:lnTo>
                  <a:lnTo>
                    <a:pt x="41259" y="13928"/>
                  </a:lnTo>
                  <a:lnTo>
                    <a:pt x="41028" y="15693"/>
                  </a:lnTo>
                  <a:lnTo>
                    <a:pt x="40776" y="17415"/>
                  </a:lnTo>
                  <a:lnTo>
                    <a:pt x="40524" y="19096"/>
                  </a:lnTo>
                  <a:lnTo>
                    <a:pt x="40251" y="20714"/>
                  </a:lnTo>
                  <a:lnTo>
                    <a:pt x="39726" y="23634"/>
                  </a:lnTo>
                  <a:lnTo>
                    <a:pt x="39284" y="25966"/>
                  </a:lnTo>
                  <a:lnTo>
                    <a:pt x="38864" y="28087"/>
                  </a:lnTo>
                  <a:lnTo>
                    <a:pt x="38864" y="28087"/>
                  </a:lnTo>
                  <a:lnTo>
                    <a:pt x="39032" y="29222"/>
                  </a:lnTo>
                  <a:lnTo>
                    <a:pt x="39200" y="30608"/>
                  </a:lnTo>
                  <a:lnTo>
                    <a:pt x="39431" y="32520"/>
                  </a:lnTo>
                  <a:lnTo>
                    <a:pt x="39704" y="34936"/>
                  </a:lnTo>
                  <a:lnTo>
                    <a:pt x="39999" y="37835"/>
                  </a:lnTo>
                  <a:lnTo>
                    <a:pt x="40314" y="41175"/>
                  </a:lnTo>
                  <a:lnTo>
                    <a:pt x="40608" y="44977"/>
                  </a:lnTo>
                  <a:lnTo>
                    <a:pt x="2563" y="44977"/>
                  </a:lnTo>
                  <a:lnTo>
                    <a:pt x="2563" y="44977"/>
                  </a:lnTo>
                  <a:lnTo>
                    <a:pt x="2563" y="44683"/>
                  </a:lnTo>
                  <a:lnTo>
                    <a:pt x="2605" y="43843"/>
                  </a:lnTo>
                  <a:lnTo>
                    <a:pt x="2710" y="42477"/>
                  </a:lnTo>
                  <a:lnTo>
                    <a:pt x="2900" y="40650"/>
                  </a:lnTo>
                  <a:lnTo>
                    <a:pt x="3026" y="39578"/>
                  </a:lnTo>
                  <a:lnTo>
                    <a:pt x="3173" y="38402"/>
                  </a:lnTo>
                  <a:lnTo>
                    <a:pt x="3362" y="37120"/>
                  </a:lnTo>
                  <a:lnTo>
                    <a:pt x="3572" y="35755"/>
                  </a:lnTo>
                  <a:lnTo>
                    <a:pt x="3824" y="34305"/>
                  </a:lnTo>
                  <a:lnTo>
                    <a:pt x="4118" y="32772"/>
                  </a:lnTo>
                  <a:lnTo>
                    <a:pt x="4454" y="31175"/>
                  </a:lnTo>
                  <a:lnTo>
                    <a:pt x="4832" y="29495"/>
                  </a:lnTo>
                  <a:lnTo>
                    <a:pt x="4832" y="29495"/>
                  </a:lnTo>
                  <a:lnTo>
                    <a:pt x="4496" y="29222"/>
                  </a:lnTo>
                  <a:lnTo>
                    <a:pt x="4118" y="28928"/>
                  </a:lnTo>
                  <a:lnTo>
                    <a:pt x="3635" y="28507"/>
                  </a:lnTo>
                  <a:lnTo>
                    <a:pt x="3089" y="27982"/>
                  </a:lnTo>
                  <a:lnTo>
                    <a:pt x="2521" y="27373"/>
                  </a:lnTo>
                  <a:lnTo>
                    <a:pt x="2227" y="27058"/>
                  </a:lnTo>
                  <a:lnTo>
                    <a:pt x="1933" y="26701"/>
                  </a:lnTo>
                  <a:lnTo>
                    <a:pt x="1639" y="26323"/>
                  </a:lnTo>
                  <a:lnTo>
                    <a:pt x="1366" y="25944"/>
                  </a:lnTo>
                  <a:lnTo>
                    <a:pt x="1114" y="25545"/>
                  </a:lnTo>
                  <a:lnTo>
                    <a:pt x="862" y="25125"/>
                  </a:lnTo>
                  <a:lnTo>
                    <a:pt x="652" y="24705"/>
                  </a:lnTo>
                  <a:lnTo>
                    <a:pt x="442" y="24264"/>
                  </a:lnTo>
                  <a:lnTo>
                    <a:pt x="295" y="23823"/>
                  </a:lnTo>
                  <a:lnTo>
                    <a:pt x="148" y="23361"/>
                  </a:lnTo>
                  <a:lnTo>
                    <a:pt x="64" y="22898"/>
                  </a:lnTo>
                  <a:lnTo>
                    <a:pt x="0" y="22415"/>
                  </a:lnTo>
                  <a:lnTo>
                    <a:pt x="0" y="21932"/>
                  </a:lnTo>
                  <a:lnTo>
                    <a:pt x="21" y="21701"/>
                  </a:lnTo>
                  <a:lnTo>
                    <a:pt x="43" y="21449"/>
                  </a:lnTo>
                  <a:lnTo>
                    <a:pt x="85" y="21197"/>
                  </a:lnTo>
                  <a:lnTo>
                    <a:pt x="127" y="20966"/>
                  </a:lnTo>
                  <a:lnTo>
                    <a:pt x="211" y="20714"/>
                  </a:lnTo>
                  <a:lnTo>
                    <a:pt x="295" y="20462"/>
                  </a:lnTo>
                  <a:lnTo>
                    <a:pt x="379" y="20230"/>
                  </a:lnTo>
                  <a:lnTo>
                    <a:pt x="505" y="19978"/>
                  </a:lnTo>
                  <a:lnTo>
                    <a:pt x="631" y="19726"/>
                  </a:lnTo>
                  <a:lnTo>
                    <a:pt x="778" y="19474"/>
                  </a:lnTo>
                  <a:lnTo>
                    <a:pt x="925" y="19243"/>
                  </a:lnTo>
                  <a:lnTo>
                    <a:pt x="1114" y="18991"/>
                  </a:lnTo>
                  <a:lnTo>
                    <a:pt x="1324" y="18739"/>
                  </a:lnTo>
                  <a:lnTo>
                    <a:pt x="1534" y="185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42"/>
            <p:cNvSpPr/>
            <p:nvPr/>
          </p:nvSpPr>
          <p:spPr>
            <a:xfrm>
              <a:off x="3645600" y="1393000"/>
              <a:ext cx="259975" cy="246875"/>
            </a:xfrm>
            <a:custGeom>
              <a:avLst/>
              <a:gdLst/>
              <a:ahLst/>
              <a:cxnLst/>
              <a:rect l="l" t="t" r="r" b="b"/>
              <a:pathLst>
                <a:path w="10399" h="9875" extrusionOk="0">
                  <a:moveTo>
                    <a:pt x="10399" y="1"/>
                  </a:moveTo>
                  <a:lnTo>
                    <a:pt x="0" y="232"/>
                  </a:lnTo>
                  <a:lnTo>
                    <a:pt x="63" y="1366"/>
                  </a:lnTo>
                  <a:lnTo>
                    <a:pt x="126" y="2416"/>
                  </a:lnTo>
                  <a:lnTo>
                    <a:pt x="210" y="3425"/>
                  </a:lnTo>
                  <a:lnTo>
                    <a:pt x="315" y="4349"/>
                  </a:lnTo>
                  <a:lnTo>
                    <a:pt x="399" y="5210"/>
                  </a:lnTo>
                  <a:lnTo>
                    <a:pt x="504" y="6009"/>
                  </a:lnTo>
                  <a:lnTo>
                    <a:pt x="735" y="7374"/>
                  </a:lnTo>
                  <a:lnTo>
                    <a:pt x="925" y="8446"/>
                  </a:lnTo>
                  <a:lnTo>
                    <a:pt x="1114" y="9244"/>
                  </a:lnTo>
                  <a:lnTo>
                    <a:pt x="1261" y="9874"/>
                  </a:lnTo>
                  <a:lnTo>
                    <a:pt x="2080" y="9475"/>
                  </a:lnTo>
                  <a:lnTo>
                    <a:pt x="2836" y="9076"/>
                  </a:lnTo>
                  <a:lnTo>
                    <a:pt x="3529" y="8677"/>
                  </a:lnTo>
                  <a:lnTo>
                    <a:pt x="4202" y="8256"/>
                  </a:lnTo>
                  <a:lnTo>
                    <a:pt x="4811" y="7836"/>
                  </a:lnTo>
                  <a:lnTo>
                    <a:pt x="5399" y="7416"/>
                  </a:lnTo>
                  <a:lnTo>
                    <a:pt x="5924" y="6996"/>
                  </a:lnTo>
                  <a:lnTo>
                    <a:pt x="6428" y="6576"/>
                  </a:lnTo>
                  <a:lnTo>
                    <a:pt x="6891" y="6177"/>
                  </a:lnTo>
                  <a:lnTo>
                    <a:pt x="7311" y="5757"/>
                  </a:lnTo>
                  <a:lnTo>
                    <a:pt x="7689" y="5336"/>
                  </a:lnTo>
                  <a:lnTo>
                    <a:pt x="8046" y="4937"/>
                  </a:lnTo>
                  <a:lnTo>
                    <a:pt x="8361" y="4538"/>
                  </a:lnTo>
                  <a:lnTo>
                    <a:pt x="8655" y="4139"/>
                  </a:lnTo>
                  <a:lnTo>
                    <a:pt x="8907" y="3761"/>
                  </a:lnTo>
                  <a:lnTo>
                    <a:pt x="9138" y="3383"/>
                  </a:lnTo>
                  <a:lnTo>
                    <a:pt x="9348" y="3026"/>
                  </a:lnTo>
                  <a:lnTo>
                    <a:pt x="9538" y="2689"/>
                  </a:lnTo>
                  <a:lnTo>
                    <a:pt x="9706" y="2353"/>
                  </a:lnTo>
                  <a:lnTo>
                    <a:pt x="9832" y="2038"/>
                  </a:lnTo>
                  <a:lnTo>
                    <a:pt x="10063" y="1450"/>
                  </a:lnTo>
                  <a:lnTo>
                    <a:pt x="10210" y="967"/>
                  </a:lnTo>
                  <a:lnTo>
                    <a:pt x="10315" y="568"/>
                  </a:lnTo>
                  <a:lnTo>
                    <a:pt x="10357" y="253"/>
                  </a:lnTo>
                  <a:lnTo>
                    <a:pt x="10399" y="1"/>
                  </a:lnTo>
                  <a:close/>
                </a:path>
              </a:pathLst>
            </a:custGeom>
            <a:solidFill>
              <a:srgbClr val="FFCA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3" name="Google Shape;4103;p42"/>
            <p:cNvSpPr/>
            <p:nvPr/>
          </p:nvSpPr>
          <p:spPr>
            <a:xfrm>
              <a:off x="3645600" y="1393000"/>
              <a:ext cx="259975" cy="246875"/>
            </a:xfrm>
            <a:custGeom>
              <a:avLst/>
              <a:gdLst/>
              <a:ahLst/>
              <a:cxnLst/>
              <a:rect l="l" t="t" r="r" b="b"/>
              <a:pathLst>
                <a:path w="10399" h="9875" fill="none" extrusionOk="0">
                  <a:moveTo>
                    <a:pt x="10399" y="1"/>
                  </a:moveTo>
                  <a:lnTo>
                    <a:pt x="10399" y="1"/>
                  </a:lnTo>
                  <a:lnTo>
                    <a:pt x="10357" y="253"/>
                  </a:lnTo>
                  <a:lnTo>
                    <a:pt x="10315" y="568"/>
                  </a:lnTo>
                  <a:lnTo>
                    <a:pt x="10210" y="967"/>
                  </a:lnTo>
                  <a:lnTo>
                    <a:pt x="10063" y="1450"/>
                  </a:lnTo>
                  <a:lnTo>
                    <a:pt x="9832" y="2038"/>
                  </a:lnTo>
                  <a:lnTo>
                    <a:pt x="9706" y="2353"/>
                  </a:lnTo>
                  <a:lnTo>
                    <a:pt x="9538" y="2689"/>
                  </a:lnTo>
                  <a:lnTo>
                    <a:pt x="9348" y="3026"/>
                  </a:lnTo>
                  <a:lnTo>
                    <a:pt x="9138" y="3383"/>
                  </a:lnTo>
                  <a:lnTo>
                    <a:pt x="8907" y="3761"/>
                  </a:lnTo>
                  <a:lnTo>
                    <a:pt x="8655" y="4139"/>
                  </a:lnTo>
                  <a:lnTo>
                    <a:pt x="8361" y="4538"/>
                  </a:lnTo>
                  <a:lnTo>
                    <a:pt x="8046" y="4937"/>
                  </a:lnTo>
                  <a:lnTo>
                    <a:pt x="7689" y="5336"/>
                  </a:lnTo>
                  <a:lnTo>
                    <a:pt x="7311" y="5757"/>
                  </a:lnTo>
                  <a:lnTo>
                    <a:pt x="6891" y="6177"/>
                  </a:lnTo>
                  <a:lnTo>
                    <a:pt x="6428" y="6576"/>
                  </a:lnTo>
                  <a:lnTo>
                    <a:pt x="5924" y="6996"/>
                  </a:lnTo>
                  <a:lnTo>
                    <a:pt x="5399" y="7416"/>
                  </a:lnTo>
                  <a:lnTo>
                    <a:pt x="4811" y="7836"/>
                  </a:lnTo>
                  <a:lnTo>
                    <a:pt x="4202" y="8256"/>
                  </a:lnTo>
                  <a:lnTo>
                    <a:pt x="3529" y="8677"/>
                  </a:lnTo>
                  <a:lnTo>
                    <a:pt x="2836" y="9076"/>
                  </a:lnTo>
                  <a:lnTo>
                    <a:pt x="2080" y="9475"/>
                  </a:lnTo>
                  <a:lnTo>
                    <a:pt x="1261" y="9874"/>
                  </a:lnTo>
                  <a:lnTo>
                    <a:pt x="1261" y="9874"/>
                  </a:lnTo>
                  <a:lnTo>
                    <a:pt x="1114" y="9244"/>
                  </a:lnTo>
                  <a:lnTo>
                    <a:pt x="925" y="8446"/>
                  </a:lnTo>
                  <a:lnTo>
                    <a:pt x="735" y="7374"/>
                  </a:lnTo>
                  <a:lnTo>
                    <a:pt x="504" y="6009"/>
                  </a:lnTo>
                  <a:lnTo>
                    <a:pt x="399" y="5210"/>
                  </a:lnTo>
                  <a:lnTo>
                    <a:pt x="315" y="4349"/>
                  </a:lnTo>
                  <a:lnTo>
                    <a:pt x="210" y="3425"/>
                  </a:lnTo>
                  <a:lnTo>
                    <a:pt x="126" y="2416"/>
                  </a:lnTo>
                  <a:lnTo>
                    <a:pt x="63" y="1366"/>
                  </a:lnTo>
                  <a:lnTo>
                    <a:pt x="0" y="23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4" name="Google Shape;4104;p42"/>
            <p:cNvSpPr/>
            <p:nvPr/>
          </p:nvSpPr>
          <p:spPr>
            <a:xfrm>
              <a:off x="3644025" y="1134600"/>
              <a:ext cx="262075" cy="376075"/>
            </a:xfrm>
            <a:custGeom>
              <a:avLst/>
              <a:gdLst/>
              <a:ahLst/>
              <a:cxnLst/>
              <a:rect l="l" t="t" r="r" b="b"/>
              <a:pathLst>
                <a:path w="10483" h="15043" extrusionOk="0">
                  <a:moveTo>
                    <a:pt x="483" y="1"/>
                  </a:moveTo>
                  <a:lnTo>
                    <a:pt x="378" y="22"/>
                  </a:lnTo>
                  <a:lnTo>
                    <a:pt x="294" y="43"/>
                  </a:lnTo>
                  <a:lnTo>
                    <a:pt x="210" y="85"/>
                  </a:lnTo>
                  <a:lnTo>
                    <a:pt x="147" y="148"/>
                  </a:lnTo>
                  <a:lnTo>
                    <a:pt x="84" y="211"/>
                  </a:lnTo>
                  <a:lnTo>
                    <a:pt x="42" y="295"/>
                  </a:lnTo>
                  <a:lnTo>
                    <a:pt x="21" y="379"/>
                  </a:lnTo>
                  <a:lnTo>
                    <a:pt x="0" y="484"/>
                  </a:lnTo>
                  <a:lnTo>
                    <a:pt x="0" y="14580"/>
                  </a:lnTo>
                  <a:lnTo>
                    <a:pt x="21" y="14664"/>
                  </a:lnTo>
                  <a:lnTo>
                    <a:pt x="42" y="14748"/>
                  </a:lnTo>
                  <a:lnTo>
                    <a:pt x="84" y="14832"/>
                  </a:lnTo>
                  <a:lnTo>
                    <a:pt x="147" y="14895"/>
                  </a:lnTo>
                  <a:lnTo>
                    <a:pt x="210" y="14958"/>
                  </a:lnTo>
                  <a:lnTo>
                    <a:pt x="294" y="15000"/>
                  </a:lnTo>
                  <a:lnTo>
                    <a:pt x="378" y="15042"/>
                  </a:lnTo>
                  <a:lnTo>
                    <a:pt x="10105" y="15042"/>
                  </a:lnTo>
                  <a:lnTo>
                    <a:pt x="10210" y="15000"/>
                  </a:lnTo>
                  <a:lnTo>
                    <a:pt x="10273" y="14958"/>
                  </a:lnTo>
                  <a:lnTo>
                    <a:pt x="10357" y="14895"/>
                  </a:lnTo>
                  <a:lnTo>
                    <a:pt x="10399" y="14832"/>
                  </a:lnTo>
                  <a:lnTo>
                    <a:pt x="10462" y="14748"/>
                  </a:lnTo>
                  <a:lnTo>
                    <a:pt x="10483" y="14664"/>
                  </a:lnTo>
                  <a:lnTo>
                    <a:pt x="10483" y="14580"/>
                  </a:lnTo>
                  <a:lnTo>
                    <a:pt x="10483" y="484"/>
                  </a:lnTo>
                  <a:lnTo>
                    <a:pt x="10483" y="379"/>
                  </a:lnTo>
                  <a:lnTo>
                    <a:pt x="10462" y="295"/>
                  </a:lnTo>
                  <a:lnTo>
                    <a:pt x="10399" y="211"/>
                  </a:lnTo>
                  <a:lnTo>
                    <a:pt x="10357" y="148"/>
                  </a:lnTo>
                  <a:lnTo>
                    <a:pt x="10273" y="85"/>
                  </a:lnTo>
                  <a:lnTo>
                    <a:pt x="10210" y="43"/>
                  </a:lnTo>
                  <a:lnTo>
                    <a:pt x="10105" y="22"/>
                  </a:lnTo>
                  <a:lnTo>
                    <a:pt x="10021"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42"/>
            <p:cNvSpPr/>
            <p:nvPr/>
          </p:nvSpPr>
          <p:spPr>
            <a:xfrm>
              <a:off x="3354650" y="869400"/>
              <a:ext cx="200625" cy="203775"/>
            </a:xfrm>
            <a:custGeom>
              <a:avLst/>
              <a:gdLst/>
              <a:ahLst/>
              <a:cxnLst/>
              <a:rect l="l" t="t" r="r" b="b"/>
              <a:pathLst>
                <a:path w="8025" h="8151" extrusionOk="0">
                  <a:moveTo>
                    <a:pt x="4012" y="0"/>
                  </a:moveTo>
                  <a:lnTo>
                    <a:pt x="3613" y="21"/>
                  </a:lnTo>
                  <a:lnTo>
                    <a:pt x="3214" y="84"/>
                  </a:lnTo>
                  <a:lnTo>
                    <a:pt x="2836" y="189"/>
                  </a:lnTo>
                  <a:lnTo>
                    <a:pt x="2458" y="315"/>
                  </a:lnTo>
                  <a:lnTo>
                    <a:pt x="2101" y="483"/>
                  </a:lnTo>
                  <a:lnTo>
                    <a:pt x="1786" y="693"/>
                  </a:lnTo>
                  <a:lnTo>
                    <a:pt x="1471" y="924"/>
                  </a:lnTo>
                  <a:lnTo>
                    <a:pt x="1176" y="1197"/>
                  </a:lnTo>
                  <a:lnTo>
                    <a:pt x="924" y="1471"/>
                  </a:lnTo>
                  <a:lnTo>
                    <a:pt x="693" y="1786"/>
                  </a:lnTo>
                  <a:lnTo>
                    <a:pt x="483" y="2122"/>
                  </a:lnTo>
                  <a:lnTo>
                    <a:pt x="315" y="2479"/>
                  </a:lnTo>
                  <a:lnTo>
                    <a:pt x="189" y="2857"/>
                  </a:lnTo>
                  <a:lnTo>
                    <a:pt x="84" y="3256"/>
                  </a:lnTo>
                  <a:lnTo>
                    <a:pt x="21" y="3655"/>
                  </a:lnTo>
                  <a:lnTo>
                    <a:pt x="0" y="4075"/>
                  </a:lnTo>
                  <a:lnTo>
                    <a:pt x="21" y="4496"/>
                  </a:lnTo>
                  <a:lnTo>
                    <a:pt x="84" y="4895"/>
                  </a:lnTo>
                  <a:lnTo>
                    <a:pt x="189" y="5273"/>
                  </a:lnTo>
                  <a:lnTo>
                    <a:pt x="315" y="5651"/>
                  </a:lnTo>
                  <a:lnTo>
                    <a:pt x="483" y="6008"/>
                  </a:lnTo>
                  <a:lnTo>
                    <a:pt x="693" y="6344"/>
                  </a:lnTo>
                  <a:lnTo>
                    <a:pt x="924" y="6659"/>
                  </a:lnTo>
                  <a:lnTo>
                    <a:pt x="1176" y="6954"/>
                  </a:lnTo>
                  <a:lnTo>
                    <a:pt x="1471" y="7206"/>
                  </a:lnTo>
                  <a:lnTo>
                    <a:pt x="1786" y="7458"/>
                  </a:lnTo>
                  <a:lnTo>
                    <a:pt x="2101" y="7647"/>
                  </a:lnTo>
                  <a:lnTo>
                    <a:pt x="2458" y="7836"/>
                  </a:lnTo>
                  <a:lnTo>
                    <a:pt x="2836" y="7962"/>
                  </a:lnTo>
                  <a:lnTo>
                    <a:pt x="3214" y="8067"/>
                  </a:lnTo>
                  <a:lnTo>
                    <a:pt x="3613" y="8130"/>
                  </a:lnTo>
                  <a:lnTo>
                    <a:pt x="4012" y="8151"/>
                  </a:lnTo>
                  <a:lnTo>
                    <a:pt x="4433" y="8130"/>
                  </a:lnTo>
                  <a:lnTo>
                    <a:pt x="4832" y="8067"/>
                  </a:lnTo>
                  <a:lnTo>
                    <a:pt x="5210" y="7962"/>
                  </a:lnTo>
                  <a:lnTo>
                    <a:pt x="5588" y="7836"/>
                  </a:lnTo>
                  <a:lnTo>
                    <a:pt x="5924" y="7647"/>
                  </a:lnTo>
                  <a:lnTo>
                    <a:pt x="6260" y="7458"/>
                  </a:lnTo>
                  <a:lnTo>
                    <a:pt x="6575" y="7206"/>
                  </a:lnTo>
                  <a:lnTo>
                    <a:pt x="6848" y="6954"/>
                  </a:lnTo>
                  <a:lnTo>
                    <a:pt x="7122" y="6659"/>
                  </a:lnTo>
                  <a:lnTo>
                    <a:pt x="7353" y="6344"/>
                  </a:lnTo>
                  <a:lnTo>
                    <a:pt x="7542" y="6008"/>
                  </a:lnTo>
                  <a:lnTo>
                    <a:pt x="7710" y="5651"/>
                  </a:lnTo>
                  <a:lnTo>
                    <a:pt x="7857" y="5273"/>
                  </a:lnTo>
                  <a:lnTo>
                    <a:pt x="7941" y="4895"/>
                  </a:lnTo>
                  <a:lnTo>
                    <a:pt x="8004" y="4496"/>
                  </a:lnTo>
                  <a:lnTo>
                    <a:pt x="8025" y="4075"/>
                  </a:lnTo>
                  <a:lnTo>
                    <a:pt x="8004" y="3655"/>
                  </a:lnTo>
                  <a:lnTo>
                    <a:pt x="7941" y="3256"/>
                  </a:lnTo>
                  <a:lnTo>
                    <a:pt x="7857" y="2857"/>
                  </a:lnTo>
                  <a:lnTo>
                    <a:pt x="7710" y="2479"/>
                  </a:lnTo>
                  <a:lnTo>
                    <a:pt x="7542" y="2122"/>
                  </a:lnTo>
                  <a:lnTo>
                    <a:pt x="7353" y="1786"/>
                  </a:lnTo>
                  <a:lnTo>
                    <a:pt x="7122" y="1471"/>
                  </a:lnTo>
                  <a:lnTo>
                    <a:pt x="6848" y="1197"/>
                  </a:lnTo>
                  <a:lnTo>
                    <a:pt x="6575" y="924"/>
                  </a:lnTo>
                  <a:lnTo>
                    <a:pt x="6260" y="693"/>
                  </a:lnTo>
                  <a:lnTo>
                    <a:pt x="5924" y="483"/>
                  </a:lnTo>
                  <a:lnTo>
                    <a:pt x="5588" y="315"/>
                  </a:lnTo>
                  <a:lnTo>
                    <a:pt x="5210" y="189"/>
                  </a:lnTo>
                  <a:lnTo>
                    <a:pt x="4832" y="84"/>
                  </a:lnTo>
                  <a:lnTo>
                    <a:pt x="4433" y="21"/>
                  </a:lnTo>
                  <a:lnTo>
                    <a:pt x="4012" y="0"/>
                  </a:lnTo>
                  <a:close/>
                </a:path>
              </a:pathLst>
            </a:custGeom>
            <a:solidFill>
              <a:srgbClr val="FFAD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42"/>
            <p:cNvSpPr/>
            <p:nvPr/>
          </p:nvSpPr>
          <p:spPr>
            <a:xfrm>
              <a:off x="3644025" y="1134600"/>
              <a:ext cx="262075" cy="250550"/>
            </a:xfrm>
            <a:custGeom>
              <a:avLst/>
              <a:gdLst/>
              <a:ahLst/>
              <a:cxnLst/>
              <a:rect l="l" t="t" r="r" b="b"/>
              <a:pathLst>
                <a:path w="10483" h="10022" extrusionOk="0">
                  <a:moveTo>
                    <a:pt x="5252" y="1"/>
                  </a:moveTo>
                  <a:lnTo>
                    <a:pt x="4979" y="22"/>
                  </a:lnTo>
                  <a:lnTo>
                    <a:pt x="4706" y="43"/>
                  </a:lnTo>
                  <a:lnTo>
                    <a:pt x="4454" y="64"/>
                  </a:lnTo>
                  <a:lnTo>
                    <a:pt x="4202" y="106"/>
                  </a:lnTo>
                  <a:lnTo>
                    <a:pt x="3950" y="169"/>
                  </a:lnTo>
                  <a:lnTo>
                    <a:pt x="3697" y="253"/>
                  </a:lnTo>
                  <a:lnTo>
                    <a:pt x="3445" y="337"/>
                  </a:lnTo>
                  <a:lnTo>
                    <a:pt x="3214" y="421"/>
                  </a:lnTo>
                  <a:lnTo>
                    <a:pt x="2752" y="652"/>
                  </a:lnTo>
                  <a:lnTo>
                    <a:pt x="2311" y="925"/>
                  </a:lnTo>
                  <a:lnTo>
                    <a:pt x="1912" y="1219"/>
                  </a:lnTo>
                  <a:lnTo>
                    <a:pt x="1534" y="1576"/>
                  </a:lnTo>
                  <a:lnTo>
                    <a:pt x="1198" y="1955"/>
                  </a:lnTo>
                  <a:lnTo>
                    <a:pt x="903" y="2354"/>
                  </a:lnTo>
                  <a:lnTo>
                    <a:pt x="630" y="2795"/>
                  </a:lnTo>
                  <a:lnTo>
                    <a:pt x="420" y="3257"/>
                  </a:lnTo>
                  <a:lnTo>
                    <a:pt x="315" y="3509"/>
                  </a:lnTo>
                  <a:lnTo>
                    <a:pt x="231" y="3761"/>
                  </a:lnTo>
                  <a:lnTo>
                    <a:pt x="168" y="4013"/>
                  </a:lnTo>
                  <a:lnTo>
                    <a:pt x="105" y="4265"/>
                  </a:lnTo>
                  <a:lnTo>
                    <a:pt x="63" y="4517"/>
                  </a:lnTo>
                  <a:lnTo>
                    <a:pt x="21" y="4791"/>
                  </a:lnTo>
                  <a:lnTo>
                    <a:pt x="0" y="5064"/>
                  </a:lnTo>
                  <a:lnTo>
                    <a:pt x="0" y="5337"/>
                  </a:lnTo>
                  <a:lnTo>
                    <a:pt x="0" y="9706"/>
                  </a:lnTo>
                  <a:lnTo>
                    <a:pt x="21" y="10000"/>
                  </a:lnTo>
                  <a:lnTo>
                    <a:pt x="861" y="10021"/>
                  </a:lnTo>
                  <a:lnTo>
                    <a:pt x="1576" y="10000"/>
                  </a:lnTo>
                  <a:lnTo>
                    <a:pt x="2290" y="9958"/>
                  </a:lnTo>
                  <a:lnTo>
                    <a:pt x="2983" y="9895"/>
                  </a:lnTo>
                  <a:lnTo>
                    <a:pt x="3676" y="9790"/>
                  </a:lnTo>
                  <a:lnTo>
                    <a:pt x="4349" y="9664"/>
                  </a:lnTo>
                  <a:lnTo>
                    <a:pt x="5000" y="9496"/>
                  </a:lnTo>
                  <a:lnTo>
                    <a:pt x="5651" y="9307"/>
                  </a:lnTo>
                  <a:lnTo>
                    <a:pt x="6260" y="9097"/>
                  </a:lnTo>
                  <a:lnTo>
                    <a:pt x="6870" y="8845"/>
                  </a:lnTo>
                  <a:lnTo>
                    <a:pt x="7458" y="8593"/>
                  </a:lnTo>
                  <a:lnTo>
                    <a:pt x="8025" y="8299"/>
                  </a:lnTo>
                  <a:lnTo>
                    <a:pt x="8571" y="7963"/>
                  </a:lnTo>
                  <a:lnTo>
                    <a:pt x="9075" y="7627"/>
                  </a:lnTo>
                  <a:lnTo>
                    <a:pt x="9580" y="7248"/>
                  </a:lnTo>
                  <a:lnTo>
                    <a:pt x="10042" y="6849"/>
                  </a:lnTo>
                  <a:lnTo>
                    <a:pt x="10483" y="6408"/>
                  </a:lnTo>
                  <a:lnTo>
                    <a:pt x="10483" y="5337"/>
                  </a:lnTo>
                  <a:lnTo>
                    <a:pt x="10483" y="5064"/>
                  </a:lnTo>
                  <a:lnTo>
                    <a:pt x="10462" y="4791"/>
                  </a:lnTo>
                  <a:lnTo>
                    <a:pt x="10420" y="4517"/>
                  </a:lnTo>
                  <a:lnTo>
                    <a:pt x="10378" y="4265"/>
                  </a:lnTo>
                  <a:lnTo>
                    <a:pt x="10315" y="4013"/>
                  </a:lnTo>
                  <a:lnTo>
                    <a:pt x="10252" y="3761"/>
                  </a:lnTo>
                  <a:lnTo>
                    <a:pt x="10168" y="3509"/>
                  </a:lnTo>
                  <a:lnTo>
                    <a:pt x="10084" y="3257"/>
                  </a:lnTo>
                  <a:lnTo>
                    <a:pt x="9853" y="2795"/>
                  </a:lnTo>
                  <a:lnTo>
                    <a:pt x="9601" y="2354"/>
                  </a:lnTo>
                  <a:lnTo>
                    <a:pt x="9285" y="1955"/>
                  </a:lnTo>
                  <a:lnTo>
                    <a:pt x="8949" y="1576"/>
                  </a:lnTo>
                  <a:lnTo>
                    <a:pt x="8571" y="1219"/>
                  </a:lnTo>
                  <a:lnTo>
                    <a:pt x="8172" y="925"/>
                  </a:lnTo>
                  <a:lnTo>
                    <a:pt x="7731" y="652"/>
                  </a:lnTo>
                  <a:lnTo>
                    <a:pt x="7290" y="421"/>
                  </a:lnTo>
                  <a:lnTo>
                    <a:pt x="7038" y="337"/>
                  </a:lnTo>
                  <a:lnTo>
                    <a:pt x="6807" y="253"/>
                  </a:lnTo>
                  <a:lnTo>
                    <a:pt x="6554" y="169"/>
                  </a:lnTo>
                  <a:lnTo>
                    <a:pt x="6302" y="106"/>
                  </a:lnTo>
                  <a:lnTo>
                    <a:pt x="6050" y="64"/>
                  </a:lnTo>
                  <a:lnTo>
                    <a:pt x="5777" y="43"/>
                  </a:lnTo>
                  <a:lnTo>
                    <a:pt x="5525" y="22"/>
                  </a:lnTo>
                  <a:lnTo>
                    <a:pt x="5252" y="1"/>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42"/>
            <p:cNvSpPr/>
            <p:nvPr/>
          </p:nvSpPr>
          <p:spPr>
            <a:xfrm>
              <a:off x="3392975" y="466050"/>
              <a:ext cx="621325" cy="862375"/>
            </a:xfrm>
            <a:custGeom>
              <a:avLst/>
              <a:gdLst/>
              <a:ahLst/>
              <a:cxnLst/>
              <a:rect l="l" t="t" r="r" b="b"/>
              <a:pathLst>
                <a:path w="24853" h="34495" extrusionOk="0">
                  <a:moveTo>
                    <a:pt x="12416" y="0"/>
                  </a:moveTo>
                  <a:lnTo>
                    <a:pt x="11786" y="21"/>
                  </a:lnTo>
                  <a:lnTo>
                    <a:pt x="11156" y="63"/>
                  </a:lnTo>
                  <a:lnTo>
                    <a:pt x="10525" y="147"/>
                  </a:lnTo>
                  <a:lnTo>
                    <a:pt x="9916" y="252"/>
                  </a:lnTo>
                  <a:lnTo>
                    <a:pt x="9328" y="399"/>
                  </a:lnTo>
                  <a:lnTo>
                    <a:pt x="8740" y="567"/>
                  </a:lnTo>
                  <a:lnTo>
                    <a:pt x="8151" y="778"/>
                  </a:lnTo>
                  <a:lnTo>
                    <a:pt x="7584" y="1009"/>
                  </a:lnTo>
                  <a:lnTo>
                    <a:pt x="7038" y="1261"/>
                  </a:lnTo>
                  <a:lnTo>
                    <a:pt x="6513" y="1534"/>
                  </a:lnTo>
                  <a:lnTo>
                    <a:pt x="5988" y="1849"/>
                  </a:lnTo>
                  <a:lnTo>
                    <a:pt x="5484" y="2164"/>
                  </a:lnTo>
                  <a:lnTo>
                    <a:pt x="5000" y="2521"/>
                  </a:lnTo>
                  <a:lnTo>
                    <a:pt x="4517" y="2899"/>
                  </a:lnTo>
                  <a:lnTo>
                    <a:pt x="4076" y="3298"/>
                  </a:lnTo>
                  <a:lnTo>
                    <a:pt x="3635" y="3719"/>
                  </a:lnTo>
                  <a:lnTo>
                    <a:pt x="3236" y="4160"/>
                  </a:lnTo>
                  <a:lnTo>
                    <a:pt x="2837" y="4601"/>
                  </a:lnTo>
                  <a:lnTo>
                    <a:pt x="2479" y="5084"/>
                  </a:lnTo>
                  <a:lnTo>
                    <a:pt x="2122" y="5588"/>
                  </a:lnTo>
                  <a:lnTo>
                    <a:pt x="1807" y="6092"/>
                  </a:lnTo>
                  <a:lnTo>
                    <a:pt x="1492" y="6618"/>
                  </a:lnTo>
                  <a:lnTo>
                    <a:pt x="1219" y="7164"/>
                  </a:lnTo>
                  <a:lnTo>
                    <a:pt x="967" y="7731"/>
                  </a:lnTo>
                  <a:lnTo>
                    <a:pt x="757" y="8298"/>
                  </a:lnTo>
                  <a:lnTo>
                    <a:pt x="547" y="8886"/>
                  </a:lnTo>
                  <a:lnTo>
                    <a:pt x="379" y="9475"/>
                  </a:lnTo>
                  <a:lnTo>
                    <a:pt x="253" y="10084"/>
                  </a:lnTo>
                  <a:lnTo>
                    <a:pt x="127" y="10714"/>
                  </a:lnTo>
                  <a:lnTo>
                    <a:pt x="64" y="11344"/>
                  </a:lnTo>
                  <a:lnTo>
                    <a:pt x="1" y="11975"/>
                  </a:lnTo>
                  <a:lnTo>
                    <a:pt x="1" y="12626"/>
                  </a:lnTo>
                  <a:lnTo>
                    <a:pt x="1" y="23655"/>
                  </a:lnTo>
                  <a:lnTo>
                    <a:pt x="1" y="24285"/>
                  </a:lnTo>
                  <a:lnTo>
                    <a:pt x="64" y="24915"/>
                  </a:lnTo>
                  <a:lnTo>
                    <a:pt x="127" y="25524"/>
                  </a:lnTo>
                  <a:lnTo>
                    <a:pt x="253" y="26113"/>
                  </a:lnTo>
                  <a:lnTo>
                    <a:pt x="379" y="26680"/>
                  </a:lnTo>
                  <a:lnTo>
                    <a:pt x="547" y="27226"/>
                  </a:lnTo>
                  <a:lnTo>
                    <a:pt x="757" y="27751"/>
                  </a:lnTo>
                  <a:lnTo>
                    <a:pt x="967" y="28276"/>
                  </a:lnTo>
                  <a:lnTo>
                    <a:pt x="1219" y="28760"/>
                  </a:lnTo>
                  <a:lnTo>
                    <a:pt x="1492" y="29243"/>
                  </a:lnTo>
                  <a:lnTo>
                    <a:pt x="1807" y="29705"/>
                  </a:lnTo>
                  <a:lnTo>
                    <a:pt x="2122" y="30125"/>
                  </a:lnTo>
                  <a:lnTo>
                    <a:pt x="2479" y="30545"/>
                  </a:lnTo>
                  <a:lnTo>
                    <a:pt x="2837" y="30944"/>
                  </a:lnTo>
                  <a:lnTo>
                    <a:pt x="3236" y="31322"/>
                  </a:lnTo>
                  <a:lnTo>
                    <a:pt x="3635" y="31680"/>
                  </a:lnTo>
                  <a:lnTo>
                    <a:pt x="4076" y="32016"/>
                  </a:lnTo>
                  <a:lnTo>
                    <a:pt x="4517" y="32331"/>
                  </a:lnTo>
                  <a:lnTo>
                    <a:pt x="5000" y="32625"/>
                  </a:lnTo>
                  <a:lnTo>
                    <a:pt x="5484" y="32898"/>
                  </a:lnTo>
                  <a:lnTo>
                    <a:pt x="5988" y="33150"/>
                  </a:lnTo>
                  <a:lnTo>
                    <a:pt x="6513" y="33381"/>
                  </a:lnTo>
                  <a:lnTo>
                    <a:pt x="7038" y="33591"/>
                  </a:lnTo>
                  <a:lnTo>
                    <a:pt x="7584" y="33780"/>
                  </a:lnTo>
                  <a:lnTo>
                    <a:pt x="8151" y="33927"/>
                  </a:lnTo>
                  <a:lnTo>
                    <a:pt x="8740" y="34074"/>
                  </a:lnTo>
                  <a:lnTo>
                    <a:pt x="9328" y="34201"/>
                  </a:lnTo>
                  <a:lnTo>
                    <a:pt x="9916" y="34306"/>
                  </a:lnTo>
                  <a:lnTo>
                    <a:pt x="10525" y="34390"/>
                  </a:lnTo>
                  <a:lnTo>
                    <a:pt x="11156" y="34453"/>
                  </a:lnTo>
                  <a:lnTo>
                    <a:pt x="11786" y="34474"/>
                  </a:lnTo>
                  <a:lnTo>
                    <a:pt x="12416" y="34495"/>
                  </a:lnTo>
                  <a:lnTo>
                    <a:pt x="13046" y="34474"/>
                  </a:lnTo>
                  <a:lnTo>
                    <a:pt x="13676" y="34453"/>
                  </a:lnTo>
                  <a:lnTo>
                    <a:pt x="14307" y="34390"/>
                  </a:lnTo>
                  <a:lnTo>
                    <a:pt x="14916" y="34306"/>
                  </a:lnTo>
                  <a:lnTo>
                    <a:pt x="15504" y="34201"/>
                  </a:lnTo>
                  <a:lnTo>
                    <a:pt x="16092" y="34074"/>
                  </a:lnTo>
                  <a:lnTo>
                    <a:pt x="16681" y="33927"/>
                  </a:lnTo>
                  <a:lnTo>
                    <a:pt x="17248" y="33780"/>
                  </a:lnTo>
                  <a:lnTo>
                    <a:pt x="17794" y="33591"/>
                  </a:lnTo>
                  <a:lnTo>
                    <a:pt x="18319" y="33381"/>
                  </a:lnTo>
                  <a:lnTo>
                    <a:pt x="18844" y="33150"/>
                  </a:lnTo>
                  <a:lnTo>
                    <a:pt x="19348" y="32898"/>
                  </a:lnTo>
                  <a:lnTo>
                    <a:pt x="19832" y="32625"/>
                  </a:lnTo>
                  <a:lnTo>
                    <a:pt x="20315" y="32331"/>
                  </a:lnTo>
                  <a:lnTo>
                    <a:pt x="20756" y="32016"/>
                  </a:lnTo>
                  <a:lnTo>
                    <a:pt x="21197" y="31680"/>
                  </a:lnTo>
                  <a:lnTo>
                    <a:pt x="21596" y="31322"/>
                  </a:lnTo>
                  <a:lnTo>
                    <a:pt x="21995" y="30944"/>
                  </a:lnTo>
                  <a:lnTo>
                    <a:pt x="22374" y="30545"/>
                  </a:lnTo>
                  <a:lnTo>
                    <a:pt x="22710" y="30125"/>
                  </a:lnTo>
                  <a:lnTo>
                    <a:pt x="23046" y="29705"/>
                  </a:lnTo>
                  <a:lnTo>
                    <a:pt x="23340" y="29243"/>
                  </a:lnTo>
                  <a:lnTo>
                    <a:pt x="23613" y="28760"/>
                  </a:lnTo>
                  <a:lnTo>
                    <a:pt x="23865" y="28276"/>
                  </a:lnTo>
                  <a:lnTo>
                    <a:pt x="24075" y="27751"/>
                  </a:lnTo>
                  <a:lnTo>
                    <a:pt x="24285" y="27226"/>
                  </a:lnTo>
                  <a:lnTo>
                    <a:pt x="24453" y="26680"/>
                  </a:lnTo>
                  <a:lnTo>
                    <a:pt x="24579" y="26113"/>
                  </a:lnTo>
                  <a:lnTo>
                    <a:pt x="24705" y="25524"/>
                  </a:lnTo>
                  <a:lnTo>
                    <a:pt x="24768" y="24915"/>
                  </a:lnTo>
                  <a:lnTo>
                    <a:pt x="24831" y="24285"/>
                  </a:lnTo>
                  <a:lnTo>
                    <a:pt x="24852" y="23655"/>
                  </a:lnTo>
                  <a:lnTo>
                    <a:pt x="24852" y="12626"/>
                  </a:lnTo>
                  <a:lnTo>
                    <a:pt x="24831" y="11975"/>
                  </a:lnTo>
                  <a:lnTo>
                    <a:pt x="24768" y="11344"/>
                  </a:lnTo>
                  <a:lnTo>
                    <a:pt x="24705" y="10714"/>
                  </a:lnTo>
                  <a:lnTo>
                    <a:pt x="24579" y="10084"/>
                  </a:lnTo>
                  <a:lnTo>
                    <a:pt x="24453" y="9475"/>
                  </a:lnTo>
                  <a:lnTo>
                    <a:pt x="24285" y="8886"/>
                  </a:lnTo>
                  <a:lnTo>
                    <a:pt x="24075" y="8298"/>
                  </a:lnTo>
                  <a:lnTo>
                    <a:pt x="23865" y="7731"/>
                  </a:lnTo>
                  <a:lnTo>
                    <a:pt x="23613" y="7164"/>
                  </a:lnTo>
                  <a:lnTo>
                    <a:pt x="23340" y="6618"/>
                  </a:lnTo>
                  <a:lnTo>
                    <a:pt x="23046" y="6092"/>
                  </a:lnTo>
                  <a:lnTo>
                    <a:pt x="22710" y="5588"/>
                  </a:lnTo>
                  <a:lnTo>
                    <a:pt x="22374" y="5084"/>
                  </a:lnTo>
                  <a:lnTo>
                    <a:pt x="21995" y="4601"/>
                  </a:lnTo>
                  <a:lnTo>
                    <a:pt x="21596" y="4160"/>
                  </a:lnTo>
                  <a:lnTo>
                    <a:pt x="21197" y="3719"/>
                  </a:lnTo>
                  <a:lnTo>
                    <a:pt x="20756" y="3298"/>
                  </a:lnTo>
                  <a:lnTo>
                    <a:pt x="20315" y="2899"/>
                  </a:lnTo>
                  <a:lnTo>
                    <a:pt x="19832" y="2521"/>
                  </a:lnTo>
                  <a:lnTo>
                    <a:pt x="19348" y="2164"/>
                  </a:lnTo>
                  <a:lnTo>
                    <a:pt x="18844" y="1849"/>
                  </a:lnTo>
                  <a:lnTo>
                    <a:pt x="18319" y="1534"/>
                  </a:lnTo>
                  <a:lnTo>
                    <a:pt x="17794" y="1261"/>
                  </a:lnTo>
                  <a:lnTo>
                    <a:pt x="17248" y="1009"/>
                  </a:lnTo>
                  <a:lnTo>
                    <a:pt x="16681" y="778"/>
                  </a:lnTo>
                  <a:lnTo>
                    <a:pt x="16092" y="567"/>
                  </a:lnTo>
                  <a:lnTo>
                    <a:pt x="15504" y="399"/>
                  </a:lnTo>
                  <a:lnTo>
                    <a:pt x="14916" y="252"/>
                  </a:lnTo>
                  <a:lnTo>
                    <a:pt x="14307" y="147"/>
                  </a:lnTo>
                  <a:lnTo>
                    <a:pt x="13676" y="63"/>
                  </a:lnTo>
                  <a:lnTo>
                    <a:pt x="13046" y="21"/>
                  </a:lnTo>
                  <a:lnTo>
                    <a:pt x="12416"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42"/>
            <p:cNvSpPr/>
            <p:nvPr/>
          </p:nvSpPr>
          <p:spPr>
            <a:xfrm>
              <a:off x="3392975" y="466050"/>
              <a:ext cx="621325" cy="862375"/>
            </a:xfrm>
            <a:custGeom>
              <a:avLst/>
              <a:gdLst/>
              <a:ahLst/>
              <a:cxnLst/>
              <a:rect l="l" t="t" r="r" b="b"/>
              <a:pathLst>
                <a:path w="24853" h="34495" fill="none" extrusionOk="0">
                  <a:moveTo>
                    <a:pt x="12416" y="0"/>
                  </a:moveTo>
                  <a:lnTo>
                    <a:pt x="12416" y="0"/>
                  </a:lnTo>
                  <a:lnTo>
                    <a:pt x="12416" y="0"/>
                  </a:lnTo>
                  <a:lnTo>
                    <a:pt x="13046" y="21"/>
                  </a:lnTo>
                  <a:lnTo>
                    <a:pt x="13676" y="63"/>
                  </a:lnTo>
                  <a:lnTo>
                    <a:pt x="14307" y="147"/>
                  </a:lnTo>
                  <a:lnTo>
                    <a:pt x="14916" y="252"/>
                  </a:lnTo>
                  <a:lnTo>
                    <a:pt x="15504" y="399"/>
                  </a:lnTo>
                  <a:lnTo>
                    <a:pt x="16092" y="567"/>
                  </a:lnTo>
                  <a:lnTo>
                    <a:pt x="16681" y="778"/>
                  </a:lnTo>
                  <a:lnTo>
                    <a:pt x="17248" y="1009"/>
                  </a:lnTo>
                  <a:lnTo>
                    <a:pt x="17794" y="1261"/>
                  </a:lnTo>
                  <a:lnTo>
                    <a:pt x="18319" y="1534"/>
                  </a:lnTo>
                  <a:lnTo>
                    <a:pt x="18844" y="1849"/>
                  </a:lnTo>
                  <a:lnTo>
                    <a:pt x="19348" y="2164"/>
                  </a:lnTo>
                  <a:lnTo>
                    <a:pt x="19832" y="2521"/>
                  </a:lnTo>
                  <a:lnTo>
                    <a:pt x="20315" y="2899"/>
                  </a:lnTo>
                  <a:lnTo>
                    <a:pt x="20756" y="3298"/>
                  </a:lnTo>
                  <a:lnTo>
                    <a:pt x="21197" y="3719"/>
                  </a:lnTo>
                  <a:lnTo>
                    <a:pt x="21596" y="4160"/>
                  </a:lnTo>
                  <a:lnTo>
                    <a:pt x="21995" y="4601"/>
                  </a:lnTo>
                  <a:lnTo>
                    <a:pt x="22374" y="5084"/>
                  </a:lnTo>
                  <a:lnTo>
                    <a:pt x="22710" y="5588"/>
                  </a:lnTo>
                  <a:lnTo>
                    <a:pt x="23046" y="6092"/>
                  </a:lnTo>
                  <a:lnTo>
                    <a:pt x="23340" y="6618"/>
                  </a:lnTo>
                  <a:lnTo>
                    <a:pt x="23613" y="7164"/>
                  </a:lnTo>
                  <a:lnTo>
                    <a:pt x="23865" y="7731"/>
                  </a:lnTo>
                  <a:lnTo>
                    <a:pt x="24075" y="8298"/>
                  </a:lnTo>
                  <a:lnTo>
                    <a:pt x="24285" y="8886"/>
                  </a:lnTo>
                  <a:lnTo>
                    <a:pt x="24453" y="9475"/>
                  </a:lnTo>
                  <a:lnTo>
                    <a:pt x="24579" y="10084"/>
                  </a:lnTo>
                  <a:lnTo>
                    <a:pt x="24705" y="10714"/>
                  </a:lnTo>
                  <a:lnTo>
                    <a:pt x="24768" y="11344"/>
                  </a:lnTo>
                  <a:lnTo>
                    <a:pt x="24831" y="11975"/>
                  </a:lnTo>
                  <a:lnTo>
                    <a:pt x="24852" y="12626"/>
                  </a:lnTo>
                  <a:lnTo>
                    <a:pt x="24852" y="23655"/>
                  </a:lnTo>
                  <a:lnTo>
                    <a:pt x="24852" y="23655"/>
                  </a:lnTo>
                  <a:lnTo>
                    <a:pt x="24831" y="24285"/>
                  </a:lnTo>
                  <a:lnTo>
                    <a:pt x="24768" y="24915"/>
                  </a:lnTo>
                  <a:lnTo>
                    <a:pt x="24705" y="25524"/>
                  </a:lnTo>
                  <a:lnTo>
                    <a:pt x="24579" y="26113"/>
                  </a:lnTo>
                  <a:lnTo>
                    <a:pt x="24453" y="26680"/>
                  </a:lnTo>
                  <a:lnTo>
                    <a:pt x="24285" y="27226"/>
                  </a:lnTo>
                  <a:lnTo>
                    <a:pt x="24075" y="27751"/>
                  </a:lnTo>
                  <a:lnTo>
                    <a:pt x="23865" y="28276"/>
                  </a:lnTo>
                  <a:lnTo>
                    <a:pt x="23613" y="28760"/>
                  </a:lnTo>
                  <a:lnTo>
                    <a:pt x="23340" y="29243"/>
                  </a:lnTo>
                  <a:lnTo>
                    <a:pt x="23046" y="29705"/>
                  </a:lnTo>
                  <a:lnTo>
                    <a:pt x="22710" y="30125"/>
                  </a:lnTo>
                  <a:lnTo>
                    <a:pt x="22374" y="30545"/>
                  </a:lnTo>
                  <a:lnTo>
                    <a:pt x="21995" y="30944"/>
                  </a:lnTo>
                  <a:lnTo>
                    <a:pt x="21596" y="31322"/>
                  </a:lnTo>
                  <a:lnTo>
                    <a:pt x="21197" y="31680"/>
                  </a:lnTo>
                  <a:lnTo>
                    <a:pt x="20756" y="32016"/>
                  </a:lnTo>
                  <a:lnTo>
                    <a:pt x="20315" y="32331"/>
                  </a:lnTo>
                  <a:lnTo>
                    <a:pt x="19832" y="32625"/>
                  </a:lnTo>
                  <a:lnTo>
                    <a:pt x="19348" y="32898"/>
                  </a:lnTo>
                  <a:lnTo>
                    <a:pt x="18844" y="33150"/>
                  </a:lnTo>
                  <a:lnTo>
                    <a:pt x="18319" y="33381"/>
                  </a:lnTo>
                  <a:lnTo>
                    <a:pt x="17794" y="33591"/>
                  </a:lnTo>
                  <a:lnTo>
                    <a:pt x="17248" y="33780"/>
                  </a:lnTo>
                  <a:lnTo>
                    <a:pt x="16681" y="33927"/>
                  </a:lnTo>
                  <a:lnTo>
                    <a:pt x="16092" y="34074"/>
                  </a:lnTo>
                  <a:lnTo>
                    <a:pt x="15504" y="34201"/>
                  </a:lnTo>
                  <a:lnTo>
                    <a:pt x="14916" y="34306"/>
                  </a:lnTo>
                  <a:lnTo>
                    <a:pt x="14307" y="34390"/>
                  </a:lnTo>
                  <a:lnTo>
                    <a:pt x="13676" y="34453"/>
                  </a:lnTo>
                  <a:lnTo>
                    <a:pt x="13046" y="34474"/>
                  </a:lnTo>
                  <a:lnTo>
                    <a:pt x="12416" y="34495"/>
                  </a:lnTo>
                  <a:lnTo>
                    <a:pt x="12416" y="34495"/>
                  </a:lnTo>
                  <a:lnTo>
                    <a:pt x="11786" y="34474"/>
                  </a:lnTo>
                  <a:lnTo>
                    <a:pt x="11156" y="34453"/>
                  </a:lnTo>
                  <a:lnTo>
                    <a:pt x="10525" y="34390"/>
                  </a:lnTo>
                  <a:lnTo>
                    <a:pt x="9916" y="34306"/>
                  </a:lnTo>
                  <a:lnTo>
                    <a:pt x="9328" y="34201"/>
                  </a:lnTo>
                  <a:lnTo>
                    <a:pt x="8740" y="34074"/>
                  </a:lnTo>
                  <a:lnTo>
                    <a:pt x="8151" y="33927"/>
                  </a:lnTo>
                  <a:lnTo>
                    <a:pt x="7584" y="33780"/>
                  </a:lnTo>
                  <a:lnTo>
                    <a:pt x="7038" y="33591"/>
                  </a:lnTo>
                  <a:lnTo>
                    <a:pt x="6513" y="33381"/>
                  </a:lnTo>
                  <a:lnTo>
                    <a:pt x="5988" y="33150"/>
                  </a:lnTo>
                  <a:lnTo>
                    <a:pt x="5484" y="32898"/>
                  </a:lnTo>
                  <a:lnTo>
                    <a:pt x="5000" y="32625"/>
                  </a:lnTo>
                  <a:lnTo>
                    <a:pt x="4517" y="32331"/>
                  </a:lnTo>
                  <a:lnTo>
                    <a:pt x="4076" y="32016"/>
                  </a:lnTo>
                  <a:lnTo>
                    <a:pt x="3635" y="31680"/>
                  </a:lnTo>
                  <a:lnTo>
                    <a:pt x="3236" y="31322"/>
                  </a:lnTo>
                  <a:lnTo>
                    <a:pt x="2837" y="30944"/>
                  </a:lnTo>
                  <a:lnTo>
                    <a:pt x="2479" y="30545"/>
                  </a:lnTo>
                  <a:lnTo>
                    <a:pt x="2122" y="30125"/>
                  </a:lnTo>
                  <a:lnTo>
                    <a:pt x="1807" y="29705"/>
                  </a:lnTo>
                  <a:lnTo>
                    <a:pt x="1492" y="29243"/>
                  </a:lnTo>
                  <a:lnTo>
                    <a:pt x="1219" y="28760"/>
                  </a:lnTo>
                  <a:lnTo>
                    <a:pt x="967" y="28276"/>
                  </a:lnTo>
                  <a:lnTo>
                    <a:pt x="757" y="27751"/>
                  </a:lnTo>
                  <a:lnTo>
                    <a:pt x="547" y="27226"/>
                  </a:lnTo>
                  <a:lnTo>
                    <a:pt x="379" y="26680"/>
                  </a:lnTo>
                  <a:lnTo>
                    <a:pt x="253" y="26113"/>
                  </a:lnTo>
                  <a:lnTo>
                    <a:pt x="127" y="25524"/>
                  </a:lnTo>
                  <a:lnTo>
                    <a:pt x="64" y="24915"/>
                  </a:lnTo>
                  <a:lnTo>
                    <a:pt x="1" y="24285"/>
                  </a:lnTo>
                  <a:lnTo>
                    <a:pt x="1" y="23655"/>
                  </a:lnTo>
                  <a:lnTo>
                    <a:pt x="1" y="12626"/>
                  </a:lnTo>
                  <a:lnTo>
                    <a:pt x="1" y="12626"/>
                  </a:lnTo>
                  <a:lnTo>
                    <a:pt x="1" y="11975"/>
                  </a:lnTo>
                  <a:lnTo>
                    <a:pt x="64" y="11344"/>
                  </a:lnTo>
                  <a:lnTo>
                    <a:pt x="127" y="10714"/>
                  </a:lnTo>
                  <a:lnTo>
                    <a:pt x="253" y="10084"/>
                  </a:lnTo>
                  <a:lnTo>
                    <a:pt x="379" y="9475"/>
                  </a:lnTo>
                  <a:lnTo>
                    <a:pt x="547" y="8886"/>
                  </a:lnTo>
                  <a:lnTo>
                    <a:pt x="757" y="8298"/>
                  </a:lnTo>
                  <a:lnTo>
                    <a:pt x="967" y="7731"/>
                  </a:lnTo>
                  <a:lnTo>
                    <a:pt x="1219" y="7164"/>
                  </a:lnTo>
                  <a:lnTo>
                    <a:pt x="1492" y="6618"/>
                  </a:lnTo>
                  <a:lnTo>
                    <a:pt x="1807" y="6092"/>
                  </a:lnTo>
                  <a:lnTo>
                    <a:pt x="2122" y="5588"/>
                  </a:lnTo>
                  <a:lnTo>
                    <a:pt x="2479" y="5084"/>
                  </a:lnTo>
                  <a:lnTo>
                    <a:pt x="2837" y="4601"/>
                  </a:lnTo>
                  <a:lnTo>
                    <a:pt x="3236" y="4160"/>
                  </a:lnTo>
                  <a:lnTo>
                    <a:pt x="3635" y="3719"/>
                  </a:lnTo>
                  <a:lnTo>
                    <a:pt x="4076" y="3298"/>
                  </a:lnTo>
                  <a:lnTo>
                    <a:pt x="4517" y="2899"/>
                  </a:lnTo>
                  <a:lnTo>
                    <a:pt x="5000" y="2521"/>
                  </a:lnTo>
                  <a:lnTo>
                    <a:pt x="5484" y="2164"/>
                  </a:lnTo>
                  <a:lnTo>
                    <a:pt x="5988" y="1849"/>
                  </a:lnTo>
                  <a:lnTo>
                    <a:pt x="6513" y="1534"/>
                  </a:lnTo>
                  <a:lnTo>
                    <a:pt x="7038" y="1261"/>
                  </a:lnTo>
                  <a:lnTo>
                    <a:pt x="7584" y="1009"/>
                  </a:lnTo>
                  <a:lnTo>
                    <a:pt x="8151" y="778"/>
                  </a:lnTo>
                  <a:lnTo>
                    <a:pt x="8740" y="567"/>
                  </a:lnTo>
                  <a:lnTo>
                    <a:pt x="9328" y="399"/>
                  </a:lnTo>
                  <a:lnTo>
                    <a:pt x="9916" y="252"/>
                  </a:lnTo>
                  <a:lnTo>
                    <a:pt x="10525" y="147"/>
                  </a:lnTo>
                  <a:lnTo>
                    <a:pt x="11156" y="63"/>
                  </a:lnTo>
                  <a:lnTo>
                    <a:pt x="11786" y="21"/>
                  </a:lnTo>
                  <a:lnTo>
                    <a:pt x="1241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42"/>
            <p:cNvSpPr/>
            <p:nvPr/>
          </p:nvSpPr>
          <p:spPr>
            <a:xfrm>
              <a:off x="3400325" y="667725"/>
              <a:ext cx="613975" cy="660700"/>
            </a:xfrm>
            <a:custGeom>
              <a:avLst/>
              <a:gdLst/>
              <a:ahLst/>
              <a:cxnLst/>
              <a:rect l="l" t="t" r="r" b="b"/>
              <a:pathLst>
                <a:path w="24559" h="26428" extrusionOk="0">
                  <a:moveTo>
                    <a:pt x="23697" y="0"/>
                  </a:moveTo>
                  <a:lnTo>
                    <a:pt x="23865" y="735"/>
                  </a:lnTo>
                  <a:lnTo>
                    <a:pt x="23970" y="1492"/>
                  </a:lnTo>
                  <a:lnTo>
                    <a:pt x="24054" y="2248"/>
                  </a:lnTo>
                  <a:lnTo>
                    <a:pt x="24075" y="3046"/>
                  </a:lnTo>
                  <a:lnTo>
                    <a:pt x="24075" y="14054"/>
                  </a:lnTo>
                  <a:lnTo>
                    <a:pt x="24054" y="14705"/>
                  </a:lnTo>
                  <a:lnTo>
                    <a:pt x="24012" y="15315"/>
                  </a:lnTo>
                  <a:lnTo>
                    <a:pt x="23928" y="15924"/>
                  </a:lnTo>
                  <a:lnTo>
                    <a:pt x="23823" y="16512"/>
                  </a:lnTo>
                  <a:lnTo>
                    <a:pt x="23676" y="17079"/>
                  </a:lnTo>
                  <a:lnTo>
                    <a:pt x="23508" y="17646"/>
                  </a:lnTo>
                  <a:lnTo>
                    <a:pt x="23319" y="18172"/>
                  </a:lnTo>
                  <a:lnTo>
                    <a:pt x="23088" y="18676"/>
                  </a:lnTo>
                  <a:lnTo>
                    <a:pt x="22836" y="19180"/>
                  </a:lnTo>
                  <a:lnTo>
                    <a:pt x="22563" y="19642"/>
                  </a:lnTo>
                  <a:lnTo>
                    <a:pt x="22269" y="20104"/>
                  </a:lnTo>
                  <a:lnTo>
                    <a:pt x="21932" y="20546"/>
                  </a:lnTo>
                  <a:lnTo>
                    <a:pt x="21596" y="20945"/>
                  </a:lnTo>
                  <a:lnTo>
                    <a:pt x="21218" y="21344"/>
                  </a:lnTo>
                  <a:lnTo>
                    <a:pt x="20840" y="21722"/>
                  </a:lnTo>
                  <a:lnTo>
                    <a:pt x="20420" y="22079"/>
                  </a:lnTo>
                  <a:lnTo>
                    <a:pt x="19979" y="22415"/>
                  </a:lnTo>
                  <a:lnTo>
                    <a:pt x="19538" y="22730"/>
                  </a:lnTo>
                  <a:lnTo>
                    <a:pt x="19075" y="23024"/>
                  </a:lnTo>
                  <a:lnTo>
                    <a:pt x="18571" y="23297"/>
                  </a:lnTo>
                  <a:lnTo>
                    <a:pt x="18067" y="23550"/>
                  </a:lnTo>
                  <a:lnTo>
                    <a:pt x="17563" y="23781"/>
                  </a:lnTo>
                  <a:lnTo>
                    <a:pt x="17017" y="23991"/>
                  </a:lnTo>
                  <a:lnTo>
                    <a:pt x="16471" y="24180"/>
                  </a:lnTo>
                  <a:lnTo>
                    <a:pt x="15903" y="24348"/>
                  </a:lnTo>
                  <a:lnTo>
                    <a:pt x="15336" y="24495"/>
                  </a:lnTo>
                  <a:lnTo>
                    <a:pt x="14748" y="24621"/>
                  </a:lnTo>
                  <a:lnTo>
                    <a:pt x="14139" y="24705"/>
                  </a:lnTo>
                  <a:lnTo>
                    <a:pt x="13530" y="24789"/>
                  </a:lnTo>
                  <a:lnTo>
                    <a:pt x="12899" y="24852"/>
                  </a:lnTo>
                  <a:lnTo>
                    <a:pt x="12290" y="24894"/>
                  </a:lnTo>
                  <a:lnTo>
                    <a:pt x="11156" y="24894"/>
                  </a:lnTo>
                  <a:lnTo>
                    <a:pt x="10651" y="24873"/>
                  </a:lnTo>
                  <a:lnTo>
                    <a:pt x="10168" y="24831"/>
                  </a:lnTo>
                  <a:lnTo>
                    <a:pt x="9685" y="24789"/>
                  </a:lnTo>
                  <a:lnTo>
                    <a:pt x="9202" y="24726"/>
                  </a:lnTo>
                  <a:lnTo>
                    <a:pt x="8740" y="24642"/>
                  </a:lnTo>
                  <a:lnTo>
                    <a:pt x="8278" y="24558"/>
                  </a:lnTo>
                  <a:lnTo>
                    <a:pt x="7815" y="24453"/>
                  </a:lnTo>
                  <a:lnTo>
                    <a:pt x="7374" y="24348"/>
                  </a:lnTo>
                  <a:lnTo>
                    <a:pt x="6933" y="24222"/>
                  </a:lnTo>
                  <a:lnTo>
                    <a:pt x="6513" y="24075"/>
                  </a:lnTo>
                  <a:lnTo>
                    <a:pt x="6072" y="23928"/>
                  </a:lnTo>
                  <a:lnTo>
                    <a:pt x="5673" y="23760"/>
                  </a:lnTo>
                  <a:lnTo>
                    <a:pt x="5253" y="23571"/>
                  </a:lnTo>
                  <a:lnTo>
                    <a:pt x="4874" y="23382"/>
                  </a:lnTo>
                  <a:lnTo>
                    <a:pt x="4475" y="23171"/>
                  </a:lnTo>
                  <a:lnTo>
                    <a:pt x="4097" y="22961"/>
                  </a:lnTo>
                  <a:lnTo>
                    <a:pt x="3740" y="22730"/>
                  </a:lnTo>
                  <a:lnTo>
                    <a:pt x="3383" y="22478"/>
                  </a:lnTo>
                  <a:lnTo>
                    <a:pt x="3047" y="22226"/>
                  </a:lnTo>
                  <a:lnTo>
                    <a:pt x="2711" y="21953"/>
                  </a:lnTo>
                  <a:lnTo>
                    <a:pt x="2396" y="21680"/>
                  </a:lnTo>
                  <a:lnTo>
                    <a:pt x="2101" y="21386"/>
                  </a:lnTo>
                  <a:lnTo>
                    <a:pt x="1807" y="21071"/>
                  </a:lnTo>
                  <a:lnTo>
                    <a:pt x="1534" y="20756"/>
                  </a:lnTo>
                  <a:lnTo>
                    <a:pt x="1261" y="20440"/>
                  </a:lnTo>
                  <a:lnTo>
                    <a:pt x="1009" y="20083"/>
                  </a:lnTo>
                  <a:lnTo>
                    <a:pt x="778" y="19726"/>
                  </a:lnTo>
                  <a:lnTo>
                    <a:pt x="568" y="19369"/>
                  </a:lnTo>
                  <a:lnTo>
                    <a:pt x="358" y="18991"/>
                  </a:lnTo>
                  <a:lnTo>
                    <a:pt x="169" y="18613"/>
                  </a:lnTo>
                  <a:lnTo>
                    <a:pt x="1" y="18214"/>
                  </a:lnTo>
                  <a:lnTo>
                    <a:pt x="127" y="18697"/>
                  </a:lnTo>
                  <a:lnTo>
                    <a:pt x="274" y="19180"/>
                  </a:lnTo>
                  <a:lnTo>
                    <a:pt x="442" y="19642"/>
                  </a:lnTo>
                  <a:lnTo>
                    <a:pt x="631" y="20083"/>
                  </a:lnTo>
                  <a:lnTo>
                    <a:pt x="841" y="20503"/>
                  </a:lnTo>
                  <a:lnTo>
                    <a:pt x="1072" y="20924"/>
                  </a:lnTo>
                  <a:lnTo>
                    <a:pt x="1303" y="21344"/>
                  </a:lnTo>
                  <a:lnTo>
                    <a:pt x="1576" y="21722"/>
                  </a:lnTo>
                  <a:lnTo>
                    <a:pt x="1849" y="22100"/>
                  </a:lnTo>
                  <a:lnTo>
                    <a:pt x="2164" y="22457"/>
                  </a:lnTo>
                  <a:lnTo>
                    <a:pt x="2480" y="22793"/>
                  </a:lnTo>
                  <a:lnTo>
                    <a:pt x="2816" y="23129"/>
                  </a:lnTo>
                  <a:lnTo>
                    <a:pt x="3152" y="23445"/>
                  </a:lnTo>
                  <a:lnTo>
                    <a:pt x="3530" y="23739"/>
                  </a:lnTo>
                  <a:lnTo>
                    <a:pt x="3908" y="24033"/>
                  </a:lnTo>
                  <a:lnTo>
                    <a:pt x="4307" y="24306"/>
                  </a:lnTo>
                  <a:lnTo>
                    <a:pt x="4706" y="24558"/>
                  </a:lnTo>
                  <a:lnTo>
                    <a:pt x="5127" y="24789"/>
                  </a:lnTo>
                  <a:lnTo>
                    <a:pt x="5568" y="25020"/>
                  </a:lnTo>
                  <a:lnTo>
                    <a:pt x="6009" y="25209"/>
                  </a:lnTo>
                  <a:lnTo>
                    <a:pt x="6471" y="25398"/>
                  </a:lnTo>
                  <a:lnTo>
                    <a:pt x="6933" y="25587"/>
                  </a:lnTo>
                  <a:lnTo>
                    <a:pt x="7416" y="25734"/>
                  </a:lnTo>
                  <a:lnTo>
                    <a:pt x="7900" y="25881"/>
                  </a:lnTo>
                  <a:lnTo>
                    <a:pt x="8404" y="26007"/>
                  </a:lnTo>
                  <a:lnTo>
                    <a:pt x="8908" y="26112"/>
                  </a:lnTo>
                  <a:lnTo>
                    <a:pt x="9433" y="26218"/>
                  </a:lnTo>
                  <a:lnTo>
                    <a:pt x="9958" y="26281"/>
                  </a:lnTo>
                  <a:lnTo>
                    <a:pt x="10483" y="26344"/>
                  </a:lnTo>
                  <a:lnTo>
                    <a:pt x="11030" y="26386"/>
                  </a:lnTo>
                  <a:lnTo>
                    <a:pt x="11576" y="26407"/>
                  </a:lnTo>
                  <a:lnTo>
                    <a:pt x="12122" y="26428"/>
                  </a:lnTo>
                  <a:lnTo>
                    <a:pt x="12752" y="26407"/>
                  </a:lnTo>
                  <a:lnTo>
                    <a:pt x="13382" y="26386"/>
                  </a:lnTo>
                  <a:lnTo>
                    <a:pt x="14013" y="26323"/>
                  </a:lnTo>
                  <a:lnTo>
                    <a:pt x="14622" y="26239"/>
                  </a:lnTo>
                  <a:lnTo>
                    <a:pt x="15210" y="26134"/>
                  </a:lnTo>
                  <a:lnTo>
                    <a:pt x="15798" y="26007"/>
                  </a:lnTo>
                  <a:lnTo>
                    <a:pt x="16387" y="25860"/>
                  </a:lnTo>
                  <a:lnTo>
                    <a:pt x="16954" y="25713"/>
                  </a:lnTo>
                  <a:lnTo>
                    <a:pt x="17500" y="25524"/>
                  </a:lnTo>
                  <a:lnTo>
                    <a:pt x="18025" y="25314"/>
                  </a:lnTo>
                  <a:lnTo>
                    <a:pt x="18550" y="25083"/>
                  </a:lnTo>
                  <a:lnTo>
                    <a:pt x="19054" y="24831"/>
                  </a:lnTo>
                  <a:lnTo>
                    <a:pt x="19538" y="24558"/>
                  </a:lnTo>
                  <a:lnTo>
                    <a:pt x="20021" y="24264"/>
                  </a:lnTo>
                  <a:lnTo>
                    <a:pt x="20462" y="23949"/>
                  </a:lnTo>
                  <a:lnTo>
                    <a:pt x="20903" y="23613"/>
                  </a:lnTo>
                  <a:lnTo>
                    <a:pt x="21302" y="23255"/>
                  </a:lnTo>
                  <a:lnTo>
                    <a:pt x="21701" y="22877"/>
                  </a:lnTo>
                  <a:lnTo>
                    <a:pt x="22080" y="22478"/>
                  </a:lnTo>
                  <a:lnTo>
                    <a:pt x="22416" y="22058"/>
                  </a:lnTo>
                  <a:lnTo>
                    <a:pt x="22752" y="21638"/>
                  </a:lnTo>
                  <a:lnTo>
                    <a:pt x="23046" y="21176"/>
                  </a:lnTo>
                  <a:lnTo>
                    <a:pt x="23319" y="20693"/>
                  </a:lnTo>
                  <a:lnTo>
                    <a:pt x="23571" y="20209"/>
                  </a:lnTo>
                  <a:lnTo>
                    <a:pt x="23781" y="19684"/>
                  </a:lnTo>
                  <a:lnTo>
                    <a:pt x="23991" y="19159"/>
                  </a:lnTo>
                  <a:lnTo>
                    <a:pt x="24159" y="18613"/>
                  </a:lnTo>
                  <a:lnTo>
                    <a:pt x="24285" y="18046"/>
                  </a:lnTo>
                  <a:lnTo>
                    <a:pt x="24411" y="17457"/>
                  </a:lnTo>
                  <a:lnTo>
                    <a:pt x="24474" y="16848"/>
                  </a:lnTo>
                  <a:lnTo>
                    <a:pt x="24537" y="16218"/>
                  </a:lnTo>
                  <a:lnTo>
                    <a:pt x="24558" y="15588"/>
                  </a:lnTo>
                  <a:lnTo>
                    <a:pt x="24558" y="4559"/>
                  </a:lnTo>
                  <a:lnTo>
                    <a:pt x="24537" y="3971"/>
                  </a:lnTo>
                  <a:lnTo>
                    <a:pt x="24495" y="3361"/>
                  </a:lnTo>
                  <a:lnTo>
                    <a:pt x="24432" y="2794"/>
                  </a:lnTo>
                  <a:lnTo>
                    <a:pt x="24327" y="2206"/>
                  </a:lnTo>
                  <a:lnTo>
                    <a:pt x="24201" y="1639"/>
                  </a:lnTo>
                  <a:lnTo>
                    <a:pt x="24054" y="1093"/>
                  </a:lnTo>
                  <a:lnTo>
                    <a:pt x="23886" y="525"/>
                  </a:lnTo>
                  <a:lnTo>
                    <a:pt x="23697"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42"/>
            <p:cNvSpPr/>
            <p:nvPr/>
          </p:nvSpPr>
          <p:spPr>
            <a:xfrm>
              <a:off x="3400325" y="667725"/>
              <a:ext cx="613975" cy="660700"/>
            </a:xfrm>
            <a:custGeom>
              <a:avLst/>
              <a:gdLst/>
              <a:ahLst/>
              <a:cxnLst/>
              <a:rect l="l" t="t" r="r" b="b"/>
              <a:pathLst>
                <a:path w="24559" h="26428" fill="none" extrusionOk="0">
                  <a:moveTo>
                    <a:pt x="11639" y="24894"/>
                  </a:moveTo>
                  <a:lnTo>
                    <a:pt x="11639" y="24894"/>
                  </a:lnTo>
                  <a:lnTo>
                    <a:pt x="12290" y="24894"/>
                  </a:lnTo>
                  <a:lnTo>
                    <a:pt x="12899" y="24852"/>
                  </a:lnTo>
                  <a:lnTo>
                    <a:pt x="13530" y="24789"/>
                  </a:lnTo>
                  <a:lnTo>
                    <a:pt x="14139" y="24705"/>
                  </a:lnTo>
                  <a:lnTo>
                    <a:pt x="14748" y="24621"/>
                  </a:lnTo>
                  <a:lnTo>
                    <a:pt x="15336" y="24495"/>
                  </a:lnTo>
                  <a:lnTo>
                    <a:pt x="15903" y="24348"/>
                  </a:lnTo>
                  <a:lnTo>
                    <a:pt x="16471" y="24180"/>
                  </a:lnTo>
                  <a:lnTo>
                    <a:pt x="17017" y="23991"/>
                  </a:lnTo>
                  <a:lnTo>
                    <a:pt x="17563" y="23781"/>
                  </a:lnTo>
                  <a:lnTo>
                    <a:pt x="18067" y="23550"/>
                  </a:lnTo>
                  <a:lnTo>
                    <a:pt x="18571" y="23297"/>
                  </a:lnTo>
                  <a:lnTo>
                    <a:pt x="19075" y="23024"/>
                  </a:lnTo>
                  <a:lnTo>
                    <a:pt x="19538" y="22730"/>
                  </a:lnTo>
                  <a:lnTo>
                    <a:pt x="19979" y="22415"/>
                  </a:lnTo>
                  <a:lnTo>
                    <a:pt x="20420" y="22079"/>
                  </a:lnTo>
                  <a:lnTo>
                    <a:pt x="20840" y="21722"/>
                  </a:lnTo>
                  <a:lnTo>
                    <a:pt x="21218" y="21344"/>
                  </a:lnTo>
                  <a:lnTo>
                    <a:pt x="21596" y="20945"/>
                  </a:lnTo>
                  <a:lnTo>
                    <a:pt x="21932" y="20546"/>
                  </a:lnTo>
                  <a:lnTo>
                    <a:pt x="22269" y="20104"/>
                  </a:lnTo>
                  <a:lnTo>
                    <a:pt x="22563" y="19642"/>
                  </a:lnTo>
                  <a:lnTo>
                    <a:pt x="22836" y="19180"/>
                  </a:lnTo>
                  <a:lnTo>
                    <a:pt x="23088" y="18676"/>
                  </a:lnTo>
                  <a:lnTo>
                    <a:pt x="23319" y="18172"/>
                  </a:lnTo>
                  <a:lnTo>
                    <a:pt x="23508" y="17646"/>
                  </a:lnTo>
                  <a:lnTo>
                    <a:pt x="23676" y="17079"/>
                  </a:lnTo>
                  <a:lnTo>
                    <a:pt x="23823" y="16512"/>
                  </a:lnTo>
                  <a:lnTo>
                    <a:pt x="23928" y="15924"/>
                  </a:lnTo>
                  <a:lnTo>
                    <a:pt x="24012" y="15315"/>
                  </a:lnTo>
                  <a:lnTo>
                    <a:pt x="24054" y="14705"/>
                  </a:lnTo>
                  <a:lnTo>
                    <a:pt x="24075" y="14054"/>
                  </a:lnTo>
                  <a:lnTo>
                    <a:pt x="24075" y="3046"/>
                  </a:lnTo>
                  <a:lnTo>
                    <a:pt x="24075" y="3046"/>
                  </a:lnTo>
                  <a:lnTo>
                    <a:pt x="24054" y="2248"/>
                  </a:lnTo>
                  <a:lnTo>
                    <a:pt x="23970" y="1492"/>
                  </a:lnTo>
                  <a:lnTo>
                    <a:pt x="23865" y="735"/>
                  </a:lnTo>
                  <a:lnTo>
                    <a:pt x="23697" y="0"/>
                  </a:lnTo>
                  <a:lnTo>
                    <a:pt x="23697" y="0"/>
                  </a:lnTo>
                  <a:lnTo>
                    <a:pt x="23886" y="525"/>
                  </a:lnTo>
                  <a:lnTo>
                    <a:pt x="24054" y="1093"/>
                  </a:lnTo>
                  <a:lnTo>
                    <a:pt x="24201" y="1639"/>
                  </a:lnTo>
                  <a:lnTo>
                    <a:pt x="24327" y="2206"/>
                  </a:lnTo>
                  <a:lnTo>
                    <a:pt x="24432" y="2794"/>
                  </a:lnTo>
                  <a:lnTo>
                    <a:pt x="24495" y="3361"/>
                  </a:lnTo>
                  <a:lnTo>
                    <a:pt x="24537" y="3971"/>
                  </a:lnTo>
                  <a:lnTo>
                    <a:pt x="24558" y="4559"/>
                  </a:lnTo>
                  <a:lnTo>
                    <a:pt x="24558" y="15588"/>
                  </a:lnTo>
                  <a:lnTo>
                    <a:pt x="24558" y="15588"/>
                  </a:lnTo>
                  <a:lnTo>
                    <a:pt x="24537" y="16218"/>
                  </a:lnTo>
                  <a:lnTo>
                    <a:pt x="24474" y="16848"/>
                  </a:lnTo>
                  <a:lnTo>
                    <a:pt x="24411" y="17457"/>
                  </a:lnTo>
                  <a:lnTo>
                    <a:pt x="24285" y="18046"/>
                  </a:lnTo>
                  <a:lnTo>
                    <a:pt x="24159" y="18613"/>
                  </a:lnTo>
                  <a:lnTo>
                    <a:pt x="23991" y="19159"/>
                  </a:lnTo>
                  <a:lnTo>
                    <a:pt x="23781" y="19684"/>
                  </a:lnTo>
                  <a:lnTo>
                    <a:pt x="23571" y="20209"/>
                  </a:lnTo>
                  <a:lnTo>
                    <a:pt x="23319" y="20693"/>
                  </a:lnTo>
                  <a:lnTo>
                    <a:pt x="23046" y="21176"/>
                  </a:lnTo>
                  <a:lnTo>
                    <a:pt x="22752" y="21638"/>
                  </a:lnTo>
                  <a:lnTo>
                    <a:pt x="22416" y="22058"/>
                  </a:lnTo>
                  <a:lnTo>
                    <a:pt x="22080" y="22478"/>
                  </a:lnTo>
                  <a:lnTo>
                    <a:pt x="21701" y="22877"/>
                  </a:lnTo>
                  <a:lnTo>
                    <a:pt x="21302" y="23255"/>
                  </a:lnTo>
                  <a:lnTo>
                    <a:pt x="20903" y="23613"/>
                  </a:lnTo>
                  <a:lnTo>
                    <a:pt x="20462" y="23949"/>
                  </a:lnTo>
                  <a:lnTo>
                    <a:pt x="20021" y="24264"/>
                  </a:lnTo>
                  <a:lnTo>
                    <a:pt x="19538" y="24558"/>
                  </a:lnTo>
                  <a:lnTo>
                    <a:pt x="19054" y="24831"/>
                  </a:lnTo>
                  <a:lnTo>
                    <a:pt x="18550" y="25083"/>
                  </a:lnTo>
                  <a:lnTo>
                    <a:pt x="18025" y="25314"/>
                  </a:lnTo>
                  <a:lnTo>
                    <a:pt x="17500" y="25524"/>
                  </a:lnTo>
                  <a:lnTo>
                    <a:pt x="16954" y="25713"/>
                  </a:lnTo>
                  <a:lnTo>
                    <a:pt x="16387" y="25860"/>
                  </a:lnTo>
                  <a:lnTo>
                    <a:pt x="15798" y="26007"/>
                  </a:lnTo>
                  <a:lnTo>
                    <a:pt x="15210" y="26134"/>
                  </a:lnTo>
                  <a:lnTo>
                    <a:pt x="14622" y="26239"/>
                  </a:lnTo>
                  <a:lnTo>
                    <a:pt x="14013" y="26323"/>
                  </a:lnTo>
                  <a:lnTo>
                    <a:pt x="13382" y="26386"/>
                  </a:lnTo>
                  <a:lnTo>
                    <a:pt x="12752" y="26407"/>
                  </a:lnTo>
                  <a:lnTo>
                    <a:pt x="12122" y="26428"/>
                  </a:lnTo>
                  <a:lnTo>
                    <a:pt x="12122" y="26428"/>
                  </a:lnTo>
                  <a:lnTo>
                    <a:pt x="11576" y="26407"/>
                  </a:lnTo>
                  <a:lnTo>
                    <a:pt x="11030" y="26386"/>
                  </a:lnTo>
                  <a:lnTo>
                    <a:pt x="10483" y="26344"/>
                  </a:lnTo>
                  <a:lnTo>
                    <a:pt x="9958" y="26281"/>
                  </a:lnTo>
                  <a:lnTo>
                    <a:pt x="9433" y="26218"/>
                  </a:lnTo>
                  <a:lnTo>
                    <a:pt x="8908" y="26112"/>
                  </a:lnTo>
                  <a:lnTo>
                    <a:pt x="8404" y="26007"/>
                  </a:lnTo>
                  <a:lnTo>
                    <a:pt x="7900" y="25881"/>
                  </a:lnTo>
                  <a:lnTo>
                    <a:pt x="7416" y="25734"/>
                  </a:lnTo>
                  <a:lnTo>
                    <a:pt x="6933" y="25587"/>
                  </a:lnTo>
                  <a:lnTo>
                    <a:pt x="6471" y="25398"/>
                  </a:lnTo>
                  <a:lnTo>
                    <a:pt x="6009" y="25209"/>
                  </a:lnTo>
                  <a:lnTo>
                    <a:pt x="5568" y="25020"/>
                  </a:lnTo>
                  <a:lnTo>
                    <a:pt x="5127" y="24789"/>
                  </a:lnTo>
                  <a:lnTo>
                    <a:pt x="4706" y="24558"/>
                  </a:lnTo>
                  <a:lnTo>
                    <a:pt x="4307" y="24306"/>
                  </a:lnTo>
                  <a:lnTo>
                    <a:pt x="3908" y="24033"/>
                  </a:lnTo>
                  <a:lnTo>
                    <a:pt x="3530" y="23739"/>
                  </a:lnTo>
                  <a:lnTo>
                    <a:pt x="3152" y="23445"/>
                  </a:lnTo>
                  <a:lnTo>
                    <a:pt x="2816" y="23129"/>
                  </a:lnTo>
                  <a:lnTo>
                    <a:pt x="2480" y="22793"/>
                  </a:lnTo>
                  <a:lnTo>
                    <a:pt x="2164" y="22457"/>
                  </a:lnTo>
                  <a:lnTo>
                    <a:pt x="1849" y="22100"/>
                  </a:lnTo>
                  <a:lnTo>
                    <a:pt x="1576" y="21722"/>
                  </a:lnTo>
                  <a:lnTo>
                    <a:pt x="1303" y="21344"/>
                  </a:lnTo>
                  <a:lnTo>
                    <a:pt x="1072" y="20924"/>
                  </a:lnTo>
                  <a:lnTo>
                    <a:pt x="841" y="20503"/>
                  </a:lnTo>
                  <a:lnTo>
                    <a:pt x="631" y="20083"/>
                  </a:lnTo>
                  <a:lnTo>
                    <a:pt x="442" y="19642"/>
                  </a:lnTo>
                  <a:lnTo>
                    <a:pt x="274" y="19180"/>
                  </a:lnTo>
                  <a:lnTo>
                    <a:pt x="127" y="18697"/>
                  </a:lnTo>
                  <a:lnTo>
                    <a:pt x="1" y="18214"/>
                  </a:lnTo>
                  <a:lnTo>
                    <a:pt x="1" y="18214"/>
                  </a:lnTo>
                  <a:lnTo>
                    <a:pt x="169" y="18613"/>
                  </a:lnTo>
                  <a:lnTo>
                    <a:pt x="358" y="18991"/>
                  </a:lnTo>
                  <a:lnTo>
                    <a:pt x="568" y="19369"/>
                  </a:lnTo>
                  <a:lnTo>
                    <a:pt x="778" y="19726"/>
                  </a:lnTo>
                  <a:lnTo>
                    <a:pt x="1009" y="20083"/>
                  </a:lnTo>
                  <a:lnTo>
                    <a:pt x="1261" y="20440"/>
                  </a:lnTo>
                  <a:lnTo>
                    <a:pt x="1534" y="20756"/>
                  </a:lnTo>
                  <a:lnTo>
                    <a:pt x="1807" y="21071"/>
                  </a:lnTo>
                  <a:lnTo>
                    <a:pt x="2101" y="21386"/>
                  </a:lnTo>
                  <a:lnTo>
                    <a:pt x="2396" y="21680"/>
                  </a:lnTo>
                  <a:lnTo>
                    <a:pt x="2711" y="21953"/>
                  </a:lnTo>
                  <a:lnTo>
                    <a:pt x="3047" y="22226"/>
                  </a:lnTo>
                  <a:lnTo>
                    <a:pt x="3383" y="22478"/>
                  </a:lnTo>
                  <a:lnTo>
                    <a:pt x="3740" y="22730"/>
                  </a:lnTo>
                  <a:lnTo>
                    <a:pt x="4097" y="22961"/>
                  </a:lnTo>
                  <a:lnTo>
                    <a:pt x="4475" y="23171"/>
                  </a:lnTo>
                  <a:lnTo>
                    <a:pt x="4874" y="23382"/>
                  </a:lnTo>
                  <a:lnTo>
                    <a:pt x="5253" y="23571"/>
                  </a:lnTo>
                  <a:lnTo>
                    <a:pt x="5673" y="23760"/>
                  </a:lnTo>
                  <a:lnTo>
                    <a:pt x="6072" y="23928"/>
                  </a:lnTo>
                  <a:lnTo>
                    <a:pt x="6513" y="24075"/>
                  </a:lnTo>
                  <a:lnTo>
                    <a:pt x="6933" y="24222"/>
                  </a:lnTo>
                  <a:lnTo>
                    <a:pt x="7374" y="24348"/>
                  </a:lnTo>
                  <a:lnTo>
                    <a:pt x="7815" y="24453"/>
                  </a:lnTo>
                  <a:lnTo>
                    <a:pt x="8278" y="24558"/>
                  </a:lnTo>
                  <a:lnTo>
                    <a:pt x="8740" y="24642"/>
                  </a:lnTo>
                  <a:lnTo>
                    <a:pt x="9202" y="24726"/>
                  </a:lnTo>
                  <a:lnTo>
                    <a:pt x="9685" y="24789"/>
                  </a:lnTo>
                  <a:lnTo>
                    <a:pt x="10168" y="24831"/>
                  </a:lnTo>
                  <a:lnTo>
                    <a:pt x="10651" y="24873"/>
                  </a:lnTo>
                  <a:lnTo>
                    <a:pt x="11156" y="24894"/>
                  </a:lnTo>
                  <a:lnTo>
                    <a:pt x="11639" y="24894"/>
                  </a:lnTo>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42"/>
            <p:cNvSpPr/>
            <p:nvPr/>
          </p:nvSpPr>
          <p:spPr>
            <a:xfrm>
              <a:off x="3438675" y="738100"/>
              <a:ext cx="88775" cy="62000"/>
            </a:xfrm>
            <a:custGeom>
              <a:avLst/>
              <a:gdLst/>
              <a:ahLst/>
              <a:cxnLst/>
              <a:rect l="l" t="t" r="r" b="b"/>
              <a:pathLst>
                <a:path w="3551" h="2480" extrusionOk="0">
                  <a:moveTo>
                    <a:pt x="2731" y="0"/>
                  </a:moveTo>
                  <a:lnTo>
                    <a:pt x="2374" y="42"/>
                  </a:lnTo>
                  <a:lnTo>
                    <a:pt x="2059" y="105"/>
                  </a:lnTo>
                  <a:lnTo>
                    <a:pt x="1765" y="210"/>
                  </a:lnTo>
                  <a:lnTo>
                    <a:pt x="1492" y="315"/>
                  </a:lnTo>
                  <a:lnTo>
                    <a:pt x="1240" y="462"/>
                  </a:lnTo>
                  <a:lnTo>
                    <a:pt x="1030" y="588"/>
                  </a:lnTo>
                  <a:lnTo>
                    <a:pt x="841" y="756"/>
                  </a:lnTo>
                  <a:lnTo>
                    <a:pt x="673" y="903"/>
                  </a:lnTo>
                  <a:lnTo>
                    <a:pt x="525" y="1051"/>
                  </a:lnTo>
                  <a:lnTo>
                    <a:pt x="399" y="1219"/>
                  </a:lnTo>
                  <a:lnTo>
                    <a:pt x="210" y="1471"/>
                  </a:lnTo>
                  <a:lnTo>
                    <a:pt x="84" y="1681"/>
                  </a:lnTo>
                  <a:lnTo>
                    <a:pt x="42" y="1765"/>
                  </a:lnTo>
                  <a:lnTo>
                    <a:pt x="21" y="1870"/>
                  </a:lnTo>
                  <a:lnTo>
                    <a:pt x="0" y="1954"/>
                  </a:lnTo>
                  <a:lnTo>
                    <a:pt x="0" y="2059"/>
                  </a:lnTo>
                  <a:lnTo>
                    <a:pt x="42" y="2143"/>
                  </a:lnTo>
                  <a:lnTo>
                    <a:pt x="84" y="2248"/>
                  </a:lnTo>
                  <a:lnTo>
                    <a:pt x="147" y="2311"/>
                  </a:lnTo>
                  <a:lnTo>
                    <a:pt x="210" y="2374"/>
                  </a:lnTo>
                  <a:lnTo>
                    <a:pt x="294" y="2437"/>
                  </a:lnTo>
                  <a:lnTo>
                    <a:pt x="399" y="2458"/>
                  </a:lnTo>
                  <a:lnTo>
                    <a:pt x="504" y="2479"/>
                  </a:lnTo>
                  <a:lnTo>
                    <a:pt x="588" y="2479"/>
                  </a:lnTo>
                  <a:lnTo>
                    <a:pt x="694" y="2437"/>
                  </a:lnTo>
                  <a:lnTo>
                    <a:pt x="778" y="2395"/>
                  </a:lnTo>
                  <a:lnTo>
                    <a:pt x="841" y="2332"/>
                  </a:lnTo>
                  <a:lnTo>
                    <a:pt x="904" y="2269"/>
                  </a:lnTo>
                  <a:lnTo>
                    <a:pt x="967" y="2185"/>
                  </a:lnTo>
                  <a:lnTo>
                    <a:pt x="988" y="2101"/>
                  </a:lnTo>
                  <a:lnTo>
                    <a:pt x="1072" y="1975"/>
                  </a:lnTo>
                  <a:lnTo>
                    <a:pt x="1219" y="1786"/>
                  </a:lnTo>
                  <a:lnTo>
                    <a:pt x="1429" y="1576"/>
                  </a:lnTo>
                  <a:lnTo>
                    <a:pt x="1576" y="1471"/>
                  </a:lnTo>
                  <a:lnTo>
                    <a:pt x="1723" y="1366"/>
                  </a:lnTo>
                  <a:lnTo>
                    <a:pt x="1891" y="1261"/>
                  </a:lnTo>
                  <a:lnTo>
                    <a:pt x="2080" y="1177"/>
                  </a:lnTo>
                  <a:lnTo>
                    <a:pt x="2290" y="1114"/>
                  </a:lnTo>
                  <a:lnTo>
                    <a:pt x="2500" y="1051"/>
                  </a:lnTo>
                  <a:lnTo>
                    <a:pt x="2752" y="1030"/>
                  </a:lnTo>
                  <a:lnTo>
                    <a:pt x="3025" y="1009"/>
                  </a:lnTo>
                  <a:lnTo>
                    <a:pt x="3130" y="1009"/>
                  </a:lnTo>
                  <a:lnTo>
                    <a:pt x="3235" y="967"/>
                  </a:lnTo>
                  <a:lnTo>
                    <a:pt x="3319" y="924"/>
                  </a:lnTo>
                  <a:lnTo>
                    <a:pt x="3382" y="861"/>
                  </a:lnTo>
                  <a:lnTo>
                    <a:pt x="3445" y="798"/>
                  </a:lnTo>
                  <a:lnTo>
                    <a:pt x="3509" y="693"/>
                  </a:lnTo>
                  <a:lnTo>
                    <a:pt x="3530" y="609"/>
                  </a:lnTo>
                  <a:lnTo>
                    <a:pt x="3551" y="504"/>
                  </a:lnTo>
                  <a:lnTo>
                    <a:pt x="3530" y="399"/>
                  </a:lnTo>
                  <a:lnTo>
                    <a:pt x="3509" y="315"/>
                  </a:lnTo>
                  <a:lnTo>
                    <a:pt x="3466" y="210"/>
                  </a:lnTo>
                  <a:lnTo>
                    <a:pt x="3403" y="147"/>
                  </a:lnTo>
                  <a:lnTo>
                    <a:pt x="3319" y="84"/>
                  </a:lnTo>
                  <a:lnTo>
                    <a:pt x="3235" y="42"/>
                  </a:lnTo>
                  <a:lnTo>
                    <a:pt x="31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42"/>
            <p:cNvSpPr/>
            <p:nvPr/>
          </p:nvSpPr>
          <p:spPr>
            <a:xfrm>
              <a:off x="3767425" y="974950"/>
              <a:ext cx="122925" cy="90875"/>
            </a:xfrm>
            <a:custGeom>
              <a:avLst/>
              <a:gdLst/>
              <a:ahLst/>
              <a:cxnLst/>
              <a:rect l="l" t="t" r="r" b="b"/>
              <a:pathLst>
                <a:path w="4917" h="3635" extrusionOk="0">
                  <a:moveTo>
                    <a:pt x="2459" y="1"/>
                  </a:moveTo>
                  <a:lnTo>
                    <a:pt x="2207" y="22"/>
                  </a:lnTo>
                  <a:lnTo>
                    <a:pt x="1955" y="43"/>
                  </a:lnTo>
                  <a:lnTo>
                    <a:pt x="1724" y="85"/>
                  </a:lnTo>
                  <a:lnTo>
                    <a:pt x="1492" y="148"/>
                  </a:lnTo>
                  <a:lnTo>
                    <a:pt x="1282" y="232"/>
                  </a:lnTo>
                  <a:lnTo>
                    <a:pt x="1072" y="316"/>
                  </a:lnTo>
                  <a:lnTo>
                    <a:pt x="883" y="421"/>
                  </a:lnTo>
                  <a:lnTo>
                    <a:pt x="715" y="526"/>
                  </a:lnTo>
                  <a:lnTo>
                    <a:pt x="568" y="673"/>
                  </a:lnTo>
                  <a:lnTo>
                    <a:pt x="421" y="799"/>
                  </a:lnTo>
                  <a:lnTo>
                    <a:pt x="295" y="946"/>
                  </a:lnTo>
                  <a:lnTo>
                    <a:pt x="190" y="1114"/>
                  </a:lnTo>
                  <a:lnTo>
                    <a:pt x="106" y="1282"/>
                  </a:lnTo>
                  <a:lnTo>
                    <a:pt x="43" y="1450"/>
                  </a:lnTo>
                  <a:lnTo>
                    <a:pt x="22" y="1639"/>
                  </a:lnTo>
                  <a:lnTo>
                    <a:pt x="1" y="1807"/>
                  </a:lnTo>
                  <a:lnTo>
                    <a:pt x="22" y="1996"/>
                  </a:lnTo>
                  <a:lnTo>
                    <a:pt x="43" y="2185"/>
                  </a:lnTo>
                  <a:lnTo>
                    <a:pt x="106" y="2353"/>
                  </a:lnTo>
                  <a:lnTo>
                    <a:pt x="190" y="2521"/>
                  </a:lnTo>
                  <a:lnTo>
                    <a:pt x="295" y="2690"/>
                  </a:lnTo>
                  <a:lnTo>
                    <a:pt x="421" y="2837"/>
                  </a:lnTo>
                  <a:lnTo>
                    <a:pt x="568" y="2963"/>
                  </a:lnTo>
                  <a:lnTo>
                    <a:pt x="715" y="3089"/>
                  </a:lnTo>
                  <a:lnTo>
                    <a:pt x="883" y="3215"/>
                  </a:lnTo>
                  <a:lnTo>
                    <a:pt x="1072" y="3320"/>
                  </a:lnTo>
                  <a:lnTo>
                    <a:pt x="1282" y="3404"/>
                  </a:lnTo>
                  <a:lnTo>
                    <a:pt x="1492" y="3488"/>
                  </a:lnTo>
                  <a:lnTo>
                    <a:pt x="1724" y="3551"/>
                  </a:lnTo>
                  <a:lnTo>
                    <a:pt x="1955" y="3593"/>
                  </a:lnTo>
                  <a:lnTo>
                    <a:pt x="2207" y="3614"/>
                  </a:lnTo>
                  <a:lnTo>
                    <a:pt x="2459" y="3635"/>
                  </a:lnTo>
                  <a:lnTo>
                    <a:pt x="2711" y="3614"/>
                  </a:lnTo>
                  <a:lnTo>
                    <a:pt x="2942" y="3593"/>
                  </a:lnTo>
                  <a:lnTo>
                    <a:pt x="3194" y="3551"/>
                  </a:lnTo>
                  <a:lnTo>
                    <a:pt x="3404" y="3488"/>
                  </a:lnTo>
                  <a:lnTo>
                    <a:pt x="3635" y="3404"/>
                  </a:lnTo>
                  <a:lnTo>
                    <a:pt x="3824" y="3320"/>
                  </a:lnTo>
                  <a:lnTo>
                    <a:pt x="4013" y="3215"/>
                  </a:lnTo>
                  <a:lnTo>
                    <a:pt x="4202" y="3089"/>
                  </a:lnTo>
                  <a:lnTo>
                    <a:pt x="4349" y="2963"/>
                  </a:lnTo>
                  <a:lnTo>
                    <a:pt x="4496" y="2837"/>
                  </a:lnTo>
                  <a:lnTo>
                    <a:pt x="4623" y="2690"/>
                  </a:lnTo>
                  <a:lnTo>
                    <a:pt x="4728" y="2521"/>
                  </a:lnTo>
                  <a:lnTo>
                    <a:pt x="4812" y="2353"/>
                  </a:lnTo>
                  <a:lnTo>
                    <a:pt x="4854" y="2185"/>
                  </a:lnTo>
                  <a:lnTo>
                    <a:pt x="4896" y="1996"/>
                  </a:lnTo>
                  <a:lnTo>
                    <a:pt x="4917" y="1807"/>
                  </a:lnTo>
                  <a:lnTo>
                    <a:pt x="4896" y="1639"/>
                  </a:lnTo>
                  <a:lnTo>
                    <a:pt x="4854" y="1450"/>
                  </a:lnTo>
                  <a:lnTo>
                    <a:pt x="4812" y="1282"/>
                  </a:lnTo>
                  <a:lnTo>
                    <a:pt x="4728" y="1114"/>
                  </a:lnTo>
                  <a:lnTo>
                    <a:pt x="4623" y="946"/>
                  </a:lnTo>
                  <a:lnTo>
                    <a:pt x="4496" y="799"/>
                  </a:lnTo>
                  <a:lnTo>
                    <a:pt x="4349" y="673"/>
                  </a:lnTo>
                  <a:lnTo>
                    <a:pt x="4202" y="526"/>
                  </a:lnTo>
                  <a:lnTo>
                    <a:pt x="4013" y="421"/>
                  </a:lnTo>
                  <a:lnTo>
                    <a:pt x="3824" y="316"/>
                  </a:lnTo>
                  <a:lnTo>
                    <a:pt x="3635" y="232"/>
                  </a:lnTo>
                  <a:lnTo>
                    <a:pt x="3404" y="148"/>
                  </a:lnTo>
                  <a:lnTo>
                    <a:pt x="3194" y="85"/>
                  </a:lnTo>
                  <a:lnTo>
                    <a:pt x="2942" y="43"/>
                  </a:lnTo>
                  <a:lnTo>
                    <a:pt x="2711" y="22"/>
                  </a:lnTo>
                  <a:lnTo>
                    <a:pt x="2459" y="1"/>
                  </a:lnTo>
                  <a:close/>
                </a:path>
              </a:pathLst>
            </a:custGeom>
            <a:solidFill>
              <a:srgbClr val="FFAD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42"/>
            <p:cNvSpPr/>
            <p:nvPr/>
          </p:nvSpPr>
          <p:spPr>
            <a:xfrm>
              <a:off x="4286850" y="1550025"/>
              <a:ext cx="1075" cy="10525"/>
            </a:xfrm>
            <a:custGeom>
              <a:avLst/>
              <a:gdLst/>
              <a:ahLst/>
              <a:cxnLst/>
              <a:rect l="l" t="t" r="r" b="b"/>
              <a:pathLst>
                <a:path w="43" h="421" extrusionOk="0">
                  <a:moveTo>
                    <a:pt x="0" y="1"/>
                  </a:moveTo>
                  <a:lnTo>
                    <a:pt x="21" y="421"/>
                  </a:lnTo>
                  <a:lnTo>
                    <a:pt x="42" y="43"/>
                  </a:lnTo>
                  <a:lnTo>
                    <a:pt x="0" y="1"/>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42"/>
            <p:cNvSpPr/>
            <p:nvPr/>
          </p:nvSpPr>
          <p:spPr>
            <a:xfrm>
              <a:off x="3620900" y="1166125"/>
              <a:ext cx="550" cy="25"/>
            </a:xfrm>
            <a:custGeom>
              <a:avLst/>
              <a:gdLst/>
              <a:ahLst/>
              <a:cxnLst/>
              <a:rect l="l" t="t" r="r" b="b"/>
              <a:pathLst>
                <a:path w="22" h="1" extrusionOk="0">
                  <a:moveTo>
                    <a:pt x="22" y="0"/>
                  </a:moveTo>
                  <a:lnTo>
                    <a:pt x="1" y="0"/>
                  </a:lnTo>
                  <a:lnTo>
                    <a:pt x="22" y="0"/>
                  </a:lnTo>
                  <a:close/>
                </a:path>
              </a:pathLst>
            </a:custGeom>
            <a:solidFill>
              <a:srgbClr val="E04D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42"/>
            <p:cNvSpPr/>
            <p:nvPr/>
          </p:nvSpPr>
          <p:spPr>
            <a:xfrm>
              <a:off x="3620900" y="1166125"/>
              <a:ext cx="550" cy="25"/>
            </a:xfrm>
            <a:custGeom>
              <a:avLst/>
              <a:gdLst/>
              <a:ahLst/>
              <a:cxnLst/>
              <a:rect l="l" t="t" r="r" b="b"/>
              <a:pathLst>
                <a:path w="22" h="1" fill="none" extrusionOk="0">
                  <a:moveTo>
                    <a:pt x="22" y="0"/>
                  </a:moveTo>
                  <a:lnTo>
                    <a:pt x="1" y="0"/>
                  </a:lnTo>
                  <a:lnTo>
                    <a:pt x="2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42"/>
            <p:cNvSpPr/>
            <p:nvPr/>
          </p:nvSpPr>
          <p:spPr>
            <a:xfrm>
              <a:off x="3661350" y="790600"/>
              <a:ext cx="115575" cy="53600"/>
            </a:xfrm>
            <a:custGeom>
              <a:avLst/>
              <a:gdLst/>
              <a:ahLst/>
              <a:cxnLst/>
              <a:rect l="l" t="t" r="r" b="b"/>
              <a:pathLst>
                <a:path w="4623" h="2144" extrusionOk="0">
                  <a:moveTo>
                    <a:pt x="1513" y="1"/>
                  </a:moveTo>
                  <a:lnTo>
                    <a:pt x="1261" y="22"/>
                  </a:lnTo>
                  <a:lnTo>
                    <a:pt x="1030" y="64"/>
                  </a:lnTo>
                  <a:lnTo>
                    <a:pt x="799" y="106"/>
                  </a:lnTo>
                  <a:lnTo>
                    <a:pt x="421" y="232"/>
                  </a:lnTo>
                  <a:lnTo>
                    <a:pt x="316" y="274"/>
                  </a:lnTo>
                  <a:lnTo>
                    <a:pt x="210" y="316"/>
                  </a:lnTo>
                  <a:lnTo>
                    <a:pt x="147" y="379"/>
                  </a:lnTo>
                  <a:lnTo>
                    <a:pt x="84" y="463"/>
                  </a:lnTo>
                  <a:lnTo>
                    <a:pt x="42" y="547"/>
                  </a:lnTo>
                  <a:lnTo>
                    <a:pt x="21" y="652"/>
                  </a:lnTo>
                  <a:lnTo>
                    <a:pt x="0" y="736"/>
                  </a:lnTo>
                  <a:lnTo>
                    <a:pt x="21" y="841"/>
                  </a:lnTo>
                  <a:lnTo>
                    <a:pt x="42" y="946"/>
                  </a:lnTo>
                  <a:lnTo>
                    <a:pt x="84" y="1030"/>
                  </a:lnTo>
                  <a:lnTo>
                    <a:pt x="168" y="1114"/>
                  </a:lnTo>
                  <a:lnTo>
                    <a:pt x="231" y="1177"/>
                  </a:lnTo>
                  <a:lnTo>
                    <a:pt x="316" y="1219"/>
                  </a:lnTo>
                  <a:lnTo>
                    <a:pt x="421" y="1240"/>
                  </a:lnTo>
                  <a:lnTo>
                    <a:pt x="505" y="1261"/>
                  </a:lnTo>
                  <a:lnTo>
                    <a:pt x="610" y="1240"/>
                  </a:lnTo>
                  <a:lnTo>
                    <a:pt x="694" y="1219"/>
                  </a:lnTo>
                  <a:lnTo>
                    <a:pt x="799" y="1177"/>
                  </a:lnTo>
                  <a:lnTo>
                    <a:pt x="1030" y="1114"/>
                  </a:lnTo>
                  <a:lnTo>
                    <a:pt x="1366" y="1051"/>
                  </a:lnTo>
                  <a:lnTo>
                    <a:pt x="1576" y="1030"/>
                  </a:lnTo>
                  <a:lnTo>
                    <a:pt x="2017" y="1030"/>
                  </a:lnTo>
                  <a:lnTo>
                    <a:pt x="2248" y="1072"/>
                  </a:lnTo>
                  <a:lnTo>
                    <a:pt x="2500" y="1135"/>
                  </a:lnTo>
                  <a:lnTo>
                    <a:pt x="2752" y="1219"/>
                  </a:lnTo>
                  <a:lnTo>
                    <a:pt x="3004" y="1345"/>
                  </a:lnTo>
                  <a:lnTo>
                    <a:pt x="3257" y="1513"/>
                  </a:lnTo>
                  <a:lnTo>
                    <a:pt x="3509" y="1703"/>
                  </a:lnTo>
                  <a:lnTo>
                    <a:pt x="3740" y="1955"/>
                  </a:lnTo>
                  <a:lnTo>
                    <a:pt x="3803" y="2039"/>
                  </a:lnTo>
                  <a:lnTo>
                    <a:pt x="3887" y="2081"/>
                  </a:lnTo>
                  <a:lnTo>
                    <a:pt x="3992" y="2123"/>
                  </a:lnTo>
                  <a:lnTo>
                    <a:pt x="4076" y="2144"/>
                  </a:lnTo>
                  <a:lnTo>
                    <a:pt x="4181" y="2144"/>
                  </a:lnTo>
                  <a:lnTo>
                    <a:pt x="4265" y="2123"/>
                  </a:lnTo>
                  <a:lnTo>
                    <a:pt x="4370" y="2081"/>
                  </a:lnTo>
                  <a:lnTo>
                    <a:pt x="4454" y="2018"/>
                  </a:lnTo>
                  <a:lnTo>
                    <a:pt x="4517" y="1955"/>
                  </a:lnTo>
                  <a:lnTo>
                    <a:pt x="4559" y="1871"/>
                  </a:lnTo>
                  <a:lnTo>
                    <a:pt x="4601" y="1766"/>
                  </a:lnTo>
                  <a:lnTo>
                    <a:pt x="4622" y="1682"/>
                  </a:lnTo>
                  <a:lnTo>
                    <a:pt x="4622" y="1576"/>
                  </a:lnTo>
                  <a:lnTo>
                    <a:pt x="4601" y="1492"/>
                  </a:lnTo>
                  <a:lnTo>
                    <a:pt x="4559" y="1387"/>
                  </a:lnTo>
                  <a:lnTo>
                    <a:pt x="4496" y="1303"/>
                  </a:lnTo>
                  <a:lnTo>
                    <a:pt x="4244" y="1030"/>
                  </a:lnTo>
                  <a:lnTo>
                    <a:pt x="3992" y="799"/>
                  </a:lnTo>
                  <a:lnTo>
                    <a:pt x="3719" y="589"/>
                  </a:lnTo>
                  <a:lnTo>
                    <a:pt x="3446" y="421"/>
                  </a:lnTo>
                  <a:lnTo>
                    <a:pt x="3152" y="295"/>
                  </a:lnTo>
                  <a:lnTo>
                    <a:pt x="2878" y="190"/>
                  </a:lnTo>
                  <a:lnTo>
                    <a:pt x="2584" y="106"/>
                  </a:lnTo>
                  <a:lnTo>
                    <a:pt x="2311" y="43"/>
                  </a:lnTo>
                  <a:lnTo>
                    <a:pt x="2038" y="22"/>
                  </a:lnTo>
                  <a:lnTo>
                    <a:pt x="17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42"/>
            <p:cNvSpPr/>
            <p:nvPr/>
          </p:nvSpPr>
          <p:spPr>
            <a:xfrm>
              <a:off x="3531625" y="827375"/>
              <a:ext cx="86675" cy="245800"/>
            </a:xfrm>
            <a:custGeom>
              <a:avLst/>
              <a:gdLst/>
              <a:ahLst/>
              <a:cxnLst/>
              <a:rect l="l" t="t" r="r" b="b"/>
              <a:pathLst>
                <a:path w="3467" h="9832" extrusionOk="0">
                  <a:moveTo>
                    <a:pt x="2248" y="0"/>
                  </a:moveTo>
                  <a:lnTo>
                    <a:pt x="2206" y="21"/>
                  </a:lnTo>
                  <a:lnTo>
                    <a:pt x="2164" y="63"/>
                  </a:lnTo>
                  <a:lnTo>
                    <a:pt x="2143" y="126"/>
                  </a:lnTo>
                  <a:lnTo>
                    <a:pt x="2059" y="778"/>
                  </a:lnTo>
                  <a:lnTo>
                    <a:pt x="1933" y="1513"/>
                  </a:lnTo>
                  <a:lnTo>
                    <a:pt x="1744" y="2437"/>
                  </a:lnTo>
                  <a:lnTo>
                    <a:pt x="1450" y="3551"/>
                  </a:lnTo>
                  <a:lnTo>
                    <a:pt x="1282" y="4139"/>
                  </a:lnTo>
                  <a:lnTo>
                    <a:pt x="1093" y="4769"/>
                  </a:lnTo>
                  <a:lnTo>
                    <a:pt x="883" y="5420"/>
                  </a:lnTo>
                  <a:lnTo>
                    <a:pt x="631" y="6072"/>
                  </a:lnTo>
                  <a:lnTo>
                    <a:pt x="379" y="6744"/>
                  </a:lnTo>
                  <a:lnTo>
                    <a:pt x="64" y="7437"/>
                  </a:lnTo>
                  <a:lnTo>
                    <a:pt x="22" y="7584"/>
                  </a:lnTo>
                  <a:lnTo>
                    <a:pt x="1" y="7752"/>
                  </a:lnTo>
                  <a:lnTo>
                    <a:pt x="22" y="7899"/>
                  </a:lnTo>
                  <a:lnTo>
                    <a:pt x="85" y="8067"/>
                  </a:lnTo>
                  <a:lnTo>
                    <a:pt x="190" y="8256"/>
                  </a:lnTo>
                  <a:lnTo>
                    <a:pt x="337" y="8424"/>
                  </a:lnTo>
                  <a:lnTo>
                    <a:pt x="526" y="8593"/>
                  </a:lnTo>
                  <a:lnTo>
                    <a:pt x="757" y="8761"/>
                  </a:lnTo>
                  <a:lnTo>
                    <a:pt x="1009" y="8908"/>
                  </a:lnTo>
                  <a:lnTo>
                    <a:pt x="1261" y="9055"/>
                  </a:lnTo>
                  <a:lnTo>
                    <a:pt x="1807" y="9307"/>
                  </a:lnTo>
                  <a:lnTo>
                    <a:pt x="2332" y="9517"/>
                  </a:lnTo>
                  <a:lnTo>
                    <a:pt x="2795" y="9685"/>
                  </a:lnTo>
                  <a:lnTo>
                    <a:pt x="3278" y="9832"/>
                  </a:lnTo>
                  <a:lnTo>
                    <a:pt x="3320" y="9832"/>
                  </a:lnTo>
                  <a:lnTo>
                    <a:pt x="3362" y="9811"/>
                  </a:lnTo>
                  <a:lnTo>
                    <a:pt x="3404" y="9790"/>
                  </a:lnTo>
                  <a:lnTo>
                    <a:pt x="3446" y="9769"/>
                  </a:lnTo>
                  <a:lnTo>
                    <a:pt x="3467" y="9706"/>
                  </a:lnTo>
                  <a:lnTo>
                    <a:pt x="3467" y="9664"/>
                  </a:lnTo>
                  <a:lnTo>
                    <a:pt x="3446" y="9601"/>
                  </a:lnTo>
                  <a:lnTo>
                    <a:pt x="3404" y="9559"/>
                  </a:lnTo>
                  <a:lnTo>
                    <a:pt x="3362" y="9517"/>
                  </a:lnTo>
                  <a:lnTo>
                    <a:pt x="3026" y="9433"/>
                  </a:lnTo>
                  <a:lnTo>
                    <a:pt x="2627" y="9307"/>
                  </a:lnTo>
                  <a:lnTo>
                    <a:pt x="2164" y="9118"/>
                  </a:lnTo>
                  <a:lnTo>
                    <a:pt x="1702" y="8929"/>
                  </a:lnTo>
                  <a:lnTo>
                    <a:pt x="1261" y="8698"/>
                  </a:lnTo>
                  <a:lnTo>
                    <a:pt x="1051" y="8593"/>
                  </a:lnTo>
                  <a:lnTo>
                    <a:pt x="862" y="8466"/>
                  </a:lnTo>
                  <a:lnTo>
                    <a:pt x="694" y="8340"/>
                  </a:lnTo>
                  <a:lnTo>
                    <a:pt x="547" y="8193"/>
                  </a:lnTo>
                  <a:lnTo>
                    <a:pt x="421" y="8067"/>
                  </a:lnTo>
                  <a:lnTo>
                    <a:pt x="358" y="7941"/>
                  </a:lnTo>
                  <a:lnTo>
                    <a:pt x="316" y="7836"/>
                  </a:lnTo>
                  <a:lnTo>
                    <a:pt x="295" y="7752"/>
                  </a:lnTo>
                  <a:lnTo>
                    <a:pt x="316" y="7647"/>
                  </a:lnTo>
                  <a:lnTo>
                    <a:pt x="337" y="7563"/>
                  </a:lnTo>
                  <a:lnTo>
                    <a:pt x="652" y="6870"/>
                  </a:lnTo>
                  <a:lnTo>
                    <a:pt x="925" y="6198"/>
                  </a:lnTo>
                  <a:lnTo>
                    <a:pt x="1156" y="5525"/>
                  </a:lnTo>
                  <a:lnTo>
                    <a:pt x="1387" y="4874"/>
                  </a:lnTo>
                  <a:lnTo>
                    <a:pt x="1576" y="4223"/>
                  </a:lnTo>
                  <a:lnTo>
                    <a:pt x="1744" y="3614"/>
                  </a:lnTo>
                  <a:lnTo>
                    <a:pt x="2038" y="2500"/>
                  </a:lnTo>
                  <a:lnTo>
                    <a:pt x="2227" y="1555"/>
                  </a:lnTo>
                  <a:lnTo>
                    <a:pt x="2353" y="820"/>
                  </a:lnTo>
                  <a:lnTo>
                    <a:pt x="2458" y="168"/>
                  </a:lnTo>
                  <a:lnTo>
                    <a:pt x="2437" y="105"/>
                  </a:lnTo>
                  <a:lnTo>
                    <a:pt x="2416" y="42"/>
                  </a:lnTo>
                  <a:lnTo>
                    <a:pt x="2374" y="21"/>
                  </a:lnTo>
                  <a:lnTo>
                    <a:pt x="2311" y="0"/>
                  </a:lnTo>
                  <a:close/>
                </a:path>
              </a:pathLst>
            </a:custGeom>
            <a:solidFill>
              <a:srgbClr val="FE96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42"/>
            <p:cNvSpPr/>
            <p:nvPr/>
          </p:nvSpPr>
          <p:spPr>
            <a:xfrm>
              <a:off x="3705475" y="1991200"/>
              <a:ext cx="346100" cy="161775"/>
            </a:xfrm>
            <a:custGeom>
              <a:avLst/>
              <a:gdLst/>
              <a:ahLst/>
              <a:cxnLst/>
              <a:rect l="l" t="t" r="r" b="b"/>
              <a:pathLst>
                <a:path w="13844" h="6471" extrusionOk="0">
                  <a:moveTo>
                    <a:pt x="13613" y="0"/>
                  </a:moveTo>
                  <a:lnTo>
                    <a:pt x="13571" y="21"/>
                  </a:lnTo>
                  <a:lnTo>
                    <a:pt x="13529" y="63"/>
                  </a:lnTo>
                  <a:lnTo>
                    <a:pt x="13508" y="126"/>
                  </a:lnTo>
                  <a:lnTo>
                    <a:pt x="13424" y="336"/>
                  </a:lnTo>
                  <a:lnTo>
                    <a:pt x="13235" y="861"/>
                  </a:lnTo>
                  <a:lnTo>
                    <a:pt x="13088" y="1240"/>
                  </a:lnTo>
                  <a:lnTo>
                    <a:pt x="12920" y="1639"/>
                  </a:lnTo>
                  <a:lnTo>
                    <a:pt x="12689" y="2080"/>
                  </a:lnTo>
                  <a:lnTo>
                    <a:pt x="12436" y="2542"/>
                  </a:lnTo>
                  <a:lnTo>
                    <a:pt x="12142" y="3025"/>
                  </a:lnTo>
                  <a:lnTo>
                    <a:pt x="11785" y="3508"/>
                  </a:lnTo>
                  <a:lnTo>
                    <a:pt x="11407" y="3992"/>
                  </a:lnTo>
                  <a:lnTo>
                    <a:pt x="11197" y="4223"/>
                  </a:lnTo>
                  <a:lnTo>
                    <a:pt x="10966" y="4454"/>
                  </a:lnTo>
                  <a:lnTo>
                    <a:pt x="10735" y="4664"/>
                  </a:lnTo>
                  <a:lnTo>
                    <a:pt x="10504" y="4874"/>
                  </a:lnTo>
                  <a:lnTo>
                    <a:pt x="10231" y="5063"/>
                  </a:lnTo>
                  <a:lnTo>
                    <a:pt x="9979" y="5252"/>
                  </a:lnTo>
                  <a:lnTo>
                    <a:pt x="9684" y="5420"/>
                  </a:lnTo>
                  <a:lnTo>
                    <a:pt x="9390" y="5567"/>
                  </a:lnTo>
                  <a:lnTo>
                    <a:pt x="9096" y="5714"/>
                  </a:lnTo>
                  <a:lnTo>
                    <a:pt x="8760" y="5819"/>
                  </a:lnTo>
                  <a:lnTo>
                    <a:pt x="8340" y="5945"/>
                  </a:lnTo>
                  <a:lnTo>
                    <a:pt x="7899" y="6029"/>
                  </a:lnTo>
                  <a:lnTo>
                    <a:pt x="7458" y="6092"/>
                  </a:lnTo>
                  <a:lnTo>
                    <a:pt x="6996" y="6113"/>
                  </a:lnTo>
                  <a:lnTo>
                    <a:pt x="6638" y="6092"/>
                  </a:lnTo>
                  <a:lnTo>
                    <a:pt x="6239" y="6050"/>
                  </a:lnTo>
                  <a:lnTo>
                    <a:pt x="5861" y="6008"/>
                  </a:lnTo>
                  <a:lnTo>
                    <a:pt x="5462" y="5924"/>
                  </a:lnTo>
                  <a:lnTo>
                    <a:pt x="5063" y="5819"/>
                  </a:lnTo>
                  <a:lnTo>
                    <a:pt x="4664" y="5693"/>
                  </a:lnTo>
                  <a:lnTo>
                    <a:pt x="4265" y="5546"/>
                  </a:lnTo>
                  <a:lnTo>
                    <a:pt x="3844" y="5378"/>
                  </a:lnTo>
                  <a:lnTo>
                    <a:pt x="3424" y="5189"/>
                  </a:lnTo>
                  <a:lnTo>
                    <a:pt x="2983" y="4979"/>
                  </a:lnTo>
                  <a:lnTo>
                    <a:pt x="2563" y="4727"/>
                  </a:lnTo>
                  <a:lnTo>
                    <a:pt x="2122" y="4475"/>
                  </a:lnTo>
                  <a:lnTo>
                    <a:pt x="1660" y="4181"/>
                  </a:lnTo>
                  <a:lnTo>
                    <a:pt x="1218" y="3886"/>
                  </a:lnTo>
                  <a:lnTo>
                    <a:pt x="756" y="3550"/>
                  </a:lnTo>
                  <a:lnTo>
                    <a:pt x="294" y="3214"/>
                  </a:lnTo>
                  <a:lnTo>
                    <a:pt x="252" y="3172"/>
                  </a:lnTo>
                  <a:lnTo>
                    <a:pt x="189" y="3172"/>
                  </a:lnTo>
                  <a:lnTo>
                    <a:pt x="105" y="3193"/>
                  </a:lnTo>
                  <a:lnTo>
                    <a:pt x="42" y="3235"/>
                  </a:lnTo>
                  <a:lnTo>
                    <a:pt x="21" y="3298"/>
                  </a:lnTo>
                  <a:lnTo>
                    <a:pt x="0" y="3361"/>
                  </a:lnTo>
                  <a:lnTo>
                    <a:pt x="21" y="3445"/>
                  </a:lnTo>
                  <a:lnTo>
                    <a:pt x="84" y="3487"/>
                  </a:lnTo>
                  <a:lnTo>
                    <a:pt x="546" y="3844"/>
                  </a:lnTo>
                  <a:lnTo>
                    <a:pt x="1029" y="4181"/>
                  </a:lnTo>
                  <a:lnTo>
                    <a:pt x="1492" y="4496"/>
                  </a:lnTo>
                  <a:lnTo>
                    <a:pt x="1954" y="4790"/>
                  </a:lnTo>
                  <a:lnTo>
                    <a:pt x="2395" y="5063"/>
                  </a:lnTo>
                  <a:lnTo>
                    <a:pt x="2857" y="5294"/>
                  </a:lnTo>
                  <a:lnTo>
                    <a:pt x="3298" y="5525"/>
                  </a:lnTo>
                  <a:lnTo>
                    <a:pt x="3718" y="5714"/>
                  </a:lnTo>
                  <a:lnTo>
                    <a:pt x="4160" y="5903"/>
                  </a:lnTo>
                  <a:lnTo>
                    <a:pt x="4580" y="6050"/>
                  </a:lnTo>
                  <a:lnTo>
                    <a:pt x="5000" y="6176"/>
                  </a:lnTo>
                  <a:lnTo>
                    <a:pt x="5420" y="6281"/>
                  </a:lnTo>
                  <a:lnTo>
                    <a:pt x="5819" y="6365"/>
                  </a:lnTo>
                  <a:lnTo>
                    <a:pt x="6218" y="6428"/>
                  </a:lnTo>
                  <a:lnTo>
                    <a:pt x="6617" y="6449"/>
                  </a:lnTo>
                  <a:lnTo>
                    <a:pt x="6996" y="6470"/>
                  </a:lnTo>
                  <a:lnTo>
                    <a:pt x="7479" y="6449"/>
                  </a:lnTo>
                  <a:lnTo>
                    <a:pt x="7962" y="6386"/>
                  </a:lnTo>
                  <a:lnTo>
                    <a:pt x="8424" y="6302"/>
                  </a:lnTo>
                  <a:lnTo>
                    <a:pt x="8886" y="6155"/>
                  </a:lnTo>
                  <a:lnTo>
                    <a:pt x="9222" y="6029"/>
                  </a:lnTo>
                  <a:lnTo>
                    <a:pt x="9537" y="5903"/>
                  </a:lnTo>
                  <a:lnTo>
                    <a:pt x="9853" y="5735"/>
                  </a:lnTo>
                  <a:lnTo>
                    <a:pt x="10147" y="5567"/>
                  </a:lnTo>
                  <a:lnTo>
                    <a:pt x="10420" y="5378"/>
                  </a:lnTo>
                  <a:lnTo>
                    <a:pt x="10693" y="5168"/>
                  </a:lnTo>
                  <a:lnTo>
                    <a:pt x="10945" y="4958"/>
                  </a:lnTo>
                  <a:lnTo>
                    <a:pt x="11197" y="4748"/>
                  </a:lnTo>
                  <a:lnTo>
                    <a:pt x="11428" y="4517"/>
                  </a:lnTo>
                  <a:lnTo>
                    <a:pt x="11638" y="4286"/>
                  </a:lnTo>
                  <a:lnTo>
                    <a:pt x="12058" y="3781"/>
                  </a:lnTo>
                  <a:lnTo>
                    <a:pt x="12415" y="3298"/>
                  </a:lnTo>
                  <a:lnTo>
                    <a:pt x="12710" y="2794"/>
                  </a:lnTo>
                  <a:lnTo>
                    <a:pt x="12983" y="2311"/>
                  </a:lnTo>
                  <a:lnTo>
                    <a:pt x="13214" y="1849"/>
                  </a:lnTo>
                  <a:lnTo>
                    <a:pt x="13403" y="1429"/>
                  </a:lnTo>
                  <a:lnTo>
                    <a:pt x="13571" y="1050"/>
                  </a:lnTo>
                  <a:lnTo>
                    <a:pt x="13760" y="483"/>
                  </a:lnTo>
                  <a:lnTo>
                    <a:pt x="13844" y="210"/>
                  </a:lnTo>
                  <a:lnTo>
                    <a:pt x="13844" y="147"/>
                  </a:lnTo>
                  <a:lnTo>
                    <a:pt x="13823" y="84"/>
                  </a:lnTo>
                  <a:lnTo>
                    <a:pt x="13781" y="21"/>
                  </a:lnTo>
                  <a:lnTo>
                    <a:pt x="1371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42"/>
            <p:cNvSpPr/>
            <p:nvPr/>
          </p:nvSpPr>
          <p:spPr>
            <a:xfrm>
              <a:off x="3604625" y="1369900"/>
              <a:ext cx="371325" cy="424375"/>
            </a:xfrm>
            <a:custGeom>
              <a:avLst/>
              <a:gdLst/>
              <a:ahLst/>
              <a:cxnLst/>
              <a:rect l="l" t="t" r="r" b="b"/>
              <a:pathLst>
                <a:path w="14853" h="16975" extrusionOk="0">
                  <a:moveTo>
                    <a:pt x="10819" y="0"/>
                  </a:moveTo>
                  <a:lnTo>
                    <a:pt x="5631" y="294"/>
                  </a:lnTo>
                  <a:lnTo>
                    <a:pt x="3929" y="630"/>
                  </a:lnTo>
                  <a:lnTo>
                    <a:pt x="2122" y="988"/>
                  </a:lnTo>
                  <a:lnTo>
                    <a:pt x="1" y="1450"/>
                  </a:lnTo>
                  <a:lnTo>
                    <a:pt x="43" y="2752"/>
                  </a:lnTo>
                  <a:lnTo>
                    <a:pt x="127" y="4076"/>
                  </a:lnTo>
                  <a:lnTo>
                    <a:pt x="232" y="5420"/>
                  </a:lnTo>
                  <a:lnTo>
                    <a:pt x="379" y="6744"/>
                  </a:lnTo>
                  <a:lnTo>
                    <a:pt x="547" y="8067"/>
                  </a:lnTo>
                  <a:lnTo>
                    <a:pt x="715" y="9349"/>
                  </a:lnTo>
                  <a:lnTo>
                    <a:pt x="904" y="10588"/>
                  </a:lnTo>
                  <a:lnTo>
                    <a:pt x="1093" y="11764"/>
                  </a:lnTo>
                  <a:lnTo>
                    <a:pt x="1450" y="13865"/>
                  </a:lnTo>
                  <a:lnTo>
                    <a:pt x="1765" y="15504"/>
                  </a:lnTo>
                  <a:lnTo>
                    <a:pt x="2080" y="16974"/>
                  </a:lnTo>
                  <a:lnTo>
                    <a:pt x="2921" y="16491"/>
                  </a:lnTo>
                  <a:lnTo>
                    <a:pt x="3740" y="15987"/>
                  </a:lnTo>
                  <a:lnTo>
                    <a:pt x="4517" y="15462"/>
                  </a:lnTo>
                  <a:lnTo>
                    <a:pt x="5252" y="14937"/>
                  </a:lnTo>
                  <a:lnTo>
                    <a:pt x="5946" y="14390"/>
                  </a:lnTo>
                  <a:lnTo>
                    <a:pt x="6618" y="13823"/>
                  </a:lnTo>
                  <a:lnTo>
                    <a:pt x="7269" y="13256"/>
                  </a:lnTo>
                  <a:lnTo>
                    <a:pt x="7878" y="12668"/>
                  </a:lnTo>
                  <a:lnTo>
                    <a:pt x="8446" y="12101"/>
                  </a:lnTo>
                  <a:lnTo>
                    <a:pt x="8992" y="11491"/>
                  </a:lnTo>
                  <a:lnTo>
                    <a:pt x="9517" y="10903"/>
                  </a:lnTo>
                  <a:lnTo>
                    <a:pt x="10000" y="10315"/>
                  </a:lnTo>
                  <a:lnTo>
                    <a:pt x="10462" y="9727"/>
                  </a:lnTo>
                  <a:lnTo>
                    <a:pt x="10903" y="9138"/>
                  </a:lnTo>
                  <a:lnTo>
                    <a:pt x="11303" y="8550"/>
                  </a:lnTo>
                  <a:lnTo>
                    <a:pt x="11681" y="7983"/>
                  </a:lnTo>
                  <a:lnTo>
                    <a:pt x="12038" y="7416"/>
                  </a:lnTo>
                  <a:lnTo>
                    <a:pt x="12374" y="6849"/>
                  </a:lnTo>
                  <a:lnTo>
                    <a:pt x="12689" y="6302"/>
                  </a:lnTo>
                  <a:lnTo>
                    <a:pt x="12962" y="5777"/>
                  </a:lnTo>
                  <a:lnTo>
                    <a:pt x="13466" y="4769"/>
                  </a:lnTo>
                  <a:lnTo>
                    <a:pt x="13887" y="3824"/>
                  </a:lnTo>
                  <a:lnTo>
                    <a:pt x="14244" y="2983"/>
                  </a:lnTo>
                  <a:lnTo>
                    <a:pt x="14517" y="2248"/>
                  </a:lnTo>
                  <a:lnTo>
                    <a:pt x="14706" y="1618"/>
                  </a:lnTo>
                  <a:lnTo>
                    <a:pt x="14853" y="1135"/>
                  </a:lnTo>
                  <a:lnTo>
                    <a:pt x="13235" y="651"/>
                  </a:lnTo>
                  <a:lnTo>
                    <a:pt x="11954" y="294"/>
                  </a:lnTo>
                  <a:lnTo>
                    <a:pt x="11114" y="84"/>
                  </a:lnTo>
                  <a:lnTo>
                    <a:pt x="10819" y="0"/>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42"/>
            <p:cNvSpPr/>
            <p:nvPr/>
          </p:nvSpPr>
          <p:spPr>
            <a:xfrm>
              <a:off x="3690750" y="1435550"/>
              <a:ext cx="344550" cy="491075"/>
            </a:xfrm>
            <a:custGeom>
              <a:avLst/>
              <a:gdLst/>
              <a:ahLst/>
              <a:cxnLst/>
              <a:rect l="l" t="t" r="r" b="b"/>
              <a:pathLst>
                <a:path w="13782" h="19643" extrusionOk="0">
                  <a:moveTo>
                    <a:pt x="13614" y="0"/>
                  </a:moveTo>
                  <a:lnTo>
                    <a:pt x="13551" y="21"/>
                  </a:lnTo>
                  <a:lnTo>
                    <a:pt x="13488" y="42"/>
                  </a:lnTo>
                  <a:lnTo>
                    <a:pt x="13446" y="105"/>
                  </a:lnTo>
                  <a:lnTo>
                    <a:pt x="13425" y="168"/>
                  </a:lnTo>
                  <a:lnTo>
                    <a:pt x="13257" y="1198"/>
                  </a:lnTo>
                  <a:lnTo>
                    <a:pt x="13067" y="2227"/>
                  </a:lnTo>
                  <a:lnTo>
                    <a:pt x="12857" y="3214"/>
                  </a:lnTo>
                  <a:lnTo>
                    <a:pt x="12626" y="4181"/>
                  </a:lnTo>
                  <a:lnTo>
                    <a:pt x="12374" y="5105"/>
                  </a:lnTo>
                  <a:lnTo>
                    <a:pt x="12101" y="6008"/>
                  </a:lnTo>
                  <a:lnTo>
                    <a:pt x="11828" y="6891"/>
                  </a:lnTo>
                  <a:lnTo>
                    <a:pt x="11534" y="7752"/>
                  </a:lnTo>
                  <a:lnTo>
                    <a:pt x="11240" y="8571"/>
                  </a:lnTo>
                  <a:lnTo>
                    <a:pt x="10925" y="9370"/>
                  </a:lnTo>
                  <a:lnTo>
                    <a:pt x="10610" y="10126"/>
                  </a:lnTo>
                  <a:lnTo>
                    <a:pt x="10273" y="10861"/>
                  </a:lnTo>
                  <a:lnTo>
                    <a:pt x="9958" y="11575"/>
                  </a:lnTo>
                  <a:lnTo>
                    <a:pt x="9622" y="12248"/>
                  </a:lnTo>
                  <a:lnTo>
                    <a:pt x="9307" y="12899"/>
                  </a:lnTo>
                  <a:lnTo>
                    <a:pt x="8971" y="13529"/>
                  </a:lnTo>
                  <a:lnTo>
                    <a:pt x="8320" y="14663"/>
                  </a:lnTo>
                  <a:lnTo>
                    <a:pt x="7690" y="15693"/>
                  </a:lnTo>
                  <a:lnTo>
                    <a:pt x="7101" y="16596"/>
                  </a:lnTo>
                  <a:lnTo>
                    <a:pt x="6555" y="17373"/>
                  </a:lnTo>
                  <a:lnTo>
                    <a:pt x="6093" y="18004"/>
                  </a:lnTo>
                  <a:lnTo>
                    <a:pt x="5673" y="18529"/>
                  </a:lnTo>
                  <a:lnTo>
                    <a:pt x="5148" y="19159"/>
                  </a:lnTo>
                  <a:lnTo>
                    <a:pt x="274" y="15420"/>
                  </a:lnTo>
                  <a:lnTo>
                    <a:pt x="232" y="15399"/>
                  </a:lnTo>
                  <a:lnTo>
                    <a:pt x="169" y="15399"/>
                  </a:lnTo>
                  <a:lnTo>
                    <a:pt x="106" y="15420"/>
                  </a:lnTo>
                  <a:lnTo>
                    <a:pt x="22" y="15462"/>
                  </a:lnTo>
                  <a:lnTo>
                    <a:pt x="1" y="15525"/>
                  </a:lnTo>
                  <a:lnTo>
                    <a:pt x="1" y="15588"/>
                  </a:lnTo>
                  <a:lnTo>
                    <a:pt x="22" y="15651"/>
                  </a:lnTo>
                  <a:lnTo>
                    <a:pt x="64" y="15714"/>
                  </a:lnTo>
                  <a:lnTo>
                    <a:pt x="5190" y="19642"/>
                  </a:lnTo>
                  <a:lnTo>
                    <a:pt x="5295" y="19516"/>
                  </a:lnTo>
                  <a:lnTo>
                    <a:pt x="5610" y="19180"/>
                  </a:lnTo>
                  <a:lnTo>
                    <a:pt x="5946" y="18760"/>
                  </a:lnTo>
                  <a:lnTo>
                    <a:pt x="6387" y="18193"/>
                  </a:lnTo>
                  <a:lnTo>
                    <a:pt x="6933" y="17478"/>
                  </a:lnTo>
                  <a:lnTo>
                    <a:pt x="7521" y="16617"/>
                  </a:lnTo>
                  <a:lnTo>
                    <a:pt x="8173" y="15588"/>
                  </a:lnTo>
                  <a:lnTo>
                    <a:pt x="8530" y="15042"/>
                  </a:lnTo>
                  <a:lnTo>
                    <a:pt x="8866" y="14432"/>
                  </a:lnTo>
                  <a:lnTo>
                    <a:pt x="9223" y="13802"/>
                  </a:lnTo>
                  <a:lnTo>
                    <a:pt x="9580" y="13130"/>
                  </a:lnTo>
                  <a:lnTo>
                    <a:pt x="9937" y="12437"/>
                  </a:lnTo>
                  <a:lnTo>
                    <a:pt x="10294" y="11680"/>
                  </a:lnTo>
                  <a:lnTo>
                    <a:pt x="10652" y="10924"/>
                  </a:lnTo>
                  <a:lnTo>
                    <a:pt x="11009" y="10105"/>
                  </a:lnTo>
                  <a:lnTo>
                    <a:pt x="11345" y="9264"/>
                  </a:lnTo>
                  <a:lnTo>
                    <a:pt x="11681" y="8382"/>
                  </a:lnTo>
                  <a:lnTo>
                    <a:pt x="11996" y="7479"/>
                  </a:lnTo>
                  <a:lnTo>
                    <a:pt x="12311" y="6533"/>
                  </a:lnTo>
                  <a:lnTo>
                    <a:pt x="12605" y="5567"/>
                  </a:lnTo>
                  <a:lnTo>
                    <a:pt x="12878" y="4559"/>
                  </a:lnTo>
                  <a:lnTo>
                    <a:pt x="13151" y="3508"/>
                  </a:lnTo>
                  <a:lnTo>
                    <a:pt x="13383" y="2458"/>
                  </a:lnTo>
                  <a:lnTo>
                    <a:pt x="13593" y="1345"/>
                  </a:lnTo>
                  <a:lnTo>
                    <a:pt x="13782" y="210"/>
                  </a:lnTo>
                  <a:lnTo>
                    <a:pt x="13782" y="147"/>
                  </a:lnTo>
                  <a:lnTo>
                    <a:pt x="13761" y="84"/>
                  </a:lnTo>
                  <a:lnTo>
                    <a:pt x="13698" y="42"/>
                  </a:lnTo>
                  <a:lnTo>
                    <a:pt x="1363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42"/>
            <p:cNvSpPr/>
            <p:nvPr/>
          </p:nvSpPr>
          <p:spPr>
            <a:xfrm>
              <a:off x="3481725" y="1435550"/>
              <a:ext cx="133425" cy="412825"/>
            </a:xfrm>
            <a:custGeom>
              <a:avLst/>
              <a:gdLst/>
              <a:ahLst/>
              <a:cxnLst/>
              <a:rect l="l" t="t" r="r" b="b"/>
              <a:pathLst>
                <a:path w="5337" h="16513" extrusionOk="0">
                  <a:moveTo>
                    <a:pt x="1997" y="0"/>
                  </a:moveTo>
                  <a:lnTo>
                    <a:pt x="1934" y="21"/>
                  </a:lnTo>
                  <a:lnTo>
                    <a:pt x="1892" y="42"/>
                  </a:lnTo>
                  <a:lnTo>
                    <a:pt x="1850" y="84"/>
                  </a:lnTo>
                  <a:lnTo>
                    <a:pt x="1829" y="147"/>
                  </a:lnTo>
                  <a:lnTo>
                    <a:pt x="1471" y="1723"/>
                  </a:lnTo>
                  <a:lnTo>
                    <a:pt x="1177" y="3277"/>
                  </a:lnTo>
                  <a:lnTo>
                    <a:pt x="925" y="4790"/>
                  </a:lnTo>
                  <a:lnTo>
                    <a:pt x="694" y="6239"/>
                  </a:lnTo>
                  <a:lnTo>
                    <a:pt x="526" y="7647"/>
                  </a:lnTo>
                  <a:lnTo>
                    <a:pt x="379" y="8970"/>
                  </a:lnTo>
                  <a:lnTo>
                    <a:pt x="253" y="10210"/>
                  </a:lnTo>
                  <a:lnTo>
                    <a:pt x="169" y="11386"/>
                  </a:lnTo>
                  <a:lnTo>
                    <a:pt x="106" y="12437"/>
                  </a:lnTo>
                  <a:lnTo>
                    <a:pt x="43" y="13382"/>
                  </a:lnTo>
                  <a:lnTo>
                    <a:pt x="1" y="14915"/>
                  </a:lnTo>
                  <a:lnTo>
                    <a:pt x="1" y="15903"/>
                  </a:lnTo>
                  <a:lnTo>
                    <a:pt x="1" y="16281"/>
                  </a:lnTo>
                  <a:lnTo>
                    <a:pt x="1" y="16512"/>
                  </a:lnTo>
                  <a:lnTo>
                    <a:pt x="5211" y="14873"/>
                  </a:lnTo>
                  <a:lnTo>
                    <a:pt x="5274" y="14852"/>
                  </a:lnTo>
                  <a:lnTo>
                    <a:pt x="5316" y="14789"/>
                  </a:lnTo>
                  <a:lnTo>
                    <a:pt x="5337" y="14726"/>
                  </a:lnTo>
                  <a:lnTo>
                    <a:pt x="5316" y="14663"/>
                  </a:lnTo>
                  <a:lnTo>
                    <a:pt x="5295" y="14600"/>
                  </a:lnTo>
                  <a:lnTo>
                    <a:pt x="5253" y="14558"/>
                  </a:lnTo>
                  <a:lnTo>
                    <a:pt x="5211" y="14537"/>
                  </a:lnTo>
                  <a:lnTo>
                    <a:pt x="5106" y="14537"/>
                  </a:lnTo>
                  <a:lnTo>
                    <a:pt x="358" y="16029"/>
                  </a:lnTo>
                  <a:lnTo>
                    <a:pt x="358" y="15273"/>
                  </a:lnTo>
                  <a:lnTo>
                    <a:pt x="379" y="14075"/>
                  </a:lnTo>
                  <a:lnTo>
                    <a:pt x="463" y="12458"/>
                  </a:lnTo>
                  <a:lnTo>
                    <a:pt x="526" y="11512"/>
                  </a:lnTo>
                  <a:lnTo>
                    <a:pt x="589" y="10483"/>
                  </a:lnTo>
                  <a:lnTo>
                    <a:pt x="694" y="9391"/>
                  </a:lnTo>
                  <a:lnTo>
                    <a:pt x="820" y="8214"/>
                  </a:lnTo>
                  <a:lnTo>
                    <a:pt x="967" y="6996"/>
                  </a:lnTo>
                  <a:lnTo>
                    <a:pt x="1135" y="5714"/>
                  </a:lnTo>
                  <a:lnTo>
                    <a:pt x="1345" y="4391"/>
                  </a:lnTo>
                  <a:lnTo>
                    <a:pt x="1576" y="3046"/>
                  </a:lnTo>
                  <a:lnTo>
                    <a:pt x="1850" y="1639"/>
                  </a:lnTo>
                  <a:lnTo>
                    <a:pt x="2165" y="231"/>
                  </a:lnTo>
                  <a:lnTo>
                    <a:pt x="2186" y="147"/>
                  </a:lnTo>
                  <a:lnTo>
                    <a:pt x="2144" y="84"/>
                  </a:lnTo>
                  <a:lnTo>
                    <a:pt x="2102" y="42"/>
                  </a:lnTo>
                  <a:lnTo>
                    <a:pt x="2039" y="21"/>
                  </a:lnTo>
                  <a:lnTo>
                    <a:pt x="199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42"/>
            <p:cNvSpPr/>
            <p:nvPr/>
          </p:nvSpPr>
          <p:spPr>
            <a:xfrm>
              <a:off x="3647175" y="886200"/>
              <a:ext cx="89300" cy="91925"/>
            </a:xfrm>
            <a:custGeom>
              <a:avLst/>
              <a:gdLst/>
              <a:ahLst/>
              <a:cxnLst/>
              <a:rect l="l" t="t" r="r" b="b"/>
              <a:pathLst>
                <a:path w="3572" h="3677" extrusionOk="0">
                  <a:moveTo>
                    <a:pt x="1618" y="0"/>
                  </a:moveTo>
                  <a:lnTo>
                    <a:pt x="1429" y="21"/>
                  </a:lnTo>
                  <a:lnTo>
                    <a:pt x="1261" y="105"/>
                  </a:lnTo>
                  <a:lnTo>
                    <a:pt x="1093" y="210"/>
                  </a:lnTo>
                  <a:lnTo>
                    <a:pt x="946" y="357"/>
                  </a:lnTo>
                  <a:lnTo>
                    <a:pt x="798" y="525"/>
                  </a:lnTo>
                  <a:lnTo>
                    <a:pt x="672" y="715"/>
                  </a:lnTo>
                  <a:lnTo>
                    <a:pt x="567" y="925"/>
                  </a:lnTo>
                  <a:lnTo>
                    <a:pt x="462" y="1135"/>
                  </a:lnTo>
                  <a:lnTo>
                    <a:pt x="378" y="1366"/>
                  </a:lnTo>
                  <a:lnTo>
                    <a:pt x="231" y="1828"/>
                  </a:lnTo>
                  <a:lnTo>
                    <a:pt x="126" y="2269"/>
                  </a:lnTo>
                  <a:lnTo>
                    <a:pt x="63" y="2626"/>
                  </a:lnTo>
                  <a:lnTo>
                    <a:pt x="0" y="3004"/>
                  </a:lnTo>
                  <a:lnTo>
                    <a:pt x="0" y="3067"/>
                  </a:lnTo>
                  <a:lnTo>
                    <a:pt x="21" y="3088"/>
                  </a:lnTo>
                  <a:lnTo>
                    <a:pt x="63" y="3130"/>
                  </a:lnTo>
                  <a:lnTo>
                    <a:pt x="147" y="3130"/>
                  </a:lnTo>
                  <a:lnTo>
                    <a:pt x="189" y="3109"/>
                  </a:lnTo>
                  <a:lnTo>
                    <a:pt x="231" y="3088"/>
                  </a:lnTo>
                  <a:lnTo>
                    <a:pt x="231" y="3046"/>
                  </a:lnTo>
                  <a:lnTo>
                    <a:pt x="294" y="2710"/>
                  </a:lnTo>
                  <a:lnTo>
                    <a:pt x="357" y="2353"/>
                  </a:lnTo>
                  <a:lnTo>
                    <a:pt x="441" y="1933"/>
                  </a:lnTo>
                  <a:lnTo>
                    <a:pt x="588" y="1492"/>
                  </a:lnTo>
                  <a:lnTo>
                    <a:pt x="672" y="1261"/>
                  </a:lnTo>
                  <a:lnTo>
                    <a:pt x="756" y="1051"/>
                  </a:lnTo>
                  <a:lnTo>
                    <a:pt x="862" y="862"/>
                  </a:lnTo>
                  <a:lnTo>
                    <a:pt x="967" y="673"/>
                  </a:lnTo>
                  <a:lnTo>
                    <a:pt x="1093" y="525"/>
                  </a:lnTo>
                  <a:lnTo>
                    <a:pt x="1240" y="378"/>
                  </a:lnTo>
                  <a:lnTo>
                    <a:pt x="1366" y="294"/>
                  </a:lnTo>
                  <a:lnTo>
                    <a:pt x="1492" y="252"/>
                  </a:lnTo>
                  <a:lnTo>
                    <a:pt x="1639" y="231"/>
                  </a:lnTo>
                  <a:lnTo>
                    <a:pt x="1765" y="231"/>
                  </a:lnTo>
                  <a:lnTo>
                    <a:pt x="1891" y="252"/>
                  </a:lnTo>
                  <a:lnTo>
                    <a:pt x="1996" y="294"/>
                  </a:lnTo>
                  <a:lnTo>
                    <a:pt x="2101" y="336"/>
                  </a:lnTo>
                  <a:lnTo>
                    <a:pt x="2185" y="399"/>
                  </a:lnTo>
                  <a:lnTo>
                    <a:pt x="2374" y="588"/>
                  </a:lnTo>
                  <a:lnTo>
                    <a:pt x="2542" y="799"/>
                  </a:lnTo>
                  <a:lnTo>
                    <a:pt x="2668" y="1051"/>
                  </a:lnTo>
                  <a:lnTo>
                    <a:pt x="2794" y="1345"/>
                  </a:lnTo>
                  <a:lnTo>
                    <a:pt x="2920" y="1639"/>
                  </a:lnTo>
                  <a:lnTo>
                    <a:pt x="3004" y="1933"/>
                  </a:lnTo>
                  <a:lnTo>
                    <a:pt x="3172" y="2542"/>
                  </a:lnTo>
                  <a:lnTo>
                    <a:pt x="3256" y="3046"/>
                  </a:lnTo>
                  <a:lnTo>
                    <a:pt x="3340" y="3572"/>
                  </a:lnTo>
                  <a:lnTo>
                    <a:pt x="3340" y="3614"/>
                  </a:lnTo>
                  <a:lnTo>
                    <a:pt x="3382" y="3635"/>
                  </a:lnTo>
                  <a:lnTo>
                    <a:pt x="3403" y="3656"/>
                  </a:lnTo>
                  <a:lnTo>
                    <a:pt x="3445" y="3677"/>
                  </a:lnTo>
                  <a:lnTo>
                    <a:pt x="3466" y="3677"/>
                  </a:lnTo>
                  <a:lnTo>
                    <a:pt x="3508" y="3656"/>
                  </a:lnTo>
                  <a:lnTo>
                    <a:pt x="3550" y="3635"/>
                  </a:lnTo>
                  <a:lnTo>
                    <a:pt x="3571" y="3593"/>
                  </a:lnTo>
                  <a:lnTo>
                    <a:pt x="3571" y="3551"/>
                  </a:lnTo>
                  <a:lnTo>
                    <a:pt x="3550" y="3361"/>
                  </a:lnTo>
                  <a:lnTo>
                    <a:pt x="3487" y="2962"/>
                  </a:lnTo>
                  <a:lnTo>
                    <a:pt x="3382" y="2395"/>
                  </a:lnTo>
                  <a:lnTo>
                    <a:pt x="3298" y="2101"/>
                  </a:lnTo>
                  <a:lnTo>
                    <a:pt x="3214" y="1786"/>
                  </a:lnTo>
                  <a:lnTo>
                    <a:pt x="3088" y="1471"/>
                  </a:lnTo>
                  <a:lnTo>
                    <a:pt x="2983" y="1156"/>
                  </a:lnTo>
                  <a:lnTo>
                    <a:pt x="2836" y="862"/>
                  </a:lnTo>
                  <a:lnTo>
                    <a:pt x="2668" y="609"/>
                  </a:lnTo>
                  <a:lnTo>
                    <a:pt x="2479" y="378"/>
                  </a:lnTo>
                  <a:lnTo>
                    <a:pt x="2374" y="273"/>
                  </a:lnTo>
                  <a:lnTo>
                    <a:pt x="2269" y="189"/>
                  </a:lnTo>
                  <a:lnTo>
                    <a:pt x="2164" y="126"/>
                  </a:lnTo>
                  <a:lnTo>
                    <a:pt x="2059" y="63"/>
                  </a:lnTo>
                  <a:lnTo>
                    <a:pt x="1933" y="21"/>
                  </a:lnTo>
                  <a:lnTo>
                    <a:pt x="1807" y="0"/>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42"/>
            <p:cNvSpPr/>
            <p:nvPr/>
          </p:nvSpPr>
          <p:spPr>
            <a:xfrm>
              <a:off x="3457050" y="862550"/>
              <a:ext cx="54125" cy="86175"/>
            </a:xfrm>
            <a:custGeom>
              <a:avLst/>
              <a:gdLst/>
              <a:ahLst/>
              <a:cxnLst/>
              <a:rect l="l" t="t" r="r" b="b"/>
              <a:pathLst>
                <a:path w="2165" h="3447" extrusionOk="0">
                  <a:moveTo>
                    <a:pt x="1177" y="1"/>
                  </a:moveTo>
                  <a:lnTo>
                    <a:pt x="1093" y="43"/>
                  </a:lnTo>
                  <a:lnTo>
                    <a:pt x="988" y="85"/>
                  </a:lnTo>
                  <a:lnTo>
                    <a:pt x="862" y="211"/>
                  </a:lnTo>
                  <a:lnTo>
                    <a:pt x="757" y="358"/>
                  </a:lnTo>
                  <a:lnTo>
                    <a:pt x="652" y="547"/>
                  </a:lnTo>
                  <a:lnTo>
                    <a:pt x="547" y="757"/>
                  </a:lnTo>
                  <a:lnTo>
                    <a:pt x="463" y="1009"/>
                  </a:lnTo>
                  <a:lnTo>
                    <a:pt x="379" y="1261"/>
                  </a:lnTo>
                  <a:lnTo>
                    <a:pt x="253" y="1787"/>
                  </a:lnTo>
                  <a:lnTo>
                    <a:pt x="148" y="2291"/>
                  </a:lnTo>
                  <a:lnTo>
                    <a:pt x="85" y="2753"/>
                  </a:lnTo>
                  <a:lnTo>
                    <a:pt x="1" y="3299"/>
                  </a:lnTo>
                  <a:lnTo>
                    <a:pt x="22" y="3362"/>
                  </a:lnTo>
                  <a:lnTo>
                    <a:pt x="43" y="3404"/>
                  </a:lnTo>
                  <a:lnTo>
                    <a:pt x="64" y="3425"/>
                  </a:lnTo>
                  <a:lnTo>
                    <a:pt x="106" y="3446"/>
                  </a:lnTo>
                  <a:lnTo>
                    <a:pt x="127" y="3446"/>
                  </a:lnTo>
                  <a:lnTo>
                    <a:pt x="169" y="3425"/>
                  </a:lnTo>
                  <a:lnTo>
                    <a:pt x="211" y="3404"/>
                  </a:lnTo>
                  <a:lnTo>
                    <a:pt x="232" y="3383"/>
                  </a:lnTo>
                  <a:lnTo>
                    <a:pt x="232" y="3341"/>
                  </a:lnTo>
                  <a:lnTo>
                    <a:pt x="337" y="2606"/>
                  </a:lnTo>
                  <a:lnTo>
                    <a:pt x="421" y="2144"/>
                  </a:lnTo>
                  <a:lnTo>
                    <a:pt x="526" y="1661"/>
                  </a:lnTo>
                  <a:lnTo>
                    <a:pt x="631" y="1219"/>
                  </a:lnTo>
                  <a:lnTo>
                    <a:pt x="778" y="799"/>
                  </a:lnTo>
                  <a:lnTo>
                    <a:pt x="862" y="631"/>
                  </a:lnTo>
                  <a:lnTo>
                    <a:pt x="946" y="484"/>
                  </a:lnTo>
                  <a:lnTo>
                    <a:pt x="1030" y="358"/>
                  </a:lnTo>
                  <a:lnTo>
                    <a:pt x="1135" y="274"/>
                  </a:lnTo>
                  <a:lnTo>
                    <a:pt x="1219" y="232"/>
                  </a:lnTo>
                  <a:lnTo>
                    <a:pt x="1324" y="232"/>
                  </a:lnTo>
                  <a:lnTo>
                    <a:pt x="1429" y="274"/>
                  </a:lnTo>
                  <a:lnTo>
                    <a:pt x="1513" y="358"/>
                  </a:lnTo>
                  <a:lnTo>
                    <a:pt x="1597" y="463"/>
                  </a:lnTo>
                  <a:lnTo>
                    <a:pt x="1660" y="610"/>
                  </a:lnTo>
                  <a:lnTo>
                    <a:pt x="1723" y="778"/>
                  </a:lnTo>
                  <a:lnTo>
                    <a:pt x="1786" y="967"/>
                  </a:lnTo>
                  <a:lnTo>
                    <a:pt x="1870" y="1408"/>
                  </a:lnTo>
                  <a:lnTo>
                    <a:pt x="1912" y="1892"/>
                  </a:lnTo>
                  <a:lnTo>
                    <a:pt x="1933" y="2375"/>
                  </a:lnTo>
                  <a:lnTo>
                    <a:pt x="1933" y="2858"/>
                  </a:lnTo>
                  <a:lnTo>
                    <a:pt x="1912" y="3320"/>
                  </a:lnTo>
                  <a:lnTo>
                    <a:pt x="1912" y="3362"/>
                  </a:lnTo>
                  <a:lnTo>
                    <a:pt x="1933" y="3404"/>
                  </a:lnTo>
                  <a:lnTo>
                    <a:pt x="1975" y="3425"/>
                  </a:lnTo>
                  <a:lnTo>
                    <a:pt x="2017" y="3446"/>
                  </a:lnTo>
                  <a:lnTo>
                    <a:pt x="2059" y="3446"/>
                  </a:lnTo>
                  <a:lnTo>
                    <a:pt x="2101" y="3404"/>
                  </a:lnTo>
                  <a:lnTo>
                    <a:pt x="2122" y="3383"/>
                  </a:lnTo>
                  <a:lnTo>
                    <a:pt x="2143" y="3320"/>
                  </a:lnTo>
                  <a:lnTo>
                    <a:pt x="2164" y="2711"/>
                  </a:lnTo>
                  <a:lnTo>
                    <a:pt x="2164" y="2207"/>
                  </a:lnTo>
                  <a:lnTo>
                    <a:pt x="2122" y="1640"/>
                  </a:lnTo>
                  <a:lnTo>
                    <a:pt x="2080" y="1345"/>
                  </a:lnTo>
                  <a:lnTo>
                    <a:pt x="2038" y="1072"/>
                  </a:lnTo>
                  <a:lnTo>
                    <a:pt x="1975" y="820"/>
                  </a:lnTo>
                  <a:lnTo>
                    <a:pt x="1891" y="568"/>
                  </a:lnTo>
                  <a:lnTo>
                    <a:pt x="1807" y="379"/>
                  </a:lnTo>
                  <a:lnTo>
                    <a:pt x="1681" y="190"/>
                  </a:lnTo>
                  <a:lnTo>
                    <a:pt x="1618" y="127"/>
                  </a:lnTo>
                  <a:lnTo>
                    <a:pt x="1534" y="85"/>
                  </a:lnTo>
                  <a:lnTo>
                    <a:pt x="1450" y="43"/>
                  </a:lnTo>
                  <a:lnTo>
                    <a:pt x="1366"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4" name="Google Shape;4124;p42"/>
            <p:cNvSpPr/>
            <p:nvPr/>
          </p:nvSpPr>
          <p:spPr>
            <a:xfrm>
              <a:off x="3440250" y="910350"/>
              <a:ext cx="25225" cy="19450"/>
            </a:xfrm>
            <a:custGeom>
              <a:avLst/>
              <a:gdLst/>
              <a:ahLst/>
              <a:cxnLst/>
              <a:rect l="l" t="t" r="r" b="b"/>
              <a:pathLst>
                <a:path w="1009" h="778" extrusionOk="0">
                  <a:moveTo>
                    <a:pt x="84" y="1"/>
                  </a:moveTo>
                  <a:lnTo>
                    <a:pt x="42" y="22"/>
                  </a:lnTo>
                  <a:lnTo>
                    <a:pt x="0" y="43"/>
                  </a:lnTo>
                  <a:lnTo>
                    <a:pt x="0" y="85"/>
                  </a:lnTo>
                  <a:lnTo>
                    <a:pt x="0" y="127"/>
                  </a:lnTo>
                  <a:lnTo>
                    <a:pt x="21" y="169"/>
                  </a:lnTo>
                  <a:lnTo>
                    <a:pt x="84" y="253"/>
                  </a:lnTo>
                  <a:lnTo>
                    <a:pt x="252" y="421"/>
                  </a:lnTo>
                  <a:lnTo>
                    <a:pt x="357" y="526"/>
                  </a:lnTo>
                  <a:lnTo>
                    <a:pt x="504" y="631"/>
                  </a:lnTo>
                  <a:lnTo>
                    <a:pt x="673" y="715"/>
                  </a:lnTo>
                  <a:lnTo>
                    <a:pt x="862" y="778"/>
                  </a:lnTo>
                  <a:lnTo>
                    <a:pt x="904" y="778"/>
                  </a:lnTo>
                  <a:lnTo>
                    <a:pt x="967" y="757"/>
                  </a:lnTo>
                  <a:lnTo>
                    <a:pt x="988" y="715"/>
                  </a:lnTo>
                  <a:lnTo>
                    <a:pt x="1009" y="694"/>
                  </a:lnTo>
                  <a:lnTo>
                    <a:pt x="1009" y="631"/>
                  </a:lnTo>
                  <a:lnTo>
                    <a:pt x="988" y="589"/>
                  </a:lnTo>
                  <a:lnTo>
                    <a:pt x="967" y="568"/>
                  </a:lnTo>
                  <a:lnTo>
                    <a:pt x="925" y="547"/>
                  </a:lnTo>
                  <a:lnTo>
                    <a:pt x="757" y="484"/>
                  </a:lnTo>
                  <a:lnTo>
                    <a:pt x="631" y="421"/>
                  </a:lnTo>
                  <a:lnTo>
                    <a:pt x="504" y="337"/>
                  </a:lnTo>
                  <a:lnTo>
                    <a:pt x="399" y="253"/>
                  </a:lnTo>
                  <a:lnTo>
                    <a:pt x="252" y="106"/>
                  </a:lnTo>
                  <a:lnTo>
                    <a:pt x="210" y="43"/>
                  </a:lnTo>
                  <a:lnTo>
                    <a:pt x="168"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42"/>
            <p:cNvSpPr/>
            <p:nvPr/>
          </p:nvSpPr>
          <p:spPr>
            <a:xfrm>
              <a:off x="3433425" y="929250"/>
              <a:ext cx="30475" cy="11075"/>
            </a:xfrm>
            <a:custGeom>
              <a:avLst/>
              <a:gdLst/>
              <a:ahLst/>
              <a:cxnLst/>
              <a:rect l="l" t="t" r="r" b="b"/>
              <a:pathLst>
                <a:path w="1219" h="443" extrusionOk="0">
                  <a:moveTo>
                    <a:pt x="63" y="1"/>
                  </a:moveTo>
                  <a:lnTo>
                    <a:pt x="21" y="22"/>
                  </a:lnTo>
                  <a:lnTo>
                    <a:pt x="0" y="64"/>
                  </a:lnTo>
                  <a:lnTo>
                    <a:pt x="0" y="106"/>
                  </a:lnTo>
                  <a:lnTo>
                    <a:pt x="0" y="148"/>
                  </a:lnTo>
                  <a:lnTo>
                    <a:pt x="21" y="190"/>
                  </a:lnTo>
                  <a:lnTo>
                    <a:pt x="84" y="232"/>
                  </a:lnTo>
                  <a:lnTo>
                    <a:pt x="252" y="316"/>
                  </a:lnTo>
                  <a:lnTo>
                    <a:pt x="357" y="358"/>
                  </a:lnTo>
                  <a:lnTo>
                    <a:pt x="525" y="400"/>
                  </a:lnTo>
                  <a:lnTo>
                    <a:pt x="693" y="421"/>
                  </a:lnTo>
                  <a:lnTo>
                    <a:pt x="925" y="442"/>
                  </a:lnTo>
                  <a:lnTo>
                    <a:pt x="1114" y="442"/>
                  </a:lnTo>
                  <a:lnTo>
                    <a:pt x="1156" y="421"/>
                  </a:lnTo>
                  <a:lnTo>
                    <a:pt x="1198" y="400"/>
                  </a:lnTo>
                  <a:lnTo>
                    <a:pt x="1219" y="358"/>
                  </a:lnTo>
                  <a:lnTo>
                    <a:pt x="1219" y="316"/>
                  </a:lnTo>
                  <a:lnTo>
                    <a:pt x="1219" y="274"/>
                  </a:lnTo>
                  <a:lnTo>
                    <a:pt x="1198" y="232"/>
                  </a:lnTo>
                  <a:lnTo>
                    <a:pt x="1156" y="211"/>
                  </a:lnTo>
                  <a:lnTo>
                    <a:pt x="883" y="211"/>
                  </a:lnTo>
                  <a:lnTo>
                    <a:pt x="672" y="190"/>
                  </a:lnTo>
                  <a:lnTo>
                    <a:pt x="525" y="169"/>
                  </a:lnTo>
                  <a:lnTo>
                    <a:pt x="399" y="127"/>
                  </a:lnTo>
                  <a:lnTo>
                    <a:pt x="231" y="64"/>
                  </a:lnTo>
                  <a:lnTo>
                    <a:pt x="189" y="22"/>
                  </a:lnTo>
                  <a:lnTo>
                    <a:pt x="147"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42"/>
            <p:cNvSpPr/>
            <p:nvPr/>
          </p:nvSpPr>
          <p:spPr>
            <a:xfrm>
              <a:off x="3726475" y="935025"/>
              <a:ext cx="40450" cy="17900"/>
            </a:xfrm>
            <a:custGeom>
              <a:avLst/>
              <a:gdLst/>
              <a:ahLst/>
              <a:cxnLst/>
              <a:rect l="l" t="t" r="r" b="b"/>
              <a:pathLst>
                <a:path w="1618" h="716" extrusionOk="0">
                  <a:moveTo>
                    <a:pt x="1492" y="1"/>
                  </a:moveTo>
                  <a:lnTo>
                    <a:pt x="1450" y="22"/>
                  </a:lnTo>
                  <a:lnTo>
                    <a:pt x="1408" y="43"/>
                  </a:lnTo>
                  <a:lnTo>
                    <a:pt x="1345" y="106"/>
                  </a:lnTo>
                  <a:lnTo>
                    <a:pt x="1261" y="169"/>
                  </a:lnTo>
                  <a:lnTo>
                    <a:pt x="1135" y="232"/>
                  </a:lnTo>
                  <a:lnTo>
                    <a:pt x="946" y="316"/>
                  </a:lnTo>
                  <a:lnTo>
                    <a:pt x="736" y="379"/>
                  </a:lnTo>
                  <a:lnTo>
                    <a:pt x="441" y="442"/>
                  </a:lnTo>
                  <a:lnTo>
                    <a:pt x="105" y="484"/>
                  </a:lnTo>
                  <a:lnTo>
                    <a:pt x="63" y="505"/>
                  </a:lnTo>
                  <a:lnTo>
                    <a:pt x="21" y="526"/>
                  </a:lnTo>
                  <a:lnTo>
                    <a:pt x="0" y="568"/>
                  </a:lnTo>
                  <a:lnTo>
                    <a:pt x="0" y="610"/>
                  </a:lnTo>
                  <a:lnTo>
                    <a:pt x="21" y="652"/>
                  </a:lnTo>
                  <a:lnTo>
                    <a:pt x="42" y="694"/>
                  </a:lnTo>
                  <a:lnTo>
                    <a:pt x="63" y="715"/>
                  </a:lnTo>
                  <a:lnTo>
                    <a:pt x="126" y="715"/>
                  </a:lnTo>
                  <a:lnTo>
                    <a:pt x="505" y="673"/>
                  </a:lnTo>
                  <a:lnTo>
                    <a:pt x="820" y="589"/>
                  </a:lnTo>
                  <a:lnTo>
                    <a:pt x="1072" y="505"/>
                  </a:lnTo>
                  <a:lnTo>
                    <a:pt x="1261" y="421"/>
                  </a:lnTo>
                  <a:lnTo>
                    <a:pt x="1408" y="337"/>
                  </a:lnTo>
                  <a:lnTo>
                    <a:pt x="1513" y="274"/>
                  </a:lnTo>
                  <a:lnTo>
                    <a:pt x="1597" y="190"/>
                  </a:lnTo>
                  <a:lnTo>
                    <a:pt x="1618" y="169"/>
                  </a:lnTo>
                  <a:lnTo>
                    <a:pt x="1618" y="106"/>
                  </a:lnTo>
                  <a:lnTo>
                    <a:pt x="1618" y="64"/>
                  </a:lnTo>
                  <a:lnTo>
                    <a:pt x="1576" y="43"/>
                  </a:lnTo>
                  <a:lnTo>
                    <a:pt x="1534" y="22"/>
                  </a:lnTo>
                  <a:lnTo>
                    <a:pt x="1492" y="1"/>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7" name="Google Shape;4127;p42"/>
            <p:cNvSpPr/>
            <p:nvPr/>
          </p:nvSpPr>
          <p:spPr>
            <a:xfrm>
              <a:off x="3730675" y="959725"/>
              <a:ext cx="33100" cy="6850"/>
            </a:xfrm>
            <a:custGeom>
              <a:avLst/>
              <a:gdLst/>
              <a:ahLst/>
              <a:cxnLst/>
              <a:rect l="l" t="t" r="r" b="b"/>
              <a:pathLst>
                <a:path w="1324" h="274" extrusionOk="0">
                  <a:moveTo>
                    <a:pt x="84" y="0"/>
                  </a:moveTo>
                  <a:lnTo>
                    <a:pt x="42" y="21"/>
                  </a:lnTo>
                  <a:lnTo>
                    <a:pt x="21" y="63"/>
                  </a:lnTo>
                  <a:lnTo>
                    <a:pt x="0" y="105"/>
                  </a:lnTo>
                  <a:lnTo>
                    <a:pt x="0" y="147"/>
                  </a:lnTo>
                  <a:lnTo>
                    <a:pt x="21" y="189"/>
                  </a:lnTo>
                  <a:lnTo>
                    <a:pt x="63" y="231"/>
                  </a:lnTo>
                  <a:lnTo>
                    <a:pt x="105" y="231"/>
                  </a:lnTo>
                  <a:lnTo>
                    <a:pt x="400" y="273"/>
                  </a:lnTo>
                  <a:lnTo>
                    <a:pt x="904" y="273"/>
                  </a:lnTo>
                  <a:lnTo>
                    <a:pt x="1093" y="252"/>
                  </a:lnTo>
                  <a:lnTo>
                    <a:pt x="1240" y="231"/>
                  </a:lnTo>
                  <a:lnTo>
                    <a:pt x="1282" y="210"/>
                  </a:lnTo>
                  <a:lnTo>
                    <a:pt x="1324" y="189"/>
                  </a:lnTo>
                  <a:lnTo>
                    <a:pt x="1324" y="147"/>
                  </a:lnTo>
                  <a:lnTo>
                    <a:pt x="1324" y="105"/>
                  </a:lnTo>
                  <a:lnTo>
                    <a:pt x="1324" y="63"/>
                  </a:lnTo>
                  <a:lnTo>
                    <a:pt x="1282" y="21"/>
                  </a:lnTo>
                  <a:lnTo>
                    <a:pt x="1240" y="0"/>
                  </a:lnTo>
                  <a:lnTo>
                    <a:pt x="1198" y="0"/>
                  </a:lnTo>
                  <a:lnTo>
                    <a:pt x="1114" y="21"/>
                  </a:lnTo>
                  <a:lnTo>
                    <a:pt x="883" y="42"/>
                  </a:lnTo>
                  <a:lnTo>
                    <a:pt x="358" y="42"/>
                  </a:lnTo>
                  <a:lnTo>
                    <a:pt x="126" y="0"/>
                  </a:lnTo>
                  <a:close/>
                </a:path>
              </a:pathLst>
            </a:custGeom>
            <a:solidFill>
              <a:srgbClr val="1F1D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8" name="Google Shape;4128;p42"/>
            <p:cNvSpPr/>
            <p:nvPr/>
          </p:nvSpPr>
          <p:spPr>
            <a:xfrm>
              <a:off x="4249025" y="2495375"/>
              <a:ext cx="2125" cy="5800"/>
            </a:xfrm>
            <a:custGeom>
              <a:avLst/>
              <a:gdLst/>
              <a:ahLst/>
              <a:cxnLst/>
              <a:rect l="l" t="t" r="r" b="b"/>
              <a:pathLst>
                <a:path w="85" h="232" extrusionOk="0">
                  <a:moveTo>
                    <a:pt x="22" y="0"/>
                  </a:moveTo>
                  <a:lnTo>
                    <a:pt x="22" y="0"/>
                  </a:lnTo>
                  <a:lnTo>
                    <a:pt x="85" y="231"/>
                  </a:lnTo>
                  <a:lnTo>
                    <a:pt x="85" y="231"/>
                  </a:lnTo>
                  <a:lnTo>
                    <a:pt x="22" y="0"/>
                  </a:lnTo>
                  <a:close/>
                  <a:moveTo>
                    <a:pt x="1" y="0"/>
                  </a:moveTo>
                  <a:lnTo>
                    <a:pt x="1" y="0"/>
                  </a:lnTo>
                  <a:lnTo>
                    <a:pt x="22" y="0"/>
                  </a:lnTo>
                  <a:lnTo>
                    <a:pt x="22" y="0"/>
                  </a:lnTo>
                  <a:lnTo>
                    <a:pt x="1" y="0"/>
                  </a:lnTo>
                  <a:close/>
                  <a:moveTo>
                    <a:pt x="1" y="0"/>
                  </a:moveTo>
                  <a:lnTo>
                    <a:pt x="1" y="0"/>
                  </a:lnTo>
                  <a:lnTo>
                    <a:pt x="1" y="0"/>
                  </a:lnTo>
                  <a:lnTo>
                    <a:pt x="1" y="0"/>
                  </a:lnTo>
                  <a:close/>
                </a:path>
              </a:pathLst>
            </a:custGeom>
            <a:solidFill>
              <a:srgbClr val="B5B1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42"/>
            <p:cNvSpPr/>
            <p:nvPr/>
          </p:nvSpPr>
          <p:spPr>
            <a:xfrm>
              <a:off x="4249550" y="2495375"/>
              <a:ext cx="1600" cy="5800"/>
            </a:xfrm>
            <a:custGeom>
              <a:avLst/>
              <a:gdLst/>
              <a:ahLst/>
              <a:cxnLst/>
              <a:rect l="l" t="t" r="r" b="b"/>
              <a:pathLst>
                <a:path w="64" h="232" fill="none" extrusionOk="0">
                  <a:moveTo>
                    <a:pt x="1" y="0"/>
                  </a:moveTo>
                  <a:lnTo>
                    <a:pt x="1" y="0"/>
                  </a:lnTo>
                  <a:lnTo>
                    <a:pt x="64" y="231"/>
                  </a:lnTo>
                  <a:lnTo>
                    <a:pt x="64" y="231"/>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42"/>
            <p:cNvSpPr/>
            <p:nvPr/>
          </p:nvSpPr>
          <p:spPr>
            <a:xfrm>
              <a:off x="4249025" y="2495375"/>
              <a:ext cx="550" cy="25"/>
            </a:xfrm>
            <a:custGeom>
              <a:avLst/>
              <a:gdLst/>
              <a:ahLst/>
              <a:cxnLst/>
              <a:rect l="l" t="t" r="r" b="b"/>
              <a:pathLst>
                <a:path w="22" h="1" fill="none" extrusionOk="0">
                  <a:moveTo>
                    <a:pt x="1" y="0"/>
                  </a:moveTo>
                  <a:lnTo>
                    <a:pt x="1" y="0"/>
                  </a:lnTo>
                  <a:lnTo>
                    <a:pt x="22" y="0"/>
                  </a:lnTo>
                  <a:lnTo>
                    <a:pt x="22"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42"/>
            <p:cNvSpPr/>
            <p:nvPr/>
          </p:nvSpPr>
          <p:spPr>
            <a:xfrm>
              <a:off x="4249025" y="2495375"/>
              <a:ext cx="25" cy="25"/>
            </a:xfrm>
            <a:custGeom>
              <a:avLst/>
              <a:gdLst/>
              <a:ahLst/>
              <a:cxnLst/>
              <a:rect l="l" t="t" r="r" b="b"/>
              <a:pathLst>
                <a:path w="1" h="1" fill="none" extrusionOk="0">
                  <a:moveTo>
                    <a:pt x="1" y="0"/>
                  </a:move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42"/>
            <p:cNvSpPr/>
            <p:nvPr/>
          </p:nvSpPr>
          <p:spPr>
            <a:xfrm>
              <a:off x="3321550" y="2494325"/>
              <a:ext cx="938000" cy="43600"/>
            </a:xfrm>
            <a:custGeom>
              <a:avLst/>
              <a:gdLst/>
              <a:ahLst/>
              <a:cxnLst/>
              <a:rect l="l" t="t" r="r" b="b"/>
              <a:pathLst>
                <a:path w="37520" h="1744" extrusionOk="0">
                  <a:moveTo>
                    <a:pt x="43" y="0"/>
                  </a:moveTo>
                  <a:lnTo>
                    <a:pt x="1" y="547"/>
                  </a:lnTo>
                  <a:lnTo>
                    <a:pt x="12731" y="946"/>
                  </a:lnTo>
                  <a:lnTo>
                    <a:pt x="12836" y="0"/>
                  </a:lnTo>
                  <a:close/>
                  <a:moveTo>
                    <a:pt x="13088" y="0"/>
                  </a:moveTo>
                  <a:lnTo>
                    <a:pt x="12983" y="967"/>
                  </a:lnTo>
                  <a:lnTo>
                    <a:pt x="16575" y="1072"/>
                  </a:lnTo>
                  <a:lnTo>
                    <a:pt x="16702" y="0"/>
                  </a:lnTo>
                  <a:close/>
                  <a:moveTo>
                    <a:pt x="16954" y="0"/>
                  </a:moveTo>
                  <a:lnTo>
                    <a:pt x="16807" y="1093"/>
                  </a:lnTo>
                  <a:lnTo>
                    <a:pt x="37520" y="1744"/>
                  </a:lnTo>
                  <a:lnTo>
                    <a:pt x="37331" y="883"/>
                  </a:lnTo>
                  <a:lnTo>
                    <a:pt x="37184" y="273"/>
                  </a:lnTo>
                  <a:lnTo>
                    <a:pt x="37121" y="42"/>
                  </a:lnTo>
                  <a:lnTo>
                    <a:pt x="37100" y="42"/>
                  </a:lnTo>
                  <a:lnTo>
                    <a:pt x="37100" y="0"/>
                  </a:lnTo>
                  <a:close/>
                </a:path>
              </a:pathLst>
            </a:custGeom>
            <a:solidFill>
              <a:srgbClr val="4824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42"/>
            <p:cNvSpPr/>
            <p:nvPr/>
          </p:nvSpPr>
          <p:spPr>
            <a:xfrm>
              <a:off x="3321550" y="2494325"/>
              <a:ext cx="320925" cy="23650"/>
            </a:xfrm>
            <a:custGeom>
              <a:avLst/>
              <a:gdLst/>
              <a:ahLst/>
              <a:cxnLst/>
              <a:rect l="l" t="t" r="r" b="b"/>
              <a:pathLst>
                <a:path w="12837" h="946" fill="none" extrusionOk="0">
                  <a:moveTo>
                    <a:pt x="12836" y="0"/>
                  </a:moveTo>
                  <a:lnTo>
                    <a:pt x="43" y="0"/>
                  </a:lnTo>
                  <a:lnTo>
                    <a:pt x="43" y="0"/>
                  </a:lnTo>
                  <a:lnTo>
                    <a:pt x="43" y="0"/>
                  </a:lnTo>
                  <a:lnTo>
                    <a:pt x="1" y="547"/>
                  </a:lnTo>
                  <a:lnTo>
                    <a:pt x="12731" y="946"/>
                  </a:lnTo>
                  <a:lnTo>
                    <a:pt x="1283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42"/>
            <p:cNvSpPr/>
            <p:nvPr/>
          </p:nvSpPr>
          <p:spPr>
            <a:xfrm>
              <a:off x="3646125" y="2494325"/>
              <a:ext cx="92975" cy="26800"/>
            </a:xfrm>
            <a:custGeom>
              <a:avLst/>
              <a:gdLst/>
              <a:ahLst/>
              <a:cxnLst/>
              <a:rect l="l" t="t" r="r" b="b"/>
              <a:pathLst>
                <a:path w="3719" h="1072" fill="none" extrusionOk="0">
                  <a:moveTo>
                    <a:pt x="3719" y="0"/>
                  </a:moveTo>
                  <a:lnTo>
                    <a:pt x="105" y="0"/>
                  </a:lnTo>
                  <a:lnTo>
                    <a:pt x="0" y="967"/>
                  </a:lnTo>
                  <a:lnTo>
                    <a:pt x="3592" y="1072"/>
                  </a:lnTo>
                  <a:lnTo>
                    <a:pt x="371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42"/>
            <p:cNvSpPr/>
            <p:nvPr/>
          </p:nvSpPr>
          <p:spPr>
            <a:xfrm>
              <a:off x="3741700" y="2494325"/>
              <a:ext cx="517850" cy="43600"/>
            </a:xfrm>
            <a:custGeom>
              <a:avLst/>
              <a:gdLst/>
              <a:ahLst/>
              <a:cxnLst/>
              <a:rect l="l" t="t" r="r" b="b"/>
              <a:pathLst>
                <a:path w="20714" h="1744" fill="none" extrusionOk="0">
                  <a:moveTo>
                    <a:pt x="20294" y="0"/>
                  </a:moveTo>
                  <a:lnTo>
                    <a:pt x="148" y="0"/>
                  </a:lnTo>
                  <a:lnTo>
                    <a:pt x="1" y="1093"/>
                  </a:lnTo>
                  <a:lnTo>
                    <a:pt x="20714" y="1744"/>
                  </a:lnTo>
                  <a:lnTo>
                    <a:pt x="20714" y="1744"/>
                  </a:lnTo>
                  <a:lnTo>
                    <a:pt x="20525" y="883"/>
                  </a:lnTo>
                  <a:lnTo>
                    <a:pt x="20378" y="273"/>
                  </a:lnTo>
                  <a:lnTo>
                    <a:pt x="20378" y="273"/>
                  </a:lnTo>
                  <a:lnTo>
                    <a:pt x="20315" y="42"/>
                  </a:lnTo>
                  <a:lnTo>
                    <a:pt x="20315" y="42"/>
                  </a:lnTo>
                  <a:lnTo>
                    <a:pt x="20315" y="42"/>
                  </a:lnTo>
                  <a:lnTo>
                    <a:pt x="20315" y="42"/>
                  </a:lnTo>
                  <a:lnTo>
                    <a:pt x="20294" y="42"/>
                  </a:lnTo>
                  <a:lnTo>
                    <a:pt x="20294" y="42"/>
                  </a:lnTo>
                  <a:lnTo>
                    <a:pt x="20294" y="42"/>
                  </a:lnTo>
                  <a:lnTo>
                    <a:pt x="20294" y="42"/>
                  </a:lnTo>
                  <a:lnTo>
                    <a:pt x="20294" y="42"/>
                  </a:lnTo>
                  <a:lnTo>
                    <a:pt x="2029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42"/>
            <p:cNvSpPr/>
            <p:nvPr/>
          </p:nvSpPr>
          <p:spPr>
            <a:xfrm>
              <a:off x="3735925" y="2494325"/>
              <a:ext cx="9475" cy="27325"/>
            </a:xfrm>
            <a:custGeom>
              <a:avLst/>
              <a:gdLst/>
              <a:ahLst/>
              <a:cxnLst/>
              <a:rect l="l" t="t" r="r" b="b"/>
              <a:pathLst>
                <a:path w="379" h="1093" extrusionOk="0">
                  <a:moveTo>
                    <a:pt x="127" y="0"/>
                  </a:moveTo>
                  <a:lnTo>
                    <a:pt x="0" y="1072"/>
                  </a:lnTo>
                  <a:lnTo>
                    <a:pt x="232" y="1093"/>
                  </a:lnTo>
                  <a:lnTo>
                    <a:pt x="37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42"/>
            <p:cNvSpPr/>
            <p:nvPr/>
          </p:nvSpPr>
          <p:spPr>
            <a:xfrm>
              <a:off x="3322600" y="2494325"/>
              <a:ext cx="926450" cy="25"/>
            </a:xfrm>
            <a:custGeom>
              <a:avLst/>
              <a:gdLst/>
              <a:ahLst/>
              <a:cxnLst/>
              <a:rect l="l" t="t" r="r" b="b"/>
              <a:pathLst>
                <a:path w="37058" h="1" extrusionOk="0">
                  <a:moveTo>
                    <a:pt x="37058" y="0"/>
                  </a:moveTo>
                  <a:lnTo>
                    <a:pt x="1" y="0"/>
                  </a:lnTo>
                  <a:lnTo>
                    <a:pt x="12794" y="0"/>
                  </a:lnTo>
                  <a:lnTo>
                    <a:pt x="13046" y="0"/>
                  </a:lnTo>
                  <a:lnTo>
                    <a:pt x="16660" y="0"/>
                  </a:lnTo>
                  <a:lnTo>
                    <a:pt x="16912" y="0"/>
                  </a:lnTo>
                  <a:lnTo>
                    <a:pt x="37058" y="0"/>
                  </a:lnTo>
                  <a:lnTo>
                    <a:pt x="37058" y="0"/>
                  </a:lnTo>
                  <a:close/>
                </a:path>
              </a:pathLst>
            </a:custGeom>
            <a:solidFill>
              <a:srgbClr val="00A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42"/>
            <p:cNvSpPr/>
            <p:nvPr/>
          </p:nvSpPr>
          <p:spPr>
            <a:xfrm>
              <a:off x="3594125" y="1093650"/>
              <a:ext cx="74075" cy="60950"/>
            </a:xfrm>
            <a:custGeom>
              <a:avLst/>
              <a:gdLst/>
              <a:ahLst/>
              <a:cxnLst/>
              <a:rect l="l" t="t" r="r" b="b"/>
              <a:pathLst>
                <a:path w="2963" h="2438" extrusionOk="0">
                  <a:moveTo>
                    <a:pt x="2963" y="0"/>
                  </a:moveTo>
                  <a:lnTo>
                    <a:pt x="2689" y="105"/>
                  </a:lnTo>
                  <a:lnTo>
                    <a:pt x="2416" y="189"/>
                  </a:lnTo>
                  <a:lnTo>
                    <a:pt x="1891" y="357"/>
                  </a:lnTo>
                  <a:lnTo>
                    <a:pt x="1387" y="462"/>
                  </a:lnTo>
                  <a:lnTo>
                    <a:pt x="946" y="525"/>
                  </a:lnTo>
                  <a:lnTo>
                    <a:pt x="547" y="567"/>
                  </a:lnTo>
                  <a:lnTo>
                    <a:pt x="253" y="588"/>
                  </a:lnTo>
                  <a:lnTo>
                    <a:pt x="0" y="609"/>
                  </a:lnTo>
                  <a:lnTo>
                    <a:pt x="232" y="1009"/>
                  </a:lnTo>
                  <a:lnTo>
                    <a:pt x="463" y="1345"/>
                  </a:lnTo>
                  <a:lnTo>
                    <a:pt x="673" y="1618"/>
                  </a:lnTo>
                  <a:lnTo>
                    <a:pt x="862" y="1870"/>
                  </a:lnTo>
                  <a:lnTo>
                    <a:pt x="1051" y="2059"/>
                  </a:lnTo>
                  <a:lnTo>
                    <a:pt x="1219" y="2206"/>
                  </a:lnTo>
                  <a:lnTo>
                    <a:pt x="1387" y="2311"/>
                  </a:lnTo>
                  <a:lnTo>
                    <a:pt x="1534" y="2395"/>
                  </a:lnTo>
                  <a:lnTo>
                    <a:pt x="1681" y="2437"/>
                  </a:lnTo>
                  <a:lnTo>
                    <a:pt x="1828" y="2437"/>
                  </a:lnTo>
                  <a:lnTo>
                    <a:pt x="1933" y="2416"/>
                  </a:lnTo>
                  <a:lnTo>
                    <a:pt x="2059" y="2374"/>
                  </a:lnTo>
                  <a:lnTo>
                    <a:pt x="2164" y="2311"/>
                  </a:lnTo>
                  <a:lnTo>
                    <a:pt x="2269" y="2206"/>
                  </a:lnTo>
                  <a:lnTo>
                    <a:pt x="2353" y="2101"/>
                  </a:lnTo>
                  <a:lnTo>
                    <a:pt x="2437" y="1975"/>
                  </a:lnTo>
                  <a:lnTo>
                    <a:pt x="2584" y="1681"/>
                  </a:lnTo>
                  <a:lnTo>
                    <a:pt x="2710" y="1366"/>
                  </a:lnTo>
                  <a:lnTo>
                    <a:pt x="2794" y="1030"/>
                  </a:lnTo>
                  <a:lnTo>
                    <a:pt x="2857" y="715"/>
                  </a:lnTo>
                  <a:lnTo>
                    <a:pt x="2941" y="210"/>
                  </a:lnTo>
                  <a:lnTo>
                    <a:pt x="296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42"/>
            <p:cNvSpPr/>
            <p:nvPr/>
          </p:nvSpPr>
          <p:spPr>
            <a:xfrm>
              <a:off x="4179175" y="2794200"/>
              <a:ext cx="71450" cy="2420625"/>
            </a:xfrm>
            <a:custGeom>
              <a:avLst/>
              <a:gdLst/>
              <a:ahLst/>
              <a:cxnLst/>
              <a:rect l="l" t="t" r="r" b="b"/>
              <a:pathLst>
                <a:path w="2858" h="96825" extrusionOk="0">
                  <a:moveTo>
                    <a:pt x="2501" y="1"/>
                  </a:moveTo>
                  <a:lnTo>
                    <a:pt x="2459" y="22"/>
                  </a:lnTo>
                  <a:lnTo>
                    <a:pt x="2417" y="43"/>
                  </a:lnTo>
                  <a:lnTo>
                    <a:pt x="2396" y="85"/>
                  </a:lnTo>
                  <a:lnTo>
                    <a:pt x="2396" y="127"/>
                  </a:lnTo>
                  <a:lnTo>
                    <a:pt x="2459" y="1933"/>
                  </a:lnTo>
                  <a:lnTo>
                    <a:pt x="2501" y="4076"/>
                  </a:lnTo>
                  <a:lnTo>
                    <a:pt x="2543" y="7017"/>
                  </a:lnTo>
                  <a:lnTo>
                    <a:pt x="2606" y="10735"/>
                  </a:lnTo>
                  <a:lnTo>
                    <a:pt x="2627" y="15189"/>
                  </a:lnTo>
                  <a:lnTo>
                    <a:pt x="2627" y="20399"/>
                  </a:lnTo>
                  <a:lnTo>
                    <a:pt x="2606" y="26302"/>
                  </a:lnTo>
                  <a:lnTo>
                    <a:pt x="2522" y="32898"/>
                  </a:lnTo>
                  <a:lnTo>
                    <a:pt x="2396" y="40167"/>
                  </a:lnTo>
                  <a:lnTo>
                    <a:pt x="2312" y="44032"/>
                  </a:lnTo>
                  <a:lnTo>
                    <a:pt x="2206" y="48087"/>
                  </a:lnTo>
                  <a:lnTo>
                    <a:pt x="2101" y="52288"/>
                  </a:lnTo>
                  <a:lnTo>
                    <a:pt x="1954" y="56637"/>
                  </a:lnTo>
                  <a:lnTo>
                    <a:pt x="1786" y="61132"/>
                  </a:lnTo>
                  <a:lnTo>
                    <a:pt x="1618" y="65775"/>
                  </a:lnTo>
                  <a:lnTo>
                    <a:pt x="1408" y="70586"/>
                  </a:lnTo>
                  <a:lnTo>
                    <a:pt x="1177" y="75523"/>
                  </a:lnTo>
                  <a:lnTo>
                    <a:pt x="925" y="80606"/>
                  </a:lnTo>
                  <a:lnTo>
                    <a:pt x="631" y="85837"/>
                  </a:lnTo>
                  <a:lnTo>
                    <a:pt x="337" y="91194"/>
                  </a:lnTo>
                  <a:lnTo>
                    <a:pt x="1" y="96698"/>
                  </a:lnTo>
                  <a:lnTo>
                    <a:pt x="1" y="96740"/>
                  </a:lnTo>
                  <a:lnTo>
                    <a:pt x="22" y="96782"/>
                  </a:lnTo>
                  <a:lnTo>
                    <a:pt x="64" y="96803"/>
                  </a:lnTo>
                  <a:lnTo>
                    <a:pt x="106" y="96824"/>
                  </a:lnTo>
                  <a:lnTo>
                    <a:pt x="148" y="96824"/>
                  </a:lnTo>
                  <a:lnTo>
                    <a:pt x="190" y="96782"/>
                  </a:lnTo>
                  <a:lnTo>
                    <a:pt x="211" y="96761"/>
                  </a:lnTo>
                  <a:lnTo>
                    <a:pt x="232" y="96719"/>
                  </a:lnTo>
                  <a:lnTo>
                    <a:pt x="568" y="91215"/>
                  </a:lnTo>
                  <a:lnTo>
                    <a:pt x="862" y="85858"/>
                  </a:lnTo>
                  <a:lnTo>
                    <a:pt x="1156" y="80627"/>
                  </a:lnTo>
                  <a:lnTo>
                    <a:pt x="1408" y="75544"/>
                  </a:lnTo>
                  <a:lnTo>
                    <a:pt x="1639" y="70586"/>
                  </a:lnTo>
                  <a:lnTo>
                    <a:pt x="1849" y="65796"/>
                  </a:lnTo>
                  <a:lnTo>
                    <a:pt x="2017" y="61132"/>
                  </a:lnTo>
                  <a:lnTo>
                    <a:pt x="2185" y="56637"/>
                  </a:lnTo>
                  <a:lnTo>
                    <a:pt x="2333" y="52288"/>
                  </a:lnTo>
                  <a:lnTo>
                    <a:pt x="2438" y="48087"/>
                  </a:lnTo>
                  <a:lnTo>
                    <a:pt x="2543" y="44053"/>
                  </a:lnTo>
                  <a:lnTo>
                    <a:pt x="2627" y="40167"/>
                  </a:lnTo>
                  <a:lnTo>
                    <a:pt x="2753" y="32898"/>
                  </a:lnTo>
                  <a:lnTo>
                    <a:pt x="2837" y="26302"/>
                  </a:lnTo>
                  <a:lnTo>
                    <a:pt x="2858" y="20378"/>
                  </a:lnTo>
                  <a:lnTo>
                    <a:pt x="2858" y="15189"/>
                  </a:lnTo>
                  <a:lnTo>
                    <a:pt x="2837" y="10735"/>
                  </a:lnTo>
                  <a:lnTo>
                    <a:pt x="2774" y="7017"/>
                  </a:lnTo>
                  <a:lnTo>
                    <a:pt x="2732" y="4076"/>
                  </a:lnTo>
                  <a:lnTo>
                    <a:pt x="2690" y="1933"/>
                  </a:lnTo>
                  <a:lnTo>
                    <a:pt x="2627" y="106"/>
                  </a:lnTo>
                  <a:lnTo>
                    <a:pt x="2606" y="64"/>
                  </a:lnTo>
                  <a:lnTo>
                    <a:pt x="2585" y="43"/>
                  </a:lnTo>
                  <a:lnTo>
                    <a:pt x="2543" y="22"/>
                  </a:lnTo>
                  <a:lnTo>
                    <a:pt x="25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42"/>
            <p:cNvSpPr/>
            <p:nvPr/>
          </p:nvSpPr>
          <p:spPr>
            <a:xfrm>
              <a:off x="3245925" y="5251025"/>
              <a:ext cx="471125" cy="225850"/>
            </a:xfrm>
            <a:custGeom>
              <a:avLst/>
              <a:gdLst/>
              <a:ahLst/>
              <a:cxnLst/>
              <a:rect l="l" t="t" r="r" b="b"/>
              <a:pathLst>
                <a:path w="18845" h="9034" extrusionOk="0">
                  <a:moveTo>
                    <a:pt x="9811" y="1"/>
                  </a:moveTo>
                  <a:lnTo>
                    <a:pt x="9748" y="169"/>
                  </a:lnTo>
                  <a:lnTo>
                    <a:pt x="9664" y="358"/>
                  </a:lnTo>
                  <a:lnTo>
                    <a:pt x="9517" y="610"/>
                  </a:lnTo>
                  <a:lnTo>
                    <a:pt x="9307" y="925"/>
                  </a:lnTo>
                  <a:lnTo>
                    <a:pt x="9034" y="1303"/>
                  </a:lnTo>
                  <a:lnTo>
                    <a:pt x="8656" y="1723"/>
                  </a:lnTo>
                  <a:lnTo>
                    <a:pt x="8193" y="2165"/>
                  </a:lnTo>
                  <a:lnTo>
                    <a:pt x="7941" y="2417"/>
                  </a:lnTo>
                  <a:lnTo>
                    <a:pt x="7647" y="2669"/>
                  </a:lnTo>
                  <a:lnTo>
                    <a:pt x="7311" y="2921"/>
                  </a:lnTo>
                  <a:lnTo>
                    <a:pt x="6975" y="3173"/>
                  </a:lnTo>
                  <a:lnTo>
                    <a:pt x="6576" y="3446"/>
                  </a:lnTo>
                  <a:lnTo>
                    <a:pt x="6177" y="3719"/>
                  </a:lnTo>
                  <a:lnTo>
                    <a:pt x="5715" y="3992"/>
                  </a:lnTo>
                  <a:lnTo>
                    <a:pt x="5231" y="4265"/>
                  </a:lnTo>
                  <a:lnTo>
                    <a:pt x="4727" y="4538"/>
                  </a:lnTo>
                  <a:lnTo>
                    <a:pt x="4160" y="4811"/>
                  </a:lnTo>
                  <a:lnTo>
                    <a:pt x="3572" y="5085"/>
                  </a:lnTo>
                  <a:lnTo>
                    <a:pt x="2942" y="5358"/>
                  </a:lnTo>
                  <a:lnTo>
                    <a:pt x="2269" y="5631"/>
                  </a:lnTo>
                  <a:lnTo>
                    <a:pt x="1555" y="5904"/>
                  </a:lnTo>
                  <a:lnTo>
                    <a:pt x="799" y="6177"/>
                  </a:lnTo>
                  <a:lnTo>
                    <a:pt x="1" y="6450"/>
                  </a:lnTo>
                  <a:lnTo>
                    <a:pt x="883" y="9034"/>
                  </a:lnTo>
                  <a:lnTo>
                    <a:pt x="18844" y="9034"/>
                  </a:lnTo>
                  <a:lnTo>
                    <a:pt x="17899" y="652"/>
                  </a:lnTo>
                  <a:lnTo>
                    <a:pt x="981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42"/>
            <p:cNvSpPr/>
            <p:nvPr/>
          </p:nvSpPr>
          <p:spPr>
            <a:xfrm>
              <a:off x="3245925" y="5251025"/>
              <a:ext cx="471125" cy="225850"/>
            </a:xfrm>
            <a:custGeom>
              <a:avLst/>
              <a:gdLst/>
              <a:ahLst/>
              <a:cxnLst/>
              <a:rect l="l" t="t" r="r" b="b"/>
              <a:pathLst>
                <a:path w="18845" h="9034" fill="none" extrusionOk="0">
                  <a:moveTo>
                    <a:pt x="9811" y="1"/>
                  </a:moveTo>
                  <a:lnTo>
                    <a:pt x="9811" y="1"/>
                  </a:lnTo>
                  <a:lnTo>
                    <a:pt x="9748" y="169"/>
                  </a:lnTo>
                  <a:lnTo>
                    <a:pt x="9664" y="358"/>
                  </a:lnTo>
                  <a:lnTo>
                    <a:pt x="9517" y="610"/>
                  </a:lnTo>
                  <a:lnTo>
                    <a:pt x="9307" y="925"/>
                  </a:lnTo>
                  <a:lnTo>
                    <a:pt x="9034" y="1303"/>
                  </a:lnTo>
                  <a:lnTo>
                    <a:pt x="8656" y="1723"/>
                  </a:lnTo>
                  <a:lnTo>
                    <a:pt x="8193" y="2165"/>
                  </a:lnTo>
                  <a:lnTo>
                    <a:pt x="7941" y="2417"/>
                  </a:lnTo>
                  <a:lnTo>
                    <a:pt x="7647" y="2669"/>
                  </a:lnTo>
                  <a:lnTo>
                    <a:pt x="7311" y="2921"/>
                  </a:lnTo>
                  <a:lnTo>
                    <a:pt x="6975" y="3173"/>
                  </a:lnTo>
                  <a:lnTo>
                    <a:pt x="6576" y="3446"/>
                  </a:lnTo>
                  <a:lnTo>
                    <a:pt x="6177" y="3719"/>
                  </a:lnTo>
                  <a:lnTo>
                    <a:pt x="5715" y="3992"/>
                  </a:lnTo>
                  <a:lnTo>
                    <a:pt x="5231" y="4265"/>
                  </a:lnTo>
                  <a:lnTo>
                    <a:pt x="4727" y="4538"/>
                  </a:lnTo>
                  <a:lnTo>
                    <a:pt x="4160" y="4811"/>
                  </a:lnTo>
                  <a:lnTo>
                    <a:pt x="3572" y="5085"/>
                  </a:lnTo>
                  <a:lnTo>
                    <a:pt x="2942" y="5358"/>
                  </a:lnTo>
                  <a:lnTo>
                    <a:pt x="2269" y="5631"/>
                  </a:lnTo>
                  <a:lnTo>
                    <a:pt x="1555" y="5904"/>
                  </a:lnTo>
                  <a:lnTo>
                    <a:pt x="799" y="6177"/>
                  </a:lnTo>
                  <a:lnTo>
                    <a:pt x="1" y="6450"/>
                  </a:lnTo>
                  <a:lnTo>
                    <a:pt x="883" y="9034"/>
                  </a:lnTo>
                  <a:lnTo>
                    <a:pt x="18844" y="9034"/>
                  </a:lnTo>
                  <a:lnTo>
                    <a:pt x="17899" y="6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42"/>
            <p:cNvSpPr/>
            <p:nvPr/>
          </p:nvSpPr>
          <p:spPr>
            <a:xfrm>
              <a:off x="3975400" y="5254700"/>
              <a:ext cx="388675" cy="218500"/>
            </a:xfrm>
            <a:custGeom>
              <a:avLst/>
              <a:gdLst/>
              <a:ahLst/>
              <a:cxnLst/>
              <a:rect l="l" t="t" r="r" b="b"/>
              <a:pathLst>
                <a:path w="15547" h="8740" extrusionOk="0">
                  <a:moveTo>
                    <a:pt x="1198" y="1"/>
                  </a:moveTo>
                  <a:lnTo>
                    <a:pt x="1" y="8740"/>
                  </a:lnTo>
                  <a:lnTo>
                    <a:pt x="14790" y="8740"/>
                  </a:lnTo>
                  <a:lnTo>
                    <a:pt x="15546" y="6849"/>
                  </a:lnTo>
                  <a:lnTo>
                    <a:pt x="15084" y="6597"/>
                  </a:lnTo>
                  <a:lnTo>
                    <a:pt x="14643" y="6366"/>
                  </a:lnTo>
                  <a:lnTo>
                    <a:pt x="14223" y="6114"/>
                  </a:lnTo>
                  <a:lnTo>
                    <a:pt x="13824" y="5862"/>
                  </a:lnTo>
                  <a:lnTo>
                    <a:pt x="13446" y="5589"/>
                  </a:lnTo>
                  <a:lnTo>
                    <a:pt x="13088" y="5316"/>
                  </a:lnTo>
                  <a:lnTo>
                    <a:pt x="12752" y="5043"/>
                  </a:lnTo>
                  <a:lnTo>
                    <a:pt x="12437" y="4749"/>
                  </a:lnTo>
                  <a:lnTo>
                    <a:pt x="12122" y="4475"/>
                  </a:lnTo>
                  <a:lnTo>
                    <a:pt x="11849" y="4181"/>
                  </a:lnTo>
                  <a:lnTo>
                    <a:pt x="11345" y="3614"/>
                  </a:lnTo>
                  <a:lnTo>
                    <a:pt x="10883" y="3068"/>
                  </a:lnTo>
                  <a:lnTo>
                    <a:pt x="10505" y="2522"/>
                  </a:lnTo>
                  <a:lnTo>
                    <a:pt x="10189" y="2018"/>
                  </a:lnTo>
                  <a:lnTo>
                    <a:pt x="9916" y="1534"/>
                  </a:lnTo>
                  <a:lnTo>
                    <a:pt x="9706" y="1114"/>
                  </a:lnTo>
                  <a:lnTo>
                    <a:pt x="9538" y="736"/>
                  </a:lnTo>
                  <a:lnTo>
                    <a:pt x="9349" y="211"/>
                  </a:lnTo>
                  <a:lnTo>
                    <a:pt x="9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42"/>
            <p:cNvSpPr/>
            <p:nvPr/>
          </p:nvSpPr>
          <p:spPr>
            <a:xfrm>
              <a:off x="3975400" y="5254700"/>
              <a:ext cx="388675" cy="218500"/>
            </a:xfrm>
            <a:custGeom>
              <a:avLst/>
              <a:gdLst/>
              <a:ahLst/>
              <a:cxnLst/>
              <a:rect l="l" t="t" r="r" b="b"/>
              <a:pathLst>
                <a:path w="15547" h="8740" fill="none" extrusionOk="0">
                  <a:moveTo>
                    <a:pt x="9286" y="1"/>
                  </a:moveTo>
                  <a:lnTo>
                    <a:pt x="9286" y="1"/>
                  </a:lnTo>
                  <a:lnTo>
                    <a:pt x="9349" y="211"/>
                  </a:lnTo>
                  <a:lnTo>
                    <a:pt x="9538" y="736"/>
                  </a:lnTo>
                  <a:lnTo>
                    <a:pt x="9706" y="1114"/>
                  </a:lnTo>
                  <a:lnTo>
                    <a:pt x="9916" y="1534"/>
                  </a:lnTo>
                  <a:lnTo>
                    <a:pt x="10189" y="2018"/>
                  </a:lnTo>
                  <a:lnTo>
                    <a:pt x="10505" y="2522"/>
                  </a:lnTo>
                  <a:lnTo>
                    <a:pt x="10883" y="3068"/>
                  </a:lnTo>
                  <a:lnTo>
                    <a:pt x="11345" y="3614"/>
                  </a:lnTo>
                  <a:lnTo>
                    <a:pt x="11849" y="4181"/>
                  </a:lnTo>
                  <a:lnTo>
                    <a:pt x="12122" y="4475"/>
                  </a:lnTo>
                  <a:lnTo>
                    <a:pt x="12437" y="4749"/>
                  </a:lnTo>
                  <a:lnTo>
                    <a:pt x="12752" y="5043"/>
                  </a:lnTo>
                  <a:lnTo>
                    <a:pt x="13088" y="5316"/>
                  </a:lnTo>
                  <a:lnTo>
                    <a:pt x="13446" y="5589"/>
                  </a:lnTo>
                  <a:lnTo>
                    <a:pt x="13824" y="5862"/>
                  </a:lnTo>
                  <a:lnTo>
                    <a:pt x="14223" y="6114"/>
                  </a:lnTo>
                  <a:lnTo>
                    <a:pt x="14643" y="6366"/>
                  </a:lnTo>
                  <a:lnTo>
                    <a:pt x="15084" y="6597"/>
                  </a:lnTo>
                  <a:lnTo>
                    <a:pt x="15546" y="6849"/>
                  </a:lnTo>
                  <a:lnTo>
                    <a:pt x="14790" y="8740"/>
                  </a:lnTo>
                  <a:lnTo>
                    <a:pt x="1" y="8740"/>
                  </a:lnTo>
                  <a:lnTo>
                    <a:pt x="119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42"/>
            <p:cNvSpPr/>
            <p:nvPr/>
          </p:nvSpPr>
          <p:spPr>
            <a:xfrm>
              <a:off x="4132975" y="5339800"/>
              <a:ext cx="143400" cy="23125"/>
            </a:xfrm>
            <a:custGeom>
              <a:avLst/>
              <a:gdLst/>
              <a:ahLst/>
              <a:cxnLst/>
              <a:rect l="l" t="t" r="r" b="b"/>
              <a:pathLst>
                <a:path w="5736" h="925" extrusionOk="0">
                  <a:moveTo>
                    <a:pt x="4370" y="0"/>
                  </a:moveTo>
                  <a:lnTo>
                    <a:pt x="3634" y="42"/>
                  </a:lnTo>
                  <a:lnTo>
                    <a:pt x="2710" y="126"/>
                  </a:lnTo>
                  <a:lnTo>
                    <a:pt x="1555" y="252"/>
                  </a:lnTo>
                  <a:lnTo>
                    <a:pt x="168" y="483"/>
                  </a:lnTo>
                  <a:lnTo>
                    <a:pt x="105" y="504"/>
                  </a:lnTo>
                  <a:lnTo>
                    <a:pt x="42" y="567"/>
                  </a:lnTo>
                  <a:lnTo>
                    <a:pt x="0" y="651"/>
                  </a:lnTo>
                  <a:lnTo>
                    <a:pt x="0" y="735"/>
                  </a:lnTo>
                  <a:lnTo>
                    <a:pt x="21" y="819"/>
                  </a:lnTo>
                  <a:lnTo>
                    <a:pt x="84" y="861"/>
                  </a:lnTo>
                  <a:lnTo>
                    <a:pt x="147" y="903"/>
                  </a:lnTo>
                  <a:lnTo>
                    <a:pt x="210" y="924"/>
                  </a:lnTo>
                  <a:lnTo>
                    <a:pt x="252" y="924"/>
                  </a:lnTo>
                  <a:lnTo>
                    <a:pt x="1597" y="714"/>
                  </a:lnTo>
                  <a:lnTo>
                    <a:pt x="2710" y="567"/>
                  </a:lnTo>
                  <a:lnTo>
                    <a:pt x="3613" y="483"/>
                  </a:lnTo>
                  <a:lnTo>
                    <a:pt x="4328" y="462"/>
                  </a:lnTo>
                  <a:lnTo>
                    <a:pt x="5210" y="462"/>
                  </a:lnTo>
                  <a:lnTo>
                    <a:pt x="5483" y="504"/>
                  </a:lnTo>
                  <a:lnTo>
                    <a:pt x="5567" y="504"/>
                  </a:lnTo>
                  <a:lnTo>
                    <a:pt x="5651" y="483"/>
                  </a:lnTo>
                  <a:lnTo>
                    <a:pt x="5714" y="420"/>
                  </a:lnTo>
                  <a:lnTo>
                    <a:pt x="5735" y="336"/>
                  </a:lnTo>
                  <a:lnTo>
                    <a:pt x="5735" y="252"/>
                  </a:lnTo>
                  <a:lnTo>
                    <a:pt x="5714" y="168"/>
                  </a:lnTo>
                  <a:lnTo>
                    <a:pt x="5651" y="105"/>
                  </a:lnTo>
                  <a:lnTo>
                    <a:pt x="5567" y="63"/>
                  </a:lnTo>
                  <a:lnTo>
                    <a:pt x="5483" y="63"/>
                  </a:lnTo>
                  <a:lnTo>
                    <a:pt x="5273" y="21"/>
                  </a:lnTo>
                  <a:lnTo>
                    <a:pt x="4916" y="21"/>
                  </a:lnTo>
                  <a:lnTo>
                    <a:pt x="437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42"/>
            <p:cNvSpPr/>
            <p:nvPr/>
          </p:nvSpPr>
          <p:spPr>
            <a:xfrm>
              <a:off x="4109850" y="5311425"/>
              <a:ext cx="143925" cy="22600"/>
            </a:xfrm>
            <a:custGeom>
              <a:avLst/>
              <a:gdLst/>
              <a:ahLst/>
              <a:cxnLst/>
              <a:rect l="l" t="t" r="r" b="b"/>
              <a:pathLst>
                <a:path w="5757" h="904" extrusionOk="0">
                  <a:moveTo>
                    <a:pt x="4370" y="1"/>
                  </a:moveTo>
                  <a:lnTo>
                    <a:pt x="3656" y="22"/>
                  </a:lnTo>
                  <a:lnTo>
                    <a:pt x="2732" y="106"/>
                  </a:lnTo>
                  <a:lnTo>
                    <a:pt x="1576" y="253"/>
                  </a:lnTo>
                  <a:lnTo>
                    <a:pt x="190" y="463"/>
                  </a:lnTo>
                  <a:lnTo>
                    <a:pt x="106" y="505"/>
                  </a:lnTo>
                  <a:lnTo>
                    <a:pt x="43" y="547"/>
                  </a:lnTo>
                  <a:lnTo>
                    <a:pt x="22" y="631"/>
                  </a:lnTo>
                  <a:lnTo>
                    <a:pt x="1" y="715"/>
                  </a:lnTo>
                  <a:lnTo>
                    <a:pt x="43" y="799"/>
                  </a:lnTo>
                  <a:lnTo>
                    <a:pt x="85" y="862"/>
                  </a:lnTo>
                  <a:lnTo>
                    <a:pt x="148" y="883"/>
                  </a:lnTo>
                  <a:lnTo>
                    <a:pt x="232" y="904"/>
                  </a:lnTo>
                  <a:lnTo>
                    <a:pt x="274" y="904"/>
                  </a:lnTo>
                  <a:lnTo>
                    <a:pt x="1618" y="694"/>
                  </a:lnTo>
                  <a:lnTo>
                    <a:pt x="2732" y="547"/>
                  </a:lnTo>
                  <a:lnTo>
                    <a:pt x="3635" y="463"/>
                  </a:lnTo>
                  <a:lnTo>
                    <a:pt x="4349" y="442"/>
                  </a:lnTo>
                  <a:lnTo>
                    <a:pt x="4853" y="442"/>
                  </a:lnTo>
                  <a:lnTo>
                    <a:pt x="5211" y="463"/>
                  </a:lnTo>
                  <a:lnTo>
                    <a:pt x="5484" y="484"/>
                  </a:lnTo>
                  <a:lnTo>
                    <a:pt x="5589" y="484"/>
                  </a:lnTo>
                  <a:lnTo>
                    <a:pt x="5652" y="463"/>
                  </a:lnTo>
                  <a:lnTo>
                    <a:pt x="5715" y="400"/>
                  </a:lnTo>
                  <a:lnTo>
                    <a:pt x="5757" y="316"/>
                  </a:lnTo>
                  <a:lnTo>
                    <a:pt x="5757" y="232"/>
                  </a:lnTo>
                  <a:lnTo>
                    <a:pt x="5715" y="148"/>
                  </a:lnTo>
                  <a:lnTo>
                    <a:pt x="5673" y="85"/>
                  </a:lnTo>
                  <a:lnTo>
                    <a:pt x="5589" y="43"/>
                  </a:lnTo>
                  <a:lnTo>
                    <a:pt x="5505" y="43"/>
                  </a:lnTo>
                  <a:lnTo>
                    <a:pt x="5295" y="22"/>
                  </a:lnTo>
                  <a:lnTo>
                    <a:pt x="491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42"/>
            <p:cNvSpPr/>
            <p:nvPr/>
          </p:nvSpPr>
          <p:spPr>
            <a:xfrm>
              <a:off x="4087275" y="5282550"/>
              <a:ext cx="143400" cy="22600"/>
            </a:xfrm>
            <a:custGeom>
              <a:avLst/>
              <a:gdLst/>
              <a:ahLst/>
              <a:cxnLst/>
              <a:rect l="l" t="t" r="r" b="b"/>
              <a:pathLst>
                <a:path w="5736" h="904" extrusionOk="0">
                  <a:moveTo>
                    <a:pt x="4370" y="0"/>
                  </a:moveTo>
                  <a:lnTo>
                    <a:pt x="3635" y="21"/>
                  </a:lnTo>
                  <a:lnTo>
                    <a:pt x="2710" y="105"/>
                  </a:lnTo>
                  <a:lnTo>
                    <a:pt x="1555" y="252"/>
                  </a:lnTo>
                  <a:lnTo>
                    <a:pt x="189" y="462"/>
                  </a:lnTo>
                  <a:lnTo>
                    <a:pt x="105" y="504"/>
                  </a:lnTo>
                  <a:lnTo>
                    <a:pt x="42" y="546"/>
                  </a:lnTo>
                  <a:lnTo>
                    <a:pt x="0" y="630"/>
                  </a:lnTo>
                  <a:lnTo>
                    <a:pt x="0" y="714"/>
                  </a:lnTo>
                  <a:lnTo>
                    <a:pt x="21" y="799"/>
                  </a:lnTo>
                  <a:lnTo>
                    <a:pt x="84" y="862"/>
                  </a:lnTo>
                  <a:lnTo>
                    <a:pt x="147" y="883"/>
                  </a:lnTo>
                  <a:lnTo>
                    <a:pt x="210" y="904"/>
                  </a:lnTo>
                  <a:lnTo>
                    <a:pt x="253" y="904"/>
                  </a:lnTo>
                  <a:lnTo>
                    <a:pt x="1597" y="693"/>
                  </a:lnTo>
                  <a:lnTo>
                    <a:pt x="2710" y="546"/>
                  </a:lnTo>
                  <a:lnTo>
                    <a:pt x="3614" y="462"/>
                  </a:lnTo>
                  <a:lnTo>
                    <a:pt x="4328" y="441"/>
                  </a:lnTo>
                  <a:lnTo>
                    <a:pt x="4853" y="441"/>
                  </a:lnTo>
                  <a:lnTo>
                    <a:pt x="5210" y="462"/>
                  </a:lnTo>
                  <a:lnTo>
                    <a:pt x="5483" y="483"/>
                  </a:lnTo>
                  <a:lnTo>
                    <a:pt x="5567" y="483"/>
                  </a:lnTo>
                  <a:lnTo>
                    <a:pt x="5651" y="462"/>
                  </a:lnTo>
                  <a:lnTo>
                    <a:pt x="5714" y="399"/>
                  </a:lnTo>
                  <a:lnTo>
                    <a:pt x="5735" y="315"/>
                  </a:lnTo>
                  <a:lnTo>
                    <a:pt x="5735" y="231"/>
                  </a:lnTo>
                  <a:lnTo>
                    <a:pt x="5714" y="147"/>
                  </a:lnTo>
                  <a:lnTo>
                    <a:pt x="5651" y="84"/>
                  </a:lnTo>
                  <a:lnTo>
                    <a:pt x="5567" y="63"/>
                  </a:lnTo>
                  <a:lnTo>
                    <a:pt x="5483" y="42"/>
                  </a:lnTo>
                  <a:lnTo>
                    <a:pt x="5273" y="21"/>
                  </a:lnTo>
                  <a:lnTo>
                    <a:pt x="491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42"/>
            <p:cNvSpPr/>
            <p:nvPr/>
          </p:nvSpPr>
          <p:spPr>
            <a:xfrm>
              <a:off x="3462825" y="5268900"/>
              <a:ext cx="111375" cy="39925"/>
            </a:xfrm>
            <a:custGeom>
              <a:avLst/>
              <a:gdLst/>
              <a:ahLst/>
              <a:cxnLst/>
              <a:rect l="l" t="t" r="r" b="b"/>
              <a:pathLst>
                <a:path w="4455" h="1597" extrusionOk="0">
                  <a:moveTo>
                    <a:pt x="190" y="0"/>
                  </a:moveTo>
                  <a:lnTo>
                    <a:pt x="106" y="42"/>
                  </a:lnTo>
                  <a:lnTo>
                    <a:pt x="43" y="84"/>
                  </a:lnTo>
                  <a:lnTo>
                    <a:pt x="1" y="168"/>
                  </a:lnTo>
                  <a:lnTo>
                    <a:pt x="1" y="252"/>
                  </a:lnTo>
                  <a:lnTo>
                    <a:pt x="43" y="315"/>
                  </a:lnTo>
                  <a:lnTo>
                    <a:pt x="85" y="378"/>
                  </a:lnTo>
                  <a:lnTo>
                    <a:pt x="169" y="420"/>
                  </a:lnTo>
                  <a:lnTo>
                    <a:pt x="757" y="567"/>
                  </a:lnTo>
                  <a:lnTo>
                    <a:pt x="1429" y="756"/>
                  </a:lnTo>
                  <a:lnTo>
                    <a:pt x="2732" y="1134"/>
                  </a:lnTo>
                  <a:lnTo>
                    <a:pt x="4181" y="1597"/>
                  </a:lnTo>
                  <a:lnTo>
                    <a:pt x="4307" y="1597"/>
                  </a:lnTo>
                  <a:lnTo>
                    <a:pt x="4370" y="1555"/>
                  </a:lnTo>
                  <a:lnTo>
                    <a:pt x="4412" y="1513"/>
                  </a:lnTo>
                  <a:lnTo>
                    <a:pt x="4454" y="1450"/>
                  </a:lnTo>
                  <a:lnTo>
                    <a:pt x="4454" y="1366"/>
                  </a:lnTo>
                  <a:lnTo>
                    <a:pt x="4433" y="1302"/>
                  </a:lnTo>
                  <a:lnTo>
                    <a:pt x="4391" y="1239"/>
                  </a:lnTo>
                  <a:lnTo>
                    <a:pt x="4307" y="1197"/>
                  </a:lnTo>
                  <a:lnTo>
                    <a:pt x="2837" y="735"/>
                  </a:lnTo>
                  <a:lnTo>
                    <a:pt x="1534" y="336"/>
                  </a:lnTo>
                  <a:lnTo>
                    <a:pt x="862" y="168"/>
                  </a:lnTo>
                  <a:lnTo>
                    <a:pt x="27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42"/>
            <p:cNvSpPr/>
            <p:nvPr/>
          </p:nvSpPr>
          <p:spPr>
            <a:xfrm>
              <a:off x="3449700" y="5287800"/>
              <a:ext cx="88250" cy="63050"/>
            </a:xfrm>
            <a:custGeom>
              <a:avLst/>
              <a:gdLst/>
              <a:ahLst/>
              <a:cxnLst/>
              <a:rect l="l" t="t" r="r" b="b"/>
              <a:pathLst>
                <a:path w="3530" h="2522" extrusionOk="0">
                  <a:moveTo>
                    <a:pt x="168" y="0"/>
                  </a:moveTo>
                  <a:lnTo>
                    <a:pt x="105" y="21"/>
                  </a:lnTo>
                  <a:lnTo>
                    <a:pt x="42" y="84"/>
                  </a:lnTo>
                  <a:lnTo>
                    <a:pt x="0" y="147"/>
                  </a:lnTo>
                  <a:lnTo>
                    <a:pt x="0" y="231"/>
                  </a:lnTo>
                  <a:lnTo>
                    <a:pt x="21" y="315"/>
                  </a:lnTo>
                  <a:lnTo>
                    <a:pt x="84" y="378"/>
                  </a:lnTo>
                  <a:lnTo>
                    <a:pt x="841" y="925"/>
                  </a:lnTo>
                  <a:lnTo>
                    <a:pt x="1870" y="1618"/>
                  </a:lnTo>
                  <a:lnTo>
                    <a:pt x="3194" y="2500"/>
                  </a:lnTo>
                  <a:lnTo>
                    <a:pt x="3257" y="2521"/>
                  </a:lnTo>
                  <a:lnTo>
                    <a:pt x="3320" y="2521"/>
                  </a:lnTo>
                  <a:lnTo>
                    <a:pt x="3425" y="2500"/>
                  </a:lnTo>
                  <a:lnTo>
                    <a:pt x="3467" y="2479"/>
                  </a:lnTo>
                  <a:lnTo>
                    <a:pt x="3488" y="2437"/>
                  </a:lnTo>
                  <a:lnTo>
                    <a:pt x="3530" y="2353"/>
                  </a:lnTo>
                  <a:lnTo>
                    <a:pt x="3530" y="2269"/>
                  </a:lnTo>
                  <a:lnTo>
                    <a:pt x="3488" y="2206"/>
                  </a:lnTo>
                  <a:lnTo>
                    <a:pt x="3425" y="2143"/>
                  </a:lnTo>
                  <a:lnTo>
                    <a:pt x="2122" y="1282"/>
                  </a:lnTo>
                  <a:lnTo>
                    <a:pt x="1093" y="589"/>
                  </a:lnTo>
                  <a:lnTo>
                    <a:pt x="337" y="42"/>
                  </a:lnTo>
                  <a:lnTo>
                    <a:pt x="25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42"/>
            <p:cNvSpPr/>
            <p:nvPr/>
          </p:nvSpPr>
          <p:spPr>
            <a:xfrm>
              <a:off x="3431850" y="5305125"/>
              <a:ext cx="57250" cy="58325"/>
            </a:xfrm>
            <a:custGeom>
              <a:avLst/>
              <a:gdLst/>
              <a:ahLst/>
              <a:cxnLst/>
              <a:rect l="l" t="t" r="r" b="b"/>
              <a:pathLst>
                <a:path w="2290" h="2333" extrusionOk="0">
                  <a:moveTo>
                    <a:pt x="147" y="1"/>
                  </a:moveTo>
                  <a:lnTo>
                    <a:pt x="63" y="43"/>
                  </a:lnTo>
                  <a:lnTo>
                    <a:pt x="21" y="127"/>
                  </a:lnTo>
                  <a:lnTo>
                    <a:pt x="0" y="211"/>
                  </a:lnTo>
                  <a:lnTo>
                    <a:pt x="21" y="274"/>
                  </a:lnTo>
                  <a:lnTo>
                    <a:pt x="63" y="358"/>
                  </a:lnTo>
                  <a:lnTo>
                    <a:pt x="1912" y="2269"/>
                  </a:lnTo>
                  <a:lnTo>
                    <a:pt x="1996" y="2311"/>
                  </a:lnTo>
                  <a:lnTo>
                    <a:pt x="2080" y="2332"/>
                  </a:lnTo>
                  <a:lnTo>
                    <a:pt x="2143" y="2311"/>
                  </a:lnTo>
                  <a:lnTo>
                    <a:pt x="2227" y="2269"/>
                  </a:lnTo>
                  <a:lnTo>
                    <a:pt x="2269" y="2185"/>
                  </a:lnTo>
                  <a:lnTo>
                    <a:pt x="2290" y="2122"/>
                  </a:lnTo>
                  <a:lnTo>
                    <a:pt x="2269" y="2038"/>
                  </a:lnTo>
                  <a:lnTo>
                    <a:pt x="2227" y="1954"/>
                  </a:lnTo>
                  <a:lnTo>
                    <a:pt x="378" y="64"/>
                  </a:lnTo>
                  <a:lnTo>
                    <a:pt x="29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42"/>
            <p:cNvSpPr/>
            <p:nvPr/>
          </p:nvSpPr>
          <p:spPr>
            <a:xfrm>
              <a:off x="3358850" y="429275"/>
              <a:ext cx="680125" cy="497375"/>
            </a:xfrm>
            <a:custGeom>
              <a:avLst/>
              <a:gdLst/>
              <a:ahLst/>
              <a:cxnLst/>
              <a:rect l="l" t="t" r="r" b="b"/>
              <a:pathLst>
                <a:path w="27205" h="19895" extrusionOk="0">
                  <a:moveTo>
                    <a:pt x="13340" y="1"/>
                  </a:moveTo>
                  <a:lnTo>
                    <a:pt x="12836" y="22"/>
                  </a:lnTo>
                  <a:lnTo>
                    <a:pt x="12331" y="43"/>
                  </a:lnTo>
                  <a:lnTo>
                    <a:pt x="11848" y="106"/>
                  </a:lnTo>
                  <a:lnTo>
                    <a:pt x="11344" y="169"/>
                  </a:lnTo>
                  <a:lnTo>
                    <a:pt x="10861" y="274"/>
                  </a:lnTo>
                  <a:lnTo>
                    <a:pt x="10378" y="400"/>
                  </a:lnTo>
                  <a:lnTo>
                    <a:pt x="9916" y="526"/>
                  </a:lnTo>
                  <a:lnTo>
                    <a:pt x="9432" y="694"/>
                  </a:lnTo>
                  <a:lnTo>
                    <a:pt x="8991" y="883"/>
                  </a:lnTo>
                  <a:lnTo>
                    <a:pt x="8529" y="1072"/>
                  </a:lnTo>
                  <a:lnTo>
                    <a:pt x="8088" y="1282"/>
                  </a:lnTo>
                  <a:lnTo>
                    <a:pt x="7647" y="1513"/>
                  </a:lnTo>
                  <a:lnTo>
                    <a:pt x="7227" y="1744"/>
                  </a:lnTo>
                  <a:lnTo>
                    <a:pt x="6807" y="2017"/>
                  </a:lnTo>
                  <a:lnTo>
                    <a:pt x="6407" y="2270"/>
                  </a:lnTo>
                  <a:lnTo>
                    <a:pt x="6008" y="2564"/>
                  </a:lnTo>
                  <a:lnTo>
                    <a:pt x="5630" y="2858"/>
                  </a:lnTo>
                  <a:lnTo>
                    <a:pt x="5252" y="3152"/>
                  </a:lnTo>
                  <a:lnTo>
                    <a:pt x="4874" y="3467"/>
                  </a:lnTo>
                  <a:lnTo>
                    <a:pt x="4517" y="3782"/>
                  </a:lnTo>
                  <a:lnTo>
                    <a:pt x="4181" y="4097"/>
                  </a:lnTo>
                  <a:lnTo>
                    <a:pt x="3529" y="4769"/>
                  </a:lnTo>
                  <a:lnTo>
                    <a:pt x="2920" y="5463"/>
                  </a:lnTo>
                  <a:lnTo>
                    <a:pt x="2353" y="6156"/>
                  </a:lnTo>
                  <a:lnTo>
                    <a:pt x="1849" y="6849"/>
                  </a:lnTo>
                  <a:lnTo>
                    <a:pt x="1408" y="7521"/>
                  </a:lnTo>
                  <a:lnTo>
                    <a:pt x="1008" y="8194"/>
                  </a:lnTo>
                  <a:lnTo>
                    <a:pt x="672" y="8845"/>
                  </a:lnTo>
                  <a:lnTo>
                    <a:pt x="420" y="9475"/>
                  </a:lnTo>
                  <a:lnTo>
                    <a:pt x="210" y="10063"/>
                  </a:lnTo>
                  <a:lnTo>
                    <a:pt x="126" y="10336"/>
                  </a:lnTo>
                  <a:lnTo>
                    <a:pt x="84" y="10589"/>
                  </a:lnTo>
                  <a:lnTo>
                    <a:pt x="42" y="10841"/>
                  </a:lnTo>
                  <a:lnTo>
                    <a:pt x="0" y="11072"/>
                  </a:lnTo>
                  <a:lnTo>
                    <a:pt x="0" y="11303"/>
                  </a:lnTo>
                  <a:lnTo>
                    <a:pt x="21" y="11513"/>
                  </a:lnTo>
                  <a:lnTo>
                    <a:pt x="42" y="11702"/>
                  </a:lnTo>
                  <a:lnTo>
                    <a:pt x="105" y="11870"/>
                  </a:lnTo>
                  <a:lnTo>
                    <a:pt x="168" y="12017"/>
                  </a:lnTo>
                  <a:lnTo>
                    <a:pt x="252" y="12143"/>
                  </a:lnTo>
                  <a:lnTo>
                    <a:pt x="357" y="12248"/>
                  </a:lnTo>
                  <a:lnTo>
                    <a:pt x="504" y="12353"/>
                  </a:lnTo>
                  <a:lnTo>
                    <a:pt x="777" y="12479"/>
                  </a:lnTo>
                  <a:lnTo>
                    <a:pt x="1051" y="12584"/>
                  </a:lnTo>
                  <a:lnTo>
                    <a:pt x="1303" y="12647"/>
                  </a:lnTo>
                  <a:lnTo>
                    <a:pt x="1576" y="12689"/>
                  </a:lnTo>
                  <a:lnTo>
                    <a:pt x="2080" y="12689"/>
                  </a:lnTo>
                  <a:lnTo>
                    <a:pt x="2332" y="12647"/>
                  </a:lnTo>
                  <a:lnTo>
                    <a:pt x="2563" y="12584"/>
                  </a:lnTo>
                  <a:lnTo>
                    <a:pt x="2815" y="12500"/>
                  </a:lnTo>
                  <a:lnTo>
                    <a:pt x="3067" y="12416"/>
                  </a:lnTo>
                  <a:lnTo>
                    <a:pt x="3550" y="12185"/>
                  </a:lnTo>
                  <a:lnTo>
                    <a:pt x="4034" y="11933"/>
                  </a:lnTo>
                  <a:lnTo>
                    <a:pt x="4538" y="11660"/>
                  </a:lnTo>
                  <a:lnTo>
                    <a:pt x="5042" y="11408"/>
                  </a:lnTo>
                  <a:lnTo>
                    <a:pt x="5588" y="11177"/>
                  </a:lnTo>
                  <a:lnTo>
                    <a:pt x="5861" y="11093"/>
                  </a:lnTo>
                  <a:lnTo>
                    <a:pt x="6134" y="11009"/>
                  </a:lnTo>
                  <a:lnTo>
                    <a:pt x="6428" y="10946"/>
                  </a:lnTo>
                  <a:lnTo>
                    <a:pt x="6723" y="10904"/>
                  </a:lnTo>
                  <a:lnTo>
                    <a:pt x="7017" y="10883"/>
                  </a:lnTo>
                  <a:lnTo>
                    <a:pt x="7332" y="10883"/>
                  </a:lnTo>
                  <a:lnTo>
                    <a:pt x="7647" y="10904"/>
                  </a:lnTo>
                  <a:lnTo>
                    <a:pt x="7983" y="10967"/>
                  </a:lnTo>
                  <a:lnTo>
                    <a:pt x="8319" y="11051"/>
                  </a:lnTo>
                  <a:lnTo>
                    <a:pt x="8676" y="11198"/>
                  </a:lnTo>
                  <a:lnTo>
                    <a:pt x="9033" y="11345"/>
                  </a:lnTo>
                  <a:lnTo>
                    <a:pt x="9411" y="11555"/>
                  </a:lnTo>
                  <a:lnTo>
                    <a:pt x="9811" y="11765"/>
                  </a:lnTo>
                  <a:lnTo>
                    <a:pt x="10210" y="11933"/>
                  </a:lnTo>
                  <a:lnTo>
                    <a:pt x="10630" y="12059"/>
                  </a:lnTo>
                  <a:lnTo>
                    <a:pt x="11050" y="12164"/>
                  </a:lnTo>
                  <a:lnTo>
                    <a:pt x="11470" y="12227"/>
                  </a:lnTo>
                  <a:lnTo>
                    <a:pt x="11911" y="12269"/>
                  </a:lnTo>
                  <a:lnTo>
                    <a:pt x="12794" y="12269"/>
                  </a:lnTo>
                  <a:lnTo>
                    <a:pt x="13235" y="12227"/>
                  </a:lnTo>
                  <a:lnTo>
                    <a:pt x="13676" y="12164"/>
                  </a:lnTo>
                  <a:lnTo>
                    <a:pt x="14117" y="12080"/>
                  </a:lnTo>
                  <a:lnTo>
                    <a:pt x="14558" y="11975"/>
                  </a:lnTo>
                  <a:lnTo>
                    <a:pt x="14978" y="11870"/>
                  </a:lnTo>
                  <a:lnTo>
                    <a:pt x="15399" y="11744"/>
                  </a:lnTo>
                  <a:lnTo>
                    <a:pt x="16218" y="11450"/>
                  </a:lnTo>
                  <a:lnTo>
                    <a:pt x="16995" y="11135"/>
                  </a:lnTo>
                  <a:lnTo>
                    <a:pt x="17709" y="10820"/>
                  </a:lnTo>
                  <a:lnTo>
                    <a:pt x="18340" y="10483"/>
                  </a:lnTo>
                  <a:lnTo>
                    <a:pt x="18886" y="10189"/>
                  </a:lnTo>
                  <a:lnTo>
                    <a:pt x="19327" y="9937"/>
                  </a:lnTo>
                  <a:lnTo>
                    <a:pt x="19663" y="9727"/>
                  </a:lnTo>
                  <a:lnTo>
                    <a:pt x="19957" y="9538"/>
                  </a:lnTo>
                  <a:lnTo>
                    <a:pt x="20146" y="10294"/>
                  </a:lnTo>
                  <a:lnTo>
                    <a:pt x="20356" y="11030"/>
                  </a:lnTo>
                  <a:lnTo>
                    <a:pt x="20566" y="11723"/>
                  </a:lnTo>
                  <a:lnTo>
                    <a:pt x="20776" y="12395"/>
                  </a:lnTo>
                  <a:lnTo>
                    <a:pt x="20987" y="13025"/>
                  </a:lnTo>
                  <a:lnTo>
                    <a:pt x="21218" y="13614"/>
                  </a:lnTo>
                  <a:lnTo>
                    <a:pt x="21428" y="14181"/>
                  </a:lnTo>
                  <a:lnTo>
                    <a:pt x="21659" y="14706"/>
                  </a:lnTo>
                  <a:lnTo>
                    <a:pt x="21890" y="15189"/>
                  </a:lnTo>
                  <a:lnTo>
                    <a:pt x="22100" y="15651"/>
                  </a:lnTo>
                  <a:lnTo>
                    <a:pt x="22541" y="16513"/>
                  </a:lnTo>
                  <a:lnTo>
                    <a:pt x="22982" y="17248"/>
                  </a:lnTo>
                  <a:lnTo>
                    <a:pt x="23402" y="17878"/>
                  </a:lnTo>
                  <a:lnTo>
                    <a:pt x="23781" y="18403"/>
                  </a:lnTo>
                  <a:lnTo>
                    <a:pt x="24138" y="18844"/>
                  </a:lnTo>
                  <a:lnTo>
                    <a:pt x="24474" y="19181"/>
                  </a:lnTo>
                  <a:lnTo>
                    <a:pt x="24747" y="19454"/>
                  </a:lnTo>
                  <a:lnTo>
                    <a:pt x="24978" y="19664"/>
                  </a:lnTo>
                  <a:lnTo>
                    <a:pt x="25146" y="19790"/>
                  </a:lnTo>
                  <a:lnTo>
                    <a:pt x="25293" y="19895"/>
                  </a:lnTo>
                  <a:lnTo>
                    <a:pt x="25587" y="19286"/>
                  </a:lnTo>
                  <a:lnTo>
                    <a:pt x="25839" y="18697"/>
                  </a:lnTo>
                  <a:lnTo>
                    <a:pt x="26070" y="18109"/>
                  </a:lnTo>
                  <a:lnTo>
                    <a:pt x="26280" y="17521"/>
                  </a:lnTo>
                  <a:lnTo>
                    <a:pt x="26469" y="16975"/>
                  </a:lnTo>
                  <a:lnTo>
                    <a:pt x="26638" y="16429"/>
                  </a:lnTo>
                  <a:lnTo>
                    <a:pt x="26764" y="15882"/>
                  </a:lnTo>
                  <a:lnTo>
                    <a:pt x="26890" y="15357"/>
                  </a:lnTo>
                  <a:lnTo>
                    <a:pt x="26995" y="14853"/>
                  </a:lnTo>
                  <a:lnTo>
                    <a:pt x="27079" y="14349"/>
                  </a:lnTo>
                  <a:lnTo>
                    <a:pt x="27142" y="13866"/>
                  </a:lnTo>
                  <a:lnTo>
                    <a:pt x="27184" y="13404"/>
                  </a:lnTo>
                  <a:lnTo>
                    <a:pt x="27205" y="12941"/>
                  </a:lnTo>
                  <a:lnTo>
                    <a:pt x="27205" y="12500"/>
                  </a:lnTo>
                  <a:lnTo>
                    <a:pt x="27205" y="12059"/>
                  </a:lnTo>
                  <a:lnTo>
                    <a:pt x="27184" y="11639"/>
                  </a:lnTo>
                  <a:lnTo>
                    <a:pt x="27142" y="11219"/>
                  </a:lnTo>
                  <a:lnTo>
                    <a:pt x="27079" y="10820"/>
                  </a:lnTo>
                  <a:lnTo>
                    <a:pt x="27016" y="10420"/>
                  </a:lnTo>
                  <a:lnTo>
                    <a:pt x="26932" y="10042"/>
                  </a:lnTo>
                  <a:lnTo>
                    <a:pt x="26848" y="9685"/>
                  </a:lnTo>
                  <a:lnTo>
                    <a:pt x="26743" y="9328"/>
                  </a:lnTo>
                  <a:lnTo>
                    <a:pt x="26617" y="8971"/>
                  </a:lnTo>
                  <a:lnTo>
                    <a:pt x="26490" y="8635"/>
                  </a:lnTo>
                  <a:lnTo>
                    <a:pt x="26364" y="8320"/>
                  </a:lnTo>
                  <a:lnTo>
                    <a:pt x="26217" y="8005"/>
                  </a:lnTo>
                  <a:lnTo>
                    <a:pt x="25881" y="7395"/>
                  </a:lnTo>
                  <a:lnTo>
                    <a:pt x="25545" y="6849"/>
                  </a:lnTo>
                  <a:lnTo>
                    <a:pt x="25167" y="6324"/>
                  </a:lnTo>
                  <a:lnTo>
                    <a:pt x="24789" y="5862"/>
                  </a:lnTo>
                  <a:lnTo>
                    <a:pt x="24390" y="5421"/>
                  </a:lnTo>
                  <a:lnTo>
                    <a:pt x="23970" y="5001"/>
                  </a:lnTo>
                  <a:lnTo>
                    <a:pt x="23549" y="4643"/>
                  </a:lnTo>
                  <a:lnTo>
                    <a:pt x="23150" y="4307"/>
                  </a:lnTo>
                  <a:lnTo>
                    <a:pt x="22751" y="4013"/>
                  </a:lnTo>
                  <a:lnTo>
                    <a:pt x="22352" y="3740"/>
                  </a:lnTo>
                  <a:lnTo>
                    <a:pt x="21974" y="3509"/>
                  </a:lnTo>
                  <a:lnTo>
                    <a:pt x="21638" y="3299"/>
                  </a:lnTo>
                  <a:lnTo>
                    <a:pt x="21323" y="3131"/>
                  </a:lnTo>
                  <a:lnTo>
                    <a:pt x="20797" y="2879"/>
                  </a:lnTo>
                  <a:lnTo>
                    <a:pt x="20440" y="2732"/>
                  </a:lnTo>
                  <a:lnTo>
                    <a:pt x="20314" y="2669"/>
                  </a:lnTo>
                  <a:lnTo>
                    <a:pt x="19768" y="2270"/>
                  </a:lnTo>
                  <a:lnTo>
                    <a:pt x="19222" y="1891"/>
                  </a:lnTo>
                  <a:lnTo>
                    <a:pt x="18676" y="1555"/>
                  </a:lnTo>
                  <a:lnTo>
                    <a:pt x="18130" y="1261"/>
                  </a:lnTo>
                  <a:lnTo>
                    <a:pt x="17583" y="988"/>
                  </a:lnTo>
                  <a:lnTo>
                    <a:pt x="17037" y="757"/>
                  </a:lnTo>
                  <a:lnTo>
                    <a:pt x="16491" y="568"/>
                  </a:lnTo>
                  <a:lnTo>
                    <a:pt x="15966" y="400"/>
                  </a:lnTo>
                  <a:lnTo>
                    <a:pt x="15441" y="274"/>
                  </a:lnTo>
                  <a:lnTo>
                    <a:pt x="14915" y="169"/>
                  </a:lnTo>
                  <a:lnTo>
                    <a:pt x="14390" y="85"/>
                  </a:lnTo>
                  <a:lnTo>
                    <a:pt x="13865" y="43"/>
                  </a:lnTo>
                  <a:lnTo>
                    <a:pt x="1334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42"/>
            <p:cNvSpPr/>
            <p:nvPr/>
          </p:nvSpPr>
          <p:spPr>
            <a:xfrm>
              <a:off x="3654000" y="2794200"/>
              <a:ext cx="40975" cy="2416425"/>
            </a:xfrm>
            <a:custGeom>
              <a:avLst/>
              <a:gdLst/>
              <a:ahLst/>
              <a:cxnLst/>
              <a:rect l="l" t="t" r="r" b="b"/>
              <a:pathLst>
                <a:path w="1639" h="96657" extrusionOk="0">
                  <a:moveTo>
                    <a:pt x="1471" y="1"/>
                  </a:moveTo>
                  <a:lnTo>
                    <a:pt x="1429" y="43"/>
                  </a:lnTo>
                  <a:lnTo>
                    <a:pt x="1408" y="64"/>
                  </a:lnTo>
                  <a:lnTo>
                    <a:pt x="1408" y="127"/>
                  </a:lnTo>
                  <a:lnTo>
                    <a:pt x="1387" y="6954"/>
                  </a:lnTo>
                  <a:lnTo>
                    <a:pt x="1345" y="14265"/>
                  </a:lnTo>
                  <a:lnTo>
                    <a:pt x="1282" y="21932"/>
                  </a:lnTo>
                  <a:lnTo>
                    <a:pt x="1177" y="29831"/>
                  </a:lnTo>
                  <a:lnTo>
                    <a:pt x="1072" y="37835"/>
                  </a:lnTo>
                  <a:lnTo>
                    <a:pt x="967" y="45818"/>
                  </a:lnTo>
                  <a:lnTo>
                    <a:pt x="715" y="61196"/>
                  </a:lnTo>
                  <a:lnTo>
                    <a:pt x="462" y="74955"/>
                  </a:lnTo>
                  <a:lnTo>
                    <a:pt x="231" y="86110"/>
                  </a:lnTo>
                  <a:lnTo>
                    <a:pt x="0" y="96530"/>
                  </a:lnTo>
                  <a:lnTo>
                    <a:pt x="21" y="96572"/>
                  </a:lnTo>
                  <a:lnTo>
                    <a:pt x="42" y="96614"/>
                  </a:lnTo>
                  <a:lnTo>
                    <a:pt x="63" y="96635"/>
                  </a:lnTo>
                  <a:lnTo>
                    <a:pt x="126" y="96656"/>
                  </a:lnTo>
                  <a:lnTo>
                    <a:pt x="168" y="96635"/>
                  </a:lnTo>
                  <a:lnTo>
                    <a:pt x="210" y="96614"/>
                  </a:lnTo>
                  <a:lnTo>
                    <a:pt x="231" y="96572"/>
                  </a:lnTo>
                  <a:lnTo>
                    <a:pt x="231" y="96530"/>
                  </a:lnTo>
                  <a:lnTo>
                    <a:pt x="462" y="86131"/>
                  </a:lnTo>
                  <a:lnTo>
                    <a:pt x="694" y="74976"/>
                  </a:lnTo>
                  <a:lnTo>
                    <a:pt x="946" y="61196"/>
                  </a:lnTo>
                  <a:lnTo>
                    <a:pt x="1198" y="45818"/>
                  </a:lnTo>
                  <a:lnTo>
                    <a:pt x="1303" y="37835"/>
                  </a:lnTo>
                  <a:lnTo>
                    <a:pt x="1408" y="29831"/>
                  </a:lnTo>
                  <a:lnTo>
                    <a:pt x="1513" y="21932"/>
                  </a:lnTo>
                  <a:lnTo>
                    <a:pt x="1576" y="14265"/>
                  </a:lnTo>
                  <a:lnTo>
                    <a:pt x="1618" y="6954"/>
                  </a:lnTo>
                  <a:lnTo>
                    <a:pt x="1639" y="127"/>
                  </a:lnTo>
                  <a:lnTo>
                    <a:pt x="1618" y="64"/>
                  </a:lnTo>
                  <a:lnTo>
                    <a:pt x="1597" y="43"/>
                  </a:lnTo>
                  <a:lnTo>
                    <a:pt x="15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42"/>
            <p:cNvSpPr/>
            <p:nvPr/>
          </p:nvSpPr>
          <p:spPr>
            <a:xfrm>
              <a:off x="3594125" y="618875"/>
              <a:ext cx="444850" cy="307775"/>
            </a:xfrm>
            <a:custGeom>
              <a:avLst/>
              <a:gdLst/>
              <a:ahLst/>
              <a:cxnLst/>
              <a:rect l="l" t="t" r="r" b="b"/>
              <a:pathLst>
                <a:path w="17794" h="12311" extrusionOk="0">
                  <a:moveTo>
                    <a:pt x="11218" y="0"/>
                  </a:moveTo>
                  <a:lnTo>
                    <a:pt x="10651" y="547"/>
                  </a:lnTo>
                  <a:lnTo>
                    <a:pt x="10105" y="1051"/>
                  </a:lnTo>
                  <a:lnTo>
                    <a:pt x="9538" y="1492"/>
                  </a:lnTo>
                  <a:lnTo>
                    <a:pt x="9013" y="1912"/>
                  </a:lnTo>
                  <a:lnTo>
                    <a:pt x="8466" y="2290"/>
                  </a:lnTo>
                  <a:lnTo>
                    <a:pt x="7941" y="2626"/>
                  </a:lnTo>
                  <a:lnTo>
                    <a:pt x="7437" y="2920"/>
                  </a:lnTo>
                  <a:lnTo>
                    <a:pt x="6933" y="3194"/>
                  </a:lnTo>
                  <a:lnTo>
                    <a:pt x="6429" y="3425"/>
                  </a:lnTo>
                  <a:lnTo>
                    <a:pt x="5946" y="3614"/>
                  </a:lnTo>
                  <a:lnTo>
                    <a:pt x="5483" y="3782"/>
                  </a:lnTo>
                  <a:lnTo>
                    <a:pt x="5021" y="3929"/>
                  </a:lnTo>
                  <a:lnTo>
                    <a:pt x="4580" y="4055"/>
                  </a:lnTo>
                  <a:lnTo>
                    <a:pt x="4160" y="4139"/>
                  </a:lnTo>
                  <a:lnTo>
                    <a:pt x="3740" y="4223"/>
                  </a:lnTo>
                  <a:lnTo>
                    <a:pt x="3362" y="4265"/>
                  </a:lnTo>
                  <a:lnTo>
                    <a:pt x="2984" y="4307"/>
                  </a:lnTo>
                  <a:lnTo>
                    <a:pt x="2626" y="4328"/>
                  </a:lnTo>
                  <a:lnTo>
                    <a:pt x="1975" y="4328"/>
                  </a:lnTo>
                  <a:lnTo>
                    <a:pt x="1387" y="4286"/>
                  </a:lnTo>
                  <a:lnTo>
                    <a:pt x="904" y="4202"/>
                  </a:lnTo>
                  <a:lnTo>
                    <a:pt x="526" y="4139"/>
                  </a:lnTo>
                  <a:lnTo>
                    <a:pt x="232" y="4055"/>
                  </a:lnTo>
                  <a:lnTo>
                    <a:pt x="0" y="3971"/>
                  </a:lnTo>
                  <a:lnTo>
                    <a:pt x="400" y="4181"/>
                  </a:lnTo>
                  <a:lnTo>
                    <a:pt x="799" y="4349"/>
                  </a:lnTo>
                  <a:lnTo>
                    <a:pt x="1219" y="4475"/>
                  </a:lnTo>
                  <a:lnTo>
                    <a:pt x="1639" y="4580"/>
                  </a:lnTo>
                  <a:lnTo>
                    <a:pt x="2059" y="4643"/>
                  </a:lnTo>
                  <a:lnTo>
                    <a:pt x="2500" y="4685"/>
                  </a:lnTo>
                  <a:lnTo>
                    <a:pt x="3383" y="4685"/>
                  </a:lnTo>
                  <a:lnTo>
                    <a:pt x="3824" y="4643"/>
                  </a:lnTo>
                  <a:lnTo>
                    <a:pt x="4265" y="4580"/>
                  </a:lnTo>
                  <a:lnTo>
                    <a:pt x="4706" y="4496"/>
                  </a:lnTo>
                  <a:lnTo>
                    <a:pt x="5147" y="4391"/>
                  </a:lnTo>
                  <a:lnTo>
                    <a:pt x="5567" y="4286"/>
                  </a:lnTo>
                  <a:lnTo>
                    <a:pt x="5988" y="4160"/>
                  </a:lnTo>
                  <a:lnTo>
                    <a:pt x="6807" y="3866"/>
                  </a:lnTo>
                  <a:lnTo>
                    <a:pt x="7584" y="3551"/>
                  </a:lnTo>
                  <a:lnTo>
                    <a:pt x="8298" y="3236"/>
                  </a:lnTo>
                  <a:lnTo>
                    <a:pt x="8929" y="2899"/>
                  </a:lnTo>
                  <a:lnTo>
                    <a:pt x="9475" y="2605"/>
                  </a:lnTo>
                  <a:lnTo>
                    <a:pt x="9916" y="2353"/>
                  </a:lnTo>
                  <a:lnTo>
                    <a:pt x="10252" y="2143"/>
                  </a:lnTo>
                  <a:lnTo>
                    <a:pt x="10546" y="1954"/>
                  </a:lnTo>
                  <a:lnTo>
                    <a:pt x="10735" y="2710"/>
                  </a:lnTo>
                  <a:lnTo>
                    <a:pt x="10945" y="3446"/>
                  </a:lnTo>
                  <a:lnTo>
                    <a:pt x="11155" y="4139"/>
                  </a:lnTo>
                  <a:lnTo>
                    <a:pt x="11365" y="4811"/>
                  </a:lnTo>
                  <a:lnTo>
                    <a:pt x="11576" y="5441"/>
                  </a:lnTo>
                  <a:lnTo>
                    <a:pt x="11807" y="6030"/>
                  </a:lnTo>
                  <a:lnTo>
                    <a:pt x="12017" y="6597"/>
                  </a:lnTo>
                  <a:lnTo>
                    <a:pt x="12248" y="7122"/>
                  </a:lnTo>
                  <a:lnTo>
                    <a:pt x="12479" y="7605"/>
                  </a:lnTo>
                  <a:lnTo>
                    <a:pt x="12689" y="8067"/>
                  </a:lnTo>
                  <a:lnTo>
                    <a:pt x="13130" y="8929"/>
                  </a:lnTo>
                  <a:lnTo>
                    <a:pt x="13571" y="9664"/>
                  </a:lnTo>
                  <a:lnTo>
                    <a:pt x="13991" y="10294"/>
                  </a:lnTo>
                  <a:lnTo>
                    <a:pt x="14370" y="10819"/>
                  </a:lnTo>
                  <a:lnTo>
                    <a:pt x="14727" y="11260"/>
                  </a:lnTo>
                  <a:lnTo>
                    <a:pt x="15063" y="11597"/>
                  </a:lnTo>
                  <a:lnTo>
                    <a:pt x="15336" y="11870"/>
                  </a:lnTo>
                  <a:lnTo>
                    <a:pt x="15567" y="12080"/>
                  </a:lnTo>
                  <a:lnTo>
                    <a:pt x="15735" y="12206"/>
                  </a:lnTo>
                  <a:lnTo>
                    <a:pt x="15882" y="12311"/>
                  </a:lnTo>
                  <a:lnTo>
                    <a:pt x="16218" y="11576"/>
                  </a:lnTo>
                  <a:lnTo>
                    <a:pt x="16533" y="10840"/>
                  </a:lnTo>
                  <a:lnTo>
                    <a:pt x="16806" y="10126"/>
                  </a:lnTo>
                  <a:lnTo>
                    <a:pt x="17037" y="9454"/>
                  </a:lnTo>
                  <a:lnTo>
                    <a:pt x="17227" y="8782"/>
                  </a:lnTo>
                  <a:lnTo>
                    <a:pt x="17395" y="8130"/>
                  </a:lnTo>
                  <a:lnTo>
                    <a:pt x="17542" y="7500"/>
                  </a:lnTo>
                  <a:lnTo>
                    <a:pt x="17647" y="6891"/>
                  </a:lnTo>
                  <a:lnTo>
                    <a:pt x="17731" y="6303"/>
                  </a:lnTo>
                  <a:lnTo>
                    <a:pt x="17773" y="5714"/>
                  </a:lnTo>
                  <a:lnTo>
                    <a:pt x="17794" y="5168"/>
                  </a:lnTo>
                  <a:lnTo>
                    <a:pt x="17794" y="4622"/>
                  </a:lnTo>
                  <a:lnTo>
                    <a:pt x="17773" y="4097"/>
                  </a:lnTo>
                  <a:lnTo>
                    <a:pt x="17731" y="3593"/>
                  </a:lnTo>
                  <a:lnTo>
                    <a:pt x="17647" y="3110"/>
                  </a:lnTo>
                  <a:lnTo>
                    <a:pt x="17563" y="2647"/>
                  </a:lnTo>
                  <a:lnTo>
                    <a:pt x="17521" y="2899"/>
                  </a:lnTo>
                  <a:lnTo>
                    <a:pt x="17458" y="3152"/>
                  </a:lnTo>
                  <a:lnTo>
                    <a:pt x="17395" y="3383"/>
                  </a:lnTo>
                  <a:lnTo>
                    <a:pt x="17311" y="3614"/>
                  </a:lnTo>
                  <a:lnTo>
                    <a:pt x="17206" y="3824"/>
                  </a:lnTo>
                  <a:lnTo>
                    <a:pt x="17100" y="4034"/>
                  </a:lnTo>
                  <a:lnTo>
                    <a:pt x="16974" y="4223"/>
                  </a:lnTo>
                  <a:lnTo>
                    <a:pt x="16848" y="4391"/>
                  </a:lnTo>
                  <a:lnTo>
                    <a:pt x="16701" y="4559"/>
                  </a:lnTo>
                  <a:lnTo>
                    <a:pt x="16533" y="4706"/>
                  </a:lnTo>
                  <a:lnTo>
                    <a:pt x="16365" y="4832"/>
                  </a:lnTo>
                  <a:lnTo>
                    <a:pt x="16176" y="4937"/>
                  </a:lnTo>
                  <a:lnTo>
                    <a:pt x="15966" y="5021"/>
                  </a:lnTo>
                  <a:lnTo>
                    <a:pt x="15756" y="5084"/>
                  </a:lnTo>
                  <a:lnTo>
                    <a:pt x="15525" y="5126"/>
                  </a:lnTo>
                  <a:lnTo>
                    <a:pt x="15273" y="5147"/>
                  </a:lnTo>
                  <a:lnTo>
                    <a:pt x="14958" y="5147"/>
                  </a:lnTo>
                  <a:lnTo>
                    <a:pt x="14664" y="5126"/>
                  </a:lnTo>
                  <a:lnTo>
                    <a:pt x="14370" y="5063"/>
                  </a:lnTo>
                  <a:lnTo>
                    <a:pt x="14096" y="4979"/>
                  </a:lnTo>
                  <a:lnTo>
                    <a:pt x="13844" y="4874"/>
                  </a:lnTo>
                  <a:lnTo>
                    <a:pt x="13613" y="4727"/>
                  </a:lnTo>
                  <a:lnTo>
                    <a:pt x="13382" y="4580"/>
                  </a:lnTo>
                  <a:lnTo>
                    <a:pt x="13172" y="4412"/>
                  </a:lnTo>
                  <a:lnTo>
                    <a:pt x="12983" y="4223"/>
                  </a:lnTo>
                  <a:lnTo>
                    <a:pt x="12794" y="4034"/>
                  </a:lnTo>
                  <a:lnTo>
                    <a:pt x="12626" y="3824"/>
                  </a:lnTo>
                  <a:lnTo>
                    <a:pt x="12458" y="3593"/>
                  </a:lnTo>
                  <a:lnTo>
                    <a:pt x="12311" y="3362"/>
                  </a:lnTo>
                  <a:lnTo>
                    <a:pt x="12185" y="3131"/>
                  </a:lnTo>
                  <a:lnTo>
                    <a:pt x="11933" y="2626"/>
                  </a:lnTo>
                  <a:lnTo>
                    <a:pt x="11744" y="2143"/>
                  </a:lnTo>
                  <a:lnTo>
                    <a:pt x="11576" y="1660"/>
                  </a:lnTo>
                  <a:lnTo>
                    <a:pt x="11450" y="1219"/>
                  </a:lnTo>
                  <a:lnTo>
                    <a:pt x="11365" y="820"/>
                  </a:lnTo>
                  <a:lnTo>
                    <a:pt x="11239" y="232"/>
                  </a:lnTo>
                  <a:lnTo>
                    <a:pt x="11218"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42"/>
            <p:cNvSpPr/>
            <p:nvPr/>
          </p:nvSpPr>
          <p:spPr>
            <a:xfrm>
              <a:off x="3954925" y="858875"/>
              <a:ext cx="200650" cy="203800"/>
            </a:xfrm>
            <a:custGeom>
              <a:avLst/>
              <a:gdLst/>
              <a:ahLst/>
              <a:cxnLst/>
              <a:rect l="l" t="t" r="r" b="b"/>
              <a:pathLst>
                <a:path w="8026" h="8152" extrusionOk="0">
                  <a:moveTo>
                    <a:pt x="4013" y="1"/>
                  </a:moveTo>
                  <a:lnTo>
                    <a:pt x="3593" y="22"/>
                  </a:lnTo>
                  <a:lnTo>
                    <a:pt x="3194" y="85"/>
                  </a:lnTo>
                  <a:lnTo>
                    <a:pt x="2816" y="190"/>
                  </a:lnTo>
                  <a:lnTo>
                    <a:pt x="2458" y="337"/>
                  </a:lnTo>
                  <a:lnTo>
                    <a:pt x="2101" y="505"/>
                  </a:lnTo>
                  <a:lnTo>
                    <a:pt x="1765" y="694"/>
                  </a:lnTo>
                  <a:lnTo>
                    <a:pt x="1450" y="946"/>
                  </a:lnTo>
                  <a:lnTo>
                    <a:pt x="1177" y="1198"/>
                  </a:lnTo>
                  <a:lnTo>
                    <a:pt x="925" y="1492"/>
                  </a:lnTo>
                  <a:lnTo>
                    <a:pt x="694" y="1808"/>
                  </a:lnTo>
                  <a:lnTo>
                    <a:pt x="484" y="2144"/>
                  </a:lnTo>
                  <a:lnTo>
                    <a:pt x="316" y="2501"/>
                  </a:lnTo>
                  <a:lnTo>
                    <a:pt x="190" y="2879"/>
                  </a:lnTo>
                  <a:lnTo>
                    <a:pt x="85" y="3257"/>
                  </a:lnTo>
                  <a:lnTo>
                    <a:pt x="22" y="3656"/>
                  </a:lnTo>
                  <a:lnTo>
                    <a:pt x="1" y="4076"/>
                  </a:lnTo>
                  <a:lnTo>
                    <a:pt x="22" y="4496"/>
                  </a:lnTo>
                  <a:lnTo>
                    <a:pt x="85" y="4896"/>
                  </a:lnTo>
                  <a:lnTo>
                    <a:pt x="190" y="5295"/>
                  </a:lnTo>
                  <a:lnTo>
                    <a:pt x="316" y="5673"/>
                  </a:lnTo>
                  <a:lnTo>
                    <a:pt x="484" y="6030"/>
                  </a:lnTo>
                  <a:lnTo>
                    <a:pt x="694" y="6366"/>
                  </a:lnTo>
                  <a:lnTo>
                    <a:pt x="925" y="6681"/>
                  </a:lnTo>
                  <a:lnTo>
                    <a:pt x="1177" y="6954"/>
                  </a:lnTo>
                  <a:lnTo>
                    <a:pt x="1450" y="7227"/>
                  </a:lnTo>
                  <a:lnTo>
                    <a:pt x="1765" y="7459"/>
                  </a:lnTo>
                  <a:lnTo>
                    <a:pt x="2101" y="7669"/>
                  </a:lnTo>
                  <a:lnTo>
                    <a:pt x="2458" y="7837"/>
                  </a:lnTo>
                  <a:lnTo>
                    <a:pt x="2816" y="7984"/>
                  </a:lnTo>
                  <a:lnTo>
                    <a:pt x="3194" y="8068"/>
                  </a:lnTo>
                  <a:lnTo>
                    <a:pt x="3593" y="8131"/>
                  </a:lnTo>
                  <a:lnTo>
                    <a:pt x="4013" y="8152"/>
                  </a:lnTo>
                  <a:lnTo>
                    <a:pt x="4412" y="8131"/>
                  </a:lnTo>
                  <a:lnTo>
                    <a:pt x="4811" y="8068"/>
                  </a:lnTo>
                  <a:lnTo>
                    <a:pt x="5210" y="7984"/>
                  </a:lnTo>
                  <a:lnTo>
                    <a:pt x="5568" y="7837"/>
                  </a:lnTo>
                  <a:lnTo>
                    <a:pt x="5925" y="7669"/>
                  </a:lnTo>
                  <a:lnTo>
                    <a:pt x="6261" y="7459"/>
                  </a:lnTo>
                  <a:lnTo>
                    <a:pt x="6555" y="7227"/>
                  </a:lnTo>
                  <a:lnTo>
                    <a:pt x="6849" y="6954"/>
                  </a:lnTo>
                  <a:lnTo>
                    <a:pt x="7101" y="6681"/>
                  </a:lnTo>
                  <a:lnTo>
                    <a:pt x="7332" y="6366"/>
                  </a:lnTo>
                  <a:lnTo>
                    <a:pt x="7542" y="6030"/>
                  </a:lnTo>
                  <a:lnTo>
                    <a:pt x="7710" y="5673"/>
                  </a:lnTo>
                  <a:lnTo>
                    <a:pt x="7836" y="5295"/>
                  </a:lnTo>
                  <a:lnTo>
                    <a:pt x="7941" y="4896"/>
                  </a:lnTo>
                  <a:lnTo>
                    <a:pt x="8004" y="4496"/>
                  </a:lnTo>
                  <a:lnTo>
                    <a:pt x="8025" y="4076"/>
                  </a:lnTo>
                  <a:lnTo>
                    <a:pt x="8004" y="3656"/>
                  </a:lnTo>
                  <a:lnTo>
                    <a:pt x="7941" y="3257"/>
                  </a:lnTo>
                  <a:lnTo>
                    <a:pt x="7836" y="2879"/>
                  </a:lnTo>
                  <a:lnTo>
                    <a:pt x="7710" y="2501"/>
                  </a:lnTo>
                  <a:lnTo>
                    <a:pt x="7542" y="2144"/>
                  </a:lnTo>
                  <a:lnTo>
                    <a:pt x="7332" y="1808"/>
                  </a:lnTo>
                  <a:lnTo>
                    <a:pt x="7101" y="1492"/>
                  </a:lnTo>
                  <a:lnTo>
                    <a:pt x="6849" y="1198"/>
                  </a:lnTo>
                  <a:lnTo>
                    <a:pt x="6555" y="946"/>
                  </a:lnTo>
                  <a:lnTo>
                    <a:pt x="6261" y="694"/>
                  </a:lnTo>
                  <a:lnTo>
                    <a:pt x="5925" y="505"/>
                  </a:lnTo>
                  <a:lnTo>
                    <a:pt x="5568" y="337"/>
                  </a:lnTo>
                  <a:lnTo>
                    <a:pt x="5210" y="190"/>
                  </a:lnTo>
                  <a:lnTo>
                    <a:pt x="4811" y="85"/>
                  </a:lnTo>
                  <a:lnTo>
                    <a:pt x="4412" y="22"/>
                  </a:lnTo>
                  <a:lnTo>
                    <a:pt x="4013" y="1"/>
                  </a:lnTo>
                  <a:close/>
                </a:path>
              </a:pathLst>
            </a:custGeom>
            <a:solidFill>
              <a:srgbClr val="F9B4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42"/>
            <p:cNvSpPr/>
            <p:nvPr/>
          </p:nvSpPr>
          <p:spPr>
            <a:xfrm>
              <a:off x="3985375" y="960775"/>
              <a:ext cx="122400" cy="43600"/>
            </a:xfrm>
            <a:custGeom>
              <a:avLst/>
              <a:gdLst/>
              <a:ahLst/>
              <a:cxnLst/>
              <a:rect l="l" t="t" r="r" b="b"/>
              <a:pathLst>
                <a:path w="4896" h="1744" extrusionOk="0">
                  <a:moveTo>
                    <a:pt x="2921" y="0"/>
                  </a:moveTo>
                  <a:lnTo>
                    <a:pt x="2543" y="42"/>
                  </a:lnTo>
                  <a:lnTo>
                    <a:pt x="2144" y="126"/>
                  </a:lnTo>
                  <a:lnTo>
                    <a:pt x="1934" y="189"/>
                  </a:lnTo>
                  <a:lnTo>
                    <a:pt x="1724" y="273"/>
                  </a:lnTo>
                  <a:lnTo>
                    <a:pt x="1514" y="357"/>
                  </a:lnTo>
                  <a:lnTo>
                    <a:pt x="1303" y="484"/>
                  </a:lnTo>
                  <a:lnTo>
                    <a:pt x="1093" y="610"/>
                  </a:lnTo>
                  <a:lnTo>
                    <a:pt x="883" y="757"/>
                  </a:lnTo>
                  <a:lnTo>
                    <a:pt x="673" y="925"/>
                  </a:lnTo>
                  <a:lnTo>
                    <a:pt x="442" y="1114"/>
                  </a:lnTo>
                  <a:lnTo>
                    <a:pt x="232" y="1345"/>
                  </a:lnTo>
                  <a:lnTo>
                    <a:pt x="22" y="1576"/>
                  </a:lnTo>
                  <a:lnTo>
                    <a:pt x="1" y="1618"/>
                  </a:lnTo>
                  <a:lnTo>
                    <a:pt x="1" y="1639"/>
                  </a:lnTo>
                  <a:lnTo>
                    <a:pt x="1" y="1681"/>
                  </a:lnTo>
                  <a:lnTo>
                    <a:pt x="22" y="1723"/>
                  </a:lnTo>
                  <a:lnTo>
                    <a:pt x="64" y="1744"/>
                  </a:lnTo>
                  <a:lnTo>
                    <a:pt x="127" y="1744"/>
                  </a:lnTo>
                  <a:lnTo>
                    <a:pt x="169" y="1702"/>
                  </a:lnTo>
                  <a:lnTo>
                    <a:pt x="379" y="1471"/>
                  </a:lnTo>
                  <a:lnTo>
                    <a:pt x="568" y="1282"/>
                  </a:lnTo>
                  <a:lnTo>
                    <a:pt x="778" y="1093"/>
                  </a:lnTo>
                  <a:lnTo>
                    <a:pt x="988" y="925"/>
                  </a:lnTo>
                  <a:lnTo>
                    <a:pt x="1177" y="778"/>
                  </a:lnTo>
                  <a:lnTo>
                    <a:pt x="1387" y="652"/>
                  </a:lnTo>
                  <a:lnTo>
                    <a:pt x="1598" y="547"/>
                  </a:lnTo>
                  <a:lnTo>
                    <a:pt x="1787" y="463"/>
                  </a:lnTo>
                  <a:lnTo>
                    <a:pt x="1976" y="378"/>
                  </a:lnTo>
                  <a:lnTo>
                    <a:pt x="2165" y="315"/>
                  </a:lnTo>
                  <a:lnTo>
                    <a:pt x="2543" y="231"/>
                  </a:lnTo>
                  <a:lnTo>
                    <a:pt x="2900" y="189"/>
                  </a:lnTo>
                  <a:lnTo>
                    <a:pt x="3236" y="189"/>
                  </a:lnTo>
                  <a:lnTo>
                    <a:pt x="3551" y="210"/>
                  </a:lnTo>
                  <a:lnTo>
                    <a:pt x="3824" y="273"/>
                  </a:lnTo>
                  <a:lnTo>
                    <a:pt x="4076" y="336"/>
                  </a:lnTo>
                  <a:lnTo>
                    <a:pt x="4286" y="399"/>
                  </a:lnTo>
                  <a:lnTo>
                    <a:pt x="4602" y="547"/>
                  </a:lnTo>
                  <a:lnTo>
                    <a:pt x="4749" y="610"/>
                  </a:lnTo>
                  <a:lnTo>
                    <a:pt x="4791" y="631"/>
                  </a:lnTo>
                  <a:lnTo>
                    <a:pt x="4812" y="631"/>
                  </a:lnTo>
                  <a:lnTo>
                    <a:pt x="4854" y="610"/>
                  </a:lnTo>
                  <a:lnTo>
                    <a:pt x="4875" y="589"/>
                  </a:lnTo>
                  <a:lnTo>
                    <a:pt x="4896" y="547"/>
                  </a:lnTo>
                  <a:lnTo>
                    <a:pt x="4896" y="505"/>
                  </a:lnTo>
                  <a:lnTo>
                    <a:pt x="4875" y="463"/>
                  </a:lnTo>
                  <a:lnTo>
                    <a:pt x="4854" y="442"/>
                  </a:lnTo>
                  <a:lnTo>
                    <a:pt x="4728" y="378"/>
                  </a:lnTo>
                  <a:lnTo>
                    <a:pt x="4413" y="231"/>
                  </a:lnTo>
                  <a:lnTo>
                    <a:pt x="4181" y="168"/>
                  </a:lnTo>
                  <a:lnTo>
                    <a:pt x="3908" y="84"/>
                  </a:lnTo>
                  <a:lnTo>
                    <a:pt x="3614" y="42"/>
                  </a:lnTo>
                  <a:lnTo>
                    <a:pt x="3278" y="0"/>
                  </a:lnTo>
                  <a:close/>
                </a:path>
              </a:pathLst>
            </a:custGeom>
            <a:solidFill>
              <a:srgbClr val="FE96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42"/>
            <p:cNvSpPr/>
            <p:nvPr/>
          </p:nvSpPr>
          <p:spPr>
            <a:xfrm>
              <a:off x="3999575" y="961300"/>
              <a:ext cx="54625" cy="57800"/>
            </a:xfrm>
            <a:custGeom>
              <a:avLst/>
              <a:gdLst/>
              <a:ahLst/>
              <a:cxnLst/>
              <a:rect l="l" t="t" r="r" b="b"/>
              <a:pathLst>
                <a:path w="2185" h="2312" extrusionOk="0">
                  <a:moveTo>
                    <a:pt x="2017" y="0"/>
                  </a:moveTo>
                  <a:lnTo>
                    <a:pt x="1975" y="21"/>
                  </a:lnTo>
                  <a:lnTo>
                    <a:pt x="1954" y="21"/>
                  </a:lnTo>
                  <a:lnTo>
                    <a:pt x="1933" y="63"/>
                  </a:lnTo>
                  <a:lnTo>
                    <a:pt x="1912" y="105"/>
                  </a:lnTo>
                  <a:lnTo>
                    <a:pt x="1912" y="147"/>
                  </a:lnTo>
                  <a:lnTo>
                    <a:pt x="1954" y="252"/>
                  </a:lnTo>
                  <a:lnTo>
                    <a:pt x="1954" y="357"/>
                  </a:lnTo>
                  <a:lnTo>
                    <a:pt x="1975" y="505"/>
                  </a:lnTo>
                  <a:lnTo>
                    <a:pt x="1975" y="673"/>
                  </a:lnTo>
                  <a:lnTo>
                    <a:pt x="1933" y="862"/>
                  </a:lnTo>
                  <a:lnTo>
                    <a:pt x="1891" y="1051"/>
                  </a:lnTo>
                  <a:lnTo>
                    <a:pt x="1786" y="1261"/>
                  </a:lnTo>
                  <a:lnTo>
                    <a:pt x="1660" y="1429"/>
                  </a:lnTo>
                  <a:lnTo>
                    <a:pt x="1513" y="1576"/>
                  </a:lnTo>
                  <a:lnTo>
                    <a:pt x="1345" y="1702"/>
                  </a:lnTo>
                  <a:lnTo>
                    <a:pt x="1156" y="1807"/>
                  </a:lnTo>
                  <a:lnTo>
                    <a:pt x="925" y="1912"/>
                  </a:lnTo>
                  <a:lnTo>
                    <a:pt x="672" y="1996"/>
                  </a:lnTo>
                  <a:lnTo>
                    <a:pt x="399" y="2059"/>
                  </a:lnTo>
                  <a:lnTo>
                    <a:pt x="84" y="2101"/>
                  </a:lnTo>
                  <a:lnTo>
                    <a:pt x="42" y="2122"/>
                  </a:lnTo>
                  <a:lnTo>
                    <a:pt x="21" y="2143"/>
                  </a:lnTo>
                  <a:lnTo>
                    <a:pt x="0" y="2185"/>
                  </a:lnTo>
                  <a:lnTo>
                    <a:pt x="0" y="2206"/>
                  </a:lnTo>
                  <a:lnTo>
                    <a:pt x="0" y="2248"/>
                  </a:lnTo>
                  <a:lnTo>
                    <a:pt x="42" y="2290"/>
                  </a:lnTo>
                  <a:lnTo>
                    <a:pt x="63" y="2290"/>
                  </a:lnTo>
                  <a:lnTo>
                    <a:pt x="105" y="2311"/>
                  </a:lnTo>
                  <a:lnTo>
                    <a:pt x="441" y="2248"/>
                  </a:lnTo>
                  <a:lnTo>
                    <a:pt x="735" y="2185"/>
                  </a:lnTo>
                  <a:lnTo>
                    <a:pt x="1009" y="2101"/>
                  </a:lnTo>
                  <a:lnTo>
                    <a:pt x="1261" y="1975"/>
                  </a:lnTo>
                  <a:lnTo>
                    <a:pt x="1471" y="1849"/>
                  </a:lnTo>
                  <a:lnTo>
                    <a:pt x="1660" y="1702"/>
                  </a:lnTo>
                  <a:lnTo>
                    <a:pt x="1828" y="1555"/>
                  </a:lnTo>
                  <a:lnTo>
                    <a:pt x="1954" y="1366"/>
                  </a:lnTo>
                  <a:lnTo>
                    <a:pt x="2080" y="1135"/>
                  </a:lnTo>
                  <a:lnTo>
                    <a:pt x="2143" y="904"/>
                  </a:lnTo>
                  <a:lnTo>
                    <a:pt x="2164" y="694"/>
                  </a:lnTo>
                  <a:lnTo>
                    <a:pt x="2185" y="505"/>
                  </a:lnTo>
                  <a:lnTo>
                    <a:pt x="2164" y="336"/>
                  </a:lnTo>
                  <a:lnTo>
                    <a:pt x="2143" y="210"/>
                  </a:lnTo>
                  <a:lnTo>
                    <a:pt x="2101" y="84"/>
                  </a:lnTo>
                  <a:lnTo>
                    <a:pt x="2080" y="42"/>
                  </a:lnTo>
                  <a:lnTo>
                    <a:pt x="2059" y="21"/>
                  </a:lnTo>
                  <a:lnTo>
                    <a:pt x="2017" y="0"/>
                  </a:lnTo>
                  <a:close/>
                </a:path>
              </a:pathLst>
            </a:custGeom>
            <a:solidFill>
              <a:srgbClr val="FE96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42"/>
            <p:cNvSpPr/>
            <p:nvPr/>
          </p:nvSpPr>
          <p:spPr>
            <a:xfrm>
              <a:off x="4111425" y="1458125"/>
              <a:ext cx="726350" cy="944300"/>
            </a:xfrm>
            <a:custGeom>
              <a:avLst/>
              <a:gdLst/>
              <a:ahLst/>
              <a:cxnLst/>
              <a:rect l="l" t="t" r="r" b="b"/>
              <a:pathLst>
                <a:path w="29054" h="37772" extrusionOk="0">
                  <a:moveTo>
                    <a:pt x="988" y="0"/>
                  </a:moveTo>
                  <a:lnTo>
                    <a:pt x="883" y="526"/>
                  </a:lnTo>
                  <a:lnTo>
                    <a:pt x="631" y="1954"/>
                  </a:lnTo>
                  <a:lnTo>
                    <a:pt x="484" y="2942"/>
                  </a:lnTo>
                  <a:lnTo>
                    <a:pt x="337" y="4034"/>
                  </a:lnTo>
                  <a:lnTo>
                    <a:pt x="211" y="5231"/>
                  </a:lnTo>
                  <a:lnTo>
                    <a:pt x="106" y="6471"/>
                  </a:lnTo>
                  <a:lnTo>
                    <a:pt x="22" y="7773"/>
                  </a:lnTo>
                  <a:lnTo>
                    <a:pt x="1" y="8403"/>
                  </a:lnTo>
                  <a:lnTo>
                    <a:pt x="1" y="9055"/>
                  </a:lnTo>
                  <a:lnTo>
                    <a:pt x="22" y="9685"/>
                  </a:lnTo>
                  <a:lnTo>
                    <a:pt x="43" y="10315"/>
                  </a:lnTo>
                  <a:lnTo>
                    <a:pt x="85" y="10903"/>
                  </a:lnTo>
                  <a:lnTo>
                    <a:pt x="148" y="11492"/>
                  </a:lnTo>
                  <a:lnTo>
                    <a:pt x="232" y="12059"/>
                  </a:lnTo>
                  <a:lnTo>
                    <a:pt x="337" y="12584"/>
                  </a:lnTo>
                  <a:lnTo>
                    <a:pt x="463" y="13088"/>
                  </a:lnTo>
                  <a:lnTo>
                    <a:pt x="631" y="13550"/>
                  </a:lnTo>
                  <a:lnTo>
                    <a:pt x="799" y="13970"/>
                  </a:lnTo>
                  <a:lnTo>
                    <a:pt x="1009" y="14349"/>
                  </a:lnTo>
                  <a:lnTo>
                    <a:pt x="1135" y="14517"/>
                  </a:lnTo>
                  <a:lnTo>
                    <a:pt x="1261" y="14664"/>
                  </a:lnTo>
                  <a:lnTo>
                    <a:pt x="1387" y="14811"/>
                  </a:lnTo>
                  <a:lnTo>
                    <a:pt x="1534" y="14937"/>
                  </a:lnTo>
                  <a:lnTo>
                    <a:pt x="1849" y="15189"/>
                  </a:lnTo>
                  <a:lnTo>
                    <a:pt x="2207" y="15441"/>
                  </a:lnTo>
                  <a:lnTo>
                    <a:pt x="2585" y="15714"/>
                  </a:lnTo>
                  <a:lnTo>
                    <a:pt x="3026" y="15966"/>
                  </a:lnTo>
                  <a:lnTo>
                    <a:pt x="3488" y="16218"/>
                  </a:lnTo>
                  <a:lnTo>
                    <a:pt x="3971" y="16470"/>
                  </a:lnTo>
                  <a:lnTo>
                    <a:pt x="5043" y="16996"/>
                  </a:lnTo>
                  <a:lnTo>
                    <a:pt x="6177" y="17500"/>
                  </a:lnTo>
                  <a:lnTo>
                    <a:pt x="7353" y="17983"/>
                  </a:lnTo>
                  <a:lnTo>
                    <a:pt x="8551" y="18466"/>
                  </a:lnTo>
                  <a:lnTo>
                    <a:pt x="9727" y="18907"/>
                  </a:lnTo>
                  <a:lnTo>
                    <a:pt x="10883" y="19327"/>
                  </a:lnTo>
                  <a:lnTo>
                    <a:pt x="11975" y="19706"/>
                  </a:lnTo>
                  <a:lnTo>
                    <a:pt x="13866" y="20315"/>
                  </a:lnTo>
                  <a:lnTo>
                    <a:pt x="15147" y="20735"/>
                  </a:lnTo>
                  <a:lnTo>
                    <a:pt x="15630" y="20882"/>
                  </a:lnTo>
                  <a:lnTo>
                    <a:pt x="14181" y="22394"/>
                  </a:lnTo>
                  <a:lnTo>
                    <a:pt x="12605" y="24012"/>
                  </a:lnTo>
                  <a:lnTo>
                    <a:pt x="9454" y="27205"/>
                  </a:lnTo>
                  <a:lnTo>
                    <a:pt x="6975" y="29684"/>
                  </a:lnTo>
                  <a:lnTo>
                    <a:pt x="5967" y="30692"/>
                  </a:lnTo>
                  <a:lnTo>
                    <a:pt x="7269" y="37772"/>
                  </a:lnTo>
                  <a:lnTo>
                    <a:pt x="8593" y="37121"/>
                  </a:lnTo>
                  <a:lnTo>
                    <a:pt x="9895" y="36449"/>
                  </a:lnTo>
                  <a:lnTo>
                    <a:pt x="11177" y="35776"/>
                  </a:lnTo>
                  <a:lnTo>
                    <a:pt x="12458" y="35104"/>
                  </a:lnTo>
                  <a:lnTo>
                    <a:pt x="13698" y="34411"/>
                  </a:lnTo>
                  <a:lnTo>
                    <a:pt x="14916" y="33718"/>
                  </a:lnTo>
                  <a:lnTo>
                    <a:pt x="16092" y="33003"/>
                  </a:lnTo>
                  <a:lnTo>
                    <a:pt x="17248" y="32289"/>
                  </a:lnTo>
                  <a:lnTo>
                    <a:pt x="18361" y="31575"/>
                  </a:lnTo>
                  <a:lnTo>
                    <a:pt x="19454" y="30861"/>
                  </a:lnTo>
                  <a:lnTo>
                    <a:pt x="20483" y="30125"/>
                  </a:lnTo>
                  <a:lnTo>
                    <a:pt x="21470" y="29411"/>
                  </a:lnTo>
                  <a:lnTo>
                    <a:pt x="22416" y="28676"/>
                  </a:lnTo>
                  <a:lnTo>
                    <a:pt x="23298" y="27940"/>
                  </a:lnTo>
                  <a:lnTo>
                    <a:pt x="24138" y="27226"/>
                  </a:lnTo>
                  <a:lnTo>
                    <a:pt x="24937" y="26491"/>
                  </a:lnTo>
                  <a:lnTo>
                    <a:pt x="25651" y="25756"/>
                  </a:lnTo>
                  <a:lnTo>
                    <a:pt x="26323" y="25041"/>
                  </a:lnTo>
                  <a:lnTo>
                    <a:pt x="26911" y="24306"/>
                  </a:lnTo>
                  <a:lnTo>
                    <a:pt x="27184" y="23949"/>
                  </a:lnTo>
                  <a:lnTo>
                    <a:pt x="27436" y="23592"/>
                  </a:lnTo>
                  <a:lnTo>
                    <a:pt x="27689" y="23235"/>
                  </a:lnTo>
                  <a:lnTo>
                    <a:pt x="27899" y="22878"/>
                  </a:lnTo>
                  <a:lnTo>
                    <a:pt x="28109" y="22521"/>
                  </a:lnTo>
                  <a:lnTo>
                    <a:pt x="28298" y="22184"/>
                  </a:lnTo>
                  <a:lnTo>
                    <a:pt x="28466" y="21827"/>
                  </a:lnTo>
                  <a:lnTo>
                    <a:pt x="28613" y="21470"/>
                  </a:lnTo>
                  <a:lnTo>
                    <a:pt x="28739" y="21134"/>
                  </a:lnTo>
                  <a:lnTo>
                    <a:pt x="28844" y="20777"/>
                  </a:lnTo>
                  <a:lnTo>
                    <a:pt x="28928" y="20441"/>
                  </a:lnTo>
                  <a:lnTo>
                    <a:pt x="28991" y="20105"/>
                  </a:lnTo>
                  <a:lnTo>
                    <a:pt x="29033" y="19769"/>
                  </a:lnTo>
                  <a:lnTo>
                    <a:pt x="29054" y="19432"/>
                  </a:lnTo>
                  <a:lnTo>
                    <a:pt x="29054" y="19096"/>
                  </a:lnTo>
                  <a:lnTo>
                    <a:pt x="29033" y="18760"/>
                  </a:lnTo>
                  <a:lnTo>
                    <a:pt x="28991" y="18424"/>
                  </a:lnTo>
                  <a:lnTo>
                    <a:pt x="28928" y="18109"/>
                  </a:lnTo>
                  <a:lnTo>
                    <a:pt x="28844" y="17773"/>
                  </a:lnTo>
                  <a:lnTo>
                    <a:pt x="28739" y="17458"/>
                  </a:lnTo>
                  <a:lnTo>
                    <a:pt x="28592" y="17143"/>
                  </a:lnTo>
                  <a:lnTo>
                    <a:pt x="28424" y="16827"/>
                  </a:lnTo>
                  <a:lnTo>
                    <a:pt x="28256" y="16512"/>
                  </a:lnTo>
                  <a:lnTo>
                    <a:pt x="28046" y="16218"/>
                  </a:lnTo>
                  <a:lnTo>
                    <a:pt x="27794" y="15903"/>
                  </a:lnTo>
                  <a:lnTo>
                    <a:pt x="27541" y="15609"/>
                  </a:lnTo>
                  <a:lnTo>
                    <a:pt x="26953" y="15000"/>
                  </a:lnTo>
                  <a:lnTo>
                    <a:pt x="26281" y="14391"/>
                  </a:lnTo>
                  <a:lnTo>
                    <a:pt x="25525" y="13760"/>
                  </a:lnTo>
                  <a:lnTo>
                    <a:pt x="24726" y="13130"/>
                  </a:lnTo>
                  <a:lnTo>
                    <a:pt x="23844" y="12479"/>
                  </a:lnTo>
                  <a:lnTo>
                    <a:pt x="22920" y="11807"/>
                  </a:lnTo>
                  <a:lnTo>
                    <a:pt x="21932" y="11155"/>
                  </a:lnTo>
                  <a:lnTo>
                    <a:pt x="20924" y="10504"/>
                  </a:lnTo>
                  <a:lnTo>
                    <a:pt x="19874" y="9832"/>
                  </a:lnTo>
                  <a:lnTo>
                    <a:pt x="18781" y="9181"/>
                  </a:lnTo>
                  <a:lnTo>
                    <a:pt x="17689" y="8530"/>
                  </a:lnTo>
                  <a:lnTo>
                    <a:pt x="16555" y="7878"/>
                  </a:lnTo>
                  <a:lnTo>
                    <a:pt x="14307" y="6618"/>
                  </a:lnTo>
                  <a:lnTo>
                    <a:pt x="12059" y="5420"/>
                  </a:lnTo>
                  <a:lnTo>
                    <a:pt x="9895" y="4307"/>
                  </a:lnTo>
                  <a:lnTo>
                    <a:pt x="7837" y="3257"/>
                  </a:lnTo>
                  <a:lnTo>
                    <a:pt x="5967" y="2332"/>
                  </a:lnTo>
                  <a:lnTo>
                    <a:pt x="4307" y="1555"/>
                  </a:lnTo>
                  <a:lnTo>
                    <a:pt x="1891" y="400"/>
                  </a:lnTo>
                  <a:lnTo>
                    <a:pt x="9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42"/>
            <p:cNvSpPr/>
            <p:nvPr/>
          </p:nvSpPr>
          <p:spPr>
            <a:xfrm>
              <a:off x="4111425" y="1458125"/>
              <a:ext cx="726350" cy="944300"/>
            </a:xfrm>
            <a:custGeom>
              <a:avLst/>
              <a:gdLst/>
              <a:ahLst/>
              <a:cxnLst/>
              <a:rect l="l" t="t" r="r" b="b"/>
              <a:pathLst>
                <a:path w="29054" h="37772" fill="none" extrusionOk="0">
                  <a:moveTo>
                    <a:pt x="988" y="0"/>
                  </a:moveTo>
                  <a:lnTo>
                    <a:pt x="988" y="0"/>
                  </a:lnTo>
                  <a:lnTo>
                    <a:pt x="1891" y="400"/>
                  </a:lnTo>
                  <a:lnTo>
                    <a:pt x="4307" y="1555"/>
                  </a:lnTo>
                  <a:lnTo>
                    <a:pt x="5967" y="2332"/>
                  </a:lnTo>
                  <a:lnTo>
                    <a:pt x="7837" y="3257"/>
                  </a:lnTo>
                  <a:lnTo>
                    <a:pt x="9895" y="4307"/>
                  </a:lnTo>
                  <a:lnTo>
                    <a:pt x="12059" y="5420"/>
                  </a:lnTo>
                  <a:lnTo>
                    <a:pt x="14307" y="6618"/>
                  </a:lnTo>
                  <a:lnTo>
                    <a:pt x="16555" y="7878"/>
                  </a:lnTo>
                  <a:lnTo>
                    <a:pt x="17689" y="8530"/>
                  </a:lnTo>
                  <a:lnTo>
                    <a:pt x="18781" y="9181"/>
                  </a:lnTo>
                  <a:lnTo>
                    <a:pt x="19874" y="9832"/>
                  </a:lnTo>
                  <a:lnTo>
                    <a:pt x="20924" y="10504"/>
                  </a:lnTo>
                  <a:lnTo>
                    <a:pt x="21932" y="11155"/>
                  </a:lnTo>
                  <a:lnTo>
                    <a:pt x="22920" y="11807"/>
                  </a:lnTo>
                  <a:lnTo>
                    <a:pt x="23844" y="12479"/>
                  </a:lnTo>
                  <a:lnTo>
                    <a:pt x="24726" y="13130"/>
                  </a:lnTo>
                  <a:lnTo>
                    <a:pt x="25525" y="13760"/>
                  </a:lnTo>
                  <a:lnTo>
                    <a:pt x="26281" y="14391"/>
                  </a:lnTo>
                  <a:lnTo>
                    <a:pt x="26953" y="15000"/>
                  </a:lnTo>
                  <a:lnTo>
                    <a:pt x="27541" y="15609"/>
                  </a:lnTo>
                  <a:lnTo>
                    <a:pt x="27541" y="15609"/>
                  </a:lnTo>
                  <a:lnTo>
                    <a:pt x="27794" y="15903"/>
                  </a:lnTo>
                  <a:lnTo>
                    <a:pt x="28046" y="16218"/>
                  </a:lnTo>
                  <a:lnTo>
                    <a:pt x="28256" y="16512"/>
                  </a:lnTo>
                  <a:lnTo>
                    <a:pt x="28424" y="16827"/>
                  </a:lnTo>
                  <a:lnTo>
                    <a:pt x="28592" y="17143"/>
                  </a:lnTo>
                  <a:lnTo>
                    <a:pt x="28739" y="17458"/>
                  </a:lnTo>
                  <a:lnTo>
                    <a:pt x="28844" y="17773"/>
                  </a:lnTo>
                  <a:lnTo>
                    <a:pt x="28928" y="18109"/>
                  </a:lnTo>
                  <a:lnTo>
                    <a:pt x="28991" y="18424"/>
                  </a:lnTo>
                  <a:lnTo>
                    <a:pt x="29033" y="18760"/>
                  </a:lnTo>
                  <a:lnTo>
                    <a:pt x="29054" y="19096"/>
                  </a:lnTo>
                  <a:lnTo>
                    <a:pt x="29054" y="19432"/>
                  </a:lnTo>
                  <a:lnTo>
                    <a:pt x="29033" y="19769"/>
                  </a:lnTo>
                  <a:lnTo>
                    <a:pt x="28991" y="20105"/>
                  </a:lnTo>
                  <a:lnTo>
                    <a:pt x="28928" y="20441"/>
                  </a:lnTo>
                  <a:lnTo>
                    <a:pt x="28844" y="20777"/>
                  </a:lnTo>
                  <a:lnTo>
                    <a:pt x="28739" y="21134"/>
                  </a:lnTo>
                  <a:lnTo>
                    <a:pt x="28613" y="21470"/>
                  </a:lnTo>
                  <a:lnTo>
                    <a:pt x="28466" y="21827"/>
                  </a:lnTo>
                  <a:lnTo>
                    <a:pt x="28298" y="22184"/>
                  </a:lnTo>
                  <a:lnTo>
                    <a:pt x="28109" y="22521"/>
                  </a:lnTo>
                  <a:lnTo>
                    <a:pt x="27899" y="22878"/>
                  </a:lnTo>
                  <a:lnTo>
                    <a:pt x="27689" y="23235"/>
                  </a:lnTo>
                  <a:lnTo>
                    <a:pt x="27436" y="23592"/>
                  </a:lnTo>
                  <a:lnTo>
                    <a:pt x="27184" y="23949"/>
                  </a:lnTo>
                  <a:lnTo>
                    <a:pt x="26911" y="24306"/>
                  </a:lnTo>
                  <a:lnTo>
                    <a:pt x="26323" y="25041"/>
                  </a:lnTo>
                  <a:lnTo>
                    <a:pt x="25651" y="25756"/>
                  </a:lnTo>
                  <a:lnTo>
                    <a:pt x="24937" y="26491"/>
                  </a:lnTo>
                  <a:lnTo>
                    <a:pt x="24138" y="27226"/>
                  </a:lnTo>
                  <a:lnTo>
                    <a:pt x="23298" y="27940"/>
                  </a:lnTo>
                  <a:lnTo>
                    <a:pt x="22416" y="28676"/>
                  </a:lnTo>
                  <a:lnTo>
                    <a:pt x="21470" y="29411"/>
                  </a:lnTo>
                  <a:lnTo>
                    <a:pt x="20483" y="30125"/>
                  </a:lnTo>
                  <a:lnTo>
                    <a:pt x="19454" y="30861"/>
                  </a:lnTo>
                  <a:lnTo>
                    <a:pt x="18361" y="31575"/>
                  </a:lnTo>
                  <a:lnTo>
                    <a:pt x="17248" y="32289"/>
                  </a:lnTo>
                  <a:lnTo>
                    <a:pt x="16092" y="33003"/>
                  </a:lnTo>
                  <a:lnTo>
                    <a:pt x="14916" y="33718"/>
                  </a:lnTo>
                  <a:lnTo>
                    <a:pt x="13698" y="34411"/>
                  </a:lnTo>
                  <a:lnTo>
                    <a:pt x="12458" y="35104"/>
                  </a:lnTo>
                  <a:lnTo>
                    <a:pt x="11177" y="35776"/>
                  </a:lnTo>
                  <a:lnTo>
                    <a:pt x="9895" y="36449"/>
                  </a:lnTo>
                  <a:lnTo>
                    <a:pt x="8593" y="37121"/>
                  </a:lnTo>
                  <a:lnTo>
                    <a:pt x="7269" y="37772"/>
                  </a:lnTo>
                  <a:lnTo>
                    <a:pt x="5967" y="30692"/>
                  </a:lnTo>
                  <a:lnTo>
                    <a:pt x="5967" y="30692"/>
                  </a:lnTo>
                  <a:lnTo>
                    <a:pt x="6975" y="29684"/>
                  </a:lnTo>
                  <a:lnTo>
                    <a:pt x="9454" y="27205"/>
                  </a:lnTo>
                  <a:lnTo>
                    <a:pt x="12605" y="24012"/>
                  </a:lnTo>
                  <a:lnTo>
                    <a:pt x="14181" y="22394"/>
                  </a:lnTo>
                  <a:lnTo>
                    <a:pt x="15630" y="20882"/>
                  </a:lnTo>
                  <a:lnTo>
                    <a:pt x="15630" y="20882"/>
                  </a:lnTo>
                  <a:lnTo>
                    <a:pt x="15147" y="20735"/>
                  </a:lnTo>
                  <a:lnTo>
                    <a:pt x="13866" y="20315"/>
                  </a:lnTo>
                  <a:lnTo>
                    <a:pt x="11975" y="19706"/>
                  </a:lnTo>
                  <a:lnTo>
                    <a:pt x="10883" y="19327"/>
                  </a:lnTo>
                  <a:lnTo>
                    <a:pt x="9727" y="18907"/>
                  </a:lnTo>
                  <a:lnTo>
                    <a:pt x="8551" y="18466"/>
                  </a:lnTo>
                  <a:lnTo>
                    <a:pt x="7353" y="17983"/>
                  </a:lnTo>
                  <a:lnTo>
                    <a:pt x="6177" y="17500"/>
                  </a:lnTo>
                  <a:lnTo>
                    <a:pt x="5043" y="16996"/>
                  </a:lnTo>
                  <a:lnTo>
                    <a:pt x="3971" y="16470"/>
                  </a:lnTo>
                  <a:lnTo>
                    <a:pt x="3488" y="16218"/>
                  </a:lnTo>
                  <a:lnTo>
                    <a:pt x="3026" y="15966"/>
                  </a:lnTo>
                  <a:lnTo>
                    <a:pt x="2585" y="15714"/>
                  </a:lnTo>
                  <a:lnTo>
                    <a:pt x="2207" y="15441"/>
                  </a:lnTo>
                  <a:lnTo>
                    <a:pt x="1849" y="15189"/>
                  </a:lnTo>
                  <a:lnTo>
                    <a:pt x="1534" y="14937"/>
                  </a:lnTo>
                  <a:lnTo>
                    <a:pt x="1534" y="14937"/>
                  </a:lnTo>
                  <a:lnTo>
                    <a:pt x="1387" y="14811"/>
                  </a:lnTo>
                  <a:lnTo>
                    <a:pt x="1261" y="14664"/>
                  </a:lnTo>
                  <a:lnTo>
                    <a:pt x="1135" y="14517"/>
                  </a:lnTo>
                  <a:lnTo>
                    <a:pt x="1009" y="14349"/>
                  </a:lnTo>
                  <a:lnTo>
                    <a:pt x="799" y="13970"/>
                  </a:lnTo>
                  <a:lnTo>
                    <a:pt x="631" y="13550"/>
                  </a:lnTo>
                  <a:lnTo>
                    <a:pt x="463" y="13088"/>
                  </a:lnTo>
                  <a:lnTo>
                    <a:pt x="337" y="12584"/>
                  </a:lnTo>
                  <a:lnTo>
                    <a:pt x="232" y="12059"/>
                  </a:lnTo>
                  <a:lnTo>
                    <a:pt x="148" y="11492"/>
                  </a:lnTo>
                  <a:lnTo>
                    <a:pt x="85" y="10903"/>
                  </a:lnTo>
                  <a:lnTo>
                    <a:pt x="43" y="10315"/>
                  </a:lnTo>
                  <a:lnTo>
                    <a:pt x="22" y="9685"/>
                  </a:lnTo>
                  <a:lnTo>
                    <a:pt x="1" y="9055"/>
                  </a:lnTo>
                  <a:lnTo>
                    <a:pt x="1" y="8403"/>
                  </a:lnTo>
                  <a:lnTo>
                    <a:pt x="22" y="7773"/>
                  </a:lnTo>
                  <a:lnTo>
                    <a:pt x="106" y="6471"/>
                  </a:lnTo>
                  <a:lnTo>
                    <a:pt x="211" y="5231"/>
                  </a:lnTo>
                  <a:lnTo>
                    <a:pt x="337" y="4034"/>
                  </a:lnTo>
                  <a:lnTo>
                    <a:pt x="484" y="2942"/>
                  </a:lnTo>
                  <a:lnTo>
                    <a:pt x="631" y="1954"/>
                  </a:lnTo>
                  <a:lnTo>
                    <a:pt x="883" y="526"/>
                  </a:lnTo>
                  <a:lnTo>
                    <a:pt x="98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42"/>
            <p:cNvSpPr/>
            <p:nvPr/>
          </p:nvSpPr>
          <p:spPr>
            <a:xfrm>
              <a:off x="4502175" y="1980150"/>
              <a:ext cx="25" cy="25"/>
            </a:xfrm>
            <a:custGeom>
              <a:avLst/>
              <a:gdLst/>
              <a:ahLst/>
              <a:cxnLst/>
              <a:rect l="l" t="t" r="r" b="b"/>
              <a:pathLst>
                <a:path w="1" h="1" extrusionOk="0">
                  <a:moveTo>
                    <a:pt x="0" y="1"/>
                  </a:moveTo>
                  <a:lnTo>
                    <a:pt x="0" y="1"/>
                  </a:lnTo>
                  <a:lnTo>
                    <a:pt x="0" y="1"/>
                  </a:lnTo>
                  <a:lnTo>
                    <a:pt x="0" y="1"/>
                  </a:lnTo>
                  <a:close/>
                </a:path>
              </a:pathLst>
            </a:custGeom>
            <a:solidFill>
              <a:srgbClr val="88BA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42"/>
            <p:cNvSpPr/>
            <p:nvPr/>
          </p:nvSpPr>
          <p:spPr>
            <a:xfrm>
              <a:off x="4502175" y="1980150"/>
              <a:ext cx="25" cy="25"/>
            </a:xfrm>
            <a:custGeom>
              <a:avLst/>
              <a:gdLst/>
              <a:ahLst/>
              <a:cxnLst/>
              <a:rect l="l" t="t" r="r" b="b"/>
              <a:pathLst>
                <a:path w="1" h="1" fill="none" extrusionOk="0">
                  <a:moveTo>
                    <a:pt x="0" y="1"/>
                  </a:move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42"/>
            <p:cNvSpPr/>
            <p:nvPr/>
          </p:nvSpPr>
          <p:spPr>
            <a:xfrm>
              <a:off x="4481675" y="1930275"/>
              <a:ext cx="79350" cy="49900"/>
            </a:xfrm>
            <a:custGeom>
              <a:avLst/>
              <a:gdLst/>
              <a:ahLst/>
              <a:cxnLst/>
              <a:rect l="l" t="t" r="r" b="b"/>
              <a:pathLst>
                <a:path w="3174" h="1996" extrusionOk="0">
                  <a:moveTo>
                    <a:pt x="3173" y="0"/>
                  </a:moveTo>
                  <a:lnTo>
                    <a:pt x="1" y="1744"/>
                  </a:lnTo>
                  <a:lnTo>
                    <a:pt x="820" y="1996"/>
                  </a:lnTo>
                  <a:lnTo>
                    <a:pt x="3173"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42"/>
            <p:cNvSpPr/>
            <p:nvPr/>
          </p:nvSpPr>
          <p:spPr>
            <a:xfrm>
              <a:off x="4239575" y="1887725"/>
              <a:ext cx="8425" cy="47825"/>
            </a:xfrm>
            <a:custGeom>
              <a:avLst/>
              <a:gdLst/>
              <a:ahLst/>
              <a:cxnLst/>
              <a:rect l="l" t="t" r="r" b="b"/>
              <a:pathLst>
                <a:path w="337" h="1913" extrusionOk="0">
                  <a:moveTo>
                    <a:pt x="1" y="1912"/>
                  </a:moveTo>
                  <a:lnTo>
                    <a:pt x="1" y="1912"/>
                  </a:lnTo>
                  <a:lnTo>
                    <a:pt x="1" y="1912"/>
                  </a:lnTo>
                  <a:lnTo>
                    <a:pt x="1" y="1912"/>
                  </a:lnTo>
                  <a:lnTo>
                    <a:pt x="1" y="1912"/>
                  </a:lnTo>
                  <a:lnTo>
                    <a:pt x="1" y="1912"/>
                  </a:lnTo>
                  <a:close/>
                  <a:moveTo>
                    <a:pt x="337" y="1"/>
                  </a:moveTo>
                  <a:lnTo>
                    <a:pt x="337" y="1"/>
                  </a:lnTo>
                  <a:lnTo>
                    <a:pt x="337" y="1"/>
                  </a:lnTo>
                  <a:lnTo>
                    <a:pt x="337" y="1"/>
                  </a:lnTo>
                  <a:lnTo>
                    <a:pt x="337" y="1"/>
                  </a:lnTo>
                  <a:close/>
                </a:path>
              </a:pathLst>
            </a:custGeom>
            <a:solidFill>
              <a:srgbClr val="88BA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42"/>
            <p:cNvSpPr/>
            <p:nvPr/>
          </p:nvSpPr>
          <p:spPr>
            <a:xfrm>
              <a:off x="4239575" y="1935525"/>
              <a:ext cx="25" cy="25"/>
            </a:xfrm>
            <a:custGeom>
              <a:avLst/>
              <a:gdLst/>
              <a:ahLst/>
              <a:cxnLst/>
              <a:rect l="l" t="t" r="r" b="b"/>
              <a:pathLst>
                <a:path w="1" h="1" fill="none" extrusionOk="0">
                  <a:moveTo>
                    <a:pt x="1" y="0"/>
                  </a:move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42"/>
            <p:cNvSpPr/>
            <p:nvPr/>
          </p:nvSpPr>
          <p:spPr>
            <a:xfrm>
              <a:off x="4247975" y="1887725"/>
              <a:ext cx="25" cy="25"/>
            </a:xfrm>
            <a:custGeom>
              <a:avLst/>
              <a:gdLst/>
              <a:ahLst/>
              <a:cxnLst/>
              <a:rect l="l" t="t" r="r" b="b"/>
              <a:pathLst>
                <a:path w="1" h="1" fill="none" extrusionOk="0">
                  <a:moveTo>
                    <a:pt x="1" y="1"/>
                  </a:move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42"/>
            <p:cNvSpPr/>
            <p:nvPr/>
          </p:nvSpPr>
          <p:spPr>
            <a:xfrm>
              <a:off x="4172875" y="1848875"/>
              <a:ext cx="75125" cy="86675"/>
            </a:xfrm>
            <a:custGeom>
              <a:avLst/>
              <a:gdLst/>
              <a:ahLst/>
              <a:cxnLst/>
              <a:rect l="l" t="t" r="r" b="b"/>
              <a:pathLst>
                <a:path w="3005" h="3467" extrusionOk="0">
                  <a:moveTo>
                    <a:pt x="1" y="0"/>
                  </a:moveTo>
                  <a:lnTo>
                    <a:pt x="232" y="441"/>
                  </a:lnTo>
                  <a:lnTo>
                    <a:pt x="505" y="882"/>
                  </a:lnTo>
                  <a:lnTo>
                    <a:pt x="820" y="1408"/>
                  </a:lnTo>
                  <a:lnTo>
                    <a:pt x="1219" y="1996"/>
                  </a:lnTo>
                  <a:lnTo>
                    <a:pt x="1450" y="2269"/>
                  </a:lnTo>
                  <a:lnTo>
                    <a:pt x="1660" y="2563"/>
                  </a:lnTo>
                  <a:lnTo>
                    <a:pt x="1912" y="2815"/>
                  </a:lnTo>
                  <a:lnTo>
                    <a:pt x="2164" y="3067"/>
                  </a:lnTo>
                  <a:lnTo>
                    <a:pt x="2416" y="3277"/>
                  </a:lnTo>
                  <a:lnTo>
                    <a:pt x="2669" y="3466"/>
                  </a:lnTo>
                  <a:lnTo>
                    <a:pt x="3005" y="1555"/>
                  </a:lnTo>
                  <a:lnTo>
                    <a:pt x="2164" y="1176"/>
                  </a:lnTo>
                  <a:lnTo>
                    <a:pt x="1387" y="777"/>
                  </a:lnTo>
                  <a:lnTo>
                    <a:pt x="652" y="378"/>
                  </a:lnTo>
                  <a:lnTo>
                    <a:pt x="1" y="0"/>
                  </a:lnTo>
                  <a:close/>
                </a:path>
              </a:pathLst>
            </a:custGeom>
            <a:solidFill>
              <a:srgbClr val="191919">
                <a:alpha val="2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42"/>
            <p:cNvSpPr/>
            <p:nvPr/>
          </p:nvSpPr>
          <p:spPr>
            <a:xfrm>
              <a:off x="4172875" y="1848875"/>
              <a:ext cx="75125" cy="86675"/>
            </a:xfrm>
            <a:custGeom>
              <a:avLst/>
              <a:gdLst/>
              <a:ahLst/>
              <a:cxnLst/>
              <a:rect l="l" t="t" r="r" b="b"/>
              <a:pathLst>
                <a:path w="3005" h="3467" fill="none" extrusionOk="0">
                  <a:moveTo>
                    <a:pt x="1" y="0"/>
                  </a:moveTo>
                  <a:lnTo>
                    <a:pt x="1" y="0"/>
                  </a:lnTo>
                  <a:lnTo>
                    <a:pt x="232" y="441"/>
                  </a:lnTo>
                  <a:lnTo>
                    <a:pt x="505" y="882"/>
                  </a:lnTo>
                  <a:lnTo>
                    <a:pt x="820" y="1408"/>
                  </a:lnTo>
                  <a:lnTo>
                    <a:pt x="1219" y="1996"/>
                  </a:lnTo>
                  <a:lnTo>
                    <a:pt x="1450" y="2269"/>
                  </a:lnTo>
                  <a:lnTo>
                    <a:pt x="1660" y="2563"/>
                  </a:lnTo>
                  <a:lnTo>
                    <a:pt x="1912" y="2815"/>
                  </a:lnTo>
                  <a:lnTo>
                    <a:pt x="2164" y="3067"/>
                  </a:lnTo>
                  <a:lnTo>
                    <a:pt x="2416" y="3277"/>
                  </a:lnTo>
                  <a:lnTo>
                    <a:pt x="2669" y="3466"/>
                  </a:lnTo>
                  <a:lnTo>
                    <a:pt x="2669" y="3466"/>
                  </a:lnTo>
                  <a:lnTo>
                    <a:pt x="2669" y="3466"/>
                  </a:lnTo>
                  <a:lnTo>
                    <a:pt x="3005" y="1555"/>
                  </a:lnTo>
                  <a:lnTo>
                    <a:pt x="3005" y="1555"/>
                  </a:lnTo>
                  <a:lnTo>
                    <a:pt x="3005" y="1555"/>
                  </a:lnTo>
                  <a:lnTo>
                    <a:pt x="3005" y="1555"/>
                  </a:lnTo>
                  <a:lnTo>
                    <a:pt x="2164" y="1176"/>
                  </a:lnTo>
                  <a:lnTo>
                    <a:pt x="1387" y="777"/>
                  </a:lnTo>
                  <a:lnTo>
                    <a:pt x="652" y="37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42"/>
            <p:cNvSpPr/>
            <p:nvPr/>
          </p:nvSpPr>
          <p:spPr>
            <a:xfrm>
              <a:off x="4172875" y="1848875"/>
              <a:ext cx="75125" cy="38875"/>
            </a:xfrm>
            <a:custGeom>
              <a:avLst/>
              <a:gdLst/>
              <a:ahLst/>
              <a:cxnLst/>
              <a:rect l="l" t="t" r="r" b="b"/>
              <a:pathLst>
                <a:path w="3005" h="1555" extrusionOk="0">
                  <a:moveTo>
                    <a:pt x="1" y="0"/>
                  </a:moveTo>
                  <a:lnTo>
                    <a:pt x="652" y="378"/>
                  </a:lnTo>
                  <a:lnTo>
                    <a:pt x="911" y="519"/>
                  </a:lnTo>
                  <a:lnTo>
                    <a:pt x="526" y="294"/>
                  </a:lnTo>
                  <a:lnTo>
                    <a:pt x="1" y="0"/>
                  </a:lnTo>
                  <a:close/>
                  <a:moveTo>
                    <a:pt x="911" y="519"/>
                  </a:moveTo>
                  <a:lnTo>
                    <a:pt x="1030" y="588"/>
                  </a:lnTo>
                  <a:lnTo>
                    <a:pt x="1142" y="644"/>
                  </a:lnTo>
                  <a:lnTo>
                    <a:pt x="1142" y="644"/>
                  </a:lnTo>
                  <a:lnTo>
                    <a:pt x="911" y="519"/>
                  </a:lnTo>
                  <a:close/>
                  <a:moveTo>
                    <a:pt x="1142" y="644"/>
                  </a:moveTo>
                  <a:lnTo>
                    <a:pt x="1387" y="777"/>
                  </a:lnTo>
                  <a:lnTo>
                    <a:pt x="2164" y="1176"/>
                  </a:lnTo>
                  <a:lnTo>
                    <a:pt x="3005" y="1555"/>
                  </a:lnTo>
                  <a:lnTo>
                    <a:pt x="2732" y="1429"/>
                  </a:lnTo>
                  <a:lnTo>
                    <a:pt x="1996" y="1071"/>
                  </a:lnTo>
                  <a:lnTo>
                    <a:pt x="1142" y="644"/>
                  </a:lnTo>
                  <a:close/>
                </a:path>
              </a:pathLst>
            </a:custGeom>
            <a:solidFill>
              <a:srgbClr val="0090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42"/>
            <p:cNvSpPr/>
            <p:nvPr/>
          </p:nvSpPr>
          <p:spPr>
            <a:xfrm>
              <a:off x="4172875" y="1848875"/>
              <a:ext cx="75125" cy="38875"/>
            </a:xfrm>
            <a:custGeom>
              <a:avLst/>
              <a:gdLst/>
              <a:ahLst/>
              <a:cxnLst/>
              <a:rect l="l" t="t" r="r" b="b"/>
              <a:pathLst>
                <a:path w="3005" h="1555" fill="none" extrusionOk="0">
                  <a:moveTo>
                    <a:pt x="1" y="0"/>
                  </a:moveTo>
                  <a:lnTo>
                    <a:pt x="1" y="0"/>
                  </a:lnTo>
                  <a:lnTo>
                    <a:pt x="1" y="0"/>
                  </a:lnTo>
                  <a:lnTo>
                    <a:pt x="1" y="0"/>
                  </a:lnTo>
                  <a:lnTo>
                    <a:pt x="652" y="378"/>
                  </a:lnTo>
                  <a:lnTo>
                    <a:pt x="1387" y="777"/>
                  </a:lnTo>
                  <a:lnTo>
                    <a:pt x="2164" y="1176"/>
                  </a:lnTo>
                  <a:lnTo>
                    <a:pt x="3005" y="1555"/>
                  </a:lnTo>
                  <a:lnTo>
                    <a:pt x="3005" y="1555"/>
                  </a:lnTo>
                  <a:lnTo>
                    <a:pt x="3005" y="1555"/>
                  </a:lnTo>
                  <a:lnTo>
                    <a:pt x="3005" y="1555"/>
                  </a:lnTo>
                  <a:lnTo>
                    <a:pt x="2732" y="1429"/>
                  </a:lnTo>
                  <a:lnTo>
                    <a:pt x="1996" y="1071"/>
                  </a:lnTo>
                  <a:lnTo>
                    <a:pt x="1030" y="588"/>
                  </a:lnTo>
                  <a:lnTo>
                    <a:pt x="526" y="294"/>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42"/>
            <p:cNvSpPr/>
            <p:nvPr/>
          </p:nvSpPr>
          <p:spPr>
            <a:xfrm>
              <a:off x="3481200" y="5215850"/>
              <a:ext cx="223775" cy="66725"/>
            </a:xfrm>
            <a:custGeom>
              <a:avLst/>
              <a:gdLst/>
              <a:ahLst/>
              <a:cxnLst/>
              <a:rect l="l" t="t" r="r" b="b"/>
              <a:pathLst>
                <a:path w="8951" h="2669" extrusionOk="0">
                  <a:moveTo>
                    <a:pt x="316" y="0"/>
                  </a:moveTo>
                  <a:lnTo>
                    <a:pt x="1" y="1555"/>
                  </a:lnTo>
                  <a:lnTo>
                    <a:pt x="8950" y="2668"/>
                  </a:lnTo>
                  <a:lnTo>
                    <a:pt x="8677" y="273"/>
                  </a:lnTo>
                  <a:lnTo>
                    <a:pt x="31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42"/>
            <p:cNvSpPr/>
            <p:nvPr/>
          </p:nvSpPr>
          <p:spPr>
            <a:xfrm>
              <a:off x="3984325" y="5234225"/>
              <a:ext cx="246875" cy="48350"/>
            </a:xfrm>
            <a:custGeom>
              <a:avLst/>
              <a:gdLst/>
              <a:ahLst/>
              <a:cxnLst/>
              <a:rect l="l" t="t" r="r" b="b"/>
              <a:pathLst>
                <a:path w="9875" h="1934" extrusionOk="0">
                  <a:moveTo>
                    <a:pt x="253" y="1"/>
                  </a:moveTo>
                  <a:lnTo>
                    <a:pt x="1" y="1933"/>
                  </a:lnTo>
                  <a:lnTo>
                    <a:pt x="9874" y="1387"/>
                  </a:lnTo>
                  <a:lnTo>
                    <a:pt x="943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726198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51"/>
        <p:cNvGrpSpPr/>
        <p:nvPr/>
      </p:nvGrpSpPr>
      <p:grpSpPr>
        <a:xfrm>
          <a:off x="0" y="0"/>
          <a:ext cx="0" cy="0"/>
          <a:chOff x="0" y="0"/>
          <a:chExt cx="0" cy="0"/>
        </a:xfrm>
      </p:grpSpPr>
      <p:sp>
        <p:nvSpPr>
          <p:cNvPr id="5052" name="Google Shape;5052;p49"/>
          <p:cNvSpPr/>
          <p:nvPr/>
        </p:nvSpPr>
        <p:spPr>
          <a:xfrm>
            <a:off x="938761" y="1238899"/>
            <a:ext cx="7850104" cy="3572123"/>
          </a:xfrm>
          <a:custGeom>
            <a:avLst/>
            <a:gdLst/>
            <a:ahLst/>
            <a:cxnLst/>
            <a:rect l="l" t="t" r="r" b="b"/>
            <a:pathLst>
              <a:path w="238506" h="118872" extrusionOk="0">
                <a:moveTo>
                  <a:pt x="7239" y="762"/>
                </a:moveTo>
                <a:lnTo>
                  <a:pt x="236601" y="0"/>
                </a:lnTo>
                <a:lnTo>
                  <a:pt x="238506" y="118872"/>
                </a:lnTo>
                <a:lnTo>
                  <a:pt x="0" y="118872"/>
                </a:lnTo>
                <a:lnTo>
                  <a:pt x="2286" y="762"/>
                </a:lnTo>
                <a:close/>
              </a:path>
            </a:pathLst>
          </a:custGeom>
          <a:solidFill>
            <a:srgbClr val="89567A"/>
          </a:solidFill>
          <a:ln w="38100" cap="flat" cmpd="sng">
            <a:solidFill>
              <a:schemeClr val="dk1"/>
            </a:solidFill>
            <a:prstDash val="solid"/>
            <a:round/>
            <a:headEnd type="none" w="med" len="med"/>
            <a:tailEnd type="none" w="med" len="med"/>
          </a:ln>
          <a:effectLst>
            <a:outerShdw dist="85725" dir="3600000" algn="bl" rotWithShape="0">
              <a:srgbClr val="000000">
                <a:alpha val="40000"/>
              </a:srgbClr>
            </a:outerShdw>
          </a:effectLst>
        </p:spPr>
        <p:txBody>
          <a:bodyPr/>
          <a:lstStyle/>
          <a:p>
            <a:r>
              <a:rPr lang="en-ZA" b="1" dirty="0">
                <a:latin typeface="+mn-lt"/>
              </a:rPr>
              <a:t>	</a:t>
            </a:r>
          </a:p>
          <a:p>
            <a:r>
              <a:rPr lang="en-ZA" b="1" dirty="0">
                <a:latin typeface="+mn-lt"/>
              </a:rPr>
              <a:t>	Why do people pay taxes?</a:t>
            </a:r>
          </a:p>
          <a:p>
            <a:endParaRPr lang="en-ZA" b="1" dirty="0">
              <a:latin typeface="+mn-lt"/>
            </a:endParaRPr>
          </a:p>
          <a:p>
            <a:endParaRPr lang="en-ZA" b="1" dirty="0">
              <a:latin typeface="+mn-lt"/>
            </a:endParaRPr>
          </a:p>
          <a:p>
            <a:r>
              <a:rPr lang="en-ZA" b="1" dirty="0">
                <a:latin typeface="+mn-lt"/>
              </a:rPr>
              <a:t>	How does the Government get money?</a:t>
            </a:r>
          </a:p>
          <a:p>
            <a:endParaRPr lang="en-ZA" b="1" dirty="0">
              <a:latin typeface="+mn-lt"/>
            </a:endParaRPr>
          </a:p>
          <a:p>
            <a:r>
              <a:rPr lang="en-ZA" b="1" dirty="0">
                <a:latin typeface="+mn-lt"/>
              </a:rPr>
              <a:t>	</a:t>
            </a:r>
          </a:p>
          <a:p>
            <a:r>
              <a:rPr lang="en-ZA" b="1" dirty="0">
                <a:latin typeface="+mn-lt"/>
              </a:rPr>
              <a:t>	What does the Government use the money for?</a:t>
            </a:r>
          </a:p>
          <a:p>
            <a:endParaRPr lang="en-ZA" b="1" dirty="0">
              <a:latin typeface="+mn-lt"/>
            </a:endParaRPr>
          </a:p>
          <a:p>
            <a:endParaRPr lang="en-ZA" b="1" dirty="0">
              <a:latin typeface="+mn-lt"/>
            </a:endParaRPr>
          </a:p>
          <a:p>
            <a:r>
              <a:rPr lang="en-ZA" b="1" dirty="0">
                <a:latin typeface="+mn-lt"/>
              </a:rPr>
              <a:t>	What is the relationship between SOCIAL needs and WORK?</a:t>
            </a:r>
          </a:p>
          <a:p>
            <a:endParaRPr lang="en-ZA" b="1" dirty="0">
              <a:latin typeface="+mn-lt"/>
            </a:endParaRPr>
          </a:p>
          <a:p>
            <a:r>
              <a:rPr lang="en-ZA" b="1" dirty="0">
                <a:latin typeface="+mn-lt"/>
              </a:rPr>
              <a:t>	</a:t>
            </a:r>
          </a:p>
          <a:p>
            <a:r>
              <a:rPr lang="en-ZA" b="1" dirty="0">
                <a:latin typeface="+mn-lt"/>
              </a:rPr>
              <a:t>	What is the relationship between ECONOMIC needs and WORK?</a:t>
            </a:r>
          </a:p>
        </p:txBody>
      </p:sp>
      <p:grpSp>
        <p:nvGrpSpPr>
          <p:cNvPr id="5053" name="Google Shape;5053;p49"/>
          <p:cNvGrpSpPr/>
          <p:nvPr/>
        </p:nvGrpSpPr>
        <p:grpSpPr>
          <a:xfrm>
            <a:off x="1765001" y="307622"/>
            <a:ext cx="5613998" cy="778303"/>
            <a:chOff x="1828775" y="-454378"/>
            <a:chExt cx="5613998" cy="778303"/>
          </a:xfrm>
        </p:grpSpPr>
        <p:sp>
          <p:nvSpPr>
            <p:cNvPr id="5054" name="Google Shape;5054;p49"/>
            <p:cNvSpPr/>
            <p:nvPr/>
          </p:nvSpPr>
          <p:spPr>
            <a:xfrm>
              <a:off x="1896850" y="-363850"/>
              <a:ext cx="5476857" cy="605114"/>
            </a:xfrm>
            <a:custGeom>
              <a:avLst/>
              <a:gdLst/>
              <a:ahLst/>
              <a:cxnLst/>
              <a:rect l="l" t="t" r="r" b="b"/>
              <a:pathLst>
                <a:path w="277520" h="34573" extrusionOk="0">
                  <a:moveTo>
                    <a:pt x="1" y="1"/>
                  </a:moveTo>
                  <a:lnTo>
                    <a:pt x="1" y="34573"/>
                  </a:lnTo>
                  <a:lnTo>
                    <a:pt x="277519" y="34573"/>
                  </a:lnTo>
                  <a:lnTo>
                    <a:pt x="277519" y="1"/>
                  </a:lnTo>
                  <a:close/>
                </a:path>
              </a:pathLst>
            </a:custGeom>
            <a:solidFill>
              <a:srgbClr val="8956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5" name="Google Shape;5055;p49"/>
            <p:cNvSpPr/>
            <p:nvPr/>
          </p:nvSpPr>
          <p:spPr>
            <a:xfrm>
              <a:off x="1828775" y="-454375"/>
              <a:ext cx="5610701" cy="90545"/>
            </a:xfrm>
            <a:custGeom>
              <a:avLst/>
              <a:gdLst/>
              <a:ahLst/>
              <a:cxnLst/>
              <a:rect l="l" t="t" r="r" b="b"/>
              <a:pathLst>
                <a:path w="285750" h="5174" fill="none" extrusionOk="0">
                  <a:moveTo>
                    <a:pt x="4469" y="5174"/>
                  </a:moveTo>
                  <a:lnTo>
                    <a:pt x="0" y="0"/>
                  </a:lnTo>
                  <a:lnTo>
                    <a:pt x="285750" y="0"/>
                  </a:lnTo>
                  <a:lnTo>
                    <a:pt x="281987" y="517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6" name="Google Shape;5056;p49"/>
            <p:cNvSpPr/>
            <p:nvPr/>
          </p:nvSpPr>
          <p:spPr>
            <a:xfrm>
              <a:off x="1828796" y="-454378"/>
              <a:ext cx="78219" cy="773856"/>
            </a:xfrm>
            <a:custGeom>
              <a:avLst/>
              <a:gdLst/>
              <a:ahLst/>
              <a:cxnLst/>
              <a:rect l="l" t="t" r="r" b="b"/>
              <a:pathLst>
                <a:path w="4469" h="44214" extrusionOk="0">
                  <a:moveTo>
                    <a:pt x="0" y="0"/>
                  </a:moveTo>
                  <a:lnTo>
                    <a:pt x="0" y="44214"/>
                  </a:lnTo>
                  <a:lnTo>
                    <a:pt x="4469" y="39746"/>
                  </a:lnTo>
                  <a:lnTo>
                    <a:pt x="4469" y="5174"/>
                  </a:lnTo>
                  <a:lnTo>
                    <a:pt x="0" y="0"/>
                  </a:lnTo>
                  <a:close/>
                </a:path>
              </a:pathLst>
            </a:custGeom>
            <a:solidFill>
              <a:srgbClr val="382D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7" name="Google Shape;5057;p49"/>
            <p:cNvSpPr/>
            <p:nvPr/>
          </p:nvSpPr>
          <p:spPr>
            <a:xfrm>
              <a:off x="7373873" y="-454378"/>
              <a:ext cx="65862" cy="773856"/>
            </a:xfrm>
            <a:custGeom>
              <a:avLst/>
              <a:gdLst/>
              <a:ahLst/>
              <a:cxnLst/>
              <a:rect l="l" t="t" r="r" b="b"/>
              <a:pathLst>
                <a:path w="3763" h="44214" extrusionOk="0">
                  <a:moveTo>
                    <a:pt x="3763" y="0"/>
                  </a:moveTo>
                  <a:lnTo>
                    <a:pt x="0" y="5174"/>
                  </a:lnTo>
                  <a:lnTo>
                    <a:pt x="0" y="39746"/>
                  </a:lnTo>
                  <a:lnTo>
                    <a:pt x="3763" y="44214"/>
                  </a:lnTo>
                  <a:lnTo>
                    <a:pt x="3763" y="0"/>
                  </a:lnTo>
                  <a:close/>
                </a:path>
              </a:pathLst>
            </a:custGeom>
            <a:solidFill>
              <a:srgbClr val="382D4B"/>
            </a:solidFill>
            <a:ln>
              <a:noFill/>
            </a:ln>
            <a:effectLst>
              <a:outerShdw dist="57150" dir="2460000" algn="bl" rotWithShape="0">
                <a:srgbClr val="000000">
                  <a:alpha val="3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8" name="Google Shape;5058;p49"/>
            <p:cNvSpPr/>
            <p:nvPr/>
          </p:nvSpPr>
          <p:spPr>
            <a:xfrm>
              <a:off x="1828775" y="242225"/>
              <a:ext cx="5613998" cy="81700"/>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a:effectLst>
              <a:outerShdw dist="47625" dir="2280000" algn="bl" rotWithShape="0">
                <a:srgbClr val="000000">
                  <a:alpha val="39000"/>
                </a:srgbClr>
              </a:outerShdw>
            </a:effectLst>
          </p:spPr>
        </p:sp>
        <p:sp>
          <p:nvSpPr>
            <p:cNvPr id="5059" name="Google Shape;5059;p49"/>
            <p:cNvSpPr/>
            <p:nvPr/>
          </p:nvSpPr>
          <p:spPr>
            <a:xfrm rot="10800000" flipH="1">
              <a:off x="1828775" y="-454377"/>
              <a:ext cx="5613998" cy="96578"/>
            </a:xfrm>
            <a:custGeom>
              <a:avLst/>
              <a:gdLst/>
              <a:ahLst/>
              <a:cxnLst/>
              <a:rect l="l" t="t" r="r" b="b"/>
              <a:pathLst>
                <a:path w="224515" h="3268" extrusionOk="0">
                  <a:moveTo>
                    <a:pt x="0" y="3172"/>
                  </a:moveTo>
                  <a:lnTo>
                    <a:pt x="3171" y="0"/>
                  </a:lnTo>
                  <a:lnTo>
                    <a:pt x="221632" y="0"/>
                  </a:lnTo>
                  <a:lnTo>
                    <a:pt x="224515" y="3268"/>
                  </a:lnTo>
                  <a:close/>
                </a:path>
              </a:pathLst>
            </a:custGeom>
            <a:solidFill>
              <a:schemeClr val="accent2"/>
            </a:solidFill>
            <a:ln>
              <a:noFill/>
            </a:ln>
          </p:spPr>
        </p:sp>
      </p:grpSp>
      <p:sp>
        <p:nvSpPr>
          <p:cNvPr id="5060" name="Google Shape;5060;p49"/>
          <p:cNvSpPr txBox="1">
            <a:spLocks noGrp="1"/>
          </p:cNvSpPr>
          <p:nvPr>
            <p:ph type="title"/>
          </p:nvPr>
        </p:nvSpPr>
        <p:spPr>
          <a:xfrm>
            <a:off x="720000" y="457200"/>
            <a:ext cx="7704000"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Britannic Bold" panose="020B0903060703020204" pitchFamily="34" charset="0"/>
              </a:rPr>
              <a:t>KEY QUESTIONS:</a:t>
            </a:r>
            <a:endParaRPr dirty="0">
              <a:latin typeface="Britannic Bold" panose="020B0903060703020204" pitchFamily="34" charset="0"/>
            </a:endParaRPr>
          </a:p>
        </p:txBody>
      </p:sp>
      <p:sp>
        <p:nvSpPr>
          <p:cNvPr id="12" name="Google Shape;3894;p40">
            <a:extLst>
              <a:ext uri="{FF2B5EF4-FFF2-40B4-BE49-F238E27FC236}">
                <a16:creationId xmlns:a16="http://schemas.microsoft.com/office/drawing/2014/main" id="{83BA8E5A-EF72-4305-8466-A8FC2655B14A}"/>
              </a:ext>
            </a:extLst>
          </p:cNvPr>
          <p:cNvSpPr txBox="1">
            <a:spLocks/>
          </p:cNvSpPr>
          <p:nvPr/>
        </p:nvSpPr>
        <p:spPr>
          <a:xfrm>
            <a:off x="1134737" y="1508477"/>
            <a:ext cx="7458154" cy="32368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endParaRPr lang="en-US" dirty="0"/>
          </a:p>
        </p:txBody>
      </p:sp>
      <p:grpSp>
        <p:nvGrpSpPr>
          <p:cNvPr id="14" name="Google Shape;3331;p32">
            <a:extLst>
              <a:ext uri="{FF2B5EF4-FFF2-40B4-BE49-F238E27FC236}">
                <a16:creationId xmlns:a16="http://schemas.microsoft.com/office/drawing/2014/main" id="{365F8880-3D4B-4B35-A898-F3ADE92AF853}"/>
              </a:ext>
            </a:extLst>
          </p:cNvPr>
          <p:cNvGrpSpPr/>
          <p:nvPr/>
        </p:nvGrpSpPr>
        <p:grpSpPr>
          <a:xfrm>
            <a:off x="1366283" y="1474380"/>
            <a:ext cx="389725" cy="458724"/>
            <a:chOff x="5591925" y="2896100"/>
            <a:chExt cx="511450" cy="602000"/>
          </a:xfrm>
        </p:grpSpPr>
        <p:sp>
          <p:nvSpPr>
            <p:cNvPr id="15" name="Google Shape;3332;p32">
              <a:extLst>
                <a:ext uri="{FF2B5EF4-FFF2-40B4-BE49-F238E27FC236}">
                  <a16:creationId xmlns:a16="http://schemas.microsoft.com/office/drawing/2014/main" id="{0F12C3FB-14B2-4F07-AECC-876BFFA78CCA}"/>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3333;p32">
              <a:extLst>
                <a:ext uri="{FF2B5EF4-FFF2-40B4-BE49-F238E27FC236}">
                  <a16:creationId xmlns:a16="http://schemas.microsoft.com/office/drawing/2014/main" id="{004AB557-05EB-461E-BD2C-545989567BE2}"/>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3334;p32">
              <a:extLst>
                <a:ext uri="{FF2B5EF4-FFF2-40B4-BE49-F238E27FC236}">
                  <a16:creationId xmlns:a16="http://schemas.microsoft.com/office/drawing/2014/main" id="{1F59FF7D-BE7B-4A90-A911-A8EE0BF8FF4B}"/>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3335;p32">
              <a:extLst>
                <a:ext uri="{FF2B5EF4-FFF2-40B4-BE49-F238E27FC236}">
                  <a16:creationId xmlns:a16="http://schemas.microsoft.com/office/drawing/2014/main" id="{6FF26A9E-CE9D-4530-86E0-19B5B6418BDD}"/>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3336;p32">
              <a:extLst>
                <a:ext uri="{FF2B5EF4-FFF2-40B4-BE49-F238E27FC236}">
                  <a16:creationId xmlns:a16="http://schemas.microsoft.com/office/drawing/2014/main" id="{F28984D3-EB39-437F-B6D1-9D53F73B3062}"/>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3337;p32">
              <a:extLst>
                <a:ext uri="{FF2B5EF4-FFF2-40B4-BE49-F238E27FC236}">
                  <a16:creationId xmlns:a16="http://schemas.microsoft.com/office/drawing/2014/main" id="{59D79A47-730F-4B81-AA6F-5C75C8ABC581}"/>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3338;p32">
              <a:extLst>
                <a:ext uri="{FF2B5EF4-FFF2-40B4-BE49-F238E27FC236}">
                  <a16:creationId xmlns:a16="http://schemas.microsoft.com/office/drawing/2014/main" id="{37198893-0460-49F0-BC51-229B539EDD88}"/>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3339;p32">
              <a:extLst>
                <a:ext uri="{FF2B5EF4-FFF2-40B4-BE49-F238E27FC236}">
                  <a16:creationId xmlns:a16="http://schemas.microsoft.com/office/drawing/2014/main" id="{59547493-11D1-4B80-959B-2B059C48B0A7}"/>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3340;p32">
              <a:extLst>
                <a:ext uri="{FF2B5EF4-FFF2-40B4-BE49-F238E27FC236}">
                  <a16:creationId xmlns:a16="http://schemas.microsoft.com/office/drawing/2014/main" id="{6EADD0B1-A83E-4859-98BD-8D7C38CF4A9E}"/>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3341;p32">
              <a:extLst>
                <a:ext uri="{FF2B5EF4-FFF2-40B4-BE49-F238E27FC236}">
                  <a16:creationId xmlns:a16="http://schemas.microsoft.com/office/drawing/2014/main" id="{985BD8E2-8D84-4A50-9690-58F03FDC15E1}"/>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3342;p32">
              <a:extLst>
                <a:ext uri="{FF2B5EF4-FFF2-40B4-BE49-F238E27FC236}">
                  <a16:creationId xmlns:a16="http://schemas.microsoft.com/office/drawing/2014/main" id="{5593AAE9-560C-469E-A9B5-66E9E8217C3E}"/>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3343;p32">
              <a:extLst>
                <a:ext uri="{FF2B5EF4-FFF2-40B4-BE49-F238E27FC236}">
                  <a16:creationId xmlns:a16="http://schemas.microsoft.com/office/drawing/2014/main" id="{C32DDFFD-4835-4F42-A380-E5B905A1A9B7}"/>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344;p32">
              <a:extLst>
                <a:ext uri="{FF2B5EF4-FFF2-40B4-BE49-F238E27FC236}">
                  <a16:creationId xmlns:a16="http://schemas.microsoft.com/office/drawing/2014/main" id="{11572992-12F9-4A3B-A371-64F073FC5C7D}"/>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345;p32">
              <a:extLst>
                <a:ext uri="{FF2B5EF4-FFF2-40B4-BE49-F238E27FC236}">
                  <a16:creationId xmlns:a16="http://schemas.microsoft.com/office/drawing/2014/main" id="{5766A2E8-BA27-4FBC-AE4A-5C4B185EE717}"/>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 name="Google Shape;3331;p32">
            <a:extLst>
              <a:ext uri="{FF2B5EF4-FFF2-40B4-BE49-F238E27FC236}">
                <a16:creationId xmlns:a16="http://schemas.microsoft.com/office/drawing/2014/main" id="{E8253A4F-65D8-403B-A00F-4AD67280C56C}"/>
              </a:ext>
            </a:extLst>
          </p:cNvPr>
          <p:cNvGrpSpPr/>
          <p:nvPr/>
        </p:nvGrpSpPr>
        <p:grpSpPr>
          <a:xfrm>
            <a:off x="1386834" y="2108813"/>
            <a:ext cx="389725" cy="458724"/>
            <a:chOff x="5591925" y="2896100"/>
            <a:chExt cx="511450" cy="602000"/>
          </a:xfrm>
        </p:grpSpPr>
        <p:sp>
          <p:nvSpPr>
            <p:cNvPr id="30" name="Google Shape;3332;p32">
              <a:extLst>
                <a:ext uri="{FF2B5EF4-FFF2-40B4-BE49-F238E27FC236}">
                  <a16:creationId xmlns:a16="http://schemas.microsoft.com/office/drawing/2014/main" id="{90839FA0-F7B4-45BE-8794-A0CD7964B5F3}"/>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333;p32">
              <a:extLst>
                <a:ext uri="{FF2B5EF4-FFF2-40B4-BE49-F238E27FC236}">
                  <a16:creationId xmlns:a16="http://schemas.microsoft.com/office/drawing/2014/main" id="{317A1461-2C03-46B4-A60E-D6C585B7BAA1}"/>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334;p32">
              <a:extLst>
                <a:ext uri="{FF2B5EF4-FFF2-40B4-BE49-F238E27FC236}">
                  <a16:creationId xmlns:a16="http://schemas.microsoft.com/office/drawing/2014/main" id="{967E1D56-56B8-4D3D-9C47-8FD28D9DE460}"/>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35;p32">
              <a:extLst>
                <a:ext uri="{FF2B5EF4-FFF2-40B4-BE49-F238E27FC236}">
                  <a16:creationId xmlns:a16="http://schemas.microsoft.com/office/drawing/2014/main" id="{1B5D0EFE-7058-46CD-91D7-24650E601D8B}"/>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336;p32">
              <a:extLst>
                <a:ext uri="{FF2B5EF4-FFF2-40B4-BE49-F238E27FC236}">
                  <a16:creationId xmlns:a16="http://schemas.microsoft.com/office/drawing/2014/main" id="{C7EAF718-7EF4-4890-A717-E0768340A4CC}"/>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337;p32">
              <a:extLst>
                <a:ext uri="{FF2B5EF4-FFF2-40B4-BE49-F238E27FC236}">
                  <a16:creationId xmlns:a16="http://schemas.microsoft.com/office/drawing/2014/main" id="{2CD7F1AB-648A-4529-AEA4-CD890416C5BE}"/>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338;p32">
              <a:extLst>
                <a:ext uri="{FF2B5EF4-FFF2-40B4-BE49-F238E27FC236}">
                  <a16:creationId xmlns:a16="http://schemas.microsoft.com/office/drawing/2014/main" id="{9DC7084A-4E43-4738-9A64-4FD60E972865}"/>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339;p32">
              <a:extLst>
                <a:ext uri="{FF2B5EF4-FFF2-40B4-BE49-F238E27FC236}">
                  <a16:creationId xmlns:a16="http://schemas.microsoft.com/office/drawing/2014/main" id="{031EBF4E-5D68-47DC-92E1-A2A74D1DB9BA}"/>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340;p32">
              <a:extLst>
                <a:ext uri="{FF2B5EF4-FFF2-40B4-BE49-F238E27FC236}">
                  <a16:creationId xmlns:a16="http://schemas.microsoft.com/office/drawing/2014/main" id="{6D240BC7-2558-46C6-B95E-C8DD0548082A}"/>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341;p32">
              <a:extLst>
                <a:ext uri="{FF2B5EF4-FFF2-40B4-BE49-F238E27FC236}">
                  <a16:creationId xmlns:a16="http://schemas.microsoft.com/office/drawing/2014/main" id="{9639967F-C8FB-49E4-864B-F931471B298D}"/>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3342;p32">
              <a:extLst>
                <a:ext uri="{FF2B5EF4-FFF2-40B4-BE49-F238E27FC236}">
                  <a16:creationId xmlns:a16="http://schemas.microsoft.com/office/drawing/2014/main" id="{7BDB707F-9B60-4F20-9931-35FB0F6D717B}"/>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3343;p32">
              <a:extLst>
                <a:ext uri="{FF2B5EF4-FFF2-40B4-BE49-F238E27FC236}">
                  <a16:creationId xmlns:a16="http://schemas.microsoft.com/office/drawing/2014/main" id="{0A8C485A-E54C-475E-A62B-1D91B15479C3}"/>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3344;p32">
              <a:extLst>
                <a:ext uri="{FF2B5EF4-FFF2-40B4-BE49-F238E27FC236}">
                  <a16:creationId xmlns:a16="http://schemas.microsoft.com/office/drawing/2014/main" id="{E66EEA02-685F-447D-86F7-BBF1D3BDA069}"/>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3345;p32">
              <a:extLst>
                <a:ext uri="{FF2B5EF4-FFF2-40B4-BE49-F238E27FC236}">
                  <a16:creationId xmlns:a16="http://schemas.microsoft.com/office/drawing/2014/main" id="{61E2ED2F-D44B-4732-95CD-D5C000343047}"/>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 name="Google Shape;3331;p32">
            <a:extLst>
              <a:ext uri="{FF2B5EF4-FFF2-40B4-BE49-F238E27FC236}">
                <a16:creationId xmlns:a16="http://schemas.microsoft.com/office/drawing/2014/main" id="{8BAB3323-7126-47BB-8631-72F74BDAFA2C}"/>
              </a:ext>
            </a:extLst>
          </p:cNvPr>
          <p:cNvGrpSpPr/>
          <p:nvPr/>
        </p:nvGrpSpPr>
        <p:grpSpPr>
          <a:xfrm>
            <a:off x="1389979" y="2710934"/>
            <a:ext cx="389725" cy="458724"/>
            <a:chOff x="5591925" y="2896100"/>
            <a:chExt cx="511450" cy="602000"/>
          </a:xfrm>
        </p:grpSpPr>
        <p:sp>
          <p:nvSpPr>
            <p:cNvPr id="45" name="Google Shape;3332;p32">
              <a:extLst>
                <a:ext uri="{FF2B5EF4-FFF2-40B4-BE49-F238E27FC236}">
                  <a16:creationId xmlns:a16="http://schemas.microsoft.com/office/drawing/2014/main" id="{152C6525-E6C0-4062-91AE-167583A02120}"/>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3333;p32">
              <a:extLst>
                <a:ext uri="{FF2B5EF4-FFF2-40B4-BE49-F238E27FC236}">
                  <a16:creationId xmlns:a16="http://schemas.microsoft.com/office/drawing/2014/main" id="{5AAE8984-B086-4FA9-BA0F-AFF711CD9FCC}"/>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3334;p32">
              <a:extLst>
                <a:ext uri="{FF2B5EF4-FFF2-40B4-BE49-F238E27FC236}">
                  <a16:creationId xmlns:a16="http://schemas.microsoft.com/office/drawing/2014/main" id="{4667A0A9-3344-454D-83BA-9AE106505727}"/>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3335;p32">
              <a:extLst>
                <a:ext uri="{FF2B5EF4-FFF2-40B4-BE49-F238E27FC236}">
                  <a16:creationId xmlns:a16="http://schemas.microsoft.com/office/drawing/2014/main" id="{CF507AEE-2C72-4062-9F27-F7432E46DDB0}"/>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3336;p32">
              <a:extLst>
                <a:ext uri="{FF2B5EF4-FFF2-40B4-BE49-F238E27FC236}">
                  <a16:creationId xmlns:a16="http://schemas.microsoft.com/office/drawing/2014/main" id="{65D14920-61CF-4BCD-A31A-11EB978E8C71}"/>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3337;p32">
              <a:extLst>
                <a:ext uri="{FF2B5EF4-FFF2-40B4-BE49-F238E27FC236}">
                  <a16:creationId xmlns:a16="http://schemas.microsoft.com/office/drawing/2014/main" id="{5B4CDC57-7B58-408E-8325-806C551F6E5D}"/>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3338;p32">
              <a:extLst>
                <a:ext uri="{FF2B5EF4-FFF2-40B4-BE49-F238E27FC236}">
                  <a16:creationId xmlns:a16="http://schemas.microsoft.com/office/drawing/2014/main" id="{536B46D7-F5B4-4C6B-9521-C29CC908A338}"/>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3339;p32">
              <a:extLst>
                <a:ext uri="{FF2B5EF4-FFF2-40B4-BE49-F238E27FC236}">
                  <a16:creationId xmlns:a16="http://schemas.microsoft.com/office/drawing/2014/main" id="{C1039C4E-53F7-4157-B762-71FA8BEDFEE3}"/>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3340;p32">
              <a:extLst>
                <a:ext uri="{FF2B5EF4-FFF2-40B4-BE49-F238E27FC236}">
                  <a16:creationId xmlns:a16="http://schemas.microsoft.com/office/drawing/2014/main" id="{A434153D-BB11-40E3-9B99-61F2A82168FE}"/>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3341;p32">
              <a:extLst>
                <a:ext uri="{FF2B5EF4-FFF2-40B4-BE49-F238E27FC236}">
                  <a16:creationId xmlns:a16="http://schemas.microsoft.com/office/drawing/2014/main" id="{F9A7D207-F6AE-45EC-9932-BDF4F55CD9D0}"/>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3342;p32">
              <a:extLst>
                <a:ext uri="{FF2B5EF4-FFF2-40B4-BE49-F238E27FC236}">
                  <a16:creationId xmlns:a16="http://schemas.microsoft.com/office/drawing/2014/main" id="{167ABDEA-1774-450F-B8E0-418654561E45}"/>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3343;p32">
              <a:extLst>
                <a:ext uri="{FF2B5EF4-FFF2-40B4-BE49-F238E27FC236}">
                  <a16:creationId xmlns:a16="http://schemas.microsoft.com/office/drawing/2014/main" id="{3FC12890-60C2-4A64-A168-C0B4AF5D1661}"/>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3344;p32">
              <a:extLst>
                <a:ext uri="{FF2B5EF4-FFF2-40B4-BE49-F238E27FC236}">
                  <a16:creationId xmlns:a16="http://schemas.microsoft.com/office/drawing/2014/main" id="{CCCEA19F-76B2-4134-A6AA-395B563214AA}"/>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3345;p32">
              <a:extLst>
                <a:ext uri="{FF2B5EF4-FFF2-40B4-BE49-F238E27FC236}">
                  <a16:creationId xmlns:a16="http://schemas.microsoft.com/office/drawing/2014/main" id="{C331EE65-CB0B-47EB-9388-5E76BB2818FA}"/>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3331;p32">
            <a:extLst>
              <a:ext uri="{FF2B5EF4-FFF2-40B4-BE49-F238E27FC236}">
                <a16:creationId xmlns:a16="http://schemas.microsoft.com/office/drawing/2014/main" id="{397091F7-E34E-47DB-9D3E-33B8181EA2AC}"/>
              </a:ext>
            </a:extLst>
          </p:cNvPr>
          <p:cNvGrpSpPr/>
          <p:nvPr/>
        </p:nvGrpSpPr>
        <p:grpSpPr>
          <a:xfrm>
            <a:off x="1375276" y="3349290"/>
            <a:ext cx="389725" cy="458724"/>
            <a:chOff x="5591925" y="2896100"/>
            <a:chExt cx="511450" cy="602000"/>
          </a:xfrm>
        </p:grpSpPr>
        <p:sp>
          <p:nvSpPr>
            <p:cNvPr id="60" name="Google Shape;3332;p32">
              <a:extLst>
                <a:ext uri="{FF2B5EF4-FFF2-40B4-BE49-F238E27FC236}">
                  <a16:creationId xmlns:a16="http://schemas.microsoft.com/office/drawing/2014/main" id="{4D2C098B-136B-4DBD-99F8-493573C3321E}"/>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3333;p32">
              <a:extLst>
                <a:ext uri="{FF2B5EF4-FFF2-40B4-BE49-F238E27FC236}">
                  <a16:creationId xmlns:a16="http://schemas.microsoft.com/office/drawing/2014/main" id="{6DCA02CC-1E87-4DAD-BDEC-02925F35467E}"/>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3334;p32">
              <a:extLst>
                <a:ext uri="{FF2B5EF4-FFF2-40B4-BE49-F238E27FC236}">
                  <a16:creationId xmlns:a16="http://schemas.microsoft.com/office/drawing/2014/main" id="{2E3CBFBF-F076-444E-8954-E29FF2C02D97}"/>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3335;p32">
              <a:extLst>
                <a:ext uri="{FF2B5EF4-FFF2-40B4-BE49-F238E27FC236}">
                  <a16:creationId xmlns:a16="http://schemas.microsoft.com/office/drawing/2014/main" id="{A271551A-46EA-45C0-BA10-894E55E5464C}"/>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3336;p32">
              <a:extLst>
                <a:ext uri="{FF2B5EF4-FFF2-40B4-BE49-F238E27FC236}">
                  <a16:creationId xmlns:a16="http://schemas.microsoft.com/office/drawing/2014/main" id="{A38F0414-6803-48D2-950C-E223A94EEB16}"/>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3337;p32">
              <a:extLst>
                <a:ext uri="{FF2B5EF4-FFF2-40B4-BE49-F238E27FC236}">
                  <a16:creationId xmlns:a16="http://schemas.microsoft.com/office/drawing/2014/main" id="{87DE3627-82BD-4958-8BCB-80E0EA4FED92}"/>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3338;p32">
              <a:extLst>
                <a:ext uri="{FF2B5EF4-FFF2-40B4-BE49-F238E27FC236}">
                  <a16:creationId xmlns:a16="http://schemas.microsoft.com/office/drawing/2014/main" id="{041824D7-3215-4491-94D1-8EB7CD7383BD}"/>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3339;p32">
              <a:extLst>
                <a:ext uri="{FF2B5EF4-FFF2-40B4-BE49-F238E27FC236}">
                  <a16:creationId xmlns:a16="http://schemas.microsoft.com/office/drawing/2014/main" id="{ADEF3A62-E3FA-4B37-838C-FF1F753AB04E}"/>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3340;p32">
              <a:extLst>
                <a:ext uri="{FF2B5EF4-FFF2-40B4-BE49-F238E27FC236}">
                  <a16:creationId xmlns:a16="http://schemas.microsoft.com/office/drawing/2014/main" id="{A44EA49D-5C36-4119-8970-70BA36ADCAE0}"/>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3341;p32">
              <a:extLst>
                <a:ext uri="{FF2B5EF4-FFF2-40B4-BE49-F238E27FC236}">
                  <a16:creationId xmlns:a16="http://schemas.microsoft.com/office/drawing/2014/main" id="{682772B3-F419-4298-892E-3BD72322FAE0}"/>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3342;p32">
              <a:extLst>
                <a:ext uri="{FF2B5EF4-FFF2-40B4-BE49-F238E27FC236}">
                  <a16:creationId xmlns:a16="http://schemas.microsoft.com/office/drawing/2014/main" id="{18C87974-A5E0-4BDC-8A92-C7AECC4155D6}"/>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3343;p32">
              <a:extLst>
                <a:ext uri="{FF2B5EF4-FFF2-40B4-BE49-F238E27FC236}">
                  <a16:creationId xmlns:a16="http://schemas.microsoft.com/office/drawing/2014/main" id="{3560892B-71A1-450C-9CE7-54FB852CAEB4}"/>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3344;p32">
              <a:extLst>
                <a:ext uri="{FF2B5EF4-FFF2-40B4-BE49-F238E27FC236}">
                  <a16:creationId xmlns:a16="http://schemas.microsoft.com/office/drawing/2014/main" id="{F557FBE4-D7F1-470F-91ED-91AE04DBC0E0}"/>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3345;p32">
              <a:extLst>
                <a:ext uri="{FF2B5EF4-FFF2-40B4-BE49-F238E27FC236}">
                  <a16:creationId xmlns:a16="http://schemas.microsoft.com/office/drawing/2014/main" id="{D58851D5-1446-40FC-A7FD-11756F988576}"/>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 name="Google Shape;3331;p32">
            <a:extLst>
              <a:ext uri="{FF2B5EF4-FFF2-40B4-BE49-F238E27FC236}">
                <a16:creationId xmlns:a16="http://schemas.microsoft.com/office/drawing/2014/main" id="{4043497E-285C-4CAA-8AE5-4CA51F16763B}"/>
              </a:ext>
            </a:extLst>
          </p:cNvPr>
          <p:cNvGrpSpPr/>
          <p:nvPr/>
        </p:nvGrpSpPr>
        <p:grpSpPr>
          <a:xfrm>
            <a:off x="1389978" y="4019670"/>
            <a:ext cx="389725" cy="458724"/>
            <a:chOff x="5591925" y="2896100"/>
            <a:chExt cx="511450" cy="602000"/>
          </a:xfrm>
        </p:grpSpPr>
        <p:sp>
          <p:nvSpPr>
            <p:cNvPr id="75" name="Google Shape;3332;p32">
              <a:extLst>
                <a:ext uri="{FF2B5EF4-FFF2-40B4-BE49-F238E27FC236}">
                  <a16:creationId xmlns:a16="http://schemas.microsoft.com/office/drawing/2014/main" id="{738540FF-2403-4A4A-8D59-74ECEB14E40A}"/>
                </a:ext>
              </a:extLst>
            </p:cNvPr>
            <p:cNvSpPr/>
            <p:nvPr/>
          </p:nvSpPr>
          <p:spPr>
            <a:xfrm>
              <a:off x="5642550" y="2981325"/>
              <a:ext cx="399550" cy="516775"/>
            </a:xfrm>
            <a:custGeom>
              <a:avLst/>
              <a:gdLst/>
              <a:ahLst/>
              <a:cxnLst/>
              <a:rect l="l" t="t" r="r" b="b"/>
              <a:pathLst>
                <a:path w="15982" h="20671" extrusionOk="0">
                  <a:moveTo>
                    <a:pt x="2664" y="20244"/>
                  </a:moveTo>
                  <a:lnTo>
                    <a:pt x="0" y="1"/>
                  </a:lnTo>
                  <a:lnTo>
                    <a:pt x="15982" y="1"/>
                  </a:lnTo>
                  <a:lnTo>
                    <a:pt x="14383" y="20670"/>
                  </a:lnTo>
                  <a:lnTo>
                    <a:pt x="2664" y="20244"/>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3333;p32">
              <a:extLst>
                <a:ext uri="{FF2B5EF4-FFF2-40B4-BE49-F238E27FC236}">
                  <a16:creationId xmlns:a16="http://schemas.microsoft.com/office/drawing/2014/main" id="{784CF63D-49BC-4F51-892F-93B6BF25B591}"/>
                </a:ext>
              </a:extLst>
            </p:cNvPr>
            <p:cNvSpPr/>
            <p:nvPr/>
          </p:nvSpPr>
          <p:spPr>
            <a:xfrm>
              <a:off x="5642550" y="2981325"/>
              <a:ext cx="399550" cy="516775"/>
            </a:xfrm>
            <a:custGeom>
              <a:avLst/>
              <a:gdLst/>
              <a:ahLst/>
              <a:cxnLst/>
              <a:rect l="l" t="t" r="r" b="b"/>
              <a:pathLst>
                <a:path w="15982" h="20671" fill="none" extrusionOk="0">
                  <a:moveTo>
                    <a:pt x="2664" y="20244"/>
                  </a:moveTo>
                  <a:lnTo>
                    <a:pt x="0" y="1"/>
                  </a:lnTo>
                  <a:lnTo>
                    <a:pt x="15982" y="1"/>
                  </a:lnTo>
                  <a:lnTo>
                    <a:pt x="14383" y="20670"/>
                  </a:lnTo>
                  <a:lnTo>
                    <a:pt x="2664" y="2024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3334;p32">
              <a:extLst>
                <a:ext uri="{FF2B5EF4-FFF2-40B4-BE49-F238E27FC236}">
                  <a16:creationId xmlns:a16="http://schemas.microsoft.com/office/drawing/2014/main" id="{DC576EB5-D099-4960-8D60-E076C70284DE}"/>
                </a:ext>
              </a:extLst>
            </p:cNvPr>
            <p:cNvSpPr/>
            <p:nvPr/>
          </p:nvSpPr>
          <p:spPr>
            <a:xfrm>
              <a:off x="5591925" y="2896100"/>
              <a:ext cx="511450" cy="114550"/>
            </a:xfrm>
            <a:custGeom>
              <a:avLst/>
              <a:gdLst/>
              <a:ahLst/>
              <a:cxnLst/>
              <a:rect l="l" t="t" r="r" b="b"/>
              <a:pathLst>
                <a:path w="20458" h="4582" extrusionOk="0">
                  <a:moveTo>
                    <a:pt x="2025" y="0"/>
                  </a:moveTo>
                  <a:lnTo>
                    <a:pt x="1705" y="2877"/>
                  </a:lnTo>
                  <a:lnTo>
                    <a:pt x="1" y="2877"/>
                  </a:lnTo>
                  <a:lnTo>
                    <a:pt x="853" y="4582"/>
                  </a:lnTo>
                  <a:lnTo>
                    <a:pt x="19818" y="4582"/>
                  </a:lnTo>
                  <a:lnTo>
                    <a:pt x="20457" y="2344"/>
                  </a:lnTo>
                  <a:lnTo>
                    <a:pt x="18965" y="2344"/>
                  </a:lnTo>
                  <a:lnTo>
                    <a:pt x="18965" y="746"/>
                  </a:lnTo>
                  <a:lnTo>
                    <a:pt x="202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3335;p32">
              <a:extLst>
                <a:ext uri="{FF2B5EF4-FFF2-40B4-BE49-F238E27FC236}">
                  <a16:creationId xmlns:a16="http://schemas.microsoft.com/office/drawing/2014/main" id="{76390F56-14D4-49F6-BF46-85FCBC5492E8}"/>
                </a:ext>
              </a:extLst>
            </p:cNvPr>
            <p:cNvSpPr/>
            <p:nvPr/>
          </p:nvSpPr>
          <p:spPr>
            <a:xfrm>
              <a:off x="5591925" y="2896100"/>
              <a:ext cx="511450" cy="114550"/>
            </a:xfrm>
            <a:custGeom>
              <a:avLst/>
              <a:gdLst/>
              <a:ahLst/>
              <a:cxnLst/>
              <a:rect l="l" t="t" r="r" b="b"/>
              <a:pathLst>
                <a:path w="20458" h="4582" fill="none" extrusionOk="0">
                  <a:moveTo>
                    <a:pt x="853" y="4582"/>
                  </a:moveTo>
                  <a:lnTo>
                    <a:pt x="19818" y="4582"/>
                  </a:lnTo>
                  <a:lnTo>
                    <a:pt x="20457" y="2344"/>
                  </a:lnTo>
                  <a:lnTo>
                    <a:pt x="18965" y="2344"/>
                  </a:lnTo>
                  <a:lnTo>
                    <a:pt x="18965" y="746"/>
                  </a:lnTo>
                  <a:lnTo>
                    <a:pt x="2025" y="0"/>
                  </a:lnTo>
                  <a:lnTo>
                    <a:pt x="1705" y="2877"/>
                  </a:lnTo>
                  <a:lnTo>
                    <a:pt x="1" y="2877"/>
                  </a:lnTo>
                  <a:lnTo>
                    <a:pt x="853" y="45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3336;p32">
              <a:extLst>
                <a:ext uri="{FF2B5EF4-FFF2-40B4-BE49-F238E27FC236}">
                  <a16:creationId xmlns:a16="http://schemas.microsoft.com/office/drawing/2014/main" id="{270CB959-6865-4E36-812F-BDED6FCB6040}"/>
                </a:ext>
              </a:extLst>
            </p:cNvPr>
            <p:cNvSpPr/>
            <p:nvPr/>
          </p:nvSpPr>
          <p:spPr>
            <a:xfrm>
              <a:off x="5650525" y="3055900"/>
              <a:ext cx="25" cy="25"/>
            </a:xfrm>
            <a:custGeom>
              <a:avLst/>
              <a:gdLst/>
              <a:ahLst/>
              <a:cxnLst/>
              <a:rect l="l" t="t" r="r" b="b"/>
              <a:pathLst>
                <a:path w="1" h="1" extrusionOk="0">
                  <a:moveTo>
                    <a:pt x="1" y="1"/>
                  </a:moveTo>
                  <a:lnTo>
                    <a:pt x="1" y="1"/>
                  </a:lnTo>
                  <a:lnTo>
                    <a:pt x="1" y="1"/>
                  </a:lnTo>
                  <a:lnTo>
                    <a:pt x="1" y="1"/>
                  </a:lnTo>
                  <a:close/>
                </a:path>
              </a:pathLst>
            </a:custGeom>
            <a:solidFill>
              <a:srgbClr val="EEB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3337;p32">
              <a:extLst>
                <a:ext uri="{FF2B5EF4-FFF2-40B4-BE49-F238E27FC236}">
                  <a16:creationId xmlns:a16="http://schemas.microsoft.com/office/drawing/2014/main" id="{18511551-2607-44D0-8FAF-E8C30E813F90}"/>
                </a:ext>
              </a:extLst>
            </p:cNvPr>
            <p:cNvSpPr/>
            <p:nvPr/>
          </p:nvSpPr>
          <p:spPr>
            <a:xfrm>
              <a:off x="5650525" y="3055900"/>
              <a:ext cx="25" cy="25"/>
            </a:xfrm>
            <a:custGeom>
              <a:avLst/>
              <a:gdLst/>
              <a:ahLst/>
              <a:cxnLst/>
              <a:rect l="l" t="t" r="r" b="b"/>
              <a:pathLst>
                <a:path w="1" h="1" fill="none" extrusionOk="0">
                  <a:moveTo>
                    <a:pt x="1" y="1"/>
                  </a:move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3338;p32">
              <a:extLst>
                <a:ext uri="{FF2B5EF4-FFF2-40B4-BE49-F238E27FC236}">
                  <a16:creationId xmlns:a16="http://schemas.microsoft.com/office/drawing/2014/main" id="{7068236F-F0EB-4623-A74A-CF76F04CA175}"/>
                </a:ext>
              </a:extLst>
            </p:cNvPr>
            <p:cNvSpPr/>
            <p:nvPr/>
          </p:nvSpPr>
          <p:spPr>
            <a:xfrm>
              <a:off x="5647875" y="3010625"/>
              <a:ext cx="391575" cy="45300"/>
            </a:xfrm>
            <a:custGeom>
              <a:avLst/>
              <a:gdLst/>
              <a:ahLst/>
              <a:cxnLst/>
              <a:rect l="l" t="t" r="r" b="b"/>
              <a:pathLst>
                <a:path w="15663" h="1812" extrusionOk="0">
                  <a:moveTo>
                    <a:pt x="0" y="1"/>
                  </a:moveTo>
                  <a:lnTo>
                    <a:pt x="107" y="1812"/>
                  </a:lnTo>
                  <a:lnTo>
                    <a:pt x="852" y="1705"/>
                  </a:lnTo>
                  <a:lnTo>
                    <a:pt x="2877" y="1386"/>
                  </a:lnTo>
                  <a:lnTo>
                    <a:pt x="5860" y="1066"/>
                  </a:lnTo>
                  <a:lnTo>
                    <a:pt x="7671" y="960"/>
                  </a:lnTo>
                  <a:lnTo>
                    <a:pt x="9589" y="960"/>
                  </a:lnTo>
                  <a:lnTo>
                    <a:pt x="12466" y="1066"/>
                  </a:lnTo>
                  <a:lnTo>
                    <a:pt x="15555" y="1386"/>
                  </a:lnTo>
                  <a:lnTo>
                    <a:pt x="15662"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3339;p32">
              <a:extLst>
                <a:ext uri="{FF2B5EF4-FFF2-40B4-BE49-F238E27FC236}">
                  <a16:creationId xmlns:a16="http://schemas.microsoft.com/office/drawing/2014/main" id="{B4B17B54-3AC6-4CA9-A4AE-8DAE22F625DF}"/>
                </a:ext>
              </a:extLst>
            </p:cNvPr>
            <p:cNvSpPr/>
            <p:nvPr/>
          </p:nvSpPr>
          <p:spPr>
            <a:xfrm>
              <a:off x="5647875" y="3010625"/>
              <a:ext cx="391575" cy="45300"/>
            </a:xfrm>
            <a:custGeom>
              <a:avLst/>
              <a:gdLst/>
              <a:ahLst/>
              <a:cxnLst/>
              <a:rect l="l" t="t" r="r" b="b"/>
              <a:pathLst>
                <a:path w="15663" h="1812" fill="none" extrusionOk="0">
                  <a:moveTo>
                    <a:pt x="15662" y="1"/>
                  </a:moveTo>
                  <a:lnTo>
                    <a:pt x="0" y="1"/>
                  </a:lnTo>
                  <a:lnTo>
                    <a:pt x="107" y="1812"/>
                  </a:lnTo>
                  <a:lnTo>
                    <a:pt x="107" y="1812"/>
                  </a:lnTo>
                  <a:lnTo>
                    <a:pt x="107" y="1812"/>
                  </a:lnTo>
                  <a:lnTo>
                    <a:pt x="852" y="1705"/>
                  </a:lnTo>
                  <a:lnTo>
                    <a:pt x="2877" y="1386"/>
                  </a:lnTo>
                  <a:lnTo>
                    <a:pt x="5860" y="1066"/>
                  </a:lnTo>
                  <a:lnTo>
                    <a:pt x="7671" y="960"/>
                  </a:lnTo>
                  <a:lnTo>
                    <a:pt x="9589" y="960"/>
                  </a:lnTo>
                  <a:lnTo>
                    <a:pt x="9589" y="960"/>
                  </a:lnTo>
                  <a:lnTo>
                    <a:pt x="12466" y="1066"/>
                  </a:lnTo>
                  <a:lnTo>
                    <a:pt x="15555" y="1386"/>
                  </a:lnTo>
                  <a:lnTo>
                    <a:pt x="1566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3340;p32">
              <a:extLst>
                <a:ext uri="{FF2B5EF4-FFF2-40B4-BE49-F238E27FC236}">
                  <a16:creationId xmlns:a16="http://schemas.microsoft.com/office/drawing/2014/main" id="{F1B19AF9-FF89-43CB-85EF-0D152AD0334F}"/>
                </a:ext>
              </a:extLst>
            </p:cNvPr>
            <p:cNvSpPr/>
            <p:nvPr/>
          </p:nvSpPr>
          <p:spPr>
            <a:xfrm>
              <a:off x="5679825" y="2968025"/>
              <a:ext cx="47975" cy="42625"/>
            </a:xfrm>
            <a:custGeom>
              <a:avLst/>
              <a:gdLst/>
              <a:ahLst/>
              <a:cxnLst/>
              <a:rect l="l" t="t" r="r" b="b"/>
              <a:pathLst>
                <a:path w="1919" h="1705" extrusionOk="0">
                  <a:moveTo>
                    <a:pt x="1" y="0"/>
                  </a:moveTo>
                  <a:lnTo>
                    <a:pt x="1" y="1705"/>
                  </a:lnTo>
                  <a:lnTo>
                    <a:pt x="1918" y="1705"/>
                  </a:lnTo>
                  <a:lnTo>
                    <a:pt x="1918" y="0"/>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3341;p32">
              <a:extLst>
                <a:ext uri="{FF2B5EF4-FFF2-40B4-BE49-F238E27FC236}">
                  <a16:creationId xmlns:a16="http://schemas.microsoft.com/office/drawing/2014/main" id="{12CD64F4-0F42-4A86-9E26-5684F92701C3}"/>
                </a:ext>
              </a:extLst>
            </p:cNvPr>
            <p:cNvSpPr/>
            <p:nvPr/>
          </p:nvSpPr>
          <p:spPr>
            <a:xfrm>
              <a:off x="5679825" y="2968025"/>
              <a:ext cx="47975" cy="42625"/>
            </a:xfrm>
            <a:custGeom>
              <a:avLst/>
              <a:gdLst/>
              <a:ahLst/>
              <a:cxnLst/>
              <a:rect l="l" t="t" r="r" b="b"/>
              <a:pathLst>
                <a:path w="1919" h="1705" fill="none" extrusionOk="0">
                  <a:moveTo>
                    <a:pt x="1918" y="0"/>
                  </a:moveTo>
                  <a:lnTo>
                    <a:pt x="1" y="0"/>
                  </a:lnTo>
                  <a:lnTo>
                    <a:pt x="1" y="1705"/>
                  </a:lnTo>
                  <a:lnTo>
                    <a:pt x="1918" y="1705"/>
                  </a:lnTo>
                  <a:lnTo>
                    <a:pt x="19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3342;p32">
              <a:extLst>
                <a:ext uri="{FF2B5EF4-FFF2-40B4-BE49-F238E27FC236}">
                  <a16:creationId xmlns:a16="http://schemas.microsoft.com/office/drawing/2014/main" id="{F40C4D3C-7625-4B6F-93AD-4889D8347E3A}"/>
                </a:ext>
              </a:extLst>
            </p:cNvPr>
            <p:cNvSpPr/>
            <p:nvPr/>
          </p:nvSpPr>
          <p:spPr>
            <a:xfrm>
              <a:off x="5719775" y="2898750"/>
              <a:ext cx="55975" cy="61300"/>
            </a:xfrm>
            <a:custGeom>
              <a:avLst/>
              <a:gdLst/>
              <a:ahLst/>
              <a:cxnLst/>
              <a:rect l="l" t="t" r="r" b="b"/>
              <a:pathLst>
                <a:path w="2239" h="2452" extrusionOk="0">
                  <a:moveTo>
                    <a:pt x="320" y="1"/>
                  </a:moveTo>
                  <a:lnTo>
                    <a:pt x="1" y="2451"/>
                  </a:lnTo>
                  <a:lnTo>
                    <a:pt x="2025" y="2451"/>
                  </a:lnTo>
                  <a:lnTo>
                    <a:pt x="2238" y="107"/>
                  </a:lnTo>
                  <a:lnTo>
                    <a:pt x="320" y="1"/>
                  </a:lnTo>
                  <a:close/>
                </a:path>
              </a:pathLst>
            </a:custGeom>
            <a:solidFill>
              <a:srgbClr val="191919">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3343;p32">
              <a:extLst>
                <a:ext uri="{FF2B5EF4-FFF2-40B4-BE49-F238E27FC236}">
                  <a16:creationId xmlns:a16="http://schemas.microsoft.com/office/drawing/2014/main" id="{2E48E870-C101-46E5-B32D-BF9B6C744595}"/>
                </a:ext>
              </a:extLst>
            </p:cNvPr>
            <p:cNvSpPr/>
            <p:nvPr/>
          </p:nvSpPr>
          <p:spPr>
            <a:xfrm>
              <a:off x="5719775" y="2898750"/>
              <a:ext cx="55975" cy="61300"/>
            </a:xfrm>
            <a:custGeom>
              <a:avLst/>
              <a:gdLst/>
              <a:ahLst/>
              <a:cxnLst/>
              <a:rect l="l" t="t" r="r" b="b"/>
              <a:pathLst>
                <a:path w="2239" h="2452" fill="none" extrusionOk="0">
                  <a:moveTo>
                    <a:pt x="320" y="1"/>
                  </a:moveTo>
                  <a:lnTo>
                    <a:pt x="1" y="2451"/>
                  </a:lnTo>
                  <a:lnTo>
                    <a:pt x="2025" y="2451"/>
                  </a:lnTo>
                  <a:lnTo>
                    <a:pt x="2238" y="107"/>
                  </a:lnTo>
                  <a:lnTo>
                    <a:pt x="32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3344;p32">
              <a:extLst>
                <a:ext uri="{FF2B5EF4-FFF2-40B4-BE49-F238E27FC236}">
                  <a16:creationId xmlns:a16="http://schemas.microsoft.com/office/drawing/2014/main" id="{EAB33FB0-1D09-4E75-BF81-4C4F29EE5CFF}"/>
                </a:ext>
              </a:extLst>
            </p:cNvPr>
            <p:cNvSpPr/>
            <p:nvPr/>
          </p:nvSpPr>
          <p:spPr>
            <a:xfrm>
              <a:off x="5781050" y="3130500"/>
              <a:ext cx="149175" cy="191800"/>
            </a:xfrm>
            <a:custGeom>
              <a:avLst/>
              <a:gdLst/>
              <a:ahLst/>
              <a:cxnLst/>
              <a:rect l="l" t="t" r="r" b="b"/>
              <a:pathLst>
                <a:path w="5967" h="7672" extrusionOk="0">
                  <a:moveTo>
                    <a:pt x="2025" y="0"/>
                  </a:moveTo>
                  <a:lnTo>
                    <a:pt x="1172" y="746"/>
                  </a:lnTo>
                  <a:lnTo>
                    <a:pt x="640" y="1492"/>
                  </a:lnTo>
                  <a:lnTo>
                    <a:pt x="213" y="2131"/>
                  </a:lnTo>
                  <a:lnTo>
                    <a:pt x="0" y="2877"/>
                  </a:lnTo>
                  <a:lnTo>
                    <a:pt x="0" y="3516"/>
                  </a:lnTo>
                  <a:lnTo>
                    <a:pt x="0" y="4155"/>
                  </a:lnTo>
                  <a:lnTo>
                    <a:pt x="213" y="4795"/>
                  </a:lnTo>
                  <a:lnTo>
                    <a:pt x="426" y="5327"/>
                  </a:lnTo>
                  <a:lnTo>
                    <a:pt x="1066" y="6286"/>
                  </a:lnTo>
                  <a:lnTo>
                    <a:pt x="1812" y="7032"/>
                  </a:lnTo>
                  <a:lnTo>
                    <a:pt x="2557" y="7671"/>
                  </a:lnTo>
                  <a:lnTo>
                    <a:pt x="3836" y="6926"/>
                  </a:lnTo>
                  <a:lnTo>
                    <a:pt x="4795" y="6180"/>
                  </a:lnTo>
                  <a:lnTo>
                    <a:pt x="5434" y="5434"/>
                  </a:lnTo>
                  <a:lnTo>
                    <a:pt x="5754" y="4688"/>
                  </a:lnTo>
                  <a:lnTo>
                    <a:pt x="5967" y="4049"/>
                  </a:lnTo>
                  <a:lnTo>
                    <a:pt x="5860" y="3410"/>
                  </a:lnTo>
                  <a:lnTo>
                    <a:pt x="5647" y="2770"/>
                  </a:lnTo>
                  <a:lnTo>
                    <a:pt x="5221" y="2238"/>
                  </a:lnTo>
                  <a:lnTo>
                    <a:pt x="4795" y="1705"/>
                  </a:lnTo>
                  <a:lnTo>
                    <a:pt x="4262" y="1279"/>
                  </a:lnTo>
                  <a:lnTo>
                    <a:pt x="3197" y="639"/>
                  </a:lnTo>
                  <a:lnTo>
                    <a:pt x="2344" y="213"/>
                  </a:lnTo>
                  <a:lnTo>
                    <a:pt x="2025" y="0"/>
                  </a:lnTo>
                  <a:lnTo>
                    <a:pt x="1918" y="746"/>
                  </a:lnTo>
                  <a:lnTo>
                    <a:pt x="1918" y="1385"/>
                  </a:lnTo>
                  <a:lnTo>
                    <a:pt x="2025" y="1918"/>
                  </a:lnTo>
                  <a:lnTo>
                    <a:pt x="2344" y="2344"/>
                  </a:lnTo>
                  <a:lnTo>
                    <a:pt x="2877" y="3197"/>
                  </a:lnTo>
                  <a:lnTo>
                    <a:pt x="3303" y="3729"/>
                  </a:lnTo>
                  <a:lnTo>
                    <a:pt x="3623" y="4368"/>
                  </a:lnTo>
                  <a:lnTo>
                    <a:pt x="3729" y="5008"/>
                  </a:lnTo>
                  <a:lnTo>
                    <a:pt x="3729" y="5540"/>
                  </a:lnTo>
                  <a:lnTo>
                    <a:pt x="3623" y="6073"/>
                  </a:lnTo>
                  <a:lnTo>
                    <a:pt x="3410" y="6606"/>
                  </a:lnTo>
                  <a:lnTo>
                    <a:pt x="2877" y="7352"/>
                  </a:lnTo>
                  <a:lnTo>
                    <a:pt x="2984" y="6926"/>
                  </a:lnTo>
                  <a:lnTo>
                    <a:pt x="3197" y="6499"/>
                  </a:lnTo>
                  <a:lnTo>
                    <a:pt x="3197" y="5967"/>
                  </a:lnTo>
                  <a:lnTo>
                    <a:pt x="3197" y="5327"/>
                  </a:lnTo>
                  <a:lnTo>
                    <a:pt x="2984" y="4582"/>
                  </a:lnTo>
                  <a:lnTo>
                    <a:pt x="2557" y="3836"/>
                  </a:lnTo>
                  <a:lnTo>
                    <a:pt x="2131" y="3090"/>
                  </a:lnTo>
                  <a:lnTo>
                    <a:pt x="1812" y="2451"/>
                  </a:lnTo>
                  <a:lnTo>
                    <a:pt x="1705" y="1811"/>
                  </a:lnTo>
                  <a:lnTo>
                    <a:pt x="1705" y="1172"/>
                  </a:lnTo>
                  <a:lnTo>
                    <a:pt x="1812" y="746"/>
                  </a:lnTo>
                  <a:lnTo>
                    <a:pt x="1812" y="426"/>
                  </a:lnTo>
                  <a:lnTo>
                    <a:pt x="2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3345;p32">
              <a:extLst>
                <a:ext uri="{FF2B5EF4-FFF2-40B4-BE49-F238E27FC236}">
                  <a16:creationId xmlns:a16="http://schemas.microsoft.com/office/drawing/2014/main" id="{61821712-06BA-4DA7-9687-20C26ADAB9E5}"/>
                </a:ext>
              </a:extLst>
            </p:cNvPr>
            <p:cNvSpPr/>
            <p:nvPr/>
          </p:nvSpPr>
          <p:spPr>
            <a:xfrm>
              <a:off x="5591925" y="2954700"/>
              <a:ext cx="474150" cy="13350"/>
            </a:xfrm>
            <a:custGeom>
              <a:avLst/>
              <a:gdLst/>
              <a:ahLst/>
              <a:cxnLst/>
              <a:rect l="l" t="t" r="r" b="b"/>
              <a:pathLst>
                <a:path w="18966" h="534" extrusionOk="0">
                  <a:moveTo>
                    <a:pt x="1705" y="0"/>
                  </a:moveTo>
                  <a:lnTo>
                    <a:pt x="1" y="533"/>
                  </a:lnTo>
                  <a:lnTo>
                    <a:pt x="18965" y="0"/>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a:extLst>
              <a:ext uri="{FF2B5EF4-FFF2-40B4-BE49-F238E27FC236}">
                <a16:creationId xmlns:a16="http://schemas.microsoft.com/office/drawing/2014/main" id="{5FD77B8A-E686-1EB3-5E27-C773EAC744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0" y="4664542"/>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Cartoon Working Day MK Plan by Slidesgo">
  <a:themeElements>
    <a:clrScheme name="Simple Light">
      <a:dk1>
        <a:srgbClr val="392A4E"/>
      </a:dk1>
      <a:lt1>
        <a:srgbClr val="FFFFFF"/>
      </a:lt1>
      <a:dk2>
        <a:srgbClr val="171044"/>
      </a:dk2>
      <a:lt2>
        <a:srgbClr val="89567A"/>
      </a:lt2>
      <a:accent1>
        <a:srgbClr val="CC4062"/>
      </a:accent1>
      <a:accent2>
        <a:srgbClr val="504268"/>
      </a:accent2>
      <a:accent3>
        <a:srgbClr val="FFE8CF"/>
      </a:accent3>
      <a:accent4>
        <a:srgbClr val="FFBD4D"/>
      </a:accent4>
      <a:accent5>
        <a:srgbClr val="6B1E51"/>
      </a:accent5>
      <a:accent6>
        <a:srgbClr val="E2514E"/>
      </a:accent6>
      <a:hlink>
        <a:srgbClr val="FFBD4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546</Words>
  <Application>Microsoft Office PowerPoint</Application>
  <PresentationFormat>On-screen Show (16:9)</PresentationFormat>
  <Paragraphs>44</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Roboto Condensed Light</vt:lpstr>
      <vt:lpstr>Britannic Bold</vt:lpstr>
      <vt:lpstr>Cherry Cream Soda</vt:lpstr>
      <vt:lpstr>Arial</vt:lpstr>
      <vt:lpstr>Bebas Neue</vt:lpstr>
      <vt:lpstr>Nunito</vt:lpstr>
      <vt:lpstr>Cartoon Working Day MK Plan by Slidesgo</vt:lpstr>
      <vt:lpstr>Role of work in relation to South Africa’s Social and Economic needs</vt:lpstr>
      <vt:lpstr>Social and Economic Needs</vt:lpstr>
      <vt:lpstr>Identifying needs in the community and SA:</vt:lpstr>
      <vt:lpstr>How can work meet SA’s ECONOMIC needs?</vt:lpstr>
      <vt:lpstr>How can work meet SA’s SOCIAL needs?</vt:lpstr>
      <vt:lpstr>TAXES: The Economic Cycle in SA</vt:lpstr>
      <vt:lpstr>KEY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work in relation to South Africa’s Social and Economic needs</dc:title>
  <dc:creator>Johrita Hanekom</dc:creator>
  <cp:lastModifiedBy>Carsten Gertz</cp:lastModifiedBy>
  <cp:revision>6</cp:revision>
  <dcterms:modified xsi:type="dcterms:W3CDTF">2023-02-18T12:50:20Z</dcterms:modified>
</cp:coreProperties>
</file>