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4"/>
  </p:notesMasterIdLst>
  <p:sldIdLst>
    <p:sldId id="256" r:id="rId2"/>
    <p:sldId id="257" r:id="rId3"/>
    <p:sldId id="259" r:id="rId4"/>
    <p:sldId id="265" r:id="rId5"/>
    <p:sldId id="262" r:id="rId6"/>
    <p:sldId id="264" r:id="rId7"/>
    <p:sldId id="275" r:id="rId8"/>
    <p:sldId id="261" r:id="rId9"/>
    <p:sldId id="263" r:id="rId10"/>
    <p:sldId id="266" r:id="rId11"/>
    <p:sldId id="270" r:id="rId12"/>
    <p:sldId id="274" r:id="rId13"/>
  </p:sldIdLst>
  <p:sldSz cx="9144000" cy="5143500" type="screen16x9"/>
  <p:notesSz cx="6858000" cy="9144000"/>
  <p:embeddedFontLst>
    <p:embeddedFont>
      <p:font typeface="Bebas Neue" panose="020B0606020202050201" pitchFamily="34" charset="0"/>
      <p:regular r:id="rId15"/>
    </p:embeddedFont>
    <p:embeddedFont>
      <p:font typeface="Calibri" panose="020F0502020204030204" pitchFamily="34" charset="0"/>
      <p:regular r:id="rId16"/>
      <p:bold r:id="rId17"/>
      <p:italic r:id="rId18"/>
      <p:boldItalic r:id="rId19"/>
    </p:embeddedFont>
    <p:embeddedFont>
      <p:font typeface="Montserrat" panose="00000500000000000000" pitchFamily="2"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492702-34DF-4EA4-B016-9B07FD0AE41D}" v="20" dt="2022-11-09T21:02:56.446"/>
  </p1510:revLst>
</p1510:revInfo>
</file>

<file path=ppt/tableStyles.xml><?xml version="1.0" encoding="utf-8"?>
<a:tblStyleLst xmlns:a="http://schemas.openxmlformats.org/drawingml/2006/main" def="{BE5469B7-AACB-499F-BDE7-CDDD520B9AC3}">
  <a:tblStyle styleId="{BE5469B7-AACB-499F-BDE7-CDDD520B9AC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81" autoAdjust="0"/>
  </p:normalViewPr>
  <p:slideViewPr>
    <p:cSldViewPr snapToGrid="0">
      <p:cViewPr varScale="1">
        <p:scale>
          <a:sx n="115" d="100"/>
          <a:sy n="115" d="100"/>
        </p:scale>
        <p:origin x="14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23605A24-B542-47D4-AFE4-AA665A2DB60E}"/>
    <pc:docChg chg="undo custSel delSld modSld">
      <pc:chgData name="Kerri Cunningham" userId="5ca8a513-eaf1-4adc-9d18-6db7e5361089" providerId="ADAL" clId="{23605A24-B542-47D4-AFE4-AA665A2DB60E}" dt="2022-11-01T00:42:30.539" v="30" actId="120"/>
      <pc:docMkLst>
        <pc:docMk/>
      </pc:docMkLst>
      <pc:sldChg chg="addSp modSp mod modNotes">
        <pc:chgData name="Kerri Cunningham" userId="5ca8a513-eaf1-4adc-9d18-6db7e5361089" providerId="ADAL" clId="{23605A24-B542-47D4-AFE4-AA665A2DB60E}" dt="2022-11-01T00:42:30.539" v="30" actId="120"/>
        <pc:sldMkLst>
          <pc:docMk/>
          <pc:sldMk cId="0" sldId="256"/>
        </pc:sldMkLst>
        <pc:spChg chg="mod">
          <ac:chgData name="Kerri Cunningham" userId="5ca8a513-eaf1-4adc-9d18-6db7e5361089" providerId="ADAL" clId="{23605A24-B542-47D4-AFE4-AA665A2DB60E}" dt="2022-11-01T00:42:30.539" v="30" actId="120"/>
          <ac:spMkLst>
            <pc:docMk/>
            <pc:sldMk cId="0" sldId="256"/>
            <ac:spMk id="671" creationId="{00000000-0000-0000-0000-000000000000}"/>
          </ac:spMkLst>
        </pc:spChg>
        <pc:picChg chg="add mod">
          <ac:chgData name="Kerri Cunningham" userId="5ca8a513-eaf1-4adc-9d18-6db7e5361089" providerId="ADAL" clId="{23605A24-B542-47D4-AFE4-AA665A2DB60E}" dt="2022-10-27T20:57:57.556" v="5" actId="1076"/>
          <ac:picMkLst>
            <pc:docMk/>
            <pc:sldMk cId="0" sldId="256"/>
            <ac:picMk id="2" creationId="{E3E3CD4C-736D-F75C-A916-C869FFFE2360}"/>
          </ac:picMkLst>
        </pc:picChg>
      </pc:sldChg>
      <pc:sldChg chg="addSp modSp modNotes">
        <pc:chgData name="Kerri Cunningham" userId="5ca8a513-eaf1-4adc-9d18-6db7e5361089" providerId="ADAL" clId="{23605A24-B542-47D4-AFE4-AA665A2DB60E}" dt="2022-10-27T20:58:07.601" v="6"/>
        <pc:sldMkLst>
          <pc:docMk/>
          <pc:sldMk cId="0" sldId="257"/>
        </pc:sldMkLst>
        <pc:picChg chg="add mod">
          <ac:chgData name="Kerri Cunningham" userId="5ca8a513-eaf1-4adc-9d18-6db7e5361089" providerId="ADAL" clId="{23605A24-B542-47D4-AFE4-AA665A2DB60E}" dt="2022-10-27T20:58:07.601" v="6"/>
          <ac:picMkLst>
            <pc:docMk/>
            <pc:sldMk cId="0" sldId="257"/>
            <ac:picMk id="2" creationId="{5AFF4755-5456-339F-FCDD-924B10935C3F}"/>
          </ac:picMkLst>
        </pc:picChg>
      </pc:sldChg>
      <pc:sldChg chg="addSp modSp modNotes">
        <pc:chgData name="Kerri Cunningham" userId="5ca8a513-eaf1-4adc-9d18-6db7e5361089" providerId="ADAL" clId="{23605A24-B542-47D4-AFE4-AA665A2DB60E}" dt="2022-10-27T20:58:08.891" v="7"/>
        <pc:sldMkLst>
          <pc:docMk/>
          <pc:sldMk cId="0" sldId="258"/>
        </pc:sldMkLst>
        <pc:picChg chg="add mod">
          <ac:chgData name="Kerri Cunningham" userId="5ca8a513-eaf1-4adc-9d18-6db7e5361089" providerId="ADAL" clId="{23605A24-B542-47D4-AFE4-AA665A2DB60E}" dt="2022-10-27T20:58:08.891" v="7"/>
          <ac:picMkLst>
            <pc:docMk/>
            <pc:sldMk cId="0" sldId="258"/>
            <ac:picMk id="2" creationId="{02106659-00ED-3C88-97DB-32F6CCA6A439}"/>
          </ac:picMkLst>
        </pc:picChg>
      </pc:sldChg>
      <pc:sldChg chg="addSp modSp modNotes">
        <pc:chgData name="Kerri Cunningham" userId="5ca8a513-eaf1-4adc-9d18-6db7e5361089" providerId="ADAL" clId="{23605A24-B542-47D4-AFE4-AA665A2DB60E}" dt="2022-10-27T20:58:10.663" v="8"/>
        <pc:sldMkLst>
          <pc:docMk/>
          <pc:sldMk cId="0" sldId="259"/>
        </pc:sldMkLst>
        <pc:picChg chg="add mod">
          <ac:chgData name="Kerri Cunningham" userId="5ca8a513-eaf1-4adc-9d18-6db7e5361089" providerId="ADAL" clId="{23605A24-B542-47D4-AFE4-AA665A2DB60E}" dt="2022-10-27T20:58:10.663" v="8"/>
          <ac:picMkLst>
            <pc:docMk/>
            <pc:sldMk cId="0" sldId="259"/>
            <ac:picMk id="2" creationId="{6BD85014-E914-D980-8084-6EA11995E240}"/>
          </ac:picMkLst>
        </pc:picChg>
      </pc:sldChg>
      <pc:sldChg chg="addSp modSp modNotes">
        <pc:chgData name="Kerri Cunningham" userId="5ca8a513-eaf1-4adc-9d18-6db7e5361089" providerId="ADAL" clId="{23605A24-B542-47D4-AFE4-AA665A2DB60E}" dt="2022-10-27T20:58:12.809" v="9"/>
        <pc:sldMkLst>
          <pc:docMk/>
          <pc:sldMk cId="0" sldId="260"/>
        </pc:sldMkLst>
        <pc:picChg chg="add mod">
          <ac:chgData name="Kerri Cunningham" userId="5ca8a513-eaf1-4adc-9d18-6db7e5361089" providerId="ADAL" clId="{23605A24-B542-47D4-AFE4-AA665A2DB60E}" dt="2022-10-27T20:58:12.809" v="9"/>
          <ac:picMkLst>
            <pc:docMk/>
            <pc:sldMk cId="0" sldId="260"/>
            <ac:picMk id="2" creationId="{54BDCB83-4FE5-3DF1-061D-31CFE37CACE7}"/>
          </ac:picMkLst>
        </pc:picChg>
      </pc:sldChg>
      <pc:sldChg chg="addSp modSp modNotes">
        <pc:chgData name="Kerri Cunningham" userId="5ca8a513-eaf1-4adc-9d18-6db7e5361089" providerId="ADAL" clId="{23605A24-B542-47D4-AFE4-AA665A2DB60E}" dt="2022-10-27T20:58:15.403" v="10"/>
        <pc:sldMkLst>
          <pc:docMk/>
          <pc:sldMk cId="0" sldId="261"/>
        </pc:sldMkLst>
        <pc:picChg chg="add mod">
          <ac:chgData name="Kerri Cunningham" userId="5ca8a513-eaf1-4adc-9d18-6db7e5361089" providerId="ADAL" clId="{23605A24-B542-47D4-AFE4-AA665A2DB60E}" dt="2022-10-27T20:58:15.403" v="10"/>
          <ac:picMkLst>
            <pc:docMk/>
            <pc:sldMk cId="0" sldId="261"/>
            <ac:picMk id="2" creationId="{F37F2E57-27EB-CC28-2A98-A198FC42F57A}"/>
          </ac:picMkLst>
        </pc:picChg>
      </pc:sldChg>
      <pc:sldChg chg="addSp modSp modNotes">
        <pc:chgData name="Kerri Cunningham" userId="5ca8a513-eaf1-4adc-9d18-6db7e5361089" providerId="ADAL" clId="{23605A24-B542-47D4-AFE4-AA665A2DB60E}" dt="2022-10-27T20:58:18.777" v="11"/>
        <pc:sldMkLst>
          <pc:docMk/>
          <pc:sldMk cId="0" sldId="262"/>
        </pc:sldMkLst>
        <pc:picChg chg="add mod">
          <ac:chgData name="Kerri Cunningham" userId="5ca8a513-eaf1-4adc-9d18-6db7e5361089" providerId="ADAL" clId="{23605A24-B542-47D4-AFE4-AA665A2DB60E}" dt="2022-10-27T20:58:18.777" v="11"/>
          <ac:picMkLst>
            <pc:docMk/>
            <pc:sldMk cId="0" sldId="262"/>
            <ac:picMk id="2" creationId="{713C0BBB-3515-76E5-2B35-5A21DB776BFF}"/>
          </ac:picMkLst>
        </pc:picChg>
      </pc:sldChg>
      <pc:sldChg chg="addSp modSp modNotes">
        <pc:chgData name="Kerri Cunningham" userId="5ca8a513-eaf1-4adc-9d18-6db7e5361089" providerId="ADAL" clId="{23605A24-B542-47D4-AFE4-AA665A2DB60E}" dt="2022-10-27T20:58:20.892" v="12"/>
        <pc:sldMkLst>
          <pc:docMk/>
          <pc:sldMk cId="0" sldId="263"/>
        </pc:sldMkLst>
        <pc:picChg chg="add mod">
          <ac:chgData name="Kerri Cunningham" userId="5ca8a513-eaf1-4adc-9d18-6db7e5361089" providerId="ADAL" clId="{23605A24-B542-47D4-AFE4-AA665A2DB60E}" dt="2022-10-27T20:58:20.892" v="12"/>
          <ac:picMkLst>
            <pc:docMk/>
            <pc:sldMk cId="0" sldId="263"/>
            <ac:picMk id="2" creationId="{76E68A5B-A8B5-A9B0-7E7B-AB57579564DC}"/>
          </ac:picMkLst>
        </pc:picChg>
      </pc:sldChg>
      <pc:sldChg chg="addSp modSp modNotes">
        <pc:chgData name="Kerri Cunningham" userId="5ca8a513-eaf1-4adc-9d18-6db7e5361089" providerId="ADAL" clId="{23605A24-B542-47D4-AFE4-AA665A2DB60E}" dt="2022-10-27T20:58:23.330" v="13"/>
        <pc:sldMkLst>
          <pc:docMk/>
          <pc:sldMk cId="0" sldId="264"/>
        </pc:sldMkLst>
        <pc:picChg chg="add mod">
          <ac:chgData name="Kerri Cunningham" userId="5ca8a513-eaf1-4adc-9d18-6db7e5361089" providerId="ADAL" clId="{23605A24-B542-47D4-AFE4-AA665A2DB60E}" dt="2022-10-27T20:58:23.330" v="13"/>
          <ac:picMkLst>
            <pc:docMk/>
            <pc:sldMk cId="0" sldId="264"/>
            <ac:picMk id="2" creationId="{3D7676DA-6B5B-B575-D56A-2783B4AF6985}"/>
          </ac:picMkLst>
        </pc:picChg>
      </pc:sldChg>
      <pc:sldChg chg="addSp modSp modNotes">
        <pc:chgData name="Kerri Cunningham" userId="5ca8a513-eaf1-4adc-9d18-6db7e5361089" providerId="ADAL" clId="{23605A24-B542-47D4-AFE4-AA665A2DB60E}" dt="2022-10-27T20:58:27.855" v="14"/>
        <pc:sldMkLst>
          <pc:docMk/>
          <pc:sldMk cId="0" sldId="265"/>
        </pc:sldMkLst>
        <pc:picChg chg="add mod">
          <ac:chgData name="Kerri Cunningham" userId="5ca8a513-eaf1-4adc-9d18-6db7e5361089" providerId="ADAL" clId="{23605A24-B542-47D4-AFE4-AA665A2DB60E}" dt="2022-10-27T20:58:27.855" v="14"/>
          <ac:picMkLst>
            <pc:docMk/>
            <pc:sldMk cId="0" sldId="265"/>
            <ac:picMk id="2" creationId="{B80A3F64-4077-5324-5A47-197BD690DFD0}"/>
          </ac:picMkLst>
        </pc:picChg>
      </pc:sldChg>
      <pc:sldChg chg="addSp modSp">
        <pc:chgData name="Kerri Cunningham" userId="5ca8a513-eaf1-4adc-9d18-6db7e5361089" providerId="ADAL" clId="{23605A24-B542-47D4-AFE4-AA665A2DB60E}" dt="2022-10-27T20:58:30.220" v="15"/>
        <pc:sldMkLst>
          <pc:docMk/>
          <pc:sldMk cId="0" sldId="266"/>
        </pc:sldMkLst>
        <pc:picChg chg="add mod">
          <ac:chgData name="Kerri Cunningham" userId="5ca8a513-eaf1-4adc-9d18-6db7e5361089" providerId="ADAL" clId="{23605A24-B542-47D4-AFE4-AA665A2DB60E}" dt="2022-10-27T20:58:30.220" v="15"/>
          <ac:picMkLst>
            <pc:docMk/>
            <pc:sldMk cId="0" sldId="266"/>
            <ac:picMk id="2" creationId="{2339AE2B-33ED-594D-8D71-7073C08D9F90}"/>
          </ac:picMkLst>
        </pc:picChg>
      </pc:sldChg>
      <pc:sldChg chg="addSp modSp modNotes">
        <pc:chgData name="Kerri Cunningham" userId="5ca8a513-eaf1-4adc-9d18-6db7e5361089" providerId="ADAL" clId="{23605A24-B542-47D4-AFE4-AA665A2DB60E}" dt="2022-10-27T20:58:32.213" v="16"/>
        <pc:sldMkLst>
          <pc:docMk/>
          <pc:sldMk cId="0" sldId="267"/>
        </pc:sldMkLst>
        <pc:picChg chg="add mod">
          <ac:chgData name="Kerri Cunningham" userId="5ca8a513-eaf1-4adc-9d18-6db7e5361089" providerId="ADAL" clId="{23605A24-B542-47D4-AFE4-AA665A2DB60E}" dt="2022-10-27T20:58:32.213" v="16"/>
          <ac:picMkLst>
            <pc:docMk/>
            <pc:sldMk cId="0" sldId="267"/>
            <ac:picMk id="2" creationId="{AFA431D2-B631-6493-CBBC-1C3CA52CF07D}"/>
          </ac:picMkLst>
        </pc:picChg>
      </pc:sldChg>
      <pc:sldChg chg="addSp modSp modNotes">
        <pc:chgData name="Kerri Cunningham" userId="5ca8a513-eaf1-4adc-9d18-6db7e5361089" providerId="ADAL" clId="{23605A24-B542-47D4-AFE4-AA665A2DB60E}" dt="2022-10-27T20:58:36.222" v="17"/>
        <pc:sldMkLst>
          <pc:docMk/>
          <pc:sldMk cId="0" sldId="268"/>
        </pc:sldMkLst>
        <pc:picChg chg="add mod">
          <ac:chgData name="Kerri Cunningham" userId="5ca8a513-eaf1-4adc-9d18-6db7e5361089" providerId="ADAL" clId="{23605A24-B542-47D4-AFE4-AA665A2DB60E}" dt="2022-10-27T20:58:36.222" v="17"/>
          <ac:picMkLst>
            <pc:docMk/>
            <pc:sldMk cId="0" sldId="268"/>
            <ac:picMk id="2" creationId="{6C0EF1A7-7E81-B827-6897-95429DAB0F23}"/>
          </ac:picMkLst>
        </pc:picChg>
      </pc:sldChg>
      <pc:sldChg chg="addSp modSp modNotes">
        <pc:chgData name="Kerri Cunningham" userId="5ca8a513-eaf1-4adc-9d18-6db7e5361089" providerId="ADAL" clId="{23605A24-B542-47D4-AFE4-AA665A2DB60E}" dt="2022-10-27T20:58:38.176" v="18"/>
        <pc:sldMkLst>
          <pc:docMk/>
          <pc:sldMk cId="0" sldId="269"/>
        </pc:sldMkLst>
        <pc:picChg chg="add mod">
          <ac:chgData name="Kerri Cunningham" userId="5ca8a513-eaf1-4adc-9d18-6db7e5361089" providerId="ADAL" clId="{23605A24-B542-47D4-AFE4-AA665A2DB60E}" dt="2022-10-27T20:58:38.176" v="18"/>
          <ac:picMkLst>
            <pc:docMk/>
            <pc:sldMk cId="0" sldId="269"/>
            <ac:picMk id="2" creationId="{43B011D6-203A-0991-4CC3-2A3461A2F89C}"/>
          </ac:picMkLst>
        </pc:picChg>
      </pc:sldChg>
      <pc:sldChg chg="addSp modSp modNotes">
        <pc:chgData name="Kerri Cunningham" userId="5ca8a513-eaf1-4adc-9d18-6db7e5361089" providerId="ADAL" clId="{23605A24-B542-47D4-AFE4-AA665A2DB60E}" dt="2022-10-27T20:58:40.753" v="19"/>
        <pc:sldMkLst>
          <pc:docMk/>
          <pc:sldMk cId="0" sldId="270"/>
        </pc:sldMkLst>
        <pc:picChg chg="add mod">
          <ac:chgData name="Kerri Cunningham" userId="5ca8a513-eaf1-4adc-9d18-6db7e5361089" providerId="ADAL" clId="{23605A24-B542-47D4-AFE4-AA665A2DB60E}" dt="2022-10-27T20:58:40.753" v="19"/>
          <ac:picMkLst>
            <pc:docMk/>
            <pc:sldMk cId="0" sldId="270"/>
            <ac:picMk id="2" creationId="{9CFE06D5-070A-0DF1-29F1-4153E265BCB9}"/>
          </ac:picMkLst>
        </pc:picChg>
      </pc:sldChg>
      <pc:sldChg chg="addSp modSp modNotes">
        <pc:chgData name="Kerri Cunningham" userId="5ca8a513-eaf1-4adc-9d18-6db7e5361089" providerId="ADAL" clId="{23605A24-B542-47D4-AFE4-AA665A2DB60E}" dt="2022-10-27T20:58:42.938" v="20"/>
        <pc:sldMkLst>
          <pc:docMk/>
          <pc:sldMk cId="0" sldId="271"/>
        </pc:sldMkLst>
        <pc:picChg chg="add mod">
          <ac:chgData name="Kerri Cunningham" userId="5ca8a513-eaf1-4adc-9d18-6db7e5361089" providerId="ADAL" clId="{23605A24-B542-47D4-AFE4-AA665A2DB60E}" dt="2022-10-27T20:58:42.938" v="20"/>
          <ac:picMkLst>
            <pc:docMk/>
            <pc:sldMk cId="0" sldId="271"/>
            <ac:picMk id="2" creationId="{462ACF80-B4D8-78F6-DA6D-00C8174C33D3}"/>
          </ac:picMkLst>
        </pc:picChg>
      </pc:sldChg>
      <pc:sldChg chg="addSp modSp modNotes">
        <pc:chgData name="Kerri Cunningham" userId="5ca8a513-eaf1-4adc-9d18-6db7e5361089" providerId="ADAL" clId="{23605A24-B542-47D4-AFE4-AA665A2DB60E}" dt="2022-10-27T20:58:44.390" v="21"/>
        <pc:sldMkLst>
          <pc:docMk/>
          <pc:sldMk cId="0" sldId="272"/>
        </pc:sldMkLst>
        <pc:picChg chg="add mod">
          <ac:chgData name="Kerri Cunningham" userId="5ca8a513-eaf1-4adc-9d18-6db7e5361089" providerId="ADAL" clId="{23605A24-B542-47D4-AFE4-AA665A2DB60E}" dt="2022-10-27T20:58:44.390" v="21"/>
          <ac:picMkLst>
            <pc:docMk/>
            <pc:sldMk cId="0" sldId="272"/>
            <ac:picMk id="2" creationId="{BAB9F07C-0F69-4384-F51A-7548DA7CC751}"/>
          </ac:picMkLst>
        </pc:picChg>
      </pc:sldChg>
      <pc:sldChg chg="addSp modSp modNotes">
        <pc:chgData name="Kerri Cunningham" userId="5ca8a513-eaf1-4adc-9d18-6db7e5361089" providerId="ADAL" clId="{23605A24-B542-47D4-AFE4-AA665A2DB60E}" dt="2022-10-27T20:58:45.901" v="22"/>
        <pc:sldMkLst>
          <pc:docMk/>
          <pc:sldMk cId="0" sldId="273"/>
        </pc:sldMkLst>
        <pc:picChg chg="add mod">
          <ac:chgData name="Kerri Cunningham" userId="5ca8a513-eaf1-4adc-9d18-6db7e5361089" providerId="ADAL" clId="{23605A24-B542-47D4-AFE4-AA665A2DB60E}" dt="2022-10-27T20:58:45.901" v="22"/>
          <ac:picMkLst>
            <pc:docMk/>
            <pc:sldMk cId="0" sldId="273"/>
            <ac:picMk id="2" creationId="{45124737-8AA9-7FDD-A982-5F5D57A0DD19}"/>
          </ac:picMkLst>
        </pc:picChg>
      </pc:sldChg>
      <pc:sldChg chg="addSp modSp modNotes">
        <pc:chgData name="Kerri Cunningham" userId="5ca8a513-eaf1-4adc-9d18-6db7e5361089" providerId="ADAL" clId="{23605A24-B542-47D4-AFE4-AA665A2DB60E}" dt="2022-10-27T20:58:47.844" v="23"/>
        <pc:sldMkLst>
          <pc:docMk/>
          <pc:sldMk cId="0" sldId="274"/>
        </pc:sldMkLst>
        <pc:picChg chg="add mod">
          <ac:chgData name="Kerri Cunningham" userId="5ca8a513-eaf1-4adc-9d18-6db7e5361089" providerId="ADAL" clId="{23605A24-B542-47D4-AFE4-AA665A2DB60E}" dt="2022-10-27T20:58:47.844" v="23"/>
          <ac:picMkLst>
            <pc:docMk/>
            <pc:sldMk cId="0" sldId="274"/>
            <ac:picMk id="2" creationId="{371DA28E-E8BF-10A4-9913-A60AD9221135}"/>
          </ac:picMkLst>
        </pc:picChg>
      </pc:sldChg>
      <pc:sldChg chg="del">
        <pc:chgData name="Kerri Cunningham" userId="5ca8a513-eaf1-4adc-9d18-6db7e5361089" providerId="ADAL" clId="{23605A24-B542-47D4-AFE4-AA665A2DB60E}" dt="2022-10-27T20:58:52.255" v="24" actId="47"/>
        <pc:sldMkLst>
          <pc:docMk/>
          <pc:sldMk cId="1921457356" sldId="275"/>
        </pc:sldMkLst>
      </pc:sldChg>
      <pc:sldChg chg="del">
        <pc:chgData name="Kerri Cunningham" userId="5ca8a513-eaf1-4adc-9d18-6db7e5361089" providerId="ADAL" clId="{23605A24-B542-47D4-AFE4-AA665A2DB60E}" dt="2022-10-27T20:58:55.500" v="25" actId="47"/>
        <pc:sldMkLst>
          <pc:docMk/>
          <pc:sldMk cId="0" sldId="276"/>
        </pc:sldMkLst>
      </pc:sldChg>
      <pc:sldMasterChg chg="delSldLayout">
        <pc:chgData name="Kerri Cunningham" userId="5ca8a513-eaf1-4adc-9d18-6db7e5361089" providerId="ADAL" clId="{23605A24-B542-47D4-AFE4-AA665A2DB60E}" dt="2022-10-27T20:58:55.500" v="25" actId="47"/>
        <pc:sldMasterMkLst>
          <pc:docMk/>
          <pc:sldMasterMk cId="0" sldId="2147483675"/>
        </pc:sldMasterMkLst>
        <pc:sldLayoutChg chg="del">
          <pc:chgData name="Kerri Cunningham" userId="5ca8a513-eaf1-4adc-9d18-6db7e5361089" providerId="ADAL" clId="{23605A24-B542-47D4-AFE4-AA665A2DB60E}" dt="2022-10-27T20:58:52.255" v="24" actId="47"/>
          <pc:sldLayoutMkLst>
            <pc:docMk/>
            <pc:sldMasterMk cId="0" sldId="2147483675"/>
            <pc:sldLayoutMk cId="0" sldId="2147483661"/>
          </pc:sldLayoutMkLst>
        </pc:sldLayoutChg>
        <pc:sldLayoutChg chg="del">
          <pc:chgData name="Kerri Cunningham" userId="5ca8a513-eaf1-4adc-9d18-6db7e5361089" providerId="ADAL" clId="{23605A24-B542-47D4-AFE4-AA665A2DB60E}" dt="2022-10-27T20:58:55.500" v="25" actId="47"/>
          <pc:sldLayoutMkLst>
            <pc:docMk/>
            <pc:sldMasterMk cId="0" sldId="2147483675"/>
            <pc:sldLayoutMk cId="0" sldId="2147483662"/>
          </pc:sldLayoutMkLst>
        </pc:sldLayoutChg>
      </pc:sldMasterChg>
    </pc:docChg>
  </pc:docChgLst>
  <pc:docChgLst>
    <pc:chgData name="Kerri Cunningham" userId="5ca8a513-eaf1-4adc-9d18-6db7e5361089" providerId="ADAL" clId="{9C492702-34DF-4EA4-B016-9B07FD0AE41D}"/>
    <pc:docChg chg="undo custSel addSld delSld modSld sldOrd">
      <pc:chgData name="Kerri Cunningham" userId="5ca8a513-eaf1-4adc-9d18-6db7e5361089" providerId="ADAL" clId="{9C492702-34DF-4EA4-B016-9B07FD0AE41D}" dt="2022-11-09T21:03:03.954" v="3715" actId="962"/>
      <pc:docMkLst>
        <pc:docMk/>
      </pc:docMkLst>
      <pc:sldChg chg="addSp modSp mod">
        <pc:chgData name="Kerri Cunningham" userId="5ca8a513-eaf1-4adc-9d18-6db7e5361089" providerId="ADAL" clId="{9C492702-34DF-4EA4-B016-9B07FD0AE41D}" dt="2022-11-01T06:05:40.856" v="3689" actId="20577"/>
        <pc:sldMkLst>
          <pc:docMk/>
          <pc:sldMk cId="0" sldId="256"/>
        </pc:sldMkLst>
        <pc:spChg chg="add mod">
          <ac:chgData name="Kerri Cunningham" userId="5ca8a513-eaf1-4adc-9d18-6db7e5361089" providerId="ADAL" clId="{9C492702-34DF-4EA4-B016-9B07FD0AE41D}" dt="2022-11-01T05:01:15.661" v="3589" actId="207"/>
          <ac:spMkLst>
            <pc:docMk/>
            <pc:sldMk cId="0" sldId="256"/>
            <ac:spMk id="3" creationId="{D633A2EC-4DFE-CB40-45C4-473218F4A805}"/>
          </ac:spMkLst>
        </pc:spChg>
        <pc:spChg chg="mod">
          <ac:chgData name="Kerri Cunningham" userId="5ca8a513-eaf1-4adc-9d18-6db7e5361089" providerId="ADAL" clId="{9C492702-34DF-4EA4-B016-9B07FD0AE41D}" dt="2022-11-01T06:05:40.856" v="3689" actId="20577"/>
          <ac:spMkLst>
            <pc:docMk/>
            <pc:sldMk cId="0" sldId="256"/>
            <ac:spMk id="670" creationId="{00000000-0000-0000-0000-000000000000}"/>
          </ac:spMkLst>
        </pc:spChg>
        <pc:spChg chg="mod">
          <ac:chgData name="Kerri Cunningham" userId="5ca8a513-eaf1-4adc-9d18-6db7e5361089" providerId="ADAL" clId="{9C492702-34DF-4EA4-B016-9B07FD0AE41D}" dt="2022-11-01T02:48:49.923" v="180" actId="14100"/>
          <ac:spMkLst>
            <pc:docMk/>
            <pc:sldMk cId="0" sldId="256"/>
            <ac:spMk id="671" creationId="{00000000-0000-0000-0000-000000000000}"/>
          </ac:spMkLst>
        </pc:spChg>
      </pc:sldChg>
      <pc:sldChg chg="addSp delSp modSp mod">
        <pc:chgData name="Kerri Cunningham" userId="5ca8a513-eaf1-4adc-9d18-6db7e5361089" providerId="ADAL" clId="{9C492702-34DF-4EA4-B016-9B07FD0AE41D}" dt="2022-11-01T05:01:21.331" v="3590" actId="207"/>
        <pc:sldMkLst>
          <pc:docMk/>
          <pc:sldMk cId="0" sldId="257"/>
        </pc:sldMkLst>
        <pc:spChg chg="add del mod">
          <ac:chgData name="Kerri Cunningham" userId="5ca8a513-eaf1-4adc-9d18-6db7e5361089" providerId="ADAL" clId="{9C492702-34DF-4EA4-B016-9B07FD0AE41D}" dt="2022-11-01T02:59:07.965" v="182" actId="478"/>
          <ac:spMkLst>
            <pc:docMk/>
            <pc:sldMk cId="0" sldId="257"/>
            <ac:spMk id="4" creationId="{49D30C92-838A-B78C-9BED-105B0D2DD1CF}"/>
          </ac:spMkLst>
        </pc:spChg>
        <pc:spChg chg="del">
          <ac:chgData name="Kerri Cunningham" userId="5ca8a513-eaf1-4adc-9d18-6db7e5361089" providerId="ADAL" clId="{9C492702-34DF-4EA4-B016-9B07FD0AE41D}" dt="2022-11-01T02:59:06.558" v="181" actId="478"/>
          <ac:spMkLst>
            <pc:docMk/>
            <pc:sldMk cId="0" sldId="257"/>
            <ac:spMk id="676" creationId="{00000000-0000-0000-0000-000000000000}"/>
          </ac:spMkLst>
        </pc:spChg>
        <pc:spChg chg="mod">
          <ac:chgData name="Kerri Cunningham" userId="5ca8a513-eaf1-4adc-9d18-6db7e5361089" providerId="ADAL" clId="{9C492702-34DF-4EA4-B016-9B07FD0AE41D}" dt="2022-11-01T05:01:21.331" v="3590" actId="207"/>
          <ac:spMkLst>
            <pc:docMk/>
            <pc:sldMk cId="0" sldId="257"/>
            <ac:spMk id="677" creationId="{00000000-0000-0000-0000-000000000000}"/>
          </ac:spMkLst>
        </pc:spChg>
        <pc:picChg chg="add del mod">
          <ac:chgData name="Kerri Cunningham" userId="5ca8a513-eaf1-4adc-9d18-6db7e5361089" providerId="ADAL" clId="{9C492702-34DF-4EA4-B016-9B07FD0AE41D}" dt="2022-11-01T03:08:21.442" v="686" actId="21"/>
          <ac:picMkLst>
            <pc:docMk/>
            <pc:sldMk cId="0" sldId="257"/>
            <ac:picMk id="6" creationId="{691A306C-F62C-29F6-1D2A-34EC999F4B06}"/>
          </ac:picMkLst>
        </pc:picChg>
        <pc:picChg chg="add mod">
          <ac:chgData name="Kerri Cunningham" userId="5ca8a513-eaf1-4adc-9d18-6db7e5361089" providerId="ADAL" clId="{9C492702-34DF-4EA4-B016-9B07FD0AE41D}" dt="2022-11-01T03:44:57.701" v="2731" actId="1076"/>
          <ac:picMkLst>
            <pc:docMk/>
            <pc:sldMk cId="0" sldId="257"/>
            <ac:picMk id="8" creationId="{C2F1B62F-5885-D60B-84FD-66EACB3A9BD4}"/>
          </ac:picMkLst>
        </pc:picChg>
      </pc:sldChg>
      <pc:sldChg chg="addSp delSp modSp del mod modClrScheme chgLayout">
        <pc:chgData name="Kerri Cunningham" userId="5ca8a513-eaf1-4adc-9d18-6db7e5361089" providerId="ADAL" clId="{9C492702-34DF-4EA4-B016-9B07FD0AE41D}" dt="2022-11-01T05:59:21.412" v="3680" actId="47"/>
        <pc:sldMkLst>
          <pc:docMk/>
          <pc:sldMk cId="0" sldId="258"/>
        </pc:sldMkLst>
        <pc:spChg chg="add del mod">
          <ac:chgData name="Kerri Cunningham" userId="5ca8a513-eaf1-4adc-9d18-6db7e5361089" providerId="ADAL" clId="{9C492702-34DF-4EA4-B016-9B07FD0AE41D}" dt="2022-11-01T04:59:03.445" v="3565" actId="478"/>
          <ac:spMkLst>
            <pc:docMk/>
            <pc:sldMk cId="0" sldId="258"/>
            <ac:spMk id="4" creationId="{16917397-09D1-D0BC-F64F-12710E2438FE}"/>
          </ac:spMkLst>
        </pc:spChg>
        <pc:spChg chg="add del mod">
          <ac:chgData name="Kerri Cunningham" userId="5ca8a513-eaf1-4adc-9d18-6db7e5361089" providerId="ADAL" clId="{9C492702-34DF-4EA4-B016-9B07FD0AE41D}" dt="2022-11-01T04:59:07.375" v="3567" actId="478"/>
          <ac:spMkLst>
            <pc:docMk/>
            <pc:sldMk cId="0" sldId="258"/>
            <ac:spMk id="6" creationId="{956C70CF-CFCC-3841-06BD-B5C34C1B577E}"/>
          </ac:spMkLst>
        </pc:spChg>
        <pc:spChg chg="add del mod">
          <ac:chgData name="Kerri Cunningham" userId="5ca8a513-eaf1-4adc-9d18-6db7e5361089" providerId="ADAL" clId="{9C492702-34DF-4EA4-B016-9B07FD0AE41D}" dt="2022-11-01T04:59:10.251" v="3569" actId="478"/>
          <ac:spMkLst>
            <pc:docMk/>
            <pc:sldMk cId="0" sldId="258"/>
            <ac:spMk id="8" creationId="{46863758-64FD-BFFE-7445-C2FD5BF14CDB}"/>
          </ac:spMkLst>
        </pc:spChg>
        <pc:spChg chg="add del mod">
          <ac:chgData name="Kerri Cunningham" userId="5ca8a513-eaf1-4adc-9d18-6db7e5361089" providerId="ADAL" clId="{9C492702-34DF-4EA4-B016-9B07FD0AE41D}" dt="2022-11-01T04:59:21.980" v="3573" actId="478"/>
          <ac:spMkLst>
            <pc:docMk/>
            <pc:sldMk cId="0" sldId="258"/>
            <ac:spMk id="10" creationId="{67189C29-D147-703A-8A10-30BB66F6D932}"/>
          </ac:spMkLst>
        </pc:spChg>
        <pc:spChg chg="add del mod">
          <ac:chgData name="Kerri Cunningham" userId="5ca8a513-eaf1-4adc-9d18-6db7e5361089" providerId="ADAL" clId="{9C492702-34DF-4EA4-B016-9B07FD0AE41D}" dt="2022-11-01T04:59:28.027" v="3575" actId="478"/>
          <ac:spMkLst>
            <pc:docMk/>
            <pc:sldMk cId="0" sldId="258"/>
            <ac:spMk id="12" creationId="{D1C7F6B7-7CAE-44C1-D35D-89FAFF597B7A}"/>
          </ac:spMkLst>
        </pc:spChg>
        <pc:spChg chg="add del mod">
          <ac:chgData name="Kerri Cunningham" userId="5ca8a513-eaf1-4adc-9d18-6db7e5361089" providerId="ADAL" clId="{9C492702-34DF-4EA4-B016-9B07FD0AE41D}" dt="2022-11-01T04:59:42.754" v="3580" actId="478"/>
          <ac:spMkLst>
            <pc:docMk/>
            <pc:sldMk cId="0" sldId="258"/>
            <ac:spMk id="14" creationId="{01A19CD7-F1F7-016C-8994-317B0DF8A194}"/>
          </ac:spMkLst>
        </pc:spChg>
        <pc:spChg chg="add del mod">
          <ac:chgData name="Kerri Cunningham" userId="5ca8a513-eaf1-4adc-9d18-6db7e5361089" providerId="ADAL" clId="{9C492702-34DF-4EA4-B016-9B07FD0AE41D}" dt="2022-11-01T04:59:50.047" v="3582" actId="478"/>
          <ac:spMkLst>
            <pc:docMk/>
            <pc:sldMk cId="0" sldId="258"/>
            <ac:spMk id="16" creationId="{D723D0FA-9A1B-E3A9-3F89-C19B0B595AEA}"/>
          </ac:spMkLst>
        </pc:spChg>
        <pc:spChg chg="mod">
          <ac:chgData name="Kerri Cunningham" userId="5ca8a513-eaf1-4adc-9d18-6db7e5361089" providerId="ADAL" clId="{9C492702-34DF-4EA4-B016-9B07FD0AE41D}" dt="2022-11-01T04:59:16.824" v="3571" actId="1076"/>
          <ac:spMkLst>
            <pc:docMk/>
            <pc:sldMk cId="0" sldId="258"/>
            <ac:spMk id="682" creationId="{00000000-0000-0000-0000-000000000000}"/>
          </ac:spMkLst>
        </pc:spChg>
        <pc:spChg chg="mod">
          <ac:chgData name="Kerri Cunningham" userId="5ca8a513-eaf1-4adc-9d18-6db7e5361089" providerId="ADAL" clId="{9C492702-34DF-4EA4-B016-9B07FD0AE41D}" dt="2022-11-01T04:59:39.018" v="3578" actId="1076"/>
          <ac:spMkLst>
            <pc:docMk/>
            <pc:sldMk cId="0" sldId="258"/>
            <ac:spMk id="683" creationId="{00000000-0000-0000-0000-000000000000}"/>
          </ac:spMkLst>
        </pc:spChg>
        <pc:spChg chg="del">
          <ac:chgData name="Kerri Cunningham" userId="5ca8a513-eaf1-4adc-9d18-6db7e5361089" providerId="ADAL" clId="{9C492702-34DF-4EA4-B016-9B07FD0AE41D}" dt="2022-11-01T04:59:00.587" v="3563" actId="478"/>
          <ac:spMkLst>
            <pc:docMk/>
            <pc:sldMk cId="0" sldId="258"/>
            <ac:spMk id="684" creationId="{00000000-0000-0000-0000-000000000000}"/>
          </ac:spMkLst>
        </pc:spChg>
        <pc:spChg chg="del mod ord">
          <ac:chgData name="Kerri Cunningham" userId="5ca8a513-eaf1-4adc-9d18-6db7e5361089" providerId="ADAL" clId="{9C492702-34DF-4EA4-B016-9B07FD0AE41D}" dt="2022-11-01T04:59:04.841" v="3566" actId="478"/>
          <ac:spMkLst>
            <pc:docMk/>
            <pc:sldMk cId="0" sldId="258"/>
            <ac:spMk id="685" creationId="{00000000-0000-0000-0000-000000000000}"/>
          </ac:spMkLst>
        </pc:spChg>
        <pc:spChg chg="del mod ord">
          <ac:chgData name="Kerri Cunningham" userId="5ca8a513-eaf1-4adc-9d18-6db7e5361089" providerId="ADAL" clId="{9C492702-34DF-4EA4-B016-9B07FD0AE41D}" dt="2022-11-01T04:59:02.973" v="3564" actId="478"/>
          <ac:spMkLst>
            <pc:docMk/>
            <pc:sldMk cId="0" sldId="258"/>
            <ac:spMk id="686" creationId="{00000000-0000-0000-0000-000000000000}"/>
          </ac:spMkLst>
        </pc:spChg>
        <pc:spChg chg="del mod ord">
          <ac:chgData name="Kerri Cunningham" userId="5ca8a513-eaf1-4adc-9d18-6db7e5361089" providerId="ADAL" clId="{9C492702-34DF-4EA4-B016-9B07FD0AE41D}" dt="2022-11-01T04:59:08.487" v="3568" actId="478"/>
          <ac:spMkLst>
            <pc:docMk/>
            <pc:sldMk cId="0" sldId="258"/>
            <ac:spMk id="687" creationId="{00000000-0000-0000-0000-000000000000}"/>
          </ac:spMkLst>
        </pc:spChg>
        <pc:spChg chg="del mod ord">
          <ac:chgData name="Kerri Cunningham" userId="5ca8a513-eaf1-4adc-9d18-6db7e5361089" providerId="ADAL" clId="{9C492702-34DF-4EA4-B016-9B07FD0AE41D}" dt="2022-11-01T04:59:25.710" v="3574" actId="478"/>
          <ac:spMkLst>
            <pc:docMk/>
            <pc:sldMk cId="0" sldId="258"/>
            <ac:spMk id="688" creationId="{00000000-0000-0000-0000-000000000000}"/>
          </ac:spMkLst>
        </pc:spChg>
        <pc:spChg chg="del mod ord">
          <ac:chgData name="Kerri Cunningham" userId="5ca8a513-eaf1-4adc-9d18-6db7e5361089" providerId="ADAL" clId="{9C492702-34DF-4EA4-B016-9B07FD0AE41D}" dt="2022-11-01T04:59:20.046" v="3572" actId="478"/>
          <ac:spMkLst>
            <pc:docMk/>
            <pc:sldMk cId="0" sldId="258"/>
            <ac:spMk id="689" creationId="{00000000-0000-0000-0000-000000000000}"/>
          </ac:spMkLst>
        </pc:spChg>
        <pc:spChg chg="mod ord">
          <ac:chgData name="Kerri Cunningham" userId="5ca8a513-eaf1-4adc-9d18-6db7e5361089" providerId="ADAL" clId="{9C492702-34DF-4EA4-B016-9B07FD0AE41D}" dt="2022-11-01T04:59:35.629" v="3577" actId="14100"/>
          <ac:spMkLst>
            <pc:docMk/>
            <pc:sldMk cId="0" sldId="258"/>
            <ac:spMk id="690" creationId="{00000000-0000-0000-0000-000000000000}"/>
          </ac:spMkLst>
        </pc:spChg>
        <pc:spChg chg="del mod ord">
          <ac:chgData name="Kerri Cunningham" userId="5ca8a513-eaf1-4adc-9d18-6db7e5361089" providerId="ADAL" clId="{9C492702-34DF-4EA4-B016-9B07FD0AE41D}" dt="2022-11-01T04:59:46.818" v="3581" actId="478"/>
          <ac:spMkLst>
            <pc:docMk/>
            <pc:sldMk cId="0" sldId="258"/>
            <ac:spMk id="691" creationId="{00000000-0000-0000-0000-000000000000}"/>
          </ac:spMkLst>
        </pc:spChg>
        <pc:spChg chg="del mod ord">
          <ac:chgData name="Kerri Cunningham" userId="5ca8a513-eaf1-4adc-9d18-6db7e5361089" providerId="ADAL" clId="{9C492702-34DF-4EA4-B016-9B07FD0AE41D}" dt="2022-11-01T04:59:40.947" v="3579" actId="478"/>
          <ac:spMkLst>
            <pc:docMk/>
            <pc:sldMk cId="0" sldId="258"/>
            <ac:spMk id="692" creationId="{00000000-0000-0000-0000-000000000000}"/>
          </ac:spMkLst>
        </pc:spChg>
        <pc:spChg chg="mod ord">
          <ac:chgData name="Kerri Cunningham" userId="5ca8a513-eaf1-4adc-9d18-6db7e5361089" providerId="ADAL" clId="{9C492702-34DF-4EA4-B016-9B07FD0AE41D}" dt="2022-11-01T04:59:56.049" v="3584" actId="14100"/>
          <ac:spMkLst>
            <pc:docMk/>
            <pc:sldMk cId="0" sldId="258"/>
            <ac:spMk id="693" creationId="{00000000-0000-0000-0000-000000000000}"/>
          </ac:spMkLst>
        </pc:spChg>
        <pc:spChg chg="mod ord">
          <ac:chgData name="Kerri Cunningham" userId="5ca8a513-eaf1-4adc-9d18-6db7e5361089" providerId="ADAL" clId="{9C492702-34DF-4EA4-B016-9B07FD0AE41D}" dt="2022-11-01T04:58:57.720" v="3562" actId="700"/>
          <ac:spMkLst>
            <pc:docMk/>
            <pc:sldMk cId="0" sldId="258"/>
            <ac:spMk id="694" creationId="{00000000-0000-0000-0000-000000000000}"/>
          </ac:spMkLst>
        </pc:spChg>
      </pc:sldChg>
      <pc:sldChg chg="addSp delSp modSp mod ord">
        <pc:chgData name="Kerri Cunningham" userId="5ca8a513-eaf1-4adc-9d18-6db7e5361089" providerId="ADAL" clId="{9C492702-34DF-4EA4-B016-9B07FD0AE41D}" dt="2022-11-01T05:01:41.992" v="3595" actId="1076"/>
        <pc:sldMkLst>
          <pc:docMk/>
          <pc:sldMk cId="0" sldId="259"/>
        </pc:sldMkLst>
        <pc:spChg chg="mod">
          <ac:chgData name="Kerri Cunningham" userId="5ca8a513-eaf1-4adc-9d18-6db7e5361089" providerId="ADAL" clId="{9C492702-34DF-4EA4-B016-9B07FD0AE41D}" dt="2022-11-01T05:01:41.992" v="3595" actId="1076"/>
          <ac:spMkLst>
            <pc:docMk/>
            <pc:sldMk cId="0" sldId="259"/>
            <ac:spMk id="699" creationId="{00000000-0000-0000-0000-000000000000}"/>
          </ac:spMkLst>
        </pc:spChg>
        <pc:spChg chg="mod">
          <ac:chgData name="Kerri Cunningham" userId="5ca8a513-eaf1-4adc-9d18-6db7e5361089" providerId="ADAL" clId="{9C492702-34DF-4EA4-B016-9B07FD0AE41D}" dt="2022-11-01T05:01:38.357" v="3594" actId="1076"/>
          <ac:spMkLst>
            <pc:docMk/>
            <pc:sldMk cId="0" sldId="259"/>
            <ac:spMk id="700" creationId="{00000000-0000-0000-0000-000000000000}"/>
          </ac:spMkLst>
        </pc:spChg>
        <pc:graphicFrameChg chg="add mod modGraphic">
          <ac:chgData name="Kerri Cunningham" userId="5ca8a513-eaf1-4adc-9d18-6db7e5361089" providerId="ADAL" clId="{9C492702-34DF-4EA4-B016-9B07FD0AE41D}" dt="2022-11-01T03:44:33.321" v="2730" actId="1076"/>
          <ac:graphicFrameMkLst>
            <pc:docMk/>
            <pc:sldMk cId="0" sldId="259"/>
            <ac:graphicFrameMk id="3" creationId="{907D1EC2-7E82-D46C-0474-7B0098A10ED1}"/>
          </ac:graphicFrameMkLst>
        </pc:graphicFrameChg>
        <pc:picChg chg="add mod">
          <ac:chgData name="Kerri Cunningham" userId="5ca8a513-eaf1-4adc-9d18-6db7e5361089" providerId="ADAL" clId="{9C492702-34DF-4EA4-B016-9B07FD0AE41D}" dt="2022-11-01T03:45:06.673" v="2732" actId="1076"/>
          <ac:picMkLst>
            <pc:docMk/>
            <pc:sldMk cId="0" sldId="259"/>
            <ac:picMk id="4" creationId="{6CFABEDC-C972-0B3D-835F-BC57458A0948}"/>
          </ac:picMkLst>
        </pc:picChg>
        <pc:picChg chg="del">
          <ac:chgData name="Kerri Cunningham" userId="5ca8a513-eaf1-4adc-9d18-6db7e5361089" providerId="ADAL" clId="{9C492702-34DF-4EA4-B016-9B07FD0AE41D}" dt="2022-11-01T03:02:54.690" v="441" actId="478"/>
          <ac:picMkLst>
            <pc:docMk/>
            <pc:sldMk cId="0" sldId="259"/>
            <ac:picMk id="701" creationId="{00000000-0000-0000-0000-000000000000}"/>
          </ac:picMkLst>
        </pc:picChg>
      </pc:sldChg>
      <pc:sldChg chg="addSp delSp modSp add del mod ord modClrScheme chgLayout">
        <pc:chgData name="Kerri Cunningham" userId="5ca8a513-eaf1-4adc-9d18-6db7e5361089" providerId="ADAL" clId="{9C492702-34DF-4EA4-B016-9B07FD0AE41D}" dt="2022-11-01T04:57:23.482" v="3418" actId="47"/>
        <pc:sldMkLst>
          <pc:docMk/>
          <pc:sldMk cId="0" sldId="260"/>
        </pc:sldMkLst>
        <pc:spChg chg="add del mod">
          <ac:chgData name="Kerri Cunningham" userId="5ca8a513-eaf1-4adc-9d18-6db7e5361089" providerId="ADAL" clId="{9C492702-34DF-4EA4-B016-9B07FD0AE41D}" dt="2022-11-01T04:57:13.790" v="3415"/>
          <ac:spMkLst>
            <pc:docMk/>
            <pc:sldMk cId="0" sldId="260"/>
            <ac:spMk id="3" creationId="{FE58EBD8-32B4-262A-EC2B-4CE9011E24C9}"/>
          </ac:spMkLst>
        </pc:spChg>
        <pc:spChg chg="add del mod">
          <ac:chgData name="Kerri Cunningham" userId="5ca8a513-eaf1-4adc-9d18-6db7e5361089" providerId="ADAL" clId="{9C492702-34DF-4EA4-B016-9B07FD0AE41D}" dt="2022-11-01T04:57:15.062" v="3416"/>
          <ac:spMkLst>
            <pc:docMk/>
            <pc:sldMk cId="0" sldId="260"/>
            <ac:spMk id="4" creationId="{7AA7CB44-0124-8E9F-E539-966A9D3BC693}"/>
          </ac:spMkLst>
        </pc:spChg>
        <pc:spChg chg="mod ord">
          <ac:chgData name="Kerri Cunningham" userId="5ca8a513-eaf1-4adc-9d18-6db7e5361089" providerId="ADAL" clId="{9C492702-34DF-4EA4-B016-9B07FD0AE41D}" dt="2022-11-01T04:57:17.355" v="3417" actId="700"/>
          <ac:spMkLst>
            <pc:docMk/>
            <pc:sldMk cId="0" sldId="260"/>
            <ac:spMk id="706"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07"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08"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09"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10"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18"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19"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0"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1"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2"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3"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4" creationId="{00000000-0000-0000-0000-000000000000}"/>
          </ac:spMkLst>
        </pc:spChg>
        <pc:spChg chg="mod ord">
          <ac:chgData name="Kerri Cunningham" userId="5ca8a513-eaf1-4adc-9d18-6db7e5361089" providerId="ADAL" clId="{9C492702-34DF-4EA4-B016-9B07FD0AE41D}" dt="2022-11-01T04:57:17.355" v="3417" actId="700"/>
          <ac:spMkLst>
            <pc:docMk/>
            <pc:sldMk cId="0" sldId="260"/>
            <ac:spMk id="725" creationId="{00000000-0000-0000-0000-000000000000}"/>
          </ac:spMkLst>
        </pc:spChg>
        <pc:cxnChg chg="mod">
          <ac:chgData name="Kerri Cunningham" userId="5ca8a513-eaf1-4adc-9d18-6db7e5361089" providerId="ADAL" clId="{9C492702-34DF-4EA4-B016-9B07FD0AE41D}" dt="2022-11-01T04:57:17.355" v="3417" actId="700"/>
          <ac:cxnSpMkLst>
            <pc:docMk/>
            <pc:sldMk cId="0" sldId="260"/>
            <ac:cxnSpMk id="711"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2"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3"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4"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5"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6" creationId="{00000000-0000-0000-0000-000000000000}"/>
          </ac:cxnSpMkLst>
        </pc:cxnChg>
        <pc:cxnChg chg="mod">
          <ac:chgData name="Kerri Cunningham" userId="5ca8a513-eaf1-4adc-9d18-6db7e5361089" providerId="ADAL" clId="{9C492702-34DF-4EA4-B016-9B07FD0AE41D}" dt="2022-11-01T04:57:17.355" v="3417" actId="700"/>
          <ac:cxnSpMkLst>
            <pc:docMk/>
            <pc:sldMk cId="0" sldId="260"/>
            <ac:cxnSpMk id="717" creationId="{00000000-0000-0000-0000-000000000000}"/>
          </ac:cxnSpMkLst>
        </pc:cxnChg>
      </pc:sldChg>
      <pc:sldChg chg="modSp mod ord">
        <pc:chgData name="Kerri Cunningham" userId="5ca8a513-eaf1-4adc-9d18-6db7e5361089" providerId="ADAL" clId="{9C492702-34DF-4EA4-B016-9B07FD0AE41D}" dt="2022-11-01T04:00:00.949" v="2829" actId="14100"/>
        <pc:sldMkLst>
          <pc:docMk/>
          <pc:sldMk cId="0" sldId="261"/>
        </pc:sldMkLst>
        <pc:spChg chg="mod">
          <ac:chgData name="Kerri Cunningham" userId="5ca8a513-eaf1-4adc-9d18-6db7e5361089" providerId="ADAL" clId="{9C492702-34DF-4EA4-B016-9B07FD0AE41D}" dt="2022-11-01T04:00:00.949" v="2829" actId="14100"/>
          <ac:spMkLst>
            <pc:docMk/>
            <pc:sldMk cId="0" sldId="261"/>
            <ac:spMk id="730" creationId="{00000000-0000-0000-0000-000000000000}"/>
          </ac:spMkLst>
        </pc:spChg>
        <pc:spChg chg="mod">
          <ac:chgData name="Kerri Cunningham" userId="5ca8a513-eaf1-4adc-9d18-6db7e5361089" providerId="ADAL" clId="{9C492702-34DF-4EA4-B016-9B07FD0AE41D}" dt="2022-11-01T03:51:17.262" v="2739" actId="14100"/>
          <ac:spMkLst>
            <pc:docMk/>
            <pc:sldMk cId="0" sldId="261"/>
            <ac:spMk id="731" creationId="{00000000-0000-0000-0000-000000000000}"/>
          </ac:spMkLst>
        </pc:spChg>
        <pc:spChg chg="mod">
          <ac:chgData name="Kerri Cunningham" userId="5ca8a513-eaf1-4adc-9d18-6db7e5361089" providerId="ADAL" clId="{9C492702-34DF-4EA4-B016-9B07FD0AE41D}" dt="2022-11-01T03:59:47.486" v="2828" actId="14100"/>
          <ac:spMkLst>
            <pc:docMk/>
            <pc:sldMk cId="0" sldId="261"/>
            <ac:spMk id="732" creationId="{00000000-0000-0000-0000-000000000000}"/>
          </ac:spMkLst>
        </pc:spChg>
        <pc:spChg chg="mod">
          <ac:chgData name="Kerri Cunningham" userId="5ca8a513-eaf1-4adc-9d18-6db7e5361089" providerId="ADAL" clId="{9C492702-34DF-4EA4-B016-9B07FD0AE41D}" dt="2022-11-01T03:59:18.578" v="2822" actId="14100"/>
          <ac:spMkLst>
            <pc:docMk/>
            <pc:sldMk cId="0" sldId="261"/>
            <ac:spMk id="733" creationId="{00000000-0000-0000-0000-000000000000}"/>
          </ac:spMkLst>
        </pc:spChg>
        <pc:spChg chg="mod">
          <ac:chgData name="Kerri Cunningham" userId="5ca8a513-eaf1-4adc-9d18-6db7e5361089" providerId="ADAL" clId="{9C492702-34DF-4EA4-B016-9B07FD0AE41D}" dt="2022-11-01T03:31:01.429" v="1959" actId="1076"/>
          <ac:spMkLst>
            <pc:docMk/>
            <pc:sldMk cId="0" sldId="261"/>
            <ac:spMk id="734" creationId="{00000000-0000-0000-0000-000000000000}"/>
          </ac:spMkLst>
        </pc:spChg>
        <pc:spChg chg="mod">
          <ac:chgData name="Kerri Cunningham" userId="5ca8a513-eaf1-4adc-9d18-6db7e5361089" providerId="ADAL" clId="{9C492702-34DF-4EA4-B016-9B07FD0AE41D}" dt="2022-11-01T03:56:49.204" v="2801" actId="20577"/>
          <ac:spMkLst>
            <pc:docMk/>
            <pc:sldMk cId="0" sldId="261"/>
            <ac:spMk id="735" creationId="{00000000-0000-0000-0000-000000000000}"/>
          </ac:spMkLst>
        </pc:spChg>
        <pc:spChg chg="mod">
          <ac:chgData name="Kerri Cunningham" userId="5ca8a513-eaf1-4adc-9d18-6db7e5361089" providerId="ADAL" clId="{9C492702-34DF-4EA4-B016-9B07FD0AE41D}" dt="2022-11-01T03:31:20.189" v="1960" actId="1076"/>
          <ac:spMkLst>
            <pc:docMk/>
            <pc:sldMk cId="0" sldId="261"/>
            <ac:spMk id="736" creationId="{00000000-0000-0000-0000-000000000000}"/>
          </ac:spMkLst>
        </pc:spChg>
        <pc:spChg chg="mod">
          <ac:chgData name="Kerri Cunningham" userId="5ca8a513-eaf1-4adc-9d18-6db7e5361089" providerId="ADAL" clId="{9C492702-34DF-4EA4-B016-9B07FD0AE41D}" dt="2022-11-01T03:56:53.209" v="2804" actId="20577"/>
          <ac:spMkLst>
            <pc:docMk/>
            <pc:sldMk cId="0" sldId="261"/>
            <ac:spMk id="737" creationId="{00000000-0000-0000-0000-000000000000}"/>
          </ac:spMkLst>
        </pc:spChg>
        <pc:spChg chg="mod">
          <ac:chgData name="Kerri Cunningham" userId="5ca8a513-eaf1-4adc-9d18-6db7e5361089" providerId="ADAL" clId="{9C492702-34DF-4EA4-B016-9B07FD0AE41D}" dt="2022-11-01T03:54:30.156" v="2755" actId="1076"/>
          <ac:spMkLst>
            <pc:docMk/>
            <pc:sldMk cId="0" sldId="261"/>
            <ac:spMk id="738" creationId="{00000000-0000-0000-0000-000000000000}"/>
          </ac:spMkLst>
        </pc:spChg>
        <pc:spChg chg="mod">
          <ac:chgData name="Kerri Cunningham" userId="5ca8a513-eaf1-4adc-9d18-6db7e5361089" providerId="ADAL" clId="{9C492702-34DF-4EA4-B016-9B07FD0AE41D}" dt="2022-11-01T03:56:57.755" v="2807" actId="20577"/>
          <ac:spMkLst>
            <pc:docMk/>
            <pc:sldMk cId="0" sldId="261"/>
            <ac:spMk id="739" creationId="{00000000-0000-0000-0000-000000000000}"/>
          </ac:spMkLst>
        </pc:spChg>
        <pc:spChg chg="mod">
          <ac:chgData name="Kerri Cunningham" userId="5ca8a513-eaf1-4adc-9d18-6db7e5361089" providerId="ADAL" clId="{9C492702-34DF-4EA4-B016-9B07FD0AE41D}" dt="2022-11-01T03:59:02.486" v="2819" actId="1076"/>
          <ac:spMkLst>
            <pc:docMk/>
            <pc:sldMk cId="0" sldId="261"/>
            <ac:spMk id="740" creationId="{00000000-0000-0000-0000-000000000000}"/>
          </ac:spMkLst>
        </pc:spChg>
        <pc:spChg chg="mod">
          <ac:chgData name="Kerri Cunningham" userId="5ca8a513-eaf1-4adc-9d18-6db7e5361089" providerId="ADAL" clId="{9C492702-34DF-4EA4-B016-9B07FD0AE41D}" dt="2022-11-01T03:59:34.567" v="2827" actId="20577"/>
          <ac:spMkLst>
            <pc:docMk/>
            <pc:sldMk cId="0" sldId="261"/>
            <ac:spMk id="741" creationId="{00000000-0000-0000-0000-000000000000}"/>
          </ac:spMkLst>
        </pc:spChg>
        <pc:spChg chg="mod">
          <ac:chgData name="Kerri Cunningham" userId="5ca8a513-eaf1-4adc-9d18-6db7e5361089" providerId="ADAL" clId="{9C492702-34DF-4EA4-B016-9B07FD0AE41D}" dt="2022-11-01T03:29:08.605" v="1784"/>
          <ac:spMkLst>
            <pc:docMk/>
            <pc:sldMk cId="0" sldId="261"/>
            <ac:spMk id="742" creationId="{00000000-0000-0000-0000-000000000000}"/>
          </ac:spMkLst>
        </pc:spChg>
        <pc:spChg chg="mod">
          <ac:chgData name="Kerri Cunningham" userId="5ca8a513-eaf1-4adc-9d18-6db7e5361089" providerId="ADAL" clId="{9C492702-34DF-4EA4-B016-9B07FD0AE41D}" dt="2022-11-01T03:32:58.139" v="2131" actId="1076"/>
          <ac:spMkLst>
            <pc:docMk/>
            <pc:sldMk cId="0" sldId="261"/>
            <ac:spMk id="746" creationId="{00000000-0000-0000-0000-000000000000}"/>
          </ac:spMkLst>
        </pc:spChg>
        <pc:grpChg chg="mod">
          <ac:chgData name="Kerri Cunningham" userId="5ca8a513-eaf1-4adc-9d18-6db7e5361089" providerId="ADAL" clId="{9C492702-34DF-4EA4-B016-9B07FD0AE41D}" dt="2022-11-01T03:31:58.769" v="2019" actId="1076"/>
          <ac:grpSpMkLst>
            <pc:docMk/>
            <pc:sldMk cId="0" sldId="261"/>
            <ac:grpSpMk id="743" creationId="{00000000-0000-0000-0000-000000000000}"/>
          </ac:grpSpMkLst>
        </pc:grpChg>
        <pc:grpChg chg="mod">
          <ac:chgData name="Kerri Cunningham" userId="5ca8a513-eaf1-4adc-9d18-6db7e5361089" providerId="ADAL" clId="{9C492702-34DF-4EA4-B016-9B07FD0AE41D}" dt="2022-11-01T03:59:09.643" v="2821" actId="1076"/>
          <ac:grpSpMkLst>
            <pc:docMk/>
            <pc:sldMk cId="0" sldId="261"/>
            <ac:grpSpMk id="747" creationId="{00000000-0000-0000-0000-000000000000}"/>
          </ac:grpSpMkLst>
        </pc:grpChg>
        <pc:grpChg chg="mod">
          <ac:chgData name="Kerri Cunningham" userId="5ca8a513-eaf1-4adc-9d18-6db7e5361089" providerId="ADAL" clId="{9C492702-34DF-4EA4-B016-9B07FD0AE41D}" dt="2022-11-01T03:32:11.866" v="2024" actId="1076"/>
          <ac:grpSpMkLst>
            <pc:docMk/>
            <pc:sldMk cId="0" sldId="261"/>
            <ac:grpSpMk id="755" creationId="{00000000-0000-0000-0000-000000000000}"/>
          </ac:grpSpMkLst>
        </pc:grpChg>
      </pc:sldChg>
      <pc:sldChg chg="addSp delSp modSp mod ord">
        <pc:chgData name="Kerri Cunningham" userId="5ca8a513-eaf1-4adc-9d18-6db7e5361089" providerId="ADAL" clId="{9C492702-34DF-4EA4-B016-9B07FD0AE41D}" dt="2022-11-09T21:03:03.954" v="3715" actId="962"/>
        <pc:sldMkLst>
          <pc:docMk/>
          <pc:sldMk cId="0" sldId="262"/>
        </pc:sldMkLst>
        <pc:spChg chg="add del mod">
          <ac:chgData name="Kerri Cunningham" userId="5ca8a513-eaf1-4adc-9d18-6db7e5361089" providerId="ADAL" clId="{9C492702-34DF-4EA4-B016-9B07FD0AE41D}" dt="2022-11-01T03:07:38.351" v="667" actId="478"/>
          <ac:spMkLst>
            <pc:docMk/>
            <pc:sldMk cId="0" sldId="262"/>
            <ac:spMk id="4" creationId="{17D2D2DE-7C6A-EC67-49CD-C989B38A4ED8}"/>
          </ac:spMkLst>
        </pc:spChg>
        <pc:spChg chg="add del mod">
          <ac:chgData name="Kerri Cunningham" userId="5ca8a513-eaf1-4adc-9d18-6db7e5361089" providerId="ADAL" clId="{9C492702-34DF-4EA4-B016-9B07FD0AE41D}" dt="2022-11-01T03:07:43.070" v="669" actId="478"/>
          <ac:spMkLst>
            <pc:docMk/>
            <pc:sldMk cId="0" sldId="262"/>
            <ac:spMk id="6" creationId="{4C1E955B-AE1A-C0C0-737C-52FE15C216CD}"/>
          </ac:spMkLst>
        </pc:spChg>
        <pc:spChg chg="add del mod">
          <ac:chgData name="Kerri Cunningham" userId="5ca8a513-eaf1-4adc-9d18-6db7e5361089" providerId="ADAL" clId="{9C492702-34DF-4EA4-B016-9B07FD0AE41D}" dt="2022-11-01T03:07:45.866" v="671" actId="478"/>
          <ac:spMkLst>
            <pc:docMk/>
            <pc:sldMk cId="0" sldId="262"/>
            <ac:spMk id="8" creationId="{C0F397DE-926B-6B12-6698-CF37DBFA091D}"/>
          </ac:spMkLst>
        </pc:spChg>
        <pc:spChg chg="add del mod">
          <ac:chgData name="Kerri Cunningham" userId="5ca8a513-eaf1-4adc-9d18-6db7e5361089" providerId="ADAL" clId="{9C492702-34DF-4EA4-B016-9B07FD0AE41D}" dt="2022-11-01T03:07:48.366" v="673" actId="478"/>
          <ac:spMkLst>
            <pc:docMk/>
            <pc:sldMk cId="0" sldId="262"/>
            <ac:spMk id="10" creationId="{C577127F-D9BA-F50C-85D3-D4FE2A216724}"/>
          </ac:spMkLst>
        </pc:spChg>
        <pc:spChg chg="add del mod">
          <ac:chgData name="Kerri Cunningham" userId="5ca8a513-eaf1-4adc-9d18-6db7e5361089" providerId="ADAL" clId="{9C492702-34DF-4EA4-B016-9B07FD0AE41D}" dt="2022-11-01T03:07:51.205" v="675" actId="478"/>
          <ac:spMkLst>
            <pc:docMk/>
            <pc:sldMk cId="0" sldId="262"/>
            <ac:spMk id="12" creationId="{0AF3E68F-395A-CBA8-8386-AA6FFB50BD45}"/>
          </ac:spMkLst>
        </pc:spChg>
        <pc:spChg chg="mod">
          <ac:chgData name="Kerri Cunningham" userId="5ca8a513-eaf1-4adc-9d18-6db7e5361089" providerId="ADAL" clId="{9C492702-34DF-4EA4-B016-9B07FD0AE41D}" dt="2022-11-01T03:08:25.377" v="687" actId="1076"/>
          <ac:spMkLst>
            <pc:docMk/>
            <pc:sldMk cId="0" sldId="262"/>
            <ac:spMk id="765" creationId="{00000000-0000-0000-0000-000000000000}"/>
          </ac:spMkLst>
        </pc:spChg>
        <pc:spChg chg="mod">
          <ac:chgData name="Kerri Cunningham" userId="5ca8a513-eaf1-4adc-9d18-6db7e5361089" providerId="ADAL" clId="{9C492702-34DF-4EA4-B016-9B07FD0AE41D}" dt="2022-11-01T05:02:17.830" v="3597" actId="207"/>
          <ac:spMkLst>
            <pc:docMk/>
            <pc:sldMk cId="0" sldId="262"/>
            <ac:spMk id="766" creationId="{00000000-0000-0000-0000-000000000000}"/>
          </ac:spMkLst>
        </pc:spChg>
        <pc:spChg chg="del">
          <ac:chgData name="Kerri Cunningham" userId="5ca8a513-eaf1-4adc-9d18-6db7e5361089" providerId="ADAL" clId="{9C492702-34DF-4EA4-B016-9B07FD0AE41D}" dt="2022-11-01T03:07:35.950" v="666" actId="478"/>
          <ac:spMkLst>
            <pc:docMk/>
            <pc:sldMk cId="0" sldId="262"/>
            <ac:spMk id="767" creationId="{00000000-0000-0000-0000-000000000000}"/>
          </ac:spMkLst>
        </pc:spChg>
        <pc:spChg chg="del">
          <ac:chgData name="Kerri Cunningham" userId="5ca8a513-eaf1-4adc-9d18-6db7e5361089" providerId="ADAL" clId="{9C492702-34DF-4EA4-B016-9B07FD0AE41D}" dt="2022-11-01T03:07:40.315" v="668" actId="478"/>
          <ac:spMkLst>
            <pc:docMk/>
            <pc:sldMk cId="0" sldId="262"/>
            <ac:spMk id="768" creationId="{00000000-0000-0000-0000-000000000000}"/>
          </ac:spMkLst>
        </pc:spChg>
        <pc:spChg chg="del">
          <ac:chgData name="Kerri Cunningham" userId="5ca8a513-eaf1-4adc-9d18-6db7e5361089" providerId="ADAL" clId="{9C492702-34DF-4EA4-B016-9B07FD0AE41D}" dt="2022-11-01T03:07:45.154" v="670" actId="478"/>
          <ac:spMkLst>
            <pc:docMk/>
            <pc:sldMk cId="0" sldId="262"/>
            <ac:spMk id="769" creationId="{00000000-0000-0000-0000-000000000000}"/>
          </ac:spMkLst>
        </pc:spChg>
        <pc:spChg chg="del">
          <ac:chgData name="Kerri Cunningham" userId="5ca8a513-eaf1-4adc-9d18-6db7e5361089" providerId="ADAL" clId="{9C492702-34DF-4EA4-B016-9B07FD0AE41D}" dt="2022-11-01T03:07:47.713" v="672" actId="478"/>
          <ac:spMkLst>
            <pc:docMk/>
            <pc:sldMk cId="0" sldId="262"/>
            <ac:spMk id="770" creationId="{00000000-0000-0000-0000-000000000000}"/>
          </ac:spMkLst>
        </pc:spChg>
        <pc:spChg chg="del">
          <ac:chgData name="Kerri Cunningham" userId="5ca8a513-eaf1-4adc-9d18-6db7e5361089" providerId="ADAL" clId="{9C492702-34DF-4EA4-B016-9B07FD0AE41D}" dt="2022-11-01T03:07:50.554" v="674" actId="478"/>
          <ac:spMkLst>
            <pc:docMk/>
            <pc:sldMk cId="0" sldId="262"/>
            <ac:spMk id="771" creationId="{00000000-0000-0000-0000-000000000000}"/>
          </ac:spMkLst>
        </pc:spChg>
        <pc:picChg chg="add mod">
          <ac:chgData name="Kerri Cunningham" userId="5ca8a513-eaf1-4adc-9d18-6db7e5361089" providerId="ADAL" clId="{9C492702-34DF-4EA4-B016-9B07FD0AE41D}" dt="2022-11-09T21:03:03.954" v="3715" actId="962"/>
          <ac:picMkLst>
            <pc:docMk/>
            <pc:sldMk cId="0" sldId="262"/>
            <ac:picMk id="4" creationId="{68F663DA-0CBE-A18F-ADB8-59608293F2EE}"/>
          </ac:picMkLst>
        </pc:picChg>
        <pc:picChg chg="add del mod">
          <ac:chgData name="Kerri Cunningham" userId="5ca8a513-eaf1-4adc-9d18-6db7e5361089" providerId="ADAL" clId="{9C492702-34DF-4EA4-B016-9B07FD0AE41D}" dt="2022-11-01T03:12:22.830" v="997" actId="21"/>
          <ac:picMkLst>
            <pc:docMk/>
            <pc:sldMk cId="0" sldId="262"/>
            <ac:picMk id="13" creationId="{6FEFE7E2-E7C0-2CCB-169A-94990362DE90}"/>
          </ac:picMkLst>
        </pc:picChg>
        <pc:picChg chg="add del mod">
          <ac:chgData name="Kerri Cunningham" userId="5ca8a513-eaf1-4adc-9d18-6db7e5361089" providerId="ADAL" clId="{9C492702-34DF-4EA4-B016-9B07FD0AE41D}" dt="2022-11-01T03:22:10.022" v="1243" actId="478"/>
          <ac:picMkLst>
            <pc:docMk/>
            <pc:sldMk cId="0" sldId="262"/>
            <ac:picMk id="15" creationId="{08C1968A-B4EA-D731-AFA4-3D0D1CF56410}"/>
          </ac:picMkLst>
        </pc:picChg>
        <pc:picChg chg="add del mod">
          <ac:chgData name="Kerri Cunningham" userId="5ca8a513-eaf1-4adc-9d18-6db7e5361089" providerId="ADAL" clId="{9C492702-34DF-4EA4-B016-9B07FD0AE41D}" dt="2022-11-09T21:02:54.432" v="3707" actId="478"/>
          <ac:picMkLst>
            <pc:docMk/>
            <pc:sldMk cId="0" sldId="262"/>
            <ac:picMk id="17" creationId="{8F1C8CD2-65FF-913C-2074-1439068EFC16}"/>
          </ac:picMkLst>
        </pc:picChg>
      </pc:sldChg>
      <pc:sldChg chg="modSp mod ord">
        <pc:chgData name="Kerri Cunningham" userId="5ca8a513-eaf1-4adc-9d18-6db7e5361089" providerId="ADAL" clId="{9C492702-34DF-4EA4-B016-9B07FD0AE41D}" dt="2022-11-01T13:40:44.248" v="3706" actId="20577"/>
        <pc:sldMkLst>
          <pc:docMk/>
          <pc:sldMk cId="0" sldId="263"/>
        </pc:sldMkLst>
        <pc:spChg chg="mod">
          <ac:chgData name="Kerri Cunningham" userId="5ca8a513-eaf1-4adc-9d18-6db7e5361089" providerId="ADAL" clId="{9C492702-34DF-4EA4-B016-9B07FD0AE41D}" dt="2022-11-01T04:02:39.356" v="3097" actId="1076"/>
          <ac:spMkLst>
            <pc:docMk/>
            <pc:sldMk cId="0" sldId="263"/>
            <ac:spMk id="776" creationId="{00000000-0000-0000-0000-000000000000}"/>
          </ac:spMkLst>
        </pc:spChg>
        <pc:spChg chg="mod">
          <ac:chgData name="Kerri Cunningham" userId="5ca8a513-eaf1-4adc-9d18-6db7e5361089" providerId="ADAL" clId="{9C492702-34DF-4EA4-B016-9B07FD0AE41D}" dt="2022-11-01T13:40:44.248" v="3706" actId="20577"/>
          <ac:spMkLst>
            <pc:docMk/>
            <pc:sldMk cId="0" sldId="263"/>
            <ac:spMk id="777" creationId="{00000000-0000-0000-0000-000000000000}"/>
          </ac:spMkLst>
        </pc:spChg>
        <pc:picChg chg="mod">
          <ac:chgData name="Kerri Cunningham" userId="5ca8a513-eaf1-4adc-9d18-6db7e5361089" providerId="ADAL" clId="{9C492702-34DF-4EA4-B016-9B07FD0AE41D}" dt="2022-11-01T04:02:42.168" v="3098" actId="1076"/>
          <ac:picMkLst>
            <pc:docMk/>
            <pc:sldMk cId="0" sldId="263"/>
            <ac:picMk id="778" creationId="{00000000-0000-0000-0000-000000000000}"/>
          </ac:picMkLst>
        </pc:picChg>
      </pc:sldChg>
      <pc:sldChg chg="addSp delSp modSp mod ord">
        <pc:chgData name="Kerri Cunningham" userId="5ca8a513-eaf1-4adc-9d18-6db7e5361089" providerId="ADAL" clId="{9C492702-34DF-4EA4-B016-9B07FD0AE41D}" dt="2022-11-01T03:28:10.524" v="1751" actId="20577"/>
        <pc:sldMkLst>
          <pc:docMk/>
          <pc:sldMk cId="0" sldId="264"/>
        </pc:sldMkLst>
        <pc:spChg chg="add del mod">
          <ac:chgData name="Kerri Cunningham" userId="5ca8a513-eaf1-4adc-9d18-6db7e5361089" providerId="ADAL" clId="{9C492702-34DF-4EA4-B016-9B07FD0AE41D}" dt="2022-11-01T03:25:15.369" v="1257" actId="478"/>
          <ac:spMkLst>
            <pc:docMk/>
            <pc:sldMk cId="0" sldId="264"/>
            <ac:spMk id="4" creationId="{4FE0E446-52B7-04D3-4C45-F2EB460CD1B5}"/>
          </ac:spMkLst>
        </pc:spChg>
        <pc:spChg chg="mod">
          <ac:chgData name="Kerri Cunningham" userId="5ca8a513-eaf1-4adc-9d18-6db7e5361089" providerId="ADAL" clId="{9C492702-34DF-4EA4-B016-9B07FD0AE41D}" dt="2022-11-01T03:28:10.524" v="1751" actId="20577"/>
          <ac:spMkLst>
            <pc:docMk/>
            <pc:sldMk cId="0" sldId="264"/>
            <ac:spMk id="783" creationId="{00000000-0000-0000-0000-000000000000}"/>
          </ac:spMkLst>
        </pc:spChg>
        <pc:spChg chg="del">
          <ac:chgData name="Kerri Cunningham" userId="5ca8a513-eaf1-4adc-9d18-6db7e5361089" providerId="ADAL" clId="{9C492702-34DF-4EA4-B016-9B07FD0AE41D}" dt="2022-11-01T03:25:12.637" v="1256" actId="478"/>
          <ac:spMkLst>
            <pc:docMk/>
            <pc:sldMk cId="0" sldId="264"/>
            <ac:spMk id="784" creationId="{00000000-0000-0000-0000-000000000000}"/>
          </ac:spMkLst>
        </pc:spChg>
        <pc:picChg chg="add mod">
          <ac:chgData name="Kerri Cunningham" userId="5ca8a513-eaf1-4adc-9d18-6db7e5361089" providerId="ADAL" clId="{9C492702-34DF-4EA4-B016-9B07FD0AE41D}" dt="2022-11-01T03:25:21.547" v="1262" actId="1076"/>
          <ac:picMkLst>
            <pc:docMk/>
            <pc:sldMk cId="0" sldId="264"/>
            <ac:picMk id="6" creationId="{1DB88892-8DEE-7755-B88B-6002A448B922}"/>
          </ac:picMkLst>
        </pc:picChg>
      </pc:sldChg>
      <pc:sldChg chg="addSp delSp modSp mod ord modClrScheme chgLayout">
        <pc:chgData name="Kerri Cunningham" userId="5ca8a513-eaf1-4adc-9d18-6db7e5361089" providerId="ADAL" clId="{9C492702-34DF-4EA4-B016-9B07FD0AE41D}" dt="2022-11-01T13:25:15.479" v="3691" actId="20577"/>
        <pc:sldMkLst>
          <pc:docMk/>
          <pc:sldMk cId="0" sldId="265"/>
        </pc:sldMkLst>
        <pc:spChg chg="add del mod">
          <ac:chgData name="Kerri Cunningham" userId="5ca8a513-eaf1-4adc-9d18-6db7e5361089" providerId="ADAL" clId="{9C492702-34DF-4EA4-B016-9B07FD0AE41D}" dt="2022-11-01T03:34:36.752" v="2138" actId="478"/>
          <ac:spMkLst>
            <pc:docMk/>
            <pc:sldMk cId="0" sldId="265"/>
            <ac:spMk id="4" creationId="{4A1CCF42-E3AE-036B-6C33-039241890EAF}"/>
          </ac:spMkLst>
        </pc:spChg>
        <pc:spChg chg="add del mod">
          <ac:chgData name="Kerri Cunningham" userId="5ca8a513-eaf1-4adc-9d18-6db7e5361089" providerId="ADAL" clId="{9C492702-34DF-4EA4-B016-9B07FD0AE41D}" dt="2022-11-01T03:34:49.709" v="2142" actId="478"/>
          <ac:spMkLst>
            <pc:docMk/>
            <pc:sldMk cId="0" sldId="265"/>
            <ac:spMk id="6" creationId="{D40A483B-7CDD-2927-0662-6466D6664B80}"/>
          </ac:spMkLst>
        </pc:spChg>
        <pc:spChg chg="mod ord">
          <ac:chgData name="Kerri Cunningham" userId="5ca8a513-eaf1-4adc-9d18-6db7e5361089" providerId="ADAL" clId="{9C492702-34DF-4EA4-B016-9B07FD0AE41D}" dt="2022-11-01T13:25:15.479" v="3691" actId="20577"/>
          <ac:spMkLst>
            <pc:docMk/>
            <pc:sldMk cId="0" sldId="265"/>
            <ac:spMk id="789" creationId="{00000000-0000-0000-0000-000000000000}"/>
          </ac:spMkLst>
        </pc:spChg>
        <pc:spChg chg="del">
          <ac:chgData name="Kerri Cunningham" userId="5ca8a513-eaf1-4adc-9d18-6db7e5361089" providerId="ADAL" clId="{9C492702-34DF-4EA4-B016-9B07FD0AE41D}" dt="2022-11-01T03:34:46.017" v="2141" actId="478"/>
          <ac:spMkLst>
            <pc:docMk/>
            <pc:sldMk cId="0" sldId="265"/>
            <ac:spMk id="790" creationId="{00000000-0000-0000-0000-000000000000}"/>
          </ac:spMkLst>
        </pc:spChg>
        <pc:spChg chg="del">
          <ac:chgData name="Kerri Cunningham" userId="5ca8a513-eaf1-4adc-9d18-6db7e5361089" providerId="ADAL" clId="{9C492702-34DF-4EA4-B016-9B07FD0AE41D}" dt="2022-11-01T03:34:35.085" v="2137" actId="478"/>
          <ac:spMkLst>
            <pc:docMk/>
            <pc:sldMk cId="0" sldId="265"/>
            <ac:spMk id="801" creationId="{00000000-0000-0000-0000-000000000000}"/>
          </ac:spMkLst>
        </pc:spChg>
      </pc:sldChg>
      <pc:sldChg chg="addSp delSp modSp mod ord">
        <pc:chgData name="Kerri Cunningham" userId="5ca8a513-eaf1-4adc-9d18-6db7e5361089" providerId="ADAL" clId="{9C492702-34DF-4EA4-B016-9B07FD0AE41D}" dt="2022-11-01T05:59:12.035" v="3679" actId="1076"/>
        <pc:sldMkLst>
          <pc:docMk/>
          <pc:sldMk cId="0" sldId="266"/>
        </pc:sldMkLst>
        <pc:spChg chg="add mod">
          <ac:chgData name="Kerri Cunningham" userId="5ca8a513-eaf1-4adc-9d18-6db7e5361089" providerId="ADAL" clId="{9C492702-34DF-4EA4-B016-9B07FD0AE41D}" dt="2022-11-01T05:59:09.304" v="3678" actId="207"/>
          <ac:spMkLst>
            <pc:docMk/>
            <pc:sldMk cId="0" sldId="266"/>
            <ac:spMk id="3" creationId="{09814102-7572-CAA4-08FC-6D6442D64658}"/>
          </ac:spMkLst>
        </pc:spChg>
        <pc:spChg chg="mod">
          <ac:chgData name="Kerri Cunningham" userId="5ca8a513-eaf1-4adc-9d18-6db7e5361089" providerId="ADAL" clId="{9C492702-34DF-4EA4-B016-9B07FD0AE41D}" dt="2022-11-01T05:59:12.035" v="3679" actId="1076"/>
          <ac:spMkLst>
            <pc:docMk/>
            <pc:sldMk cId="0" sldId="266"/>
            <ac:spMk id="806" creationId="{00000000-0000-0000-0000-000000000000}"/>
          </ac:spMkLst>
        </pc:spChg>
        <pc:graphicFrameChg chg="del">
          <ac:chgData name="Kerri Cunningham" userId="5ca8a513-eaf1-4adc-9d18-6db7e5361089" providerId="ADAL" clId="{9C492702-34DF-4EA4-B016-9B07FD0AE41D}" dt="2022-11-01T04:57:28.939" v="3419" actId="478"/>
          <ac:graphicFrameMkLst>
            <pc:docMk/>
            <pc:sldMk cId="0" sldId="266"/>
            <ac:graphicFrameMk id="807" creationId="{00000000-0000-0000-0000-000000000000}"/>
          </ac:graphicFrameMkLst>
        </pc:graphicFrameChg>
      </pc:sldChg>
      <pc:sldChg chg="del ord">
        <pc:chgData name="Kerri Cunningham" userId="5ca8a513-eaf1-4adc-9d18-6db7e5361089" providerId="ADAL" clId="{9C492702-34DF-4EA4-B016-9B07FD0AE41D}" dt="2022-11-01T04:56:32.181" v="3405" actId="47"/>
        <pc:sldMkLst>
          <pc:docMk/>
          <pc:sldMk cId="0" sldId="267"/>
        </pc:sldMkLst>
      </pc:sldChg>
      <pc:sldChg chg="del">
        <pc:chgData name="Kerri Cunningham" userId="5ca8a513-eaf1-4adc-9d18-6db7e5361089" providerId="ADAL" clId="{9C492702-34DF-4EA4-B016-9B07FD0AE41D}" dt="2022-11-01T04:56:37.197" v="3408" actId="47"/>
        <pc:sldMkLst>
          <pc:docMk/>
          <pc:sldMk cId="0" sldId="268"/>
        </pc:sldMkLst>
      </pc:sldChg>
      <pc:sldChg chg="del">
        <pc:chgData name="Kerri Cunningham" userId="5ca8a513-eaf1-4adc-9d18-6db7e5361089" providerId="ADAL" clId="{9C492702-34DF-4EA4-B016-9B07FD0AE41D}" dt="2022-11-01T04:56:37.783" v="3409" actId="47"/>
        <pc:sldMkLst>
          <pc:docMk/>
          <pc:sldMk cId="0" sldId="269"/>
        </pc:sldMkLst>
      </pc:sldChg>
      <pc:sldChg chg="addSp delSp modSp mod ord">
        <pc:chgData name="Kerri Cunningham" userId="5ca8a513-eaf1-4adc-9d18-6db7e5361089" providerId="ADAL" clId="{9C492702-34DF-4EA4-B016-9B07FD0AE41D}" dt="2022-11-01T04:08:55.611" v="3404" actId="207"/>
        <pc:sldMkLst>
          <pc:docMk/>
          <pc:sldMk cId="0" sldId="270"/>
        </pc:sldMkLst>
        <pc:spChg chg="add del mod">
          <ac:chgData name="Kerri Cunningham" userId="5ca8a513-eaf1-4adc-9d18-6db7e5361089" providerId="ADAL" clId="{9C492702-34DF-4EA4-B016-9B07FD0AE41D}" dt="2022-11-01T04:06:46.127" v="3211" actId="478"/>
          <ac:spMkLst>
            <pc:docMk/>
            <pc:sldMk cId="0" sldId="270"/>
            <ac:spMk id="4" creationId="{3AB56F85-D026-FC2A-47CF-84CA25CB36C2}"/>
          </ac:spMkLst>
        </pc:spChg>
        <pc:spChg chg="add del mod">
          <ac:chgData name="Kerri Cunningham" userId="5ca8a513-eaf1-4adc-9d18-6db7e5361089" providerId="ADAL" clId="{9C492702-34DF-4EA4-B016-9B07FD0AE41D}" dt="2022-11-01T04:06:52.087" v="3213" actId="478"/>
          <ac:spMkLst>
            <pc:docMk/>
            <pc:sldMk cId="0" sldId="270"/>
            <ac:spMk id="6" creationId="{35647EBE-0181-6E0C-ACB4-08B9AC892D38}"/>
          </ac:spMkLst>
        </pc:spChg>
        <pc:spChg chg="add del mod">
          <ac:chgData name="Kerri Cunningham" userId="5ca8a513-eaf1-4adc-9d18-6db7e5361089" providerId="ADAL" clId="{9C492702-34DF-4EA4-B016-9B07FD0AE41D}" dt="2022-11-01T04:06:55.616" v="3216" actId="478"/>
          <ac:spMkLst>
            <pc:docMk/>
            <pc:sldMk cId="0" sldId="270"/>
            <ac:spMk id="8" creationId="{CA435968-8163-ADE8-8513-8ACA5667DDA5}"/>
          </ac:spMkLst>
        </pc:spChg>
        <pc:spChg chg="add del mod">
          <ac:chgData name="Kerri Cunningham" userId="5ca8a513-eaf1-4adc-9d18-6db7e5361089" providerId="ADAL" clId="{9C492702-34DF-4EA4-B016-9B07FD0AE41D}" dt="2022-11-01T04:07:10.901" v="3226" actId="478"/>
          <ac:spMkLst>
            <pc:docMk/>
            <pc:sldMk cId="0" sldId="270"/>
            <ac:spMk id="12" creationId="{078A6F8A-D997-8A0B-48A2-5C28AA5F6950}"/>
          </ac:spMkLst>
        </pc:spChg>
        <pc:spChg chg="del">
          <ac:chgData name="Kerri Cunningham" userId="5ca8a513-eaf1-4adc-9d18-6db7e5361089" providerId="ADAL" clId="{9C492702-34DF-4EA4-B016-9B07FD0AE41D}" dt="2022-11-01T04:06:52.629" v="3214" actId="478"/>
          <ac:spMkLst>
            <pc:docMk/>
            <pc:sldMk cId="0" sldId="270"/>
            <ac:spMk id="903" creationId="{00000000-0000-0000-0000-000000000000}"/>
          </ac:spMkLst>
        </pc:spChg>
        <pc:spChg chg="mod">
          <ac:chgData name="Kerri Cunningham" userId="5ca8a513-eaf1-4adc-9d18-6db7e5361089" providerId="ADAL" clId="{9C492702-34DF-4EA4-B016-9B07FD0AE41D}" dt="2022-11-01T04:07:28.163" v="3230" actId="1076"/>
          <ac:spMkLst>
            <pc:docMk/>
            <pc:sldMk cId="0" sldId="270"/>
            <ac:spMk id="904" creationId="{00000000-0000-0000-0000-000000000000}"/>
          </ac:spMkLst>
        </pc:spChg>
        <pc:spChg chg="del">
          <ac:chgData name="Kerri Cunningham" userId="5ca8a513-eaf1-4adc-9d18-6db7e5361089" providerId="ADAL" clId="{9C492702-34DF-4EA4-B016-9B07FD0AE41D}" dt="2022-11-01T04:06:44.106" v="3210" actId="478"/>
          <ac:spMkLst>
            <pc:docMk/>
            <pc:sldMk cId="0" sldId="270"/>
            <ac:spMk id="905" creationId="{00000000-0000-0000-0000-000000000000}"/>
          </ac:spMkLst>
        </pc:spChg>
        <pc:spChg chg="mod">
          <ac:chgData name="Kerri Cunningham" userId="5ca8a513-eaf1-4adc-9d18-6db7e5361089" providerId="ADAL" clId="{9C492702-34DF-4EA4-B016-9B07FD0AE41D}" dt="2022-11-01T04:08:55.611" v="3404" actId="207"/>
          <ac:spMkLst>
            <pc:docMk/>
            <pc:sldMk cId="0" sldId="270"/>
            <ac:spMk id="906" creationId="{00000000-0000-0000-0000-000000000000}"/>
          </ac:spMkLst>
        </pc:spChg>
        <pc:spChg chg="del">
          <ac:chgData name="Kerri Cunningham" userId="5ca8a513-eaf1-4adc-9d18-6db7e5361089" providerId="ADAL" clId="{9C492702-34DF-4EA4-B016-9B07FD0AE41D}" dt="2022-11-01T04:06:51.470" v="3212" actId="478"/>
          <ac:spMkLst>
            <pc:docMk/>
            <pc:sldMk cId="0" sldId="270"/>
            <ac:spMk id="907" creationId="{00000000-0000-0000-0000-000000000000}"/>
          </ac:spMkLst>
        </pc:spChg>
        <pc:spChg chg="del">
          <ac:chgData name="Kerri Cunningham" userId="5ca8a513-eaf1-4adc-9d18-6db7e5361089" providerId="ADAL" clId="{9C492702-34DF-4EA4-B016-9B07FD0AE41D}" dt="2022-11-01T04:07:10.437" v="3225" actId="478"/>
          <ac:spMkLst>
            <pc:docMk/>
            <pc:sldMk cId="0" sldId="270"/>
            <ac:spMk id="908" creationId="{00000000-0000-0000-0000-000000000000}"/>
          </ac:spMkLst>
        </pc:spChg>
        <pc:spChg chg="del">
          <ac:chgData name="Kerri Cunningham" userId="5ca8a513-eaf1-4adc-9d18-6db7e5361089" providerId="ADAL" clId="{9C492702-34DF-4EA4-B016-9B07FD0AE41D}" dt="2022-11-01T04:06:54.944" v="3215" actId="478"/>
          <ac:spMkLst>
            <pc:docMk/>
            <pc:sldMk cId="0" sldId="270"/>
            <ac:spMk id="909" creationId="{00000000-0000-0000-0000-000000000000}"/>
          </ac:spMkLst>
        </pc:spChg>
        <pc:picChg chg="add mod">
          <ac:chgData name="Kerri Cunningham" userId="5ca8a513-eaf1-4adc-9d18-6db7e5361089" providerId="ADAL" clId="{9C492702-34DF-4EA4-B016-9B07FD0AE41D}" dt="2022-11-01T04:07:16.280" v="3227" actId="1076"/>
          <ac:picMkLst>
            <pc:docMk/>
            <pc:sldMk cId="0" sldId="270"/>
            <ac:picMk id="10" creationId="{234EAB28-8984-99FA-3B64-F00D59595D7A}"/>
          </ac:picMkLst>
        </pc:picChg>
      </pc:sldChg>
      <pc:sldChg chg="del">
        <pc:chgData name="Kerri Cunningham" userId="5ca8a513-eaf1-4adc-9d18-6db7e5361089" providerId="ADAL" clId="{9C492702-34DF-4EA4-B016-9B07FD0AE41D}" dt="2022-11-01T04:56:38.786" v="3410" actId="47"/>
        <pc:sldMkLst>
          <pc:docMk/>
          <pc:sldMk cId="0" sldId="271"/>
        </pc:sldMkLst>
      </pc:sldChg>
      <pc:sldChg chg="del">
        <pc:chgData name="Kerri Cunningham" userId="5ca8a513-eaf1-4adc-9d18-6db7e5361089" providerId="ADAL" clId="{9C492702-34DF-4EA4-B016-9B07FD0AE41D}" dt="2022-11-01T04:56:39.527" v="3411" actId="47"/>
        <pc:sldMkLst>
          <pc:docMk/>
          <pc:sldMk cId="0" sldId="272"/>
        </pc:sldMkLst>
      </pc:sldChg>
      <pc:sldChg chg="del">
        <pc:chgData name="Kerri Cunningham" userId="5ca8a513-eaf1-4adc-9d18-6db7e5361089" providerId="ADAL" clId="{9C492702-34DF-4EA4-B016-9B07FD0AE41D}" dt="2022-11-01T04:56:40.392" v="3412" actId="47"/>
        <pc:sldMkLst>
          <pc:docMk/>
          <pc:sldMk cId="0" sldId="273"/>
        </pc:sldMkLst>
      </pc:sldChg>
      <pc:sldChg chg="addSp delSp modSp mod">
        <pc:chgData name="Kerri Cunningham" userId="5ca8a513-eaf1-4adc-9d18-6db7e5361089" providerId="ADAL" clId="{9C492702-34DF-4EA4-B016-9B07FD0AE41D}" dt="2022-11-01T05:59:48.931" v="3688" actId="1076"/>
        <pc:sldMkLst>
          <pc:docMk/>
          <pc:sldMk cId="0" sldId="274"/>
        </pc:sldMkLst>
        <pc:spChg chg="add del mod">
          <ac:chgData name="Kerri Cunningham" userId="5ca8a513-eaf1-4adc-9d18-6db7e5361089" providerId="ADAL" clId="{9C492702-34DF-4EA4-B016-9B07FD0AE41D}" dt="2022-11-01T05:59:27.995" v="3682" actId="478"/>
          <ac:spMkLst>
            <pc:docMk/>
            <pc:sldMk cId="0" sldId="274"/>
            <ac:spMk id="4" creationId="{8AFE5579-3A65-D4D5-4BC2-7FC793EE48A7}"/>
          </ac:spMkLst>
        </pc:spChg>
        <pc:spChg chg="del mod">
          <ac:chgData name="Kerri Cunningham" userId="5ca8a513-eaf1-4adc-9d18-6db7e5361089" providerId="ADAL" clId="{9C492702-34DF-4EA4-B016-9B07FD0AE41D}" dt="2022-11-01T05:59:23.926" v="3681" actId="478"/>
          <ac:spMkLst>
            <pc:docMk/>
            <pc:sldMk cId="0" sldId="274"/>
            <ac:spMk id="1036" creationId="{00000000-0000-0000-0000-000000000000}"/>
          </ac:spMkLst>
        </pc:spChg>
        <pc:spChg chg="mod">
          <ac:chgData name="Kerri Cunningham" userId="5ca8a513-eaf1-4adc-9d18-6db7e5361089" providerId="ADAL" clId="{9C492702-34DF-4EA4-B016-9B07FD0AE41D}" dt="2022-11-01T05:59:48.931" v="3688" actId="1076"/>
          <ac:spMkLst>
            <pc:docMk/>
            <pc:sldMk cId="0" sldId="274"/>
            <ac:spMk id="1037" creationId="{00000000-0000-0000-0000-000000000000}"/>
          </ac:spMkLst>
        </pc:spChg>
        <pc:spChg chg="del">
          <ac:chgData name="Kerri Cunningham" userId="5ca8a513-eaf1-4adc-9d18-6db7e5361089" providerId="ADAL" clId="{9C492702-34DF-4EA4-B016-9B07FD0AE41D}" dt="2022-11-01T04:58:18.950" v="3552" actId="478"/>
          <ac:spMkLst>
            <pc:docMk/>
            <pc:sldMk cId="0" sldId="274"/>
            <ac:spMk id="1038" creationId="{00000000-0000-0000-0000-000000000000}"/>
          </ac:spMkLst>
        </pc:spChg>
        <pc:grpChg chg="del">
          <ac:chgData name="Kerri Cunningham" userId="5ca8a513-eaf1-4adc-9d18-6db7e5361089" providerId="ADAL" clId="{9C492702-34DF-4EA4-B016-9B07FD0AE41D}" dt="2022-11-01T04:58:14.731" v="3548" actId="478"/>
          <ac:grpSpMkLst>
            <pc:docMk/>
            <pc:sldMk cId="0" sldId="274"/>
            <ac:grpSpMk id="1039" creationId="{00000000-0000-0000-0000-000000000000}"/>
          </ac:grpSpMkLst>
        </pc:grpChg>
        <pc:grpChg chg="del">
          <ac:chgData name="Kerri Cunningham" userId="5ca8a513-eaf1-4adc-9d18-6db7e5361089" providerId="ADAL" clId="{9C492702-34DF-4EA4-B016-9B07FD0AE41D}" dt="2022-11-01T04:58:16.309" v="3551" actId="478"/>
          <ac:grpSpMkLst>
            <pc:docMk/>
            <pc:sldMk cId="0" sldId="274"/>
            <ac:grpSpMk id="1042" creationId="{00000000-0000-0000-0000-000000000000}"/>
          </ac:grpSpMkLst>
        </pc:grpChg>
        <pc:grpChg chg="del">
          <ac:chgData name="Kerri Cunningham" userId="5ca8a513-eaf1-4adc-9d18-6db7e5361089" providerId="ADAL" clId="{9C492702-34DF-4EA4-B016-9B07FD0AE41D}" dt="2022-11-01T04:58:15.522" v="3549" actId="478"/>
          <ac:grpSpMkLst>
            <pc:docMk/>
            <pc:sldMk cId="0" sldId="274"/>
            <ac:grpSpMk id="1045" creationId="{00000000-0000-0000-0000-000000000000}"/>
          </ac:grpSpMkLst>
        </pc:grpChg>
        <pc:grpChg chg="del">
          <ac:chgData name="Kerri Cunningham" userId="5ca8a513-eaf1-4adc-9d18-6db7e5361089" providerId="ADAL" clId="{9C492702-34DF-4EA4-B016-9B07FD0AE41D}" dt="2022-11-01T04:58:15.923" v="3550" actId="478"/>
          <ac:grpSpMkLst>
            <pc:docMk/>
            <pc:sldMk cId="0" sldId="274"/>
            <ac:grpSpMk id="1050" creationId="{00000000-0000-0000-0000-000000000000}"/>
          </ac:grpSpMkLst>
        </pc:grpChg>
      </pc:sldChg>
      <pc:sldChg chg="addSp delSp modSp new mod">
        <pc:chgData name="Kerri Cunningham" userId="5ca8a513-eaf1-4adc-9d18-6db7e5361089" providerId="ADAL" clId="{9C492702-34DF-4EA4-B016-9B07FD0AE41D}" dt="2022-11-01T13:38:25.895" v="3705" actId="1076"/>
        <pc:sldMkLst>
          <pc:docMk/>
          <pc:sldMk cId="1921457356" sldId="275"/>
        </pc:sldMkLst>
        <pc:spChg chg="add del mod">
          <ac:chgData name="Kerri Cunningham" userId="5ca8a513-eaf1-4adc-9d18-6db7e5361089" providerId="ADAL" clId="{9C492702-34DF-4EA4-B016-9B07FD0AE41D}" dt="2022-11-01T13:38:25.895" v="3705" actId="1076"/>
          <ac:spMkLst>
            <pc:docMk/>
            <pc:sldMk cId="1921457356" sldId="275"/>
            <ac:spMk id="2" creationId="{1566F73F-A0D2-C4D9-BB69-E2DF10F6D9B2}"/>
          </ac:spMkLst>
        </pc:spChg>
        <pc:spChg chg="del">
          <ac:chgData name="Kerri Cunningham" userId="5ca8a513-eaf1-4adc-9d18-6db7e5361089" providerId="ADAL" clId="{9C492702-34DF-4EA4-B016-9B07FD0AE41D}" dt="2022-11-01T13:38:04.810" v="3698" actId="478"/>
          <ac:spMkLst>
            <pc:docMk/>
            <pc:sldMk cId="1921457356" sldId="275"/>
            <ac:spMk id="3" creationId="{20AEE5F6-6653-3CED-476B-703DB6BB5368}"/>
          </ac:spMkLst>
        </pc:spChg>
        <pc:spChg chg="add del mod">
          <ac:chgData name="Kerri Cunningham" userId="5ca8a513-eaf1-4adc-9d18-6db7e5361089" providerId="ADAL" clId="{9C492702-34DF-4EA4-B016-9B07FD0AE41D}" dt="2022-11-01T13:38:18.873" v="3702" actId="478"/>
          <ac:spMkLst>
            <pc:docMk/>
            <pc:sldMk cId="1921457356" sldId="275"/>
            <ac:spMk id="6" creationId="{B253E3DB-65A2-60D7-9FA0-C40886004095}"/>
          </ac:spMkLst>
        </pc:spChg>
        <pc:picChg chg="add mod">
          <ac:chgData name="Kerri Cunningham" userId="5ca8a513-eaf1-4adc-9d18-6db7e5361089" providerId="ADAL" clId="{9C492702-34DF-4EA4-B016-9B07FD0AE41D}" dt="2022-11-01T13:38:00.549" v="3697" actId="14100"/>
          <ac:picMkLst>
            <pc:docMk/>
            <pc:sldMk cId="1921457356" sldId="275"/>
            <ac:picMk id="4" creationId="{FD51DF3D-D469-24EA-54B7-BBC91964B4EA}"/>
          </ac:picMkLst>
        </pc:picChg>
      </pc:sldChg>
      <pc:sldMasterChg chg="delSldLayout">
        <pc:chgData name="Kerri Cunningham" userId="5ca8a513-eaf1-4adc-9d18-6db7e5361089" providerId="ADAL" clId="{9C492702-34DF-4EA4-B016-9B07FD0AE41D}" dt="2022-11-01T05:59:21.412" v="3680" actId="47"/>
        <pc:sldMasterMkLst>
          <pc:docMk/>
          <pc:sldMasterMk cId="0" sldId="2147483675"/>
        </pc:sldMasterMkLst>
        <pc:sldLayoutChg chg="del">
          <pc:chgData name="Kerri Cunningham" userId="5ca8a513-eaf1-4adc-9d18-6db7e5361089" providerId="ADAL" clId="{9C492702-34DF-4EA4-B016-9B07FD0AE41D}" dt="2022-11-01T05:59:21.412" v="3680" actId="47"/>
          <pc:sldLayoutMkLst>
            <pc:docMk/>
            <pc:sldMasterMk cId="0" sldId="2147483675"/>
            <pc:sldLayoutMk cId="0" sldId="2147483659"/>
          </pc:sldLayoutMkLst>
        </pc:sldLayoutChg>
        <pc:sldLayoutChg chg="del">
          <pc:chgData name="Kerri Cunningham" userId="5ca8a513-eaf1-4adc-9d18-6db7e5361089" providerId="ADAL" clId="{9C492702-34DF-4EA4-B016-9B07FD0AE41D}" dt="2022-11-01T04:56:37.197" v="3408" actId="47"/>
          <pc:sldLayoutMkLst>
            <pc:docMk/>
            <pc:sldMasterMk cId="0" sldId="2147483675"/>
            <pc:sldLayoutMk cId="0" sldId="2147483664"/>
          </pc:sldLayoutMkLst>
        </pc:sldLayoutChg>
        <pc:sldLayoutChg chg="del">
          <pc:chgData name="Kerri Cunningham" userId="5ca8a513-eaf1-4adc-9d18-6db7e5361089" providerId="ADAL" clId="{9C492702-34DF-4EA4-B016-9B07FD0AE41D}" dt="2022-11-01T04:56:32.181" v="3405" actId="47"/>
          <pc:sldLayoutMkLst>
            <pc:docMk/>
            <pc:sldMasterMk cId="0" sldId="2147483675"/>
            <pc:sldLayoutMk cId="0" sldId="2147483666"/>
          </pc:sldLayoutMkLst>
        </pc:sldLayoutChg>
        <pc:sldLayoutChg chg="del">
          <pc:chgData name="Kerri Cunningham" userId="5ca8a513-eaf1-4adc-9d18-6db7e5361089" providerId="ADAL" clId="{9C492702-34DF-4EA4-B016-9B07FD0AE41D}" dt="2022-11-01T04:56:39.527" v="3411" actId="47"/>
          <pc:sldLayoutMkLst>
            <pc:docMk/>
            <pc:sldMasterMk cId="0" sldId="2147483675"/>
            <pc:sldLayoutMk cId="0" sldId="214748366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E67B2C-E16E-4E4C-AF66-86FD1F91D92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ZA"/>
        </a:p>
      </dgm:t>
    </dgm:pt>
    <dgm:pt modelId="{9FB4D0B2-4581-402E-A5AC-E90E6AC103D0}">
      <dgm:prSet phldrT="[Text]"/>
      <dgm:spPr/>
      <dgm:t>
        <a:bodyPr/>
        <a:lstStyle/>
        <a:p>
          <a:pPr algn="ctr"/>
          <a:r>
            <a:rPr lang="en-ZA">
              <a:latin typeface="Arial" panose="020B0604020202020204" pitchFamily="34" charset="0"/>
              <a:cs typeface="Arial" panose="020B0604020202020204" pitchFamily="34" charset="0"/>
            </a:rPr>
            <a:t>Grade R - 9 </a:t>
          </a:r>
        </a:p>
      </dgm:t>
    </dgm:pt>
    <dgm:pt modelId="{921304F3-F0BF-4D02-8A24-7862B9AEC6A8}" type="parTrans" cxnId="{4A9F3770-A53E-4952-A351-9E05F5D4DCDB}">
      <dgm:prSet/>
      <dgm:spPr/>
      <dgm:t>
        <a:bodyPr/>
        <a:lstStyle/>
        <a:p>
          <a:pPr algn="ctr"/>
          <a:endParaRPr lang="en-ZA"/>
        </a:p>
      </dgm:t>
    </dgm:pt>
    <dgm:pt modelId="{11AAB207-593C-4370-955D-60EFCBD2E022}" type="sibTrans" cxnId="{4A9F3770-A53E-4952-A351-9E05F5D4DCDB}">
      <dgm:prSet/>
      <dgm:spPr/>
      <dgm:t>
        <a:bodyPr/>
        <a:lstStyle/>
        <a:p>
          <a:pPr algn="ctr"/>
          <a:endParaRPr lang="en-ZA"/>
        </a:p>
      </dgm:t>
    </dgm:pt>
    <dgm:pt modelId="{C0867252-101D-4C7B-8EA4-03F7202E0C13}">
      <dgm:prSet phldrT="[Text]" custT="1"/>
      <dgm:spPr/>
      <dgm:t>
        <a:bodyPr/>
        <a:lstStyle/>
        <a:p>
          <a:pPr algn="ctr"/>
          <a:r>
            <a:rPr lang="en-ZA" sz="1400" dirty="0">
              <a:latin typeface="Arial" panose="020B0604020202020204" pitchFamily="34" charset="0"/>
              <a:cs typeface="Arial" panose="020B0604020202020204" pitchFamily="34" charset="0"/>
            </a:rPr>
            <a:t>This includes Primary School as well as the first two years of High School</a:t>
          </a:r>
        </a:p>
      </dgm:t>
    </dgm:pt>
    <dgm:pt modelId="{64CB91AA-D9A5-4BFE-ABC6-EB1274745CEA}" type="parTrans" cxnId="{E06B5A11-C352-4567-A8B8-B9834A8FF308}">
      <dgm:prSet/>
      <dgm:spPr/>
      <dgm:t>
        <a:bodyPr/>
        <a:lstStyle/>
        <a:p>
          <a:pPr algn="ctr"/>
          <a:endParaRPr lang="en-ZA"/>
        </a:p>
      </dgm:t>
    </dgm:pt>
    <dgm:pt modelId="{6639C3DE-BF31-4792-B278-634F6D89C80C}" type="sibTrans" cxnId="{E06B5A11-C352-4567-A8B8-B9834A8FF308}">
      <dgm:prSet/>
      <dgm:spPr/>
      <dgm:t>
        <a:bodyPr/>
        <a:lstStyle/>
        <a:p>
          <a:pPr algn="ctr"/>
          <a:endParaRPr lang="en-ZA"/>
        </a:p>
      </dgm:t>
    </dgm:pt>
    <dgm:pt modelId="{9CFBA91D-7ECC-41F9-910C-156DB3AD2571}">
      <dgm:prSet phldrT="[Text]"/>
      <dgm:spPr/>
      <dgm:t>
        <a:bodyPr/>
        <a:lstStyle/>
        <a:p>
          <a:pPr algn="ctr"/>
          <a:r>
            <a:rPr lang="en-ZA">
              <a:latin typeface="Arial" panose="020B0604020202020204" pitchFamily="34" charset="0"/>
              <a:cs typeface="Arial" panose="020B0604020202020204" pitchFamily="34" charset="0"/>
            </a:rPr>
            <a:t>Grade 10 - 12 </a:t>
          </a:r>
        </a:p>
      </dgm:t>
    </dgm:pt>
    <dgm:pt modelId="{C7B973B9-243C-4FF4-AA05-9CF402D5DBF1}" type="parTrans" cxnId="{38BAE1A4-033E-4C12-8DAC-B26A83F32E65}">
      <dgm:prSet/>
      <dgm:spPr/>
      <dgm:t>
        <a:bodyPr/>
        <a:lstStyle/>
        <a:p>
          <a:pPr algn="ctr"/>
          <a:endParaRPr lang="en-ZA"/>
        </a:p>
      </dgm:t>
    </dgm:pt>
    <dgm:pt modelId="{B8FF104C-FA7B-4FE2-B7B7-D161ADD77601}" type="sibTrans" cxnId="{38BAE1A4-033E-4C12-8DAC-B26A83F32E65}">
      <dgm:prSet/>
      <dgm:spPr/>
      <dgm:t>
        <a:bodyPr/>
        <a:lstStyle/>
        <a:p>
          <a:pPr algn="ctr"/>
          <a:endParaRPr lang="en-ZA"/>
        </a:p>
      </dgm:t>
    </dgm:pt>
    <dgm:pt modelId="{844C1D93-B1DB-48F8-9370-CE7F65D83C83}">
      <dgm:prSet phldrT="[Text]" custT="1"/>
      <dgm:spPr/>
      <dgm:t>
        <a:bodyPr/>
        <a:lstStyle/>
        <a:p>
          <a:pPr algn="ctr"/>
          <a:r>
            <a:rPr lang="en-ZA" sz="1400" dirty="0">
              <a:latin typeface="Arial" panose="020B0604020202020204" pitchFamily="34" charset="0"/>
              <a:cs typeface="Arial" panose="020B0604020202020204" pitchFamily="34" charset="0"/>
            </a:rPr>
            <a:t>Matric is essentially a THREE year qualification, each year builds on the next.</a:t>
          </a:r>
        </a:p>
      </dgm:t>
    </dgm:pt>
    <dgm:pt modelId="{B55870D6-CD6E-4666-BE1C-00E68C520052}" type="parTrans" cxnId="{DE636E51-569F-44D5-910C-CBA5896275B6}">
      <dgm:prSet/>
      <dgm:spPr/>
      <dgm:t>
        <a:bodyPr/>
        <a:lstStyle/>
        <a:p>
          <a:pPr algn="ctr"/>
          <a:endParaRPr lang="en-ZA"/>
        </a:p>
      </dgm:t>
    </dgm:pt>
    <dgm:pt modelId="{01543640-CCBF-48FF-953A-9C4740ADB509}" type="sibTrans" cxnId="{DE636E51-569F-44D5-910C-CBA5896275B6}">
      <dgm:prSet/>
      <dgm:spPr/>
      <dgm:t>
        <a:bodyPr/>
        <a:lstStyle/>
        <a:p>
          <a:pPr algn="ctr"/>
          <a:endParaRPr lang="en-ZA"/>
        </a:p>
      </dgm:t>
    </dgm:pt>
    <dgm:pt modelId="{8EB0188A-D87E-41E3-BCCE-178DA8627BBA}">
      <dgm:prSet phldrT="[Text]"/>
      <dgm:spPr/>
      <dgm:t>
        <a:bodyPr/>
        <a:lstStyle/>
        <a:p>
          <a:pPr algn="ctr"/>
          <a:r>
            <a:rPr lang="en-ZA">
              <a:latin typeface="Arial" panose="020B0604020202020204" pitchFamily="34" charset="0"/>
              <a:cs typeface="Arial" panose="020B0604020202020204" pitchFamily="34" charset="0"/>
            </a:rPr>
            <a:t>Post Matric</a:t>
          </a:r>
        </a:p>
      </dgm:t>
    </dgm:pt>
    <dgm:pt modelId="{B5D95929-759A-484A-A0D9-BE03017DB4B9}" type="parTrans" cxnId="{487DC5C4-E022-4F20-B148-3FD0AF2FB296}">
      <dgm:prSet/>
      <dgm:spPr/>
      <dgm:t>
        <a:bodyPr/>
        <a:lstStyle/>
        <a:p>
          <a:pPr algn="ctr"/>
          <a:endParaRPr lang="en-ZA"/>
        </a:p>
      </dgm:t>
    </dgm:pt>
    <dgm:pt modelId="{1B25EAC2-C8CE-479B-8210-4DEA2B86959D}" type="sibTrans" cxnId="{487DC5C4-E022-4F20-B148-3FD0AF2FB296}">
      <dgm:prSet/>
      <dgm:spPr/>
      <dgm:t>
        <a:bodyPr/>
        <a:lstStyle/>
        <a:p>
          <a:pPr algn="ctr"/>
          <a:endParaRPr lang="en-ZA"/>
        </a:p>
      </dgm:t>
    </dgm:pt>
    <dgm:pt modelId="{53C87348-D7AF-4C2F-B1F8-AAFF74033AF7}">
      <dgm:prSet phldrT="[Text]" custT="1"/>
      <dgm:spPr/>
      <dgm:t>
        <a:bodyPr/>
        <a:lstStyle/>
        <a:p>
          <a:pPr algn="ctr"/>
          <a:r>
            <a:rPr lang="en-ZA" sz="1400" dirty="0">
              <a:latin typeface="Arial" panose="020B0604020202020204" pitchFamily="34" charset="0"/>
              <a:cs typeface="Arial" panose="020B0604020202020204" pitchFamily="34" charset="0"/>
            </a:rPr>
            <a:t>Once the National Senior Certificate has been obtained, students can then study at tertiary institutions depending on the pass that was achieved.</a:t>
          </a:r>
        </a:p>
      </dgm:t>
    </dgm:pt>
    <dgm:pt modelId="{E80C3D41-589C-4A63-909B-388DB0F54B47}" type="parTrans" cxnId="{A23373A7-4F6F-45E7-8A5F-BDCE2BA4B3E5}">
      <dgm:prSet/>
      <dgm:spPr/>
      <dgm:t>
        <a:bodyPr/>
        <a:lstStyle/>
        <a:p>
          <a:pPr algn="ctr"/>
          <a:endParaRPr lang="en-ZA"/>
        </a:p>
      </dgm:t>
    </dgm:pt>
    <dgm:pt modelId="{CD3C2EB9-2CEC-4A07-940C-A0ACCD0476CC}" type="sibTrans" cxnId="{A23373A7-4F6F-45E7-8A5F-BDCE2BA4B3E5}">
      <dgm:prSet/>
      <dgm:spPr/>
      <dgm:t>
        <a:bodyPr/>
        <a:lstStyle/>
        <a:p>
          <a:pPr algn="ctr"/>
          <a:endParaRPr lang="en-ZA"/>
        </a:p>
      </dgm:t>
    </dgm:pt>
    <dgm:pt modelId="{446A9D23-E962-4C4E-9135-F5D404C58B3D}" type="pres">
      <dgm:prSet presAssocID="{4FE67B2C-E16E-4E4C-AF66-86FD1F91D929}" presName="theList" presStyleCnt="0">
        <dgm:presLayoutVars>
          <dgm:dir/>
          <dgm:animLvl val="lvl"/>
          <dgm:resizeHandles val="exact"/>
        </dgm:presLayoutVars>
      </dgm:prSet>
      <dgm:spPr/>
    </dgm:pt>
    <dgm:pt modelId="{E94EE6EF-B98C-4846-B892-81243007B27F}" type="pres">
      <dgm:prSet presAssocID="{9FB4D0B2-4581-402E-A5AC-E90E6AC103D0}" presName="compNode" presStyleCnt="0"/>
      <dgm:spPr/>
    </dgm:pt>
    <dgm:pt modelId="{E50473CA-FBCD-4636-A611-905BE2E97AA6}" type="pres">
      <dgm:prSet presAssocID="{9FB4D0B2-4581-402E-A5AC-E90E6AC103D0}" presName="noGeometry" presStyleCnt="0"/>
      <dgm:spPr/>
    </dgm:pt>
    <dgm:pt modelId="{003FADFA-8A98-4FC7-AA45-E72ED52F415B}" type="pres">
      <dgm:prSet presAssocID="{9FB4D0B2-4581-402E-A5AC-E90E6AC103D0}" presName="childTextVisible" presStyleLbl="bgAccFollowNode1" presStyleIdx="0" presStyleCnt="3" custScaleX="104960" custScaleY="141711" custLinFactNeighborX="4059">
        <dgm:presLayoutVars>
          <dgm:bulletEnabled val="1"/>
        </dgm:presLayoutVars>
      </dgm:prSet>
      <dgm:spPr/>
    </dgm:pt>
    <dgm:pt modelId="{024F36B1-EDEA-4D5B-83FF-2112296206F7}" type="pres">
      <dgm:prSet presAssocID="{9FB4D0B2-4581-402E-A5AC-E90E6AC103D0}" presName="childTextHidden" presStyleLbl="bgAccFollowNode1" presStyleIdx="0" presStyleCnt="3"/>
      <dgm:spPr/>
    </dgm:pt>
    <dgm:pt modelId="{E5ED7C38-0039-4DCF-97C8-F19A8147C9A0}" type="pres">
      <dgm:prSet presAssocID="{9FB4D0B2-4581-402E-A5AC-E90E6AC103D0}" presName="parentText" presStyleLbl="node1" presStyleIdx="0" presStyleCnt="3" custLinFactNeighborX="-20381">
        <dgm:presLayoutVars>
          <dgm:chMax val="1"/>
          <dgm:bulletEnabled val="1"/>
        </dgm:presLayoutVars>
      </dgm:prSet>
      <dgm:spPr/>
    </dgm:pt>
    <dgm:pt modelId="{FAB43692-2F52-4525-A459-1B3C11DA5592}" type="pres">
      <dgm:prSet presAssocID="{9FB4D0B2-4581-402E-A5AC-E90E6AC103D0}" presName="aSpace" presStyleCnt="0"/>
      <dgm:spPr/>
    </dgm:pt>
    <dgm:pt modelId="{CAC0A57C-2920-46C8-A5F3-B449AA11BBEF}" type="pres">
      <dgm:prSet presAssocID="{9CFBA91D-7ECC-41F9-910C-156DB3AD2571}" presName="compNode" presStyleCnt="0"/>
      <dgm:spPr/>
    </dgm:pt>
    <dgm:pt modelId="{068595A3-0090-42C1-AA23-AC11521BD982}" type="pres">
      <dgm:prSet presAssocID="{9CFBA91D-7ECC-41F9-910C-156DB3AD2571}" presName="noGeometry" presStyleCnt="0"/>
      <dgm:spPr/>
    </dgm:pt>
    <dgm:pt modelId="{BBC68512-8FDE-46E9-8E1C-94BC0FE0B9F2}" type="pres">
      <dgm:prSet presAssocID="{9CFBA91D-7ECC-41F9-910C-156DB3AD2571}" presName="childTextVisible" presStyleLbl="bgAccFollowNode1" presStyleIdx="1" presStyleCnt="3" custScaleY="135796" custLinFactNeighborX="-3921">
        <dgm:presLayoutVars>
          <dgm:bulletEnabled val="1"/>
        </dgm:presLayoutVars>
      </dgm:prSet>
      <dgm:spPr/>
    </dgm:pt>
    <dgm:pt modelId="{BC7841E1-F54A-4CA8-9FE7-DD02B8A4AA0A}" type="pres">
      <dgm:prSet presAssocID="{9CFBA91D-7ECC-41F9-910C-156DB3AD2571}" presName="childTextHidden" presStyleLbl="bgAccFollowNode1" presStyleIdx="1" presStyleCnt="3"/>
      <dgm:spPr/>
    </dgm:pt>
    <dgm:pt modelId="{B2071924-4D2B-4327-AC7F-929E39C5900D}" type="pres">
      <dgm:prSet presAssocID="{9CFBA91D-7ECC-41F9-910C-156DB3AD2571}" presName="parentText" presStyleLbl="node1" presStyleIdx="1" presStyleCnt="3" custLinFactNeighborX="-5240">
        <dgm:presLayoutVars>
          <dgm:chMax val="1"/>
          <dgm:bulletEnabled val="1"/>
        </dgm:presLayoutVars>
      </dgm:prSet>
      <dgm:spPr/>
    </dgm:pt>
    <dgm:pt modelId="{B09F8F76-2114-4758-81DF-177B47336F46}" type="pres">
      <dgm:prSet presAssocID="{9CFBA91D-7ECC-41F9-910C-156DB3AD2571}" presName="aSpace" presStyleCnt="0"/>
      <dgm:spPr/>
    </dgm:pt>
    <dgm:pt modelId="{AE1175D0-BADD-4A13-AE3B-D43D1974713B}" type="pres">
      <dgm:prSet presAssocID="{8EB0188A-D87E-41E3-BCCE-178DA8627BBA}" presName="compNode" presStyleCnt="0"/>
      <dgm:spPr/>
    </dgm:pt>
    <dgm:pt modelId="{5B5123BA-7383-41CA-B5C7-CA1FD9C41AB9}" type="pres">
      <dgm:prSet presAssocID="{8EB0188A-D87E-41E3-BCCE-178DA8627BBA}" presName="noGeometry" presStyleCnt="0"/>
      <dgm:spPr/>
    </dgm:pt>
    <dgm:pt modelId="{30FCB74F-44E5-49E5-984C-053326A2279F}" type="pres">
      <dgm:prSet presAssocID="{8EB0188A-D87E-41E3-BCCE-178DA8627BBA}" presName="childTextVisible" presStyleLbl="bgAccFollowNode1" presStyleIdx="2" presStyleCnt="3" custScaleX="151284" custScaleY="135796" custLinFactNeighborX="9296">
        <dgm:presLayoutVars>
          <dgm:bulletEnabled val="1"/>
        </dgm:presLayoutVars>
      </dgm:prSet>
      <dgm:spPr/>
    </dgm:pt>
    <dgm:pt modelId="{D3D141A7-208A-4555-8B86-A9E9A9343186}" type="pres">
      <dgm:prSet presAssocID="{8EB0188A-D87E-41E3-BCCE-178DA8627BBA}" presName="childTextHidden" presStyleLbl="bgAccFollowNode1" presStyleIdx="2" presStyleCnt="3"/>
      <dgm:spPr/>
    </dgm:pt>
    <dgm:pt modelId="{C1F190E8-7CAD-48C7-AF5B-23244B4E3BC7}" type="pres">
      <dgm:prSet presAssocID="{8EB0188A-D87E-41E3-BCCE-178DA8627BBA}" presName="parentText" presStyleLbl="node1" presStyleIdx="2" presStyleCnt="3" custLinFactNeighborX="-26008" custLinFactNeighborY="-1200">
        <dgm:presLayoutVars>
          <dgm:chMax val="1"/>
          <dgm:bulletEnabled val="1"/>
        </dgm:presLayoutVars>
      </dgm:prSet>
      <dgm:spPr/>
    </dgm:pt>
  </dgm:ptLst>
  <dgm:cxnLst>
    <dgm:cxn modelId="{E06B5A11-C352-4567-A8B8-B9834A8FF308}" srcId="{9FB4D0B2-4581-402E-A5AC-E90E6AC103D0}" destId="{C0867252-101D-4C7B-8EA4-03F7202E0C13}" srcOrd="0" destOrd="0" parTransId="{64CB91AA-D9A5-4BFE-ABC6-EB1274745CEA}" sibTransId="{6639C3DE-BF31-4792-B278-634F6D89C80C}"/>
    <dgm:cxn modelId="{90875717-12F7-4A6D-8D90-218E91931151}" type="presOf" srcId="{8EB0188A-D87E-41E3-BCCE-178DA8627BBA}" destId="{C1F190E8-7CAD-48C7-AF5B-23244B4E3BC7}" srcOrd="0" destOrd="0" presId="urn:microsoft.com/office/officeart/2005/8/layout/hProcess6"/>
    <dgm:cxn modelId="{695A5720-8E01-42A6-AAD9-15DACCB00146}" type="presOf" srcId="{9FB4D0B2-4581-402E-A5AC-E90E6AC103D0}" destId="{E5ED7C38-0039-4DCF-97C8-F19A8147C9A0}" srcOrd="0" destOrd="0" presId="urn:microsoft.com/office/officeart/2005/8/layout/hProcess6"/>
    <dgm:cxn modelId="{C443EF21-A36C-4C70-A38F-7C55F0DA6615}" type="presOf" srcId="{4FE67B2C-E16E-4E4C-AF66-86FD1F91D929}" destId="{446A9D23-E962-4C4E-9135-F5D404C58B3D}" srcOrd="0" destOrd="0" presId="urn:microsoft.com/office/officeart/2005/8/layout/hProcess6"/>
    <dgm:cxn modelId="{B5E8B663-9364-46B7-81B9-89EDD8FFF2E7}" type="presOf" srcId="{C0867252-101D-4C7B-8EA4-03F7202E0C13}" destId="{003FADFA-8A98-4FC7-AA45-E72ED52F415B}" srcOrd="0" destOrd="0" presId="urn:microsoft.com/office/officeart/2005/8/layout/hProcess6"/>
    <dgm:cxn modelId="{0ECA416C-CE7E-4312-A627-AA1904B9850D}" type="presOf" srcId="{844C1D93-B1DB-48F8-9370-CE7F65D83C83}" destId="{BC7841E1-F54A-4CA8-9FE7-DD02B8A4AA0A}" srcOrd="1" destOrd="0" presId="urn:microsoft.com/office/officeart/2005/8/layout/hProcess6"/>
    <dgm:cxn modelId="{4A9F3770-A53E-4952-A351-9E05F5D4DCDB}" srcId="{4FE67B2C-E16E-4E4C-AF66-86FD1F91D929}" destId="{9FB4D0B2-4581-402E-A5AC-E90E6AC103D0}" srcOrd="0" destOrd="0" parTransId="{921304F3-F0BF-4D02-8A24-7862B9AEC6A8}" sibTransId="{11AAB207-593C-4370-955D-60EFCBD2E022}"/>
    <dgm:cxn modelId="{DE636E51-569F-44D5-910C-CBA5896275B6}" srcId="{9CFBA91D-7ECC-41F9-910C-156DB3AD2571}" destId="{844C1D93-B1DB-48F8-9370-CE7F65D83C83}" srcOrd="0" destOrd="0" parTransId="{B55870D6-CD6E-4666-BE1C-00E68C520052}" sibTransId="{01543640-CCBF-48FF-953A-9C4740ADB509}"/>
    <dgm:cxn modelId="{1AEA9E73-093D-47AA-AB7F-53E631873243}" type="presOf" srcId="{C0867252-101D-4C7B-8EA4-03F7202E0C13}" destId="{024F36B1-EDEA-4D5B-83FF-2112296206F7}" srcOrd="1" destOrd="0" presId="urn:microsoft.com/office/officeart/2005/8/layout/hProcess6"/>
    <dgm:cxn modelId="{63D4288E-7F4F-476A-B9FB-71956337B5D3}" type="presOf" srcId="{53C87348-D7AF-4C2F-B1F8-AAFF74033AF7}" destId="{D3D141A7-208A-4555-8B86-A9E9A9343186}" srcOrd="1" destOrd="0" presId="urn:microsoft.com/office/officeart/2005/8/layout/hProcess6"/>
    <dgm:cxn modelId="{CD94F297-92AB-4A5E-A05A-99EA0AA3C1C8}" type="presOf" srcId="{844C1D93-B1DB-48F8-9370-CE7F65D83C83}" destId="{BBC68512-8FDE-46E9-8E1C-94BC0FE0B9F2}" srcOrd="0" destOrd="0" presId="urn:microsoft.com/office/officeart/2005/8/layout/hProcess6"/>
    <dgm:cxn modelId="{303F2D9D-7D92-417E-86CE-4E3551CE8BFE}" type="presOf" srcId="{53C87348-D7AF-4C2F-B1F8-AAFF74033AF7}" destId="{30FCB74F-44E5-49E5-984C-053326A2279F}" srcOrd="0" destOrd="0" presId="urn:microsoft.com/office/officeart/2005/8/layout/hProcess6"/>
    <dgm:cxn modelId="{38BAE1A4-033E-4C12-8DAC-B26A83F32E65}" srcId="{4FE67B2C-E16E-4E4C-AF66-86FD1F91D929}" destId="{9CFBA91D-7ECC-41F9-910C-156DB3AD2571}" srcOrd="1" destOrd="0" parTransId="{C7B973B9-243C-4FF4-AA05-9CF402D5DBF1}" sibTransId="{B8FF104C-FA7B-4FE2-B7B7-D161ADD77601}"/>
    <dgm:cxn modelId="{A23373A7-4F6F-45E7-8A5F-BDCE2BA4B3E5}" srcId="{8EB0188A-D87E-41E3-BCCE-178DA8627BBA}" destId="{53C87348-D7AF-4C2F-B1F8-AAFF74033AF7}" srcOrd="0" destOrd="0" parTransId="{E80C3D41-589C-4A63-909B-388DB0F54B47}" sibTransId="{CD3C2EB9-2CEC-4A07-940C-A0ACCD0476CC}"/>
    <dgm:cxn modelId="{10E665B8-2C9E-4A6A-984F-A493DA3AFEB4}" type="presOf" srcId="{9CFBA91D-7ECC-41F9-910C-156DB3AD2571}" destId="{B2071924-4D2B-4327-AC7F-929E39C5900D}" srcOrd="0" destOrd="0" presId="urn:microsoft.com/office/officeart/2005/8/layout/hProcess6"/>
    <dgm:cxn modelId="{487DC5C4-E022-4F20-B148-3FD0AF2FB296}" srcId="{4FE67B2C-E16E-4E4C-AF66-86FD1F91D929}" destId="{8EB0188A-D87E-41E3-BCCE-178DA8627BBA}" srcOrd="2" destOrd="0" parTransId="{B5D95929-759A-484A-A0D9-BE03017DB4B9}" sibTransId="{1B25EAC2-C8CE-479B-8210-4DEA2B86959D}"/>
    <dgm:cxn modelId="{AC2AB255-9A69-4B97-94A6-9F2F8492610E}" type="presParOf" srcId="{446A9D23-E962-4C4E-9135-F5D404C58B3D}" destId="{E94EE6EF-B98C-4846-B892-81243007B27F}" srcOrd="0" destOrd="0" presId="urn:microsoft.com/office/officeart/2005/8/layout/hProcess6"/>
    <dgm:cxn modelId="{91814B8B-825B-4A8E-8577-DDEAC32515A6}" type="presParOf" srcId="{E94EE6EF-B98C-4846-B892-81243007B27F}" destId="{E50473CA-FBCD-4636-A611-905BE2E97AA6}" srcOrd="0" destOrd="0" presId="urn:microsoft.com/office/officeart/2005/8/layout/hProcess6"/>
    <dgm:cxn modelId="{3A86ADA4-4999-44C9-B39F-B0A6F5521D1F}" type="presParOf" srcId="{E94EE6EF-B98C-4846-B892-81243007B27F}" destId="{003FADFA-8A98-4FC7-AA45-E72ED52F415B}" srcOrd="1" destOrd="0" presId="urn:microsoft.com/office/officeart/2005/8/layout/hProcess6"/>
    <dgm:cxn modelId="{3DA61CE1-7FD7-4B28-8F9C-6A988AD43D02}" type="presParOf" srcId="{E94EE6EF-B98C-4846-B892-81243007B27F}" destId="{024F36B1-EDEA-4D5B-83FF-2112296206F7}" srcOrd="2" destOrd="0" presId="urn:microsoft.com/office/officeart/2005/8/layout/hProcess6"/>
    <dgm:cxn modelId="{D45BF2F7-0D4A-4997-9FFB-151CE2B85953}" type="presParOf" srcId="{E94EE6EF-B98C-4846-B892-81243007B27F}" destId="{E5ED7C38-0039-4DCF-97C8-F19A8147C9A0}" srcOrd="3" destOrd="0" presId="urn:microsoft.com/office/officeart/2005/8/layout/hProcess6"/>
    <dgm:cxn modelId="{14AB97AA-105C-4E51-96BA-E98AA1F8EC8D}" type="presParOf" srcId="{446A9D23-E962-4C4E-9135-F5D404C58B3D}" destId="{FAB43692-2F52-4525-A459-1B3C11DA5592}" srcOrd="1" destOrd="0" presId="urn:microsoft.com/office/officeart/2005/8/layout/hProcess6"/>
    <dgm:cxn modelId="{992C3A0C-AFA8-4D31-A4DF-55FDB0F34CB6}" type="presParOf" srcId="{446A9D23-E962-4C4E-9135-F5D404C58B3D}" destId="{CAC0A57C-2920-46C8-A5F3-B449AA11BBEF}" srcOrd="2" destOrd="0" presId="urn:microsoft.com/office/officeart/2005/8/layout/hProcess6"/>
    <dgm:cxn modelId="{EE47CA4C-5C39-4EBF-9640-43544CFF663E}" type="presParOf" srcId="{CAC0A57C-2920-46C8-A5F3-B449AA11BBEF}" destId="{068595A3-0090-42C1-AA23-AC11521BD982}" srcOrd="0" destOrd="0" presId="urn:microsoft.com/office/officeart/2005/8/layout/hProcess6"/>
    <dgm:cxn modelId="{FC8E0B62-FE3A-421A-954D-8110703604B7}" type="presParOf" srcId="{CAC0A57C-2920-46C8-A5F3-B449AA11BBEF}" destId="{BBC68512-8FDE-46E9-8E1C-94BC0FE0B9F2}" srcOrd="1" destOrd="0" presId="urn:microsoft.com/office/officeart/2005/8/layout/hProcess6"/>
    <dgm:cxn modelId="{28B9B286-C691-40AD-BF2D-84EEF8CF75E8}" type="presParOf" srcId="{CAC0A57C-2920-46C8-A5F3-B449AA11BBEF}" destId="{BC7841E1-F54A-4CA8-9FE7-DD02B8A4AA0A}" srcOrd="2" destOrd="0" presId="urn:microsoft.com/office/officeart/2005/8/layout/hProcess6"/>
    <dgm:cxn modelId="{E579D081-E0C9-41D5-BE82-68093C2859B8}" type="presParOf" srcId="{CAC0A57C-2920-46C8-A5F3-B449AA11BBEF}" destId="{B2071924-4D2B-4327-AC7F-929E39C5900D}" srcOrd="3" destOrd="0" presId="urn:microsoft.com/office/officeart/2005/8/layout/hProcess6"/>
    <dgm:cxn modelId="{89841DDE-1CE8-463D-9411-222D43D9F44A}" type="presParOf" srcId="{446A9D23-E962-4C4E-9135-F5D404C58B3D}" destId="{B09F8F76-2114-4758-81DF-177B47336F46}" srcOrd="3" destOrd="0" presId="urn:microsoft.com/office/officeart/2005/8/layout/hProcess6"/>
    <dgm:cxn modelId="{5210B315-C597-42F5-99BE-5B7125388E14}" type="presParOf" srcId="{446A9D23-E962-4C4E-9135-F5D404C58B3D}" destId="{AE1175D0-BADD-4A13-AE3B-D43D1974713B}" srcOrd="4" destOrd="0" presId="urn:microsoft.com/office/officeart/2005/8/layout/hProcess6"/>
    <dgm:cxn modelId="{47D4B729-003B-40CD-922C-6736E8A37198}" type="presParOf" srcId="{AE1175D0-BADD-4A13-AE3B-D43D1974713B}" destId="{5B5123BA-7383-41CA-B5C7-CA1FD9C41AB9}" srcOrd="0" destOrd="0" presId="urn:microsoft.com/office/officeart/2005/8/layout/hProcess6"/>
    <dgm:cxn modelId="{850F420F-41CE-4832-916A-574B51C035C9}" type="presParOf" srcId="{AE1175D0-BADD-4A13-AE3B-D43D1974713B}" destId="{30FCB74F-44E5-49E5-984C-053326A2279F}" srcOrd="1" destOrd="0" presId="urn:microsoft.com/office/officeart/2005/8/layout/hProcess6"/>
    <dgm:cxn modelId="{48E240CD-BF7E-4D66-81FC-DCBE9ED67FBA}" type="presParOf" srcId="{AE1175D0-BADD-4A13-AE3B-D43D1974713B}" destId="{D3D141A7-208A-4555-8B86-A9E9A9343186}" srcOrd="2" destOrd="0" presId="urn:microsoft.com/office/officeart/2005/8/layout/hProcess6"/>
    <dgm:cxn modelId="{F78FF11A-6451-4BFA-8A8B-CE1D88EEFAFA}" type="presParOf" srcId="{AE1175D0-BADD-4A13-AE3B-D43D1974713B}" destId="{C1F190E8-7CAD-48C7-AF5B-23244B4E3BC7}"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FADFA-8A98-4FC7-AA45-E72ED52F415B}">
      <dsp:nvSpPr>
        <dsp:cNvPr id="0" name=""/>
        <dsp:cNvSpPr/>
      </dsp:nvSpPr>
      <dsp:spPr>
        <a:xfrm>
          <a:off x="573464" y="258226"/>
          <a:ext cx="2236244" cy="263920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This includes Primary School as well as the first two years of High School</a:t>
          </a:r>
        </a:p>
      </dsp:txBody>
      <dsp:txXfrm>
        <a:off x="1132526" y="654107"/>
        <a:ext cx="1090169" cy="1847442"/>
      </dsp:txXfrm>
    </dsp:sp>
    <dsp:sp modelId="{E5ED7C38-0039-4DCF-97C8-F19A8147C9A0}">
      <dsp:nvSpPr>
        <dsp:cNvPr id="0" name=""/>
        <dsp:cNvSpPr/>
      </dsp:nvSpPr>
      <dsp:spPr>
        <a:xfrm>
          <a:off x="0" y="1045186"/>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kern="1200">
              <a:latin typeface="Arial" panose="020B0604020202020204" pitchFamily="34" charset="0"/>
              <a:cs typeface="Arial" panose="020B0604020202020204" pitchFamily="34" charset="0"/>
            </a:rPr>
            <a:t>Grade R - 9 </a:t>
          </a:r>
        </a:p>
      </dsp:txBody>
      <dsp:txXfrm>
        <a:off x="156007" y="1201193"/>
        <a:ext cx="753270" cy="753270"/>
      </dsp:txXfrm>
    </dsp:sp>
    <dsp:sp modelId="{BBC68512-8FDE-46E9-8E1C-94BC0FE0B9F2}">
      <dsp:nvSpPr>
        <dsp:cNvPr id="0" name=""/>
        <dsp:cNvSpPr/>
      </dsp:nvSpPr>
      <dsp:spPr>
        <a:xfrm>
          <a:off x="3305492" y="313306"/>
          <a:ext cx="2130568" cy="252904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Matric is essentially a THREE year qualification, each year builds on the next.</a:t>
          </a:r>
        </a:p>
      </dsp:txBody>
      <dsp:txXfrm>
        <a:off x="3838135" y="692663"/>
        <a:ext cx="1038652" cy="1770330"/>
      </dsp:txXfrm>
    </dsp:sp>
    <dsp:sp modelId="{B2071924-4D2B-4327-AC7F-929E39C5900D}">
      <dsp:nvSpPr>
        <dsp:cNvPr id="0" name=""/>
        <dsp:cNvSpPr/>
      </dsp:nvSpPr>
      <dsp:spPr>
        <a:xfrm>
          <a:off x="2800569" y="1045186"/>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kern="1200">
              <a:latin typeface="Arial" panose="020B0604020202020204" pitchFamily="34" charset="0"/>
              <a:cs typeface="Arial" panose="020B0604020202020204" pitchFamily="34" charset="0"/>
            </a:rPr>
            <a:t>Grade 10 - 12 </a:t>
          </a:r>
        </a:p>
      </dsp:txBody>
      <dsp:txXfrm>
        <a:off x="2956576" y="1201193"/>
        <a:ext cx="753270" cy="753270"/>
      </dsp:txXfrm>
    </dsp:sp>
    <dsp:sp modelId="{30FCB74F-44E5-49E5-984C-053326A2279F}">
      <dsp:nvSpPr>
        <dsp:cNvPr id="0" name=""/>
        <dsp:cNvSpPr/>
      </dsp:nvSpPr>
      <dsp:spPr>
        <a:xfrm>
          <a:off x="5659942" y="313306"/>
          <a:ext cx="3223209" cy="2529044"/>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Once the National Senior Certificate has been obtained, students can then study at tertiary institutions depending on the pass that was achieved.</a:t>
          </a:r>
        </a:p>
      </dsp:txBody>
      <dsp:txXfrm>
        <a:off x="6465745" y="692663"/>
        <a:ext cx="1571314" cy="1770330"/>
      </dsp:txXfrm>
    </dsp:sp>
    <dsp:sp modelId="{C1F190E8-7CAD-48C7-AF5B-23244B4E3BC7}">
      <dsp:nvSpPr>
        <dsp:cNvPr id="0" name=""/>
        <dsp:cNvSpPr/>
      </dsp:nvSpPr>
      <dsp:spPr>
        <a:xfrm>
          <a:off x="5389380" y="1032403"/>
          <a:ext cx="1065284" cy="10652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kern="1200">
              <a:latin typeface="Arial" panose="020B0604020202020204" pitchFamily="34" charset="0"/>
              <a:cs typeface="Arial" panose="020B0604020202020204" pitchFamily="34" charset="0"/>
            </a:rPr>
            <a:t>Post Matric</a:t>
          </a:r>
        </a:p>
      </dsp:txBody>
      <dsp:txXfrm>
        <a:off x="5545387" y="1188410"/>
        <a:ext cx="753270" cy="7532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a:solidFill>
                  <a:srgbClr val="595959"/>
                </a:solidFill>
                <a:effectLst/>
                <a:latin typeface="Arial" panose="020B0604020202020204" pitchFamily="34" charset="0"/>
                <a:ea typeface="Arial" panose="020B0604020202020204" pitchFamily="34" charset="0"/>
              </a:rPr>
              <a:t>See detailed slide notes in Lesson Preparation document.</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11631e1ecba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11631e1ecba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11631e1ecba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11631e1ecba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1631e1ecba_0_18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1631e1ecba_0_18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116162006c2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116162006c2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1143e783284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1143e78328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116162006c2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116162006c2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116162006c2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116162006c2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1143e783284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1143e783284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11631e1ecb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11631e1ec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1143e783284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1143e783284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4"/>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680575" y="-47625"/>
            <a:ext cx="8463834" cy="5248270"/>
            <a:chOff x="680575" y="-47625"/>
            <a:chExt cx="8463834" cy="5248270"/>
          </a:xfrm>
        </p:grpSpPr>
        <p:sp>
          <p:nvSpPr>
            <p:cNvPr id="10" name="Google Shape;10;p2"/>
            <p:cNvSpPr/>
            <p:nvPr/>
          </p:nvSpPr>
          <p:spPr>
            <a:xfrm>
              <a:off x="680575" y="0"/>
              <a:ext cx="4513625" cy="345218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065675" y="-47625"/>
              <a:ext cx="7078734" cy="5248270"/>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876125" y="281075"/>
            <a:ext cx="5613175" cy="6826250"/>
            <a:chOff x="-876125" y="281075"/>
            <a:chExt cx="5613175" cy="6826250"/>
          </a:xfrm>
        </p:grpSpPr>
        <p:sp>
          <p:nvSpPr>
            <p:cNvPr id="13" name="Google Shape;13;p2"/>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4388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674800" y="281075"/>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26190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133485" y="140377"/>
            <a:ext cx="2388924" cy="4695662"/>
            <a:chOff x="133485" y="140377"/>
            <a:chExt cx="2388924" cy="4695662"/>
          </a:xfrm>
        </p:grpSpPr>
        <p:grpSp>
          <p:nvGrpSpPr>
            <p:cNvPr id="22" name="Google Shape;22;p2"/>
            <p:cNvGrpSpPr/>
            <p:nvPr/>
          </p:nvGrpSpPr>
          <p:grpSpPr>
            <a:xfrm>
              <a:off x="133485" y="4043352"/>
              <a:ext cx="187337" cy="187337"/>
              <a:chOff x="271750" y="1789425"/>
              <a:chExt cx="318600" cy="318600"/>
            </a:xfrm>
          </p:grpSpPr>
          <p:sp>
            <p:nvSpPr>
              <p:cNvPr id="23" name="Google Shape;23;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a:off x="1887585" y="1477277"/>
              <a:ext cx="187337" cy="187337"/>
              <a:chOff x="271750" y="1789425"/>
              <a:chExt cx="318600" cy="318600"/>
            </a:xfrm>
          </p:grpSpPr>
          <p:sp>
            <p:nvSpPr>
              <p:cNvPr id="26" name="Google Shape;26;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1249710" y="140377"/>
              <a:ext cx="187337" cy="187337"/>
              <a:chOff x="271750" y="1789425"/>
              <a:chExt cx="318600" cy="318600"/>
            </a:xfrm>
          </p:grpSpPr>
          <p:sp>
            <p:nvSpPr>
              <p:cNvPr id="29" name="Google Shape;29;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a:off x="305885" y="1978027"/>
              <a:ext cx="187337" cy="187337"/>
              <a:chOff x="271750" y="1789425"/>
              <a:chExt cx="318600" cy="318600"/>
            </a:xfrm>
          </p:grpSpPr>
          <p:sp>
            <p:nvSpPr>
              <p:cNvPr id="32" name="Google Shape;32;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2335072" y="4648702"/>
              <a:ext cx="187337" cy="187337"/>
              <a:chOff x="271750" y="1789425"/>
              <a:chExt cx="318600" cy="318600"/>
            </a:xfrm>
          </p:grpSpPr>
          <p:sp>
            <p:nvSpPr>
              <p:cNvPr id="35" name="Google Shape;35;p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 name="Google Shape;37;p2"/>
          <p:cNvSpPr txBox="1">
            <a:spLocks noGrp="1"/>
          </p:cNvSpPr>
          <p:nvPr>
            <p:ph type="ctrTitle"/>
          </p:nvPr>
        </p:nvSpPr>
        <p:spPr>
          <a:xfrm>
            <a:off x="2400400" y="1571000"/>
            <a:ext cx="6028500" cy="15699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r" rtl="0">
              <a:lnSpc>
                <a:spcPct val="90000"/>
              </a:lnSpc>
              <a:spcBef>
                <a:spcPts val="0"/>
              </a:spcBef>
              <a:spcAft>
                <a:spcPts val="0"/>
              </a:spcAft>
              <a:buSzPts val="5200"/>
              <a:buNone/>
              <a:defRPr sz="45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38" name="Google Shape;38;p2"/>
          <p:cNvSpPr txBox="1">
            <a:spLocks noGrp="1"/>
          </p:cNvSpPr>
          <p:nvPr>
            <p:ph type="subTitle" idx="1"/>
          </p:nvPr>
        </p:nvSpPr>
        <p:spPr>
          <a:xfrm>
            <a:off x="2400400" y="3468075"/>
            <a:ext cx="6028500" cy="409500"/>
          </a:xfrm>
          <a:prstGeom prst="rect">
            <a:avLst/>
          </a:prstGeom>
          <a:noFill/>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50"/>
        <p:cNvGrpSpPr/>
        <p:nvPr/>
      </p:nvGrpSpPr>
      <p:grpSpPr>
        <a:xfrm>
          <a:off x="0" y="0"/>
          <a:ext cx="0" cy="0"/>
          <a:chOff x="0" y="0"/>
          <a:chExt cx="0" cy="0"/>
        </a:xfrm>
      </p:grpSpPr>
      <p:grpSp>
        <p:nvGrpSpPr>
          <p:cNvPr id="251" name="Google Shape;251;p11"/>
          <p:cNvGrpSpPr/>
          <p:nvPr/>
        </p:nvGrpSpPr>
        <p:grpSpPr>
          <a:xfrm>
            <a:off x="-1333846" y="-2133600"/>
            <a:ext cx="10515371" cy="7277100"/>
            <a:chOff x="-1333846" y="-2133600"/>
            <a:chExt cx="10515371" cy="7277100"/>
          </a:xfrm>
        </p:grpSpPr>
        <p:sp>
          <p:nvSpPr>
            <p:cNvPr id="252" name="Google Shape;252;p11"/>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1465166" y="-1815225"/>
            <a:ext cx="11226792" cy="8531125"/>
            <a:chOff x="-1465166" y="-1815225"/>
            <a:chExt cx="11226792" cy="8531125"/>
          </a:xfrm>
        </p:grpSpPr>
        <p:sp>
          <p:nvSpPr>
            <p:cNvPr id="255" name="Google Shape;255;p11"/>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 name="Google Shape;256;p11"/>
            <p:cNvGrpSpPr/>
            <p:nvPr/>
          </p:nvGrpSpPr>
          <p:grpSpPr>
            <a:xfrm flipH="1">
              <a:off x="-1465166" y="1254625"/>
              <a:ext cx="11226792" cy="5461275"/>
              <a:chOff x="-1036142" y="1254625"/>
              <a:chExt cx="11226792" cy="5461275"/>
            </a:xfrm>
          </p:grpSpPr>
          <p:sp>
            <p:nvSpPr>
              <p:cNvPr id="257" name="Google Shape;257;p11"/>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1"/>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1"/>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1" name="Google Shape;261;p11"/>
          <p:cNvGrpSpPr/>
          <p:nvPr/>
        </p:nvGrpSpPr>
        <p:grpSpPr>
          <a:xfrm>
            <a:off x="-103915" y="2"/>
            <a:ext cx="9104765" cy="5226612"/>
            <a:chOff x="-103915" y="2"/>
            <a:chExt cx="9104765" cy="5226612"/>
          </a:xfrm>
        </p:grpSpPr>
        <p:grpSp>
          <p:nvGrpSpPr>
            <p:cNvPr id="262" name="Google Shape;262;p11"/>
            <p:cNvGrpSpPr/>
            <p:nvPr/>
          </p:nvGrpSpPr>
          <p:grpSpPr>
            <a:xfrm>
              <a:off x="-103915" y="578752"/>
              <a:ext cx="8626487" cy="4647862"/>
              <a:chOff x="-103915" y="578752"/>
              <a:chExt cx="8626487" cy="4647862"/>
            </a:xfrm>
          </p:grpSpPr>
          <p:grpSp>
            <p:nvGrpSpPr>
              <p:cNvPr id="263" name="Google Shape;263;p11"/>
              <p:cNvGrpSpPr/>
              <p:nvPr/>
            </p:nvGrpSpPr>
            <p:grpSpPr>
              <a:xfrm>
                <a:off x="8335235" y="578752"/>
                <a:ext cx="187337" cy="187337"/>
                <a:chOff x="271750" y="1789425"/>
                <a:chExt cx="318600" cy="318600"/>
              </a:xfrm>
            </p:grpSpPr>
            <p:sp>
              <p:nvSpPr>
                <p:cNvPr id="264" name="Google Shape;264;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11"/>
              <p:cNvGrpSpPr/>
              <p:nvPr/>
            </p:nvGrpSpPr>
            <p:grpSpPr>
              <a:xfrm>
                <a:off x="-103915" y="4566627"/>
                <a:ext cx="187337" cy="187337"/>
                <a:chOff x="271750" y="1789425"/>
                <a:chExt cx="318600" cy="318600"/>
              </a:xfrm>
            </p:grpSpPr>
            <p:sp>
              <p:nvSpPr>
                <p:cNvPr id="267" name="Google Shape;267;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11"/>
              <p:cNvGrpSpPr/>
              <p:nvPr/>
            </p:nvGrpSpPr>
            <p:grpSpPr>
              <a:xfrm>
                <a:off x="673535" y="5039277"/>
                <a:ext cx="187337" cy="187337"/>
                <a:chOff x="271750" y="1789425"/>
                <a:chExt cx="318600" cy="318600"/>
              </a:xfrm>
            </p:grpSpPr>
            <p:sp>
              <p:nvSpPr>
                <p:cNvPr id="270" name="Google Shape;270;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2" name="Google Shape;272;p11"/>
            <p:cNvGrpSpPr/>
            <p:nvPr/>
          </p:nvGrpSpPr>
          <p:grpSpPr>
            <a:xfrm flipH="1">
              <a:off x="8813513" y="2"/>
              <a:ext cx="187337" cy="187337"/>
              <a:chOff x="271750" y="1789425"/>
              <a:chExt cx="318600" cy="318600"/>
            </a:xfrm>
          </p:grpSpPr>
          <p:sp>
            <p:nvSpPr>
              <p:cNvPr id="273" name="Google Shape;273;p11"/>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1"/>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5" name="Google Shape;275;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45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76" name="Google Shape;276;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77"/>
        <p:cNvGrpSpPr/>
        <p:nvPr/>
      </p:nvGrpSpPr>
      <p:grpSpPr>
        <a:xfrm>
          <a:off x="0" y="0"/>
          <a:ext cx="0" cy="0"/>
          <a:chOff x="0" y="0"/>
          <a:chExt cx="0" cy="0"/>
        </a:xfrm>
      </p:grpSpPr>
      <p:sp>
        <p:nvSpPr>
          <p:cNvPr id="278" name="Google Shape;278;p12"/>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spcAft>
                <a:spcPts val="0"/>
              </a:spcAft>
              <a:buNone/>
              <a:defRPr/>
            </a:lvl1pPr>
            <a:lvl2pPr lvl="1" rtl="0">
              <a:spcAft>
                <a:spcPts val="0"/>
              </a:spcAft>
              <a:buNone/>
              <a:defRPr/>
            </a:lvl2pPr>
            <a:lvl3pPr lvl="2" rtl="0">
              <a:spcAft>
                <a:spcPts val="0"/>
              </a:spcAft>
              <a:buNone/>
              <a:defRPr/>
            </a:lvl3pPr>
            <a:lvl4pPr lvl="3" rtl="0">
              <a:spcAft>
                <a:spcPts val="0"/>
              </a:spcAft>
              <a:buNone/>
              <a:defRPr/>
            </a:lvl4pPr>
            <a:lvl5pPr lvl="4" rtl="0">
              <a:spcAft>
                <a:spcPts val="0"/>
              </a:spcAft>
              <a:buNone/>
              <a:defRPr/>
            </a:lvl5pPr>
            <a:lvl6pPr lvl="5" rtl="0">
              <a:spcAft>
                <a:spcPts val="0"/>
              </a:spcAft>
              <a:buNone/>
              <a:defRPr/>
            </a:lvl6pPr>
            <a:lvl7pPr lvl="6" rtl="0">
              <a:spcAft>
                <a:spcPts val="0"/>
              </a:spcAft>
              <a:buNone/>
              <a:defRPr/>
            </a:lvl7pPr>
            <a:lvl8pPr lvl="7" rtl="0">
              <a:spcAft>
                <a:spcPts val="0"/>
              </a:spcAft>
              <a:buNone/>
              <a:defRPr/>
            </a:lvl8pPr>
            <a:lvl9pPr lvl="8" rtl="0">
              <a:spcAft>
                <a:spcPts val="0"/>
              </a:spcAft>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_AND_BODY_1">
    <p:spTree>
      <p:nvGrpSpPr>
        <p:cNvPr id="1" name="Shape 311"/>
        <p:cNvGrpSpPr/>
        <p:nvPr/>
      </p:nvGrpSpPr>
      <p:grpSpPr>
        <a:xfrm>
          <a:off x="0" y="0"/>
          <a:ext cx="0" cy="0"/>
          <a:chOff x="0" y="0"/>
          <a:chExt cx="0" cy="0"/>
        </a:xfrm>
      </p:grpSpPr>
      <p:grpSp>
        <p:nvGrpSpPr>
          <p:cNvPr id="312" name="Google Shape;312;p14"/>
          <p:cNvGrpSpPr/>
          <p:nvPr/>
        </p:nvGrpSpPr>
        <p:grpSpPr>
          <a:xfrm flipH="1">
            <a:off x="-876144" y="-35800"/>
            <a:ext cx="8463843" cy="5236299"/>
            <a:chOff x="680575" y="0"/>
            <a:chExt cx="8463843" cy="5200416"/>
          </a:xfrm>
        </p:grpSpPr>
        <p:sp>
          <p:nvSpPr>
            <p:cNvPr id="313" name="Google Shape;313;p14"/>
            <p:cNvSpPr/>
            <p:nvPr/>
          </p:nvSpPr>
          <p:spPr>
            <a:xfrm>
              <a:off x="680575" y="0"/>
              <a:ext cx="4513625" cy="345218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2065684" y="0"/>
              <a:ext cx="7078734"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 name="Google Shape;315;p14"/>
          <p:cNvGrpSpPr/>
          <p:nvPr/>
        </p:nvGrpSpPr>
        <p:grpSpPr>
          <a:xfrm>
            <a:off x="-611191" y="374775"/>
            <a:ext cx="9755600" cy="6732550"/>
            <a:chOff x="-611191" y="374775"/>
            <a:chExt cx="9755600" cy="6732550"/>
          </a:xfrm>
        </p:grpSpPr>
        <p:grpSp>
          <p:nvGrpSpPr>
            <p:cNvPr id="316" name="Google Shape;316;p14"/>
            <p:cNvGrpSpPr/>
            <p:nvPr/>
          </p:nvGrpSpPr>
          <p:grpSpPr>
            <a:xfrm flipH="1">
              <a:off x="-611191" y="374775"/>
              <a:ext cx="9755600" cy="6732550"/>
              <a:chOff x="-876125" y="374775"/>
              <a:chExt cx="9755600" cy="6732550"/>
            </a:xfrm>
          </p:grpSpPr>
          <p:sp>
            <p:nvSpPr>
              <p:cNvPr id="317" name="Google Shape;317;p14"/>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12864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rot="-5400000">
                <a:off x="8151675" y="35571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rot="-5400000">
                <a:off x="21618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14"/>
            <p:cNvSpPr/>
            <p:nvPr/>
          </p:nvSpPr>
          <p:spPr>
            <a:xfrm rot="5400000" flipH="1">
              <a:off x="126134" y="423310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rot="5400000" flipH="1">
              <a:off x="776434" y="43903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 name="Google Shape;327;p14"/>
          <p:cNvGrpSpPr/>
          <p:nvPr/>
        </p:nvGrpSpPr>
        <p:grpSpPr>
          <a:xfrm flipH="1">
            <a:off x="5745875" y="140377"/>
            <a:ext cx="2388924" cy="4695662"/>
            <a:chOff x="133485" y="140377"/>
            <a:chExt cx="2388924" cy="4695662"/>
          </a:xfrm>
        </p:grpSpPr>
        <p:grpSp>
          <p:nvGrpSpPr>
            <p:cNvPr id="328" name="Google Shape;328;p14"/>
            <p:cNvGrpSpPr/>
            <p:nvPr/>
          </p:nvGrpSpPr>
          <p:grpSpPr>
            <a:xfrm>
              <a:off x="133485" y="4043352"/>
              <a:ext cx="187337" cy="187337"/>
              <a:chOff x="271750" y="1789425"/>
              <a:chExt cx="318600" cy="318600"/>
            </a:xfrm>
          </p:grpSpPr>
          <p:sp>
            <p:nvSpPr>
              <p:cNvPr id="329" name="Google Shape;329;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14"/>
            <p:cNvGrpSpPr/>
            <p:nvPr/>
          </p:nvGrpSpPr>
          <p:grpSpPr>
            <a:xfrm>
              <a:off x="1887585" y="1477277"/>
              <a:ext cx="187337" cy="187337"/>
              <a:chOff x="271750" y="1789425"/>
              <a:chExt cx="318600" cy="318600"/>
            </a:xfrm>
          </p:grpSpPr>
          <p:sp>
            <p:nvSpPr>
              <p:cNvPr id="332" name="Google Shape;332;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14"/>
            <p:cNvGrpSpPr/>
            <p:nvPr/>
          </p:nvGrpSpPr>
          <p:grpSpPr>
            <a:xfrm>
              <a:off x="1249710" y="140377"/>
              <a:ext cx="187337" cy="187337"/>
              <a:chOff x="271750" y="1789425"/>
              <a:chExt cx="318600" cy="318600"/>
            </a:xfrm>
          </p:grpSpPr>
          <p:sp>
            <p:nvSpPr>
              <p:cNvPr id="335" name="Google Shape;335;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7" name="Google Shape;337;p14"/>
            <p:cNvGrpSpPr/>
            <p:nvPr/>
          </p:nvGrpSpPr>
          <p:grpSpPr>
            <a:xfrm>
              <a:off x="305885" y="1978027"/>
              <a:ext cx="187337" cy="187337"/>
              <a:chOff x="271750" y="1789425"/>
              <a:chExt cx="318600" cy="318600"/>
            </a:xfrm>
          </p:grpSpPr>
          <p:sp>
            <p:nvSpPr>
              <p:cNvPr id="338" name="Google Shape;338;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14"/>
            <p:cNvGrpSpPr/>
            <p:nvPr/>
          </p:nvGrpSpPr>
          <p:grpSpPr>
            <a:xfrm>
              <a:off x="2335072" y="4648702"/>
              <a:ext cx="187337" cy="187337"/>
              <a:chOff x="271750" y="1789425"/>
              <a:chExt cx="318600" cy="318600"/>
            </a:xfrm>
          </p:grpSpPr>
          <p:sp>
            <p:nvSpPr>
              <p:cNvPr id="341" name="Google Shape;341;p1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3" name="Google Shape;343;p14"/>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4" name="Google Shape;344;p14"/>
          <p:cNvSpPr txBox="1">
            <a:spLocks noGrp="1"/>
          </p:cNvSpPr>
          <p:nvPr>
            <p:ph type="body" idx="1"/>
          </p:nvPr>
        </p:nvSpPr>
        <p:spPr>
          <a:xfrm>
            <a:off x="720000" y="1267700"/>
            <a:ext cx="4662600" cy="30585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6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373"/>
        <p:cNvGrpSpPr/>
        <p:nvPr/>
      </p:nvGrpSpPr>
      <p:grpSpPr>
        <a:xfrm>
          <a:off x="0" y="0"/>
          <a:ext cx="0" cy="0"/>
          <a:chOff x="0" y="0"/>
          <a:chExt cx="0" cy="0"/>
        </a:xfrm>
      </p:grpSpPr>
      <p:grpSp>
        <p:nvGrpSpPr>
          <p:cNvPr id="374" name="Google Shape;374;p17"/>
          <p:cNvGrpSpPr/>
          <p:nvPr/>
        </p:nvGrpSpPr>
        <p:grpSpPr>
          <a:xfrm rot="10800000" flipH="1">
            <a:off x="-2417398" y="-2664850"/>
            <a:ext cx="11637689" cy="7808350"/>
            <a:chOff x="-2379861" y="-71572"/>
            <a:chExt cx="11599411" cy="7808350"/>
          </a:xfrm>
        </p:grpSpPr>
        <p:sp>
          <p:nvSpPr>
            <p:cNvPr id="375" name="Google Shape;375;p17"/>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7"/>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7"/>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17"/>
          <p:cNvGrpSpPr/>
          <p:nvPr/>
        </p:nvGrpSpPr>
        <p:grpSpPr>
          <a:xfrm>
            <a:off x="2088075" y="-157600"/>
            <a:ext cx="4984925" cy="5182750"/>
            <a:chOff x="2088075" y="-157600"/>
            <a:chExt cx="4984925" cy="5182750"/>
          </a:xfrm>
        </p:grpSpPr>
        <p:sp>
          <p:nvSpPr>
            <p:cNvPr id="379" name="Google Shape;379;p17"/>
            <p:cNvSpPr/>
            <p:nvPr/>
          </p:nvSpPr>
          <p:spPr>
            <a:xfrm rot="-5400000">
              <a:off x="3204850" y="-15760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7"/>
            <p:cNvSpPr/>
            <p:nvPr/>
          </p:nvSpPr>
          <p:spPr>
            <a:xfrm rot="-5400000">
              <a:off x="2088225" y="339300"/>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7"/>
            <p:cNvSpPr/>
            <p:nvPr/>
          </p:nvSpPr>
          <p:spPr>
            <a:xfrm rot="-5400000">
              <a:off x="6149600" y="4101750"/>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7"/>
            <p:cNvSpPr/>
            <p:nvPr/>
          </p:nvSpPr>
          <p:spPr>
            <a:xfrm rot="-5400000">
              <a:off x="5079075" y="3615900"/>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17"/>
          <p:cNvGrpSpPr/>
          <p:nvPr/>
        </p:nvGrpSpPr>
        <p:grpSpPr>
          <a:xfrm>
            <a:off x="-1014666" y="1901734"/>
            <a:ext cx="11560225" cy="3650874"/>
            <a:chOff x="-1014666" y="1901734"/>
            <a:chExt cx="11560225" cy="3650874"/>
          </a:xfrm>
        </p:grpSpPr>
        <p:grpSp>
          <p:nvGrpSpPr>
            <p:cNvPr id="384" name="Google Shape;384;p17"/>
            <p:cNvGrpSpPr/>
            <p:nvPr/>
          </p:nvGrpSpPr>
          <p:grpSpPr>
            <a:xfrm flipH="1">
              <a:off x="-1014666" y="1901734"/>
              <a:ext cx="11560225" cy="3650874"/>
              <a:chOff x="-2295675" y="2721275"/>
              <a:chExt cx="10834325" cy="3421625"/>
            </a:xfrm>
          </p:grpSpPr>
          <p:sp>
            <p:nvSpPr>
              <p:cNvPr id="385" name="Google Shape;385;p17"/>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7"/>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7"/>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7"/>
              <p:cNvSpPr/>
              <p:nvPr/>
            </p:nvSpPr>
            <p:spPr>
              <a:xfrm rot="10800000">
                <a:off x="4969248" y="457317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9" name="Google Shape;389;p17"/>
            <p:cNvSpPr/>
            <p:nvPr/>
          </p:nvSpPr>
          <p:spPr>
            <a:xfrm flipH="1">
              <a:off x="7573674" y="2686052"/>
              <a:ext cx="960000" cy="960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7"/>
            <p:cNvSpPr/>
            <p:nvPr/>
          </p:nvSpPr>
          <p:spPr>
            <a:xfrm rot="10800000" flipH="1">
              <a:off x="620012" y="2831261"/>
              <a:ext cx="669600" cy="669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 name="Google Shape;391;p17"/>
          <p:cNvGrpSpPr/>
          <p:nvPr/>
        </p:nvGrpSpPr>
        <p:grpSpPr>
          <a:xfrm rot="10800000" flipH="1">
            <a:off x="87160" y="-78486"/>
            <a:ext cx="8626487" cy="4647862"/>
            <a:chOff x="-103915" y="578752"/>
            <a:chExt cx="8626487" cy="4647862"/>
          </a:xfrm>
        </p:grpSpPr>
        <p:grpSp>
          <p:nvGrpSpPr>
            <p:cNvPr id="392" name="Google Shape;392;p17"/>
            <p:cNvGrpSpPr/>
            <p:nvPr/>
          </p:nvGrpSpPr>
          <p:grpSpPr>
            <a:xfrm>
              <a:off x="8335235" y="578752"/>
              <a:ext cx="187337" cy="187337"/>
              <a:chOff x="271750" y="1789425"/>
              <a:chExt cx="318600" cy="318600"/>
            </a:xfrm>
          </p:grpSpPr>
          <p:sp>
            <p:nvSpPr>
              <p:cNvPr id="393" name="Google Shape;393;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7"/>
            <p:cNvGrpSpPr/>
            <p:nvPr/>
          </p:nvGrpSpPr>
          <p:grpSpPr>
            <a:xfrm>
              <a:off x="-103915" y="4566627"/>
              <a:ext cx="187337" cy="187337"/>
              <a:chOff x="271750" y="1789425"/>
              <a:chExt cx="318600" cy="318600"/>
            </a:xfrm>
          </p:grpSpPr>
          <p:sp>
            <p:nvSpPr>
              <p:cNvPr id="396" name="Google Shape;396;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 name="Google Shape;398;p17"/>
            <p:cNvGrpSpPr/>
            <p:nvPr/>
          </p:nvGrpSpPr>
          <p:grpSpPr>
            <a:xfrm>
              <a:off x="673535" y="5039277"/>
              <a:ext cx="187337" cy="187337"/>
              <a:chOff x="271750" y="1789425"/>
              <a:chExt cx="318600" cy="318600"/>
            </a:xfrm>
          </p:grpSpPr>
          <p:sp>
            <p:nvSpPr>
              <p:cNvPr id="399" name="Google Shape;399;p1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1" name="Google Shape;401;p17"/>
          <p:cNvSpPr txBox="1">
            <a:spLocks noGrp="1"/>
          </p:cNvSpPr>
          <p:nvPr>
            <p:ph type="title"/>
          </p:nvPr>
        </p:nvSpPr>
        <p:spPr>
          <a:xfrm>
            <a:off x="2290025" y="27283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02" name="Google Shape;402;p17"/>
          <p:cNvSpPr txBox="1">
            <a:spLocks noGrp="1"/>
          </p:cNvSpPr>
          <p:nvPr>
            <p:ph type="subTitle" idx="1"/>
          </p:nvPr>
        </p:nvSpPr>
        <p:spPr>
          <a:xfrm>
            <a:off x="1828800" y="1251625"/>
            <a:ext cx="5486400" cy="12726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1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403" name="Google Shape;403;p17"/>
          <p:cNvSpPr/>
          <p:nvPr/>
        </p:nvSpPr>
        <p:spPr>
          <a:xfrm rot="8094226" flipH="1">
            <a:off x="6214405" y="-2438794"/>
            <a:ext cx="3495799" cy="4274571"/>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432"/>
        <p:cNvGrpSpPr/>
        <p:nvPr/>
      </p:nvGrpSpPr>
      <p:grpSpPr>
        <a:xfrm>
          <a:off x="0" y="0"/>
          <a:ext cx="0" cy="0"/>
          <a:chOff x="0" y="0"/>
          <a:chExt cx="0" cy="0"/>
        </a:xfrm>
      </p:grpSpPr>
      <p:grpSp>
        <p:nvGrpSpPr>
          <p:cNvPr id="433" name="Google Shape;433;p19"/>
          <p:cNvGrpSpPr/>
          <p:nvPr/>
        </p:nvGrpSpPr>
        <p:grpSpPr>
          <a:xfrm>
            <a:off x="-39350" y="-2061765"/>
            <a:ext cx="10100440" cy="7205265"/>
            <a:chOff x="-39350" y="-2061765"/>
            <a:chExt cx="10100440" cy="7205265"/>
          </a:xfrm>
        </p:grpSpPr>
        <p:sp>
          <p:nvSpPr>
            <p:cNvPr id="434" name="Google Shape;434;p19"/>
            <p:cNvSpPr/>
            <p:nvPr/>
          </p:nvSpPr>
          <p:spPr>
            <a:xfrm>
              <a:off x="-39350" y="0"/>
              <a:ext cx="9193200" cy="51435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rot="-5400000" flipH="1">
              <a:off x="2611075" y="-2684350"/>
              <a:ext cx="39219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rot="-5399737">
              <a:off x="6182637" y="-2444844"/>
              <a:ext cx="3495240" cy="4261397"/>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19"/>
          <p:cNvGrpSpPr/>
          <p:nvPr/>
        </p:nvGrpSpPr>
        <p:grpSpPr>
          <a:xfrm>
            <a:off x="-1257125" y="1682850"/>
            <a:ext cx="11213325" cy="3925075"/>
            <a:chOff x="-1257125" y="1682850"/>
            <a:chExt cx="11213325" cy="3925075"/>
          </a:xfrm>
        </p:grpSpPr>
        <p:sp>
          <p:nvSpPr>
            <p:cNvPr id="438" name="Google Shape;438;p19"/>
            <p:cNvSpPr/>
            <p:nvPr/>
          </p:nvSpPr>
          <p:spPr>
            <a:xfrm>
              <a:off x="6658000" y="21113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1257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rot="-5400000">
              <a:off x="577375" y="36855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9"/>
            <p:cNvSpPr/>
            <p:nvPr/>
          </p:nvSpPr>
          <p:spPr>
            <a:xfrm rot="-5400000">
              <a:off x="-909850" y="168285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2" name="Google Shape;442;p19"/>
          <p:cNvSpPr txBox="1">
            <a:spLocks noGrp="1"/>
          </p:cNvSpPr>
          <p:nvPr>
            <p:ph type="title"/>
          </p:nvPr>
        </p:nvSpPr>
        <p:spPr>
          <a:xfrm>
            <a:off x="2254213" y="146270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3" name="Google Shape;443;p19"/>
          <p:cNvSpPr txBox="1">
            <a:spLocks noGrp="1"/>
          </p:cNvSpPr>
          <p:nvPr>
            <p:ph type="subTitle" idx="1"/>
          </p:nvPr>
        </p:nvSpPr>
        <p:spPr>
          <a:xfrm>
            <a:off x="2254213" y="197302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4" name="Google Shape;444;p19"/>
          <p:cNvSpPr txBox="1">
            <a:spLocks noGrp="1"/>
          </p:cNvSpPr>
          <p:nvPr>
            <p:ph type="title" idx="2"/>
          </p:nvPr>
        </p:nvSpPr>
        <p:spPr>
          <a:xfrm>
            <a:off x="5407539" y="146270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5" name="Google Shape;445;p19"/>
          <p:cNvSpPr txBox="1">
            <a:spLocks noGrp="1"/>
          </p:cNvSpPr>
          <p:nvPr>
            <p:ph type="subTitle" idx="3"/>
          </p:nvPr>
        </p:nvSpPr>
        <p:spPr>
          <a:xfrm>
            <a:off x="5407539" y="197302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6" name="Google Shape;446;p19"/>
          <p:cNvSpPr txBox="1">
            <a:spLocks noGrp="1"/>
          </p:cNvSpPr>
          <p:nvPr>
            <p:ph type="title" idx="4"/>
          </p:nvPr>
        </p:nvSpPr>
        <p:spPr>
          <a:xfrm>
            <a:off x="2254213" y="327645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7" name="Google Shape;447;p19"/>
          <p:cNvSpPr txBox="1">
            <a:spLocks noGrp="1"/>
          </p:cNvSpPr>
          <p:nvPr>
            <p:ph type="subTitle" idx="5"/>
          </p:nvPr>
        </p:nvSpPr>
        <p:spPr>
          <a:xfrm>
            <a:off x="2254213" y="378677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8" name="Google Shape;448;p19"/>
          <p:cNvSpPr txBox="1">
            <a:spLocks noGrp="1"/>
          </p:cNvSpPr>
          <p:nvPr>
            <p:ph type="title" idx="6"/>
          </p:nvPr>
        </p:nvSpPr>
        <p:spPr>
          <a:xfrm>
            <a:off x="5407539" y="3276450"/>
            <a:ext cx="1638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49" name="Google Shape;449;p19"/>
          <p:cNvSpPr txBox="1">
            <a:spLocks noGrp="1"/>
          </p:cNvSpPr>
          <p:nvPr>
            <p:ph type="subTitle" idx="7"/>
          </p:nvPr>
        </p:nvSpPr>
        <p:spPr>
          <a:xfrm>
            <a:off x="5407539" y="3786775"/>
            <a:ext cx="19740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0" name="Google Shape;450;p19"/>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51" name="Google Shape;451;p19"/>
          <p:cNvGrpSpPr/>
          <p:nvPr/>
        </p:nvGrpSpPr>
        <p:grpSpPr>
          <a:xfrm>
            <a:off x="-76515" y="233502"/>
            <a:ext cx="8505412" cy="4643137"/>
            <a:chOff x="-76515" y="233502"/>
            <a:chExt cx="8505412" cy="4643137"/>
          </a:xfrm>
        </p:grpSpPr>
        <p:grpSp>
          <p:nvGrpSpPr>
            <p:cNvPr id="452" name="Google Shape;452;p19"/>
            <p:cNvGrpSpPr/>
            <p:nvPr/>
          </p:nvGrpSpPr>
          <p:grpSpPr>
            <a:xfrm>
              <a:off x="715035" y="4689302"/>
              <a:ext cx="187337" cy="187337"/>
              <a:chOff x="271750" y="1789425"/>
              <a:chExt cx="318600" cy="318600"/>
            </a:xfrm>
          </p:grpSpPr>
          <p:sp>
            <p:nvSpPr>
              <p:cNvPr id="453" name="Google Shape;453;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 name="Google Shape;455;p19"/>
            <p:cNvGrpSpPr/>
            <p:nvPr/>
          </p:nvGrpSpPr>
          <p:grpSpPr>
            <a:xfrm>
              <a:off x="-76515" y="4003527"/>
              <a:ext cx="187337" cy="187337"/>
              <a:chOff x="271750" y="1789425"/>
              <a:chExt cx="318600" cy="318600"/>
            </a:xfrm>
          </p:grpSpPr>
          <p:sp>
            <p:nvSpPr>
              <p:cNvPr id="456" name="Google Shape;456;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19"/>
            <p:cNvGrpSpPr/>
            <p:nvPr/>
          </p:nvGrpSpPr>
          <p:grpSpPr>
            <a:xfrm>
              <a:off x="8241560" y="233502"/>
              <a:ext cx="187337" cy="187337"/>
              <a:chOff x="271750" y="1789425"/>
              <a:chExt cx="318600" cy="318600"/>
            </a:xfrm>
          </p:grpSpPr>
          <p:sp>
            <p:nvSpPr>
              <p:cNvPr id="459" name="Google Shape;459;p1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524"/>
        <p:cNvGrpSpPr/>
        <p:nvPr/>
      </p:nvGrpSpPr>
      <p:grpSpPr>
        <a:xfrm>
          <a:off x="0" y="0"/>
          <a:ext cx="0" cy="0"/>
          <a:chOff x="0" y="0"/>
          <a:chExt cx="0" cy="0"/>
        </a:xfrm>
      </p:grpSpPr>
      <p:grpSp>
        <p:nvGrpSpPr>
          <p:cNvPr id="525" name="Google Shape;525;p22"/>
          <p:cNvGrpSpPr/>
          <p:nvPr/>
        </p:nvGrpSpPr>
        <p:grpSpPr>
          <a:xfrm flipH="1">
            <a:off x="-86300" y="-44725"/>
            <a:ext cx="11561275" cy="7857703"/>
            <a:chOff x="-2379861" y="-120925"/>
            <a:chExt cx="11561275" cy="7857703"/>
          </a:xfrm>
        </p:grpSpPr>
        <p:sp>
          <p:nvSpPr>
            <p:cNvPr id="526" name="Google Shape;526;p22"/>
            <p:cNvSpPr/>
            <p:nvPr/>
          </p:nvSpPr>
          <p:spPr>
            <a:xfrm>
              <a:off x="-111511" y="-120925"/>
              <a:ext cx="9265500" cy="52644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2"/>
            <p:cNvSpPr/>
            <p:nvPr/>
          </p:nvSpPr>
          <p:spPr>
            <a:xfrm rot="-5400000">
              <a:off x="2559814" y="-1478100"/>
              <a:ext cx="3878700" cy="93645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2"/>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 name="Google Shape;529;p22"/>
          <p:cNvGrpSpPr/>
          <p:nvPr/>
        </p:nvGrpSpPr>
        <p:grpSpPr>
          <a:xfrm flipH="1">
            <a:off x="-1055886" y="-1473675"/>
            <a:ext cx="9735600" cy="3832025"/>
            <a:chOff x="415400" y="-1549875"/>
            <a:chExt cx="9735600" cy="3832025"/>
          </a:xfrm>
        </p:grpSpPr>
        <p:grpSp>
          <p:nvGrpSpPr>
            <p:cNvPr id="530" name="Google Shape;530;p22"/>
            <p:cNvGrpSpPr/>
            <p:nvPr/>
          </p:nvGrpSpPr>
          <p:grpSpPr>
            <a:xfrm>
              <a:off x="5037025" y="-1549875"/>
              <a:ext cx="5113975" cy="3832025"/>
              <a:chOff x="5037025" y="-1549875"/>
              <a:chExt cx="5113975" cy="3832025"/>
            </a:xfrm>
          </p:grpSpPr>
          <p:sp>
            <p:nvSpPr>
              <p:cNvPr id="531" name="Google Shape;531;p22"/>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2"/>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2"/>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2"/>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5" name="Google Shape;535;p22"/>
            <p:cNvSpPr/>
            <p:nvPr/>
          </p:nvSpPr>
          <p:spPr>
            <a:xfrm rot="-5400000">
              <a:off x="415400" y="11689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2"/>
            <p:cNvSpPr/>
            <p:nvPr/>
          </p:nvSpPr>
          <p:spPr>
            <a:xfrm rot="-5400000">
              <a:off x="1085850" y="95200"/>
              <a:ext cx="439800" cy="439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22"/>
          <p:cNvGrpSpPr/>
          <p:nvPr/>
        </p:nvGrpSpPr>
        <p:grpSpPr>
          <a:xfrm flipH="1">
            <a:off x="8286343" y="348665"/>
            <a:ext cx="874587" cy="861199"/>
            <a:chOff x="-65815" y="272465"/>
            <a:chExt cx="874587" cy="861199"/>
          </a:xfrm>
        </p:grpSpPr>
        <p:grpSp>
          <p:nvGrpSpPr>
            <p:cNvPr id="538" name="Google Shape;538;p22"/>
            <p:cNvGrpSpPr/>
            <p:nvPr/>
          </p:nvGrpSpPr>
          <p:grpSpPr>
            <a:xfrm>
              <a:off x="621435" y="272465"/>
              <a:ext cx="187337" cy="187337"/>
              <a:chOff x="271750" y="1789425"/>
              <a:chExt cx="318600" cy="318600"/>
            </a:xfrm>
          </p:grpSpPr>
          <p:sp>
            <p:nvSpPr>
              <p:cNvPr id="539" name="Google Shape;539;p2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 name="Google Shape;541;p22"/>
            <p:cNvGrpSpPr/>
            <p:nvPr/>
          </p:nvGrpSpPr>
          <p:grpSpPr>
            <a:xfrm>
              <a:off x="-65815" y="946327"/>
              <a:ext cx="187337" cy="187337"/>
              <a:chOff x="271750" y="1789425"/>
              <a:chExt cx="318600" cy="318600"/>
            </a:xfrm>
          </p:grpSpPr>
          <p:sp>
            <p:nvSpPr>
              <p:cNvPr id="542" name="Google Shape;542;p22"/>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2"/>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4" name="Google Shape;544;p22"/>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545"/>
        <p:cNvGrpSpPr/>
        <p:nvPr/>
      </p:nvGrpSpPr>
      <p:grpSpPr>
        <a:xfrm>
          <a:off x="0" y="0"/>
          <a:ext cx="0" cy="0"/>
          <a:chOff x="0" y="0"/>
          <a:chExt cx="0" cy="0"/>
        </a:xfrm>
      </p:grpSpPr>
      <p:grpSp>
        <p:nvGrpSpPr>
          <p:cNvPr id="546" name="Google Shape;546;p23"/>
          <p:cNvGrpSpPr/>
          <p:nvPr/>
        </p:nvGrpSpPr>
        <p:grpSpPr>
          <a:xfrm flipH="1">
            <a:off x="-86411" y="4625"/>
            <a:ext cx="11561386" cy="7808353"/>
            <a:chOff x="-2379861" y="-71575"/>
            <a:chExt cx="11561386" cy="7808353"/>
          </a:xfrm>
        </p:grpSpPr>
        <p:sp>
          <p:nvSpPr>
            <p:cNvPr id="547" name="Google Shape;547;p23"/>
            <p:cNvSpPr/>
            <p:nvPr/>
          </p:nvSpPr>
          <p:spPr>
            <a:xfrm>
              <a:off x="-39350" y="-71575"/>
              <a:ext cx="91932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3"/>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23"/>
          <p:cNvGrpSpPr/>
          <p:nvPr/>
        </p:nvGrpSpPr>
        <p:grpSpPr>
          <a:xfrm flipH="1">
            <a:off x="-1055886" y="-1473675"/>
            <a:ext cx="9735600" cy="3832025"/>
            <a:chOff x="415400" y="-1549875"/>
            <a:chExt cx="9735600" cy="3832025"/>
          </a:xfrm>
        </p:grpSpPr>
        <p:grpSp>
          <p:nvGrpSpPr>
            <p:cNvPr id="551" name="Google Shape;551;p23"/>
            <p:cNvGrpSpPr/>
            <p:nvPr/>
          </p:nvGrpSpPr>
          <p:grpSpPr>
            <a:xfrm>
              <a:off x="5037025" y="-1549875"/>
              <a:ext cx="5113975" cy="3832025"/>
              <a:chOff x="5037025" y="-1549875"/>
              <a:chExt cx="5113975" cy="3832025"/>
            </a:xfrm>
          </p:grpSpPr>
          <p:sp>
            <p:nvSpPr>
              <p:cNvPr id="552" name="Google Shape;552;p23"/>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3"/>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3"/>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 name="Google Shape;556;p23"/>
            <p:cNvSpPr/>
            <p:nvPr/>
          </p:nvSpPr>
          <p:spPr>
            <a:xfrm rot="-5400000">
              <a:off x="415400" y="11689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3"/>
            <p:cNvSpPr/>
            <p:nvPr/>
          </p:nvSpPr>
          <p:spPr>
            <a:xfrm rot="-5400000">
              <a:off x="1085850" y="95200"/>
              <a:ext cx="439800" cy="439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23"/>
          <p:cNvSpPr txBox="1">
            <a:spLocks noGrp="1"/>
          </p:cNvSpPr>
          <p:nvPr>
            <p:ph type="title" hasCustomPrompt="1"/>
          </p:nvPr>
        </p:nvSpPr>
        <p:spPr>
          <a:xfrm>
            <a:off x="1652150" y="682900"/>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59" name="Google Shape;559;p23"/>
          <p:cNvSpPr txBox="1">
            <a:spLocks noGrp="1"/>
          </p:cNvSpPr>
          <p:nvPr>
            <p:ph type="subTitle" idx="1"/>
          </p:nvPr>
        </p:nvSpPr>
        <p:spPr>
          <a:xfrm>
            <a:off x="1652150" y="1465122"/>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0" name="Google Shape;560;p23"/>
          <p:cNvSpPr txBox="1">
            <a:spLocks noGrp="1"/>
          </p:cNvSpPr>
          <p:nvPr>
            <p:ph type="title" idx="2" hasCustomPrompt="1"/>
          </p:nvPr>
        </p:nvSpPr>
        <p:spPr>
          <a:xfrm>
            <a:off x="1652150" y="1958046"/>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61" name="Google Shape;561;p23"/>
          <p:cNvSpPr txBox="1">
            <a:spLocks noGrp="1"/>
          </p:cNvSpPr>
          <p:nvPr>
            <p:ph type="subTitle" idx="3"/>
          </p:nvPr>
        </p:nvSpPr>
        <p:spPr>
          <a:xfrm>
            <a:off x="1652150" y="2740268"/>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2" name="Google Shape;562;p23"/>
          <p:cNvSpPr txBox="1">
            <a:spLocks noGrp="1"/>
          </p:cNvSpPr>
          <p:nvPr>
            <p:ph type="title" idx="4" hasCustomPrompt="1"/>
          </p:nvPr>
        </p:nvSpPr>
        <p:spPr>
          <a:xfrm>
            <a:off x="1652150" y="3233204"/>
            <a:ext cx="5839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63" name="Google Shape;563;p23"/>
          <p:cNvSpPr txBox="1">
            <a:spLocks noGrp="1"/>
          </p:cNvSpPr>
          <p:nvPr>
            <p:ph type="subTitle" idx="5"/>
          </p:nvPr>
        </p:nvSpPr>
        <p:spPr>
          <a:xfrm>
            <a:off x="1652150" y="4015426"/>
            <a:ext cx="5839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64" name="Google Shape;564;p23"/>
          <p:cNvGrpSpPr/>
          <p:nvPr/>
        </p:nvGrpSpPr>
        <p:grpSpPr>
          <a:xfrm flipH="1">
            <a:off x="572543" y="348665"/>
            <a:ext cx="8588387" cy="861199"/>
            <a:chOff x="-65815" y="272465"/>
            <a:chExt cx="8588387" cy="861199"/>
          </a:xfrm>
        </p:grpSpPr>
        <p:grpSp>
          <p:nvGrpSpPr>
            <p:cNvPr id="565" name="Google Shape;565;p23"/>
            <p:cNvGrpSpPr/>
            <p:nvPr/>
          </p:nvGrpSpPr>
          <p:grpSpPr>
            <a:xfrm>
              <a:off x="8335235" y="578752"/>
              <a:ext cx="187337" cy="187337"/>
              <a:chOff x="271750" y="1789425"/>
              <a:chExt cx="318600" cy="318600"/>
            </a:xfrm>
          </p:grpSpPr>
          <p:sp>
            <p:nvSpPr>
              <p:cNvPr id="566" name="Google Shape;566;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23"/>
            <p:cNvGrpSpPr/>
            <p:nvPr/>
          </p:nvGrpSpPr>
          <p:grpSpPr>
            <a:xfrm>
              <a:off x="621435" y="272465"/>
              <a:ext cx="187337" cy="187337"/>
              <a:chOff x="271750" y="1789425"/>
              <a:chExt cx="318600" cy="318600"/>
            </a:xfrm>
          </p:grpSpPr>
          <p:sp>
            <p:nvSpPr>
              <p:cNvPr id="569" name="Google Shape;569;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 name="Google Shape;571;p23"/>
            <p:cNvGrpSpPr/>
            <p:nvPr/>
          </p:nvGrpSpPr>
          <p:grpSpPr>
            <a:xfrm>
              <a:off x="-65815" y="946327"/>
              <a:ext cx="187337" cy="187337"/>
              <a:chOff x="271750" y="1789425"/>
              <a:chExt cx="318600" cy="318600"/>
            </a:xfrm>
          </p:grpSpPr>
          <p:sp>
            <p:nvSpPr>
              <p:cNvPr id="572" name="Google Shape;572;p2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574"/>
        <p:cNvGrpSpPr/>
        <p:nvPr/>
      </p:nvGrpSpPr>
      <p:grpSpPr>
        <a:xfrm>
          <a:off x="0" y="0"/>
          <a:ext cx="0" cy="0"/>
          <a:chOff x="0" y="0"/>
          <a:chExt cx="0" cy="0"/>
        </a:xfrm>
      </p:grpSpPr>
      <p:sp>
        <p:nvSpPr>
          <p:cNvPr id="575" name="Google Shape;575;p24"/>
          <p:cNvSpPr/>
          <p:nvPr/>
        </p:nvSpPr>
        <p:spPr>
          <a:xfrm flipH="1">
            <a:off x="-33973" y="-35800"/>
            <a:ext cx="9193200" cy="5179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rot="866113" flipH="1">
            <a:off x="-744503"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 name="Google Shape;577;p24"/>
          <p:cNvGrpSpPr/>
          <p:nvPr/>
        </p:nvGrpSpPr>
        <p:grpSpPr>
          <a:xfrm flipH="1">
            <a:off x="1092668" y="-32425"/>
            <a:ext cx="6599956" cy="5179077"/>
            <a:chOff x="1351050" y="123"/>
            <a:chExt cx="6599956" cy="5146653"/>
          </a:xfrm>
        </p:grpSpPr>
        <p:grpSp>
          <p:nvGrpSpPr>
            <p:cNvPr id="578" name="Google Shape;578;p24"/>
            <p:cNvGrpSpPr/>
            <p:nvPr/>
          </p:nvGrpSpPr>
          <p:grpSpPr>
            <a:xfrm rot="10800000">
              <a:off x="3363555" y="123"/>
              <a:ext cx="4587451" cy="3643444"/>
              <a:chOff x="1351050" y="1780075"/>
              <a:chExt cx="4239005" cy="3366701"/>
            </a:xfrm>
          </p:grpSpPr>
          <p:sp>
            <p:nvSpPr>
              <p:cNvPr id="579" name="Google Shape;579;p24"/>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24"/>
            <p:cNvGrpSpPr/>
            <p:nvPr/>
          </p:nvGrpSpPr>
          <p:grpSpPr>
            <a:xfrm>
              <a:off x="1351050" y="1780075"/>
              <a:ext cx="4239005" cy="3366701"/>
              <a:chOff x="1351050" y="1780075"/>
              <a:chExt cx="4239005" cy="3366701"/>
            </a:xfrm>
          </p:grpSpPr>
          <p:sp>
            <p:nvSpPr>
              <p:cNvPr id="582" name="Google Shape;582;p24"/>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4"/>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4" name="Google Shape;584;p24"/>
          <p:cNvGrpSpPr/>
          <p:nvPr/>
        </p:nvGrpSpPr>
        <p:grpSpPr>
          <a:xfrm flipH="1">
            <a:off x="1295552" y="-252850"/>
            <a:ext cx="9345300" cy="6627600"/>
            <a:chOff x="-1597175" y="-252850"/>
            <a:chExt cx="9345300" cy="6627600"/>
          </a:xfrm>
        </p:grpSpPr>
        <p:sp>
          <p:nvSpPr>
            <p:cNvPr id="585" name="Google Shape;585;p24"/>
            <p:cNvSpPr/>
            <p:nvPr/>
          </p:nvSpPr>
          <p:spPr>
            <a:xfrm>
              <a:off x="-15971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4"/>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4"/>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4"/>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4"/>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0" name="Google Shape;590;p24"/>
            <p:cNvGrpSpPr/>
            <p:nvPr/>
          </p:nvGrpSpPr>
          <p:grpSpPr>
            <a:xfrm>
              <a:off x="1996500" y="2100625"/>
              <a:ext cx="2330700" cy="2331000"/>
              <a:chOff x="1996500" y="2100625"/>
              <a:chExt cx="2330700" cy="2331000"/>
            </a:xfrm>
          </p:grpSpPr>
          <p:sp>
            <p:nvSpPr>
              <p:cNvPr id="591" name="Google Shape;591;p24"/>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4"/>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3" name="Google Shape;593;p24"/>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4"/>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4"/>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4"/>
            <p:cNvSpPr/>
            <p:nvPr/>
          </p:nvSpPr>
          <p:spPr>
            <a:xfrm rot="-5400000">
              <a:off x="1819425" y="32385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4"/>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598;p24"/>
          <p:cNvGrpSpPr/>
          <p:nvPr/>
        </p:nvGrpSpPr>
        <p:grpSpPr>
          <a:xfrm flipH="1">
            <a:off x="736581" y="689602"/>
            <a:ext cx="7844937" cy="4208987"/>
            <a:chOff x="462160" y="689602"/>
            <a:chExt cx="7844937" cy="4208987"/>
          </a:xfrm>
        </p:grpSpPr>
        <p:grpSp>
          <p:nvGrpSpPr>
            <p:cNvPr id="599" name="Google Shape;599;p24"/>
            <p:cNvGrpSpPr/>
            <p:nvPr/>
          </p:nvGrpSpPr>
          <p:grpSpPr>
            <a:xfrm>
              <a:off x="462160" y="2284752"/>
              <a:ext cx="187337" cy="187337"/>
              <a:chOff x="271750" y="1789425"/>
              <a:chExt cx="318600" cy="318600"/>
            </a:xfrm>
          </p:grpSpPr>
          <p:sp>
            <p:nvSpPr>
              <p:cNvPr id="600" name="Google Shape;600;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602;p24"/>
            <p:cNvGrpSpPr/>
            <p:nvPr/>
          </p:nvGrpSpPr>
          <p:grpSpPr>
            <a:xfrm>
              <a:off x="855660" y="4711252"/>
              <a:ext cx="187337" cy="187337"/>
              <a:chOff x="271750" y="1789425"/>
              <a:chExt cx="318600" cy="318600"/>
            </a:xfrm>
          </p:grpSpPr>
          <p:sp>
            <p:nvSpPr>
              <p:cNvPr id="603" name="Google Shape;603;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24"/>
            <p:cNvGrpSpPr/>
            <p:nvPr/>
          </p:nvGrpSpPr>
          <p:grpSpPr>
            <a:xfrm>
              <a:off x="8119760" y="689602"/>
              <a:ext cx="187337" cy="187337"/>
              <a:chOff x="271750" y="1789425"/>
              <a:chExt cx="318600" cy="318600"/>
            </a:xfrm>
          </p:grpSpPr>
          <p:sp>
            <p:nvSpPr>
              <p:cNvPr id="606" name="Google Shape;606;p2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8" name="Google Shape;608;p24"/>
          <p:cNvSpPr txBox="1">
            <a:spLocks noGrp="1"/>
          </p:cNvSpPr>
          <p:nvPr>
            <p:ph type="ctrTitle"/>
          </p:nvPr>
        </p:nvSpPr>
        <p:spPr>
          <a:xfrm>
            <a:off x="2429950" y="669825"/>
            <a:ext cx="4284000" cy="9978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5200"/>
              <a:buNone/>
              <a:defRPr sz="4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9" name="Google Shape;609;p24"/>
          <p:cNvSpPr txBox="1">
            <a:spLocks noGrp="1"/>
          </p:cNvSpPr>
          <p:nvPr>
            <p:ph type="subTitle" idx="1"/>
          </p:nvPr>
        </p:nvSpPr>
        <p:spPr>
          <a:xfrm>
            <a:off x="2425075" y="1704550"/>
            <a:ext cx="4293900" cy="138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10" name="Google Shape;610;p24"/>
          <p:cNvSpPr txBox="1"/>
          <p:nvPr/>
        </p:nvSpPr>
        <p:spPr>
          <a:xfrm>
            <a:off x="2200650" y="4088850"/>
            <a:ext cx="4742700" cy="519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300"/>
              </a:spcBef>
              <a:spcAft>
                <a:spcPts val="0"/>
              </a:spcAft>
              <a:buNone/>
            </a:pPr>
            <a:r>
              <a:rPr lang="en" sz="1100" b="1">
                <a:solidFill>
                  <a:schemeClr val="lt1"/>
                </a:solidFill>
                <a:latin typeface="Open Sans"/>
                <a:ea typeface="Open Sans"/>
                <a:cs typeface="Open Sans"/>
                <a:sym typeface="Open Sans"/>
              </a:rPr>
              <a:t>CREDITS:</a:t>
            </a:r>
            <a:r>
              <a:rPr lang="en" sz="1100">
                <a:solidFill>
                  <a:schemeClr val="lt1"/>
                </a:solidFill>
                <a:latin typeface="Open Sans"/>
                <a:ea typeface="Open Sans"/>
                <a:cs typeface="Open Sans"/>
                <a:sym typeface="Open Sans"/>
              </a:rPr>
              <a:t> This presentation template was created by </a:t>
            </a:r>
            <a:r>
              <a:rPr lang="en" sz="1100" b="1">
                <a:solidFill>
                  <a:schemeClr val="accent4"/>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Slidesgo</a:t>
            </a:r>
            <a:r>
              <a:rPr lang="en" sz="1100">
                <a:solidFill>
                  <a:schemeClr val="lt1"/>
                </a:solidFill>
                <a:latin typeface="Open Sans"/>
                <a:ea typeface="Open Sans"/>
                <a:cs typeface="Open Sans"/>
                <a:sym typeface="Open Sans"/>
              </a:rPr>
              <a:t>, and includes icons by </a:t>
            </a:r>
            <a:r>
              <a:rPr lang="en" sz="1100" b="1">
                <a:solidFill>
                  <a:schemeClr val="accent4"/>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Flaticon</a:t>
            </a:r>
            <a:r>
              <a:rPr lang="en" sz="1100">
                <a:solidFill>
                  <a:schemeClr val="lt1"/>
                </a:solidFill>
                <a:latin typeface="Open Sans"/>
                <a:ea typeface="Open Sans"/>
                <a:cs typeface="Open Sans"/>
                <a:sym typeface="Open Sans"/>
              </a:rPr>
              <a:t> and infographics &amp; images by </a:t>
            </a:r>
            <a:r>
              <a:rPr lang="en" sz="1100" b="1">
                <a:solidFill>
                  <a:schemeClr val="accent4"/>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Freepik</a:t>
            </a:r>
            <a:endParaRPr sz="1100" b="1">
              <a:solidFill>
                <a:schemeClr val="accent4"/>
              </a:solidFill>
              <a:highlight>
                <a:srgbClr val="DFDEFC"/>
              </a:highlight>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611"/>
        <p:cNvGrpSpPr/>
        <p:nvPr/>
      </p:nvGrpSpPr>
      <p:grpSpPr>
        <a:xfrm>
          <a:off x="0" y="0"/>
          <a:ext cx="0" cy="0"/>
          <a:chOff x="0" y="0"/>
          <a:chExt cx="0" cy="0"/>
        </a:xfrm>
      </p:grpSpPr>
      <p:sp>
        <p:nvSpPr>
          <p:cNvPr id="612" name="Google Shape;612;p25"/>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grpSp>
        <p:nvGrpSpPr>
          <p:cNvPr id="613" name="Google Shape;613;p25"/>
          <p:cNvGrpSpPr/>
          <p:nvPr/>
        </p:nvGrpSpPr>
        <p:grpSpPr>
          <a:xfrm rot="10800000" flipH="1">
            <a:off x="-2417398" y="-2664850"/>
            <a:ext cx="11637689" cy="7808350"/>
            <a:chOff x="-2379861" y="-71572"/>
            <a:chExt cx="11599411" cy="7808350"/>
          </a:xfrm>
        </p:grpSpPr>
        <p:sp>
          <p:nvSpPr>
            <p:cNvPr id="614" name="Google Shape;614;p25"/>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5"/>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5"/>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 name="Google Shape;617;p25"/>
          <p:cNvGrpSpPr/>
          <p:nvPr/>
        </p:nvGrpSpPr>
        <p:grpSpPr>
          <a:xfrm>
            <a:off x="-1014666" y="-1549875"/>
            <a:ext cx="11560225" cy="7712083"/>
            <a:chOff x="-1014666" y="-1549875"/>
            <a:chExt cx="11560225" cy="7712083"/>
          </a:xfrm>
        </p:grpSpPr>
        <p:grpSp>
          <p:nvGrpSpPr>
            <p:cNvPr id="618" name="Google Shape;618;p25"/>
            <p:cNvGrpSpPr/>
            <p:nvPr/>
          </p:nvGrpSpPr>
          <p:grpSpPr>
            <a:xfrm flipH="1">
              <a:off x="-1014666" y="2511334"/>
              <a:ext cx="11560225" cy="3650874"/>
              <a:chOff x="-2295675" y="2721275"/>
              <a:chExt cx="10834325" cy="3421625"/>
            </a:xfrm>
          </p:grpSpPr>
          <p:sp>
            <p:nvSpPr>
              <p:cNvPr id="619" name="Google Shape;619;p25"/>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5"/>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5"/>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622;p25"/>
            <p:cNvGrpSpPr/>
            <p:nvPr/>
          </p:nvGrpSpPr>
          <p:grpSpPr>
            <a:xfrm>
              <a:off x="5037025" y="-1549875"/>
              <a:ext cx="5113975" cy="3832025"/>
              <a:chOff x="5037025" y="-1549875"/>
              <a:chExt cx="5113975" cy="3832025"/>
            </a:xfrm>
          </p:grpSpPr>
          <p:sp>
            <p:nvSpPr>
              <p:cNvPr id="623" name="Google Shape;623;p25"/>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5"/>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5"/>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5"/>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27" name="Google Shape;627;p25"/>
          <p:cNvGrpSpPr/>
          <p:nvPr/>
        </p:nvGrpSpPr>
        <p:grpSpPr>
          <a:xfrm>
            <a:off x="87160" y="-78486"/>
            <a:ext cx="964787" cy="659987"/>
            <a:chOff x="87160" y="-78486"/>
            <a:chExt cx="964787" cy="659987"/>
          </a:xfrm>
        </p:grpSpPr>
        <p:grpSp>
          <p:nvGrpSpPr>
            <p:cNvPr id="628" name="Google Shape;628;p25"/>
            <p:cNvGrpSpPr/>
            <p:nvPr/>
          </p:nvGrpSpPr>
          <p:grpSpPr>
            <a:xfrm rot="10800000" flipH="1">
              <a:off x="87160" y="394164"/>
              <a:ext cx="187337" cy="187337"/>
              <a:chOff x="271750" y="1789425"/>
              <a:chExt cx="318600" cy="318600"/>
            </a:xfrm>
          </p:grpSpPr>
          <p:sp>
            <p:nvSpPr>
              <p:cNvPr id="629" name="Google Shape;629;p2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25"/>
            <p:cNvGrpSpPr/>
            <p:nvPr/>
          </p:nvGrpSpPr>
          <p:grpSpPr>
            <a:xfrm rot="10800000" flipH="1">
              <a:off x="864610" y="-78486"/>
              <a:ext cx="187337" cy="187337"/>
              <a:chOff x="271750" y="1789425"/>
              <a:chExt cx="318600" cy="318600"/>
            </a:xfrm>
          </p:grpSpPr>
          <p:sp>
            <p:nvSpPr>
              <p:cNvPr id="632" name="Google Shape;632;p2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634"/>
        <p:cNvGrpSpPr/>
        <p:nvPr/>
      </p:nvGrpSpPr>
      <p:grpSpPr>
        <a:xfrm>
          <a:off x="0" y="0"/>
          <a:ext cx="0" cy="0"/>
          <a:chOff x="0" y="0"/>
          <a:chExt cx="0" cy="0"/>
        </a:xfrm>
      </p:grpSpPr>
      <p:sp>
        <p:nvSpPr>
          <p:cNvPr id="635" name="Google Shape;635;p26"/>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grpSp>
        <p:nvGrpSpPr>
          <p:cNvPr id="636" name="Google Shape;636;p26"/>
          <p:cNvGrpSpPr/>
          <p:nvPr/>
        </p:nvGrpSpPr>
        <p:grpSpPr>
          <a:xfrm>
            <a:off x="-1333846" y="-2133600"/>
            <a:ext cx="10515371" cy="7277100"/>
            <a:chOff x="-1333846" y="-2133600"/>
            <a:chExt cx="10515371" cy="7277100"/>
          </a:xfrm>
        </p:grpSpPr>
        <p:sp>
          <p:nvSpPr>
            <p:cNvPr id="637" name="Google Shape;637;p26"/>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6"/>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639;p26"/>
          <p:cNvGrpSpPr/>
          <p:nvPr/>
        </p:nvGrpSpPr>
        <p:grpSpPr>
          <a:xfrm>
            <a:off x="-1465166" y="-1815225"/>
            <a:ext cx="11226792" cy="8531125"/>
            <a:chOff x="-1465166" y="-1815225"/>
            <a:chExt cx="11226792" cy="8531125"/>
          </a:xfrm>
        </p:grpSpPr>
        <p:sp>
          <p:nvSpPr>
            <p:cNvPr id="640" name="Google Shape;640;p26"/>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 name="Google Shape;641;p26"/>
            <p:cNvGrpSpPr/>
            <p:nvPr/>
          </p:nvGrpSpPr>
          <p:grpSpPr>
            <a:xfrm flipH="1">
              <a:off x="-1465166" y="1254625"/>
              <a:ext cx="11226792" cy="5461275"/>
              <a:chOff x="-1036142" y="1254625"/>
              <a:chExt cx="11226792" cy="5461275"/>
            </a:xfrm>
          </p:grpSpPr>
          <p:sp>
            <p:nvSpPr>
              <p:cNvPr id="642" name="Google Shape;642;p26"/>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6"/>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6"/>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6"/>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6" name="Google Shape;646;p26"/>
          <p:cNvGrpSpPr/>
          <p:nvPr/>
        </p:nvGrpSpPr>
        <p:grpSpPr>
          <a:xfrm>
            <a:off x="-103915" y="2"/>
            <a:ext cx="9104765" cy="5226612"/>
            <a:chOff x="-103915" y="2"/>
            <a:chExt cx="9104765" cy="5226612"/>
          </a:xfrm>
        </p:grpSpPr>
        <p:grpSp>
          <p:nvGrpSpPr>
            <p:cNvPr id="647" name="Google Shape;647;p26"/>
            <p:cNvGrpSpPr/>
            <p:nvPr/>
          </p:nvGrpSpPr>
          <p:grpSpPr>
            <a:xfrm>
              <a:off x="-103915" y="578752"/>
              <a:ext cx="8626487" cy="4647862"/>
              <a:chOff x="-103915" y="578752"/>
              <a:chExt cx="8626487" cy="4647862"/>
            </a:xfrm>
          </p:grpSpPr>
          <p:grpSp>
            <p:nvGrpSpPr>
              <p:cNvPr id="648" name="Google Shape;648;p26"/>
              <p:cNvGrpSpPr/>
              <p:nvPr/>
            </p:nvGrpSpPr>
            <p:grpSpPr>
              <a:xfrm>
                <a:off x="8335235" y="578752"/>
                <a:ext cx="187337" cy="187337"/>
                <a:chOff x="271750" y="1789425"/>
                <a:chExt cx="318600" cy="318600"/>
              </a:xfrm>
            </p:grpSpPr>
            <p:sp>
              <p:nvSpPr>
                <p:cNvPr id="649" name="Google Shape;649;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 name="Google Shape;651;p26"/>
              <p:cNvGrpSpPr/>
              <p:nvPr/>
            </p:nvGrpSpPr>
            <p:grpSpPr>
              <a:xfrm>
                <a:off x="-103915" y="4566627"/>
                <a:ext cx="187337" cy="187337"/>
                <a:chOff x="271750" y="1789425"/>
                <a:chExt cx="318600" cy="318600"/>
              </a:xfrm>
            </p:grpSpPr>
            <p:sp>
              <p:nvSpPr>
                <p:cNvPr id="652" name="Google Shape;652;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654;p26"/>
              <p:cNvGrpSpPr/>
              <p:nvPr/>
            </p:nvGrpSpPr>
            <p:grpSpPr>
              <a:xfrm>
                <a:off x="673535" y="5039277"/>
                <a:ext cx="187337" cy="187337"/>
                <a:chOff x="271750" y="1789425"/>
                <a:chExt cx="318600" cy="318600"/>
              </a:xfrm>
            </p:grpSpPr>
            <p:sp>
              <p:nvSpPr>
                <p:cNvPr id="655" name="Google Shape;655;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7" name="Google Shape;657;p26"/>
            <p:cNvGrpSpPr/>
            <p:nvPr/>
          </p:nvGrpSpPr>
          <p:grpSpPr>
            <a:xfrm flipH="1">
              <a:off x="8813513" y="2"/>
              <a:ext cx="187337" cy="187337"/>
              <a:chOff x="271750" y="1789425"/>
              <a:chExt cx="318600" cy="318600"/>
            </a:xfrm>
          </p:grpSpPr>
          <p:sp>
            <p:nvSpPr>
              <p:cNvPr id="658" name="Google Shape;658;p2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
          <p:cNvSpPr/>
          <p:nvPr/>
        </p:nvSpPr>
        <p:spPr>
          <a:xfrm>
            <a:off x="-39350" y="-35800"/>
            <a:ext cx="9193200" cy="5179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866113">
            <a:off x="6522797"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3"/>
          <p:cNvGrpSpPr/>
          <p:nvPr/>
        </p:nvGrpSpPr>
        <p:grpSpPr>
          <a:xfrm>
            <a:off x="1351050" y="123"/>
            <a:ext cx="6599956" cy="5146653"/>
            <a:chOff x="1351050" y="123"/>
            <a:chExt cx="6599956" cy="5146653"/>
          </a:xfrm>
        </p:grpSpPr>
        <p:grpSp>
          <p:nvGrpSpPr>
            <p:cNvPr id="43" name="Google Shape;43;p3"/>
            <p:cNvGrpSpPr/>
            <p:nvPr/>
          </p:nvGrpSpPr>
          <p:grpSpPr>
            <a:xfrm rot="10800000">
              <a:off x="3363555" y="123"/>
              <a:ext cx="4587451" cy="3643444"/>
              <a:chOff x="1351050" y="1780075"/>
              <a:chExt cx="4239005" cy="3366701"/>
            </a:xfrm>
          </p:grpSpPr>
          <p:sp>
            <p:nvSpPr>
              <p:cNvPr id="44" name="Google Shape;44;p3"/>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3"/>
            <p:cNvGrpSpPr/>
            <p:nvPr/>
          </p:nvGrpSpPr>
          <p:grpSpPr>
            <a:xfrm>
              <a:off x="1351050" y="1780075"/>
              <a:ext cx="4239005" cy="3366701"/>
              <a:chOff x="1351050" y="1780075"/>
              <a:chExt cx="4239005" cy="3366701"/>
            </a:xfrm>
          </p:grpSpPr>
          <p:sp>
            <p:nvSpPr>
              <p:cNvPr id="47" name="Google Shape;47;p3"/>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 name="Google Shape;49;p3"/>
          <p:cNvGrpSpPr/>
          <p:nvPr/>
        </p:nvGrpSpPr>
        <p:grpSpPr>
          <a:xfrm>
            <a:off x="-1139975" y="-252850"/>
            <a:ext cx="8888100" cy="6627600"/>
            <a:chOff x="-1139975" y="-252850"/>
            <a:chExt cx="8888100" cy="6627600"/>
          </a:xfrm>
        </p:grpSpPr>
        <p:sp>
          <p:nvSpPr>
            <p:cNvPr id="50" name="Google Shape;50;p3"/>
            <p:cNvSpPr/>
            <p:nvPr/>
          </p:nvSpPr>
          <p:spPr>
            <a:xfrm>
              <a:off x="-11399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831876" y="2789750"/>
              <a:ext cx="2154900" cy="2154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56;p3"/>
            <p:cNvGrpSpPr/>
            <p:nvPr/>
          </p:nvGrpSpPr>
          <p:grpSpPr>
            <a:xfrm>
              <a:off x="1996500" y="2100625"/>
              <a:ext cx="2330700" cy="2331000"/>
              <a:chOff x="1996500" y="2100625"/>
              <a:chExt cx="2330700" cy="2331000"/>
            </a:xfrm>
          </p:grpSpPr>
          <p:sp>
            <p:nvSpPr>
              <p:cNvPr id="57" name="Google Shape;57;p3"/>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3"/>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5400000">
              <a:off x="3327850" y="41616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3"/>
          <p:cNvGrpSpPr/>
          <p:nvPr/>
        </p:nvGrpSpPr>
        <p:grpSpPr>
          <a:xfrm>
            <a:off x="462160" y="689602"/>
            <a:ext cx="7844937" cy="4208987"/>
            <a:chOff x="462160" y="689602"/>
            <a:chExt cx="7844937" cy="4208987"/>
          </a:xfrm>
        </p:grpSpPr>
        <p:grpSp>
          <p:nvGrpSpPr>
            <p:cNvPr id="65" name="Google Shape;65;p3"/>
            <p:cNvGrpSpPr/>
            <p:nvPr/>
          </p:nvGrpSpPr>
          <p:grpSpPr>
            <a:xfrm>
              <a:off x="462160" y="2284752"/>
              <a:ext cx="187337" cy="187337"/>
              <a:chOff x="271750" y="1789425"/>
              <a:chExt cx="318600" cy="318600"/>
            </a:xfrm>
          </p:grpSpPr>
          <p:sp>
            <p:nvSpPr>
              <p:cNvPr id="66" name="Google Shape;66;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3"/>
            <p:cNvGrpSpPr/>
            <p:nvPr/>
          </p:nvGrpSpPr>
          <p:grpSpPr>
            <a:xfrm>
              <a:off x="855660" y="4711252"/>
              <a:ext cx="187337" cy="187337"/>
              <a:chOff x="271750" y="1789425"/>
              <a:chExt cx="318600" cy="318600"/>
            </a:xfrm>
          </p:grpSpPr>
          <p:sp>
            <p:nvSpPr>
              <p:cNvPr id="69" name="Google Shape;69;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8119760" y="689602"/>
              <a:ext cx="187337" cy="187337"/>
              <a:chOff x="271750" y="1789425"/>
              <a:chExt cx="318600" cy="318600"/>
            </a:xfrm>
          </p:grpSpPr>
          <p:sp>
            <p:nvSpPr>
              <p:cNvPr id="72" name="Google Shape;72;p3"/>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 name="Google Shape;74;p3"/>
          <p:cNvSpPr txBox="1">
            <a:spLocks noGrp="1"/>
          </p:cNvSpPr>
          <p:nvPr>
            <p:ph type="title"/>
          </p:nvPr>
        </p:nvSpPr>
        <p:spPr>
          <a:xfrm>
            <a:off x="720000" y="2179625"/>
            <a:ext cx="7704000" cy="8418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5" name="Google Shape;75;p3"/>
          <p:cNvSpPr txBox="1">
            <a:spLocks noGrp="1"/>
          </p:cNvSpPr>
          <p:nvPr>
            <p:ph type="title" idx="2" hasCustomPrompt="1"/>
          </p:nvPr>
        </p:nvSpPr>
        <p:spPr>
          <a:xfrm>
            <a:off x="3512125" y="1337825"/>
            <a:ext cx="211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6" name="Google Shape;76;p3"/>
          <p:cNvSpPr txBox="1">
            <a:spLocks noGrp="1"/>
          </p:cNvSpPr>
          <p:nvPr>
            <p:ph type="subTitle" idx="1"/>
          </p:nvPr>
        </p:nvSpPr>
        <p:spPr>
          <a:xfrm>
            <a:off x="2391925" y="3173825"/>
            <a:ext cx="4360200" cy="4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grpSp>
        <p:nvGrpSpPr>
          <p:cNvPr id="78" name="Google Shape;78;p4"/>
          <p:cNvGrpSpPr/>
          <p:nvPr/>
        </p:nvGrpSpPr>
        <p:grpSpPr>
          <a:xfrm flipH="1">
            <a:off x="-553979" y="-46400"/>
            <a:ext cx="10398013" cy="5236299"/>
            <a:chOff x="22725" y="0"/>
            <a:chExt cx="9121864" cy="5200416"/>
          </a:xfrm>
        </p:grpSpPr>
        <p:sp>
          <p:nvSpPr>
            <p:cNvPr id="79" name="Google Shape;79;p4"/>
            <p:cNvSpPr/>
            <p:nvPr/>
          </p:nvSpPr>
          <p:spPr>
            <a:xfrm>
              <a:off x="22725" y="0"/>
              <a:ext cx="4790587" cy="510830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817373" y="0"/>
              <a:ext cx="7327215"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4"/>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2" name="Google Shape;82;p4"/>
          <p:cNvSpPr txBox="1">
            <a:spLocks noGrp="1"/>
          </p:cNvSpPr>
          <p:nvPr>
            <p:ph type="body" idx="1"/>
          </p:nvPr>
        </p:nvSpPr>
        <p:spPr>
          <a:xfrm>
            <a:off x="715099" y="1091575"/>
            <a:ext cx="7704000" cy="3506400"/>
          </a:xfrm>
          <a:prstGeom prst="rect">
            <a:avLst/>
          </a:prstGeom>
          <a:ln>
            <a:noFill/>
          </a:ln>
        </p:spPr>
        <p:txBody>
          <a:bodyPr spcFirstLastPara="1" wrap="square" lIns="91425" tIns="91425" rIns="91425" bIns="91425" anchor="t" anchorCtr="0">
            <a:noAutofit/>
          </a:bodyPr>
          <a:lstStyle>
            <a:lvl1pPr marL="457200" lvl="0" indent="-317500" rtl="0">
              <a:spcBef>
                <a:spcPts val="0"/>
              </a:spcBef>
              <a:spcAft>
                <a:spcPts val="0"/>
              </a:spcAft>
              <a:buSzPts val="1400"/>
              <a:buAutoNum type="arabicPeriod"/>
              <a:defRPr sz="1100"/>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grpSp>
        <p:nvGrpSpPr>
          <p:cNvPr id="83" name="Google Shape;83;p4"/>
          <p:cNvGrpSpPr/>
          <p:nvPr/>
        </p:nvGrpSpPr>
        <p:grpSpPr>
          <a:xfrm>
            <a:off x="-1445175" y="2939450"/>
            <a:ext cx="11534509" cy="4312125"/>
            <a:chOff x="-1445175" y="2939450"/>
            <a:chExt cx="11534509" cy="4312125"/>
          </a:xfrm>
        </p:grpSpPr>
        <p:sp>
          <p:nvSpPr>
            <p:cNvPr id="84" name="Google Shape;84;p4"/>
            <p:cNvSpPr/>
            <p:nvPr/>
          </p:nvSpPr>
          <p:spPr>
            <a:xfrm>
              <a:off x="-1445175" y="3666575"/>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flipH="1">
              <a:off x="5952163" y="3080588"/>
              <a:ext cx="3585300" cy="35853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rot="5400000" flipH="1">
              <a:off x="-722591" y="3807625"/>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flipH="1">
              <a:off x="665034" y="44657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rot="5400000" flipH="1">
              <a:off x="1264509" y="464087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rot="5400000" flipH="1">
              <a:off x="8522734" y="293945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4"/>
          <p:cNvGrpSpPr/>
          <p:nvPr/>
        </p:nvGrpSpPr>
        <p:grpSpPr>
          <a:xfrm>
            <a:off x="196743" y="348665"/>
            <a:ext cx="8964187" cy="4305124"/>
            <a:chOff x="196743" y="348665"/>
            <a:chExt cx="8964187" cy="4305124"/>
          </a:xfrm>
        </p:grpSpPr>
        <p:grpSp>
          <p:nvGrpSpPr>
            <p:cNvPr id="91" name="Google Shape;91;p4"/>
            <p:cNvGrpSpPr/>
            <p:nvPr/>
          </p:nvGrpSpPr>
          <p:grpSpPr>
            <a:xfrm flipH="1">
              <a:off x="196743" y="4466452"/>
              <a:ext cx="187337" cy="187337"/>
              <a:chOff x="271750" y="1789425"/>
              <a:chExt cx="318600" cy="318600"/>
            </a:xfrm>
          </p:grpSpPr>
          <p:sp>
            <p:nvSpPr>
              <p:cNvPr id="92" name="Google Shape;92;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4"/>
            <p:cNvGrpSpPr/>
            <p:nvPr/>
          </p:nvGrpSpPr>
          <p:grpSpPr>
            <a:xfrm flipH="1">
              <a:off x="8286343" y="348665"/>
              <a:ext cx="187337" cy="187337"/>
              <a:chOff x="271750" y="1789425"/>
              <a:chExt cx="318600" cy="318600"/>
            </a:xfrm>
          </p:grpSpPr>
          <p:sp>
            <p:nvSpPr>
              <p:cNvPr id="95" name="Google Shape;95;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flipH="1">
              <a:off x="8973593" y="1022527"/>
              <a:ext cx="187337" cy="187337"/>
              <a:chOff x="271750" y="1789425"/>
              <a:chExt cx="318600" cy="318600"/>
            </a:xfrm>
          </p:grpSpPr>
          <p:sp>
            <p:nvSpPr>
              <p:cNvPr id="98" name="Google Shape;98;p4"/>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0"/>
        <p:cNvGrpSpPr/>
        <p:nvPr/>
      </p:nvGrpSpPr>
      <p:grpSpPr>
        <a:xfrm>
          <a:off x="0" y="0"/>
          <a:ext cx="0" cy="0"/>
          <a:chOff x="0" y="0"/>
          <a:chExt cx="0" cy="0"/>
        </a:xfrm>
      </p:grpSpPr>
      <p:grpSp>
        <p:nvGrpSpPr>
          <p:cNvPr id="101" name="Google Shape;101;p5"/>
          <p:cNvGrpSpPr/>
          <p:nvPr/>
        </p:nvGrpSpPr>
        <p:grpSpPr>
          <a:xfrm rot="10800000" flipH="1">
            <a:off x="-2417383" y="-2664850"/>
            <a:ext cx="11722365" cy="7808350"/>
            <a:chOff x="-2379861" y="-71572"/>
            <a:chExt cx="11599411" cy="7808350"/>
          </a:xfrm>
        </p:grpSpPr>
        <p:sp>
          <p:nvSpPr>
            <p:cNvPr id="102" name="Google Shape;102;p5"/>
            <p:cNvSpPr/>
            <p:nvPr/>
          </p:nvSpPr>
          <p:spPr>
            <a:xfrm>
              <a:off x="-39350" y="-71572"/>
              <a:ext cx="92589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rot="-5400000">
              <a:off x="2235932" y="-1802097"/>
              <a:ext cx="46722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5"/>
          <p:cNvGrpSpPr/>
          <p:nvPr/>
        </p:nvGrpSpPr>
        <p:grpSpPr>
          <a:xfrm>
            <a:off x="-1014666" y="-1377175"/>
            <a:ext cx="11560225" cy="7539383"/>
            <a:chOff x="-1014666" y="-1377175"/>
            <a:chExt cx="11560225" cy="7539383"/>
          </a:xfrm>
        </p:grpSpPr>
        <p:grpSp>
          <p:nvGrpSpPr>
            <p:cNvPr id="106" name="Google Shape;106;p5"/>
            <p:cNvGrpSpPr/>
            <p:nvPr/>
          </p:nvGrpSpPr>
          <p:grpSpPr>
            <a:xfrm>
              <a:off x="-1014666" y="-1377175"/>
              <a:ext cx="11560225" cy="7539383"/>
              <a:chOff x="-1014666" y="-1377175"/>
              <a:chExt cx="11560225" cy="7539383"/>
            </a:xfrm>
          </p:grpSpPr>
          <p:grpSp>
            <p:nvGrpSpPr>
              <p:cNvPr id="107" name="Google Shape;107;p5"/>
              <p:cNvGrpSpPr/>
              <p:nvPr/>
            </p:nvGrpSpPr>
            <p:grpSpPr>
              <a:xfrm flipH="1">
                <a:off x="-1014666" y="2511334"/>
                <a:ext cx="11560225" cy="3650874"/>
                <a:chOff x="-2295675" y="2721275"/>
                <a:chExt cx="10834325" cy="3421625"/>
              </a:xfrm>
            </p:grpSpPr>
            <p:sp>
              <p:nvSpPr>
                <p:cNvPr id="108" name="Google Shape;108;p5"/>
                <p:cNvSpPr/>
                <p:nvPr/>
              </p:nvSpPr>
              <p:spPr>
                <a:xfrm>
                  <a:off x="-2295675" y="27212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5596850" y="30776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4599338" y="4381900"/>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5"/>
              <p:cNvGrpSpPr/>
              <p:nvPr/>
            </p:nvGrpSpPr>
            <p:grpSpPr>
              <a:xfrm>
                <a:off x="-263650" y="-1377175"/>
                <a:ext cx="9958850" cy="5911125"/>
                <a:chOff x="-263650" y="-1377175"/>
                <a:chExt cx="9958850" cy="5911125"/>
              </a:xfrm>
            </p:grpSpPr>
            <p:sp>
              <p:nvSpPr>
                <p:cNvPr id="112" name="Google Shape;112;p5"/>
                <p:cNvSpPr/>
                <p:nvPr/>
              </p:nvSpPr>
              <p:spPr>
                <a:xfrm>
                  <a:off x="6397000" y="-137717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rot="-5400000">
                  <a:off x="-263650" y="2417125"/>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rot="-5400000">
                  <a:off x="121400" y="3346550"/>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5" name="Google Shape;115;p5"/>
            <p:cNvSpPr/>
            <p:nvPr/>
          </p:nvSpPr>
          <p:spPr>
            <a:xfrm rot="-5400000">
              <a:off x="7939125" y="40776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flipH="1">
              <a:off x="8109356" y="299884"/>
              <a:ext cx="1878900" cy="18789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flipH="1">
              <a:off x="5420673" y="-687251"/>
              <a:ext cx="1404900" cy="14049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rot="-5400000">
              <a:off x="5922300" y="0"/>
              <a:ext cx="597900" cy="5979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5"/>
          <p:cNvGrpSpPr/>
          <p:nvPr/>
        </p:nvGrpSpPr>
        <p:grpSpPr>
          <a:xfrm>
            <a:off x="87160" y="-78486"/>
            <a:ext cx="8806462" cy="4033037"/>
            <a:chOff x="87160" y="-78486"/>
            <a:chExt cx="8806462" cy="4033037"/>
          </a:xfrm>
        </p:grpSpPr>
        <p:grpSp>
          <p:nvGrpSpPr>
            <p:cNvPr id="120" name="Google Shape;120;p5"/>
            <p:cNvGrpSpPr/>
            <p:nvPr/>
          </p:nvGrpSpPr>
          <p:grpSpPr>
            <a:xfrm rot="10800000" flipH="1">
              <a:off x="87160" y="394164"/>
              <a:ext cx="187337" cy="187337"/>
              <a:chOff x="271750" y="1789425"/>
              <a:chExt cx="318600" cy="318600"/>
            </a:xfrm>
          </p:grpSpPr>
          <p:sp>
            <p:nvSpPr>
              <p:cNvPr id="121" name="Google Shape;121;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5"/>
            <p:cNvGrpSpPr/>
            <p:nvPr/>
          </p:nvGrpSpPr>
          <p:grpSpPr>
            <a:xfrm rot="10800000" flipH="1">
              <a:off x="864610" y="-78486"/>
              <a:ext cx="187337" cy="187337"/>
              <a:chOff x="271750" y="1789425"/>
              <a:chExt cx="318600" cy="318600"/>
            </a:xfrm>
          </p:grpSpPr>
          <p:sp>
            <p:nvSpPr>
              <p:cNvPr id="124" name="Google Shape;124;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5"/>
            <p:cNvGrpSpPr/>
            <p:nvPr/>
          </p:nvGrpSpPr>
          <p:grpSpPr>
            <a:xfrm rot="10800000" flipH="1">
              <a:off x="8706285" y="3767214"/>
              <a:ext cx="187337" cy="187337"/>
              <a:chOff x="271750" y="1789425"/>
              <a:chExt cx="318600" cy="318600"/>
            </a:xfrm>
          </p:grpSpPr>
          <p:sp>
            <p:nvSpPr>
              <p:cNvPr id="127" name="Google Shape;127;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129;p5"/>
            <p:cNvGrpSpPr/>
            <p:nvPr/>
          </p:nvGrpSpPr>
          <p:grpSpPr>
            <a:xfrm rot="10800000" flipH="1">
              <a:off x="8145160" y="3389302"/>
              <a:ext cx="187337" cy="187337"/>
              <a:chOff x="271750" y="1789425"/>
              <a:chExt cx="318600" cy="318600"/>
            </a:xfrm>
          </p:grpSpPr>
          <p:sp>
            <p:nvSpPr>
              <p:cNvPr id="130" name="Google Shape;130;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5"/>
            <p:cNvGrpSpPr/>
            <p:nvPr/>
          </p:nvGrpSpPr>
          <p:grpSpPr>
            <a:xfrm rot="10800000" flipH="1">
              <a:off x="8109339" y="-10"/>
              <a:ext cx="187337" cy="187337"/>
              <a:chOff x="271750" y="1789425"/>
              <a:chExt cx="318600" cy="318600"/>
            </a:xfrm>
          </p:grpSpPr>
          <p:sp>
            <p:nvSpPr>
              <p:cNvPr id="133" name="Google Shape;133;p5"/>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5" name="Google Shape;135;p5"/>
          <p:cNvSpPr txBox="1">
            <a:spLocks noGrp="1"/>
          </p:cNvSpPr>
          <p:nvPr>
            <p:ph type="subTitle" idx="1"/>
          </p:nvPr>
        </p:nvSpPr>
        <p:spPr>
          <a:xfrm>
            <a:off x="1486650" y="1464925"/>
            <a:ext cx="22971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000" b="1">
                <a:latin typeface="Montserrat"/>
                <a:ea typeface="Montserrat"/>
                <a:cs typeface="Montserrat"/>
                <a:sym typeface="Montserrat"/>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6" name="Google Shape;136;p5"/>
          <p:cNvSpPr txBox="1">
            <a:spLocks noGrp="1"/>
          </p:cNvSpPr>
          <p:nvPr>
            <p:ph type="subTitle" idx="2"/>
          </p:nvPr>
        </p:nvSpPr>
        <p:spPr>
          <a:xfrm>
            <a:off x="5141550" y="1464925"/>
            <a:ext cx="22971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000" b="1">
                <a:latin typeface="Montserrat"/>
                <a:ea typeface="Montserrat"/>
                <a:cs typeface="Montserrat"/>
                <a:sym typeface="Montserrat"/>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7" name="Google Shape;137;p5"/>
          <p:cNvSpPr txBox="1">
            <a:spLocks noGrp="1"/>
          </p:cNvSpPr>
          <p:nvPr>
            <p:ph type="subTitle" idx="3"/>
          </p:nvPr>
        </p:nvSpPr>
        <p:spPr>
          <a:xfrm>
            <a:off x="1181425" y="2155150"/>
            <a:ext cx="2907600" cy="169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8" name="Google Shape;138;p5"/>
          <p:cNvSpPr txBox="1">
            <a:spLocks noGrp="1"/>
          </p:cNvSpPr>
          <p:nvPr>
            <p:ph type="subTitle" idx="4"/>
          </p:nvPr>
        </p:nvSpPr>
        <p:spPr>
          <a:xfrm>
            <a:off x="4836300" y="2155150"/>
            <a:ext cx="2907600" cy="169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9" name="Google Shape;139;p5"/>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0"/>
        <p:cNvGrpSpPr/>
        <p:nvPr/>
      </p:nvGrpSpPr>
      <p:grpSpPr>
        <a:xfrm>
          <a:off x="0" y="0"/>
          <a:ext cx="0" cy="0"/>
          <a:chOff x="0" y="0"/>
          <a:chExt cx="0" cy="0"/>
        </a:xfrm>
      </p:grpSpPr>
      <p:grpSp>
        <p:nvGrpSpPr>
          <p:cNvPr id="141" name="Google Shape;141;p6"/>
          <p:cNvGrpSpPr/>
          <p:nvPr/>
        </p:nvGrpSpPr>
        <p:grpSpPr>
          <a:xfrm>
            <a:off x="-2379861" y="-71575"/>
            <a:ext cx="11561386" cy="7808353"/>
            <a:chOff x="-2379861" y="-71575"/>
            <a:chExt cx="11561386" cy="7808353"/>
          </a:xfrm>
        </p:grpSpPr>
        <p:sp>
          <p:nvSpPr>
            <p:cNvPr id="142" name="Google Shape;142;p6"/>
            <p:cNvSpPr/>
            <p:nvPr/>
          </p:nvSpPr>
          <p:spPr>
            <a:xfrm>
              <a:off x="-39350" y="-71575"/>
              <a:ext cx="9193200" cy="52152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rot="6300196">
              <a:off x="-1616976" y="3366575"/>
              <a:ext cx="3495192" cy="4261369"/>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6"/>
          <p:cNvGrpSpPr/>
          <p:nvPr/>
        </p:nvGrpSpPr>
        <p:grpSpPr>
          <a:xfrm>
            <a:off x="5037025" y="-1549875"/>
            <a:ext cx="5113975" cy="3832025"/>
            <a:chOff x="5037025" y="-1549875"/>
            <a:chExt cx="5113975" cy="3832025"/>
          </a:xfrm>
        </p:grpSpPr>
        <p:sp>
          <p:nvSpPr>
            <p:cNvPr id="146" name="Google Shape;146;p6"/>
            <p:cNvSpPr/>
            <p:nvPr/>
          </p:nvSpPr>
          <p:spPr>
            <a:xfrm>
              <a:off x="5037025" y="-101605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7209200" y="-154987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rot="-5400000">
              <a:off x="8484900" y="1017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rot="-5400000">
              <a:off x="6972975" y="-169675"/>
              <a:ext cx="1187400" cy="1187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6"/>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1" name="Google Shape;151;p6"/>
          <p:cNvGrpSpPr/>
          <p:nvPr/>
        </p:nvGrpSpPr>
        <p:grpSpPr>
          <a:xfrm>
            <a:off x="-103915" y="578752"/>
            <a:ext cx="8626487" cy="4647862"/>
            <a:chOff x="-103915" y="578752"/>
            <a:chExt cx="8626487" cy="4647862"/>
          </a:xfrm>
        </p:grpSpPr>
        <p:grpSp>
          <p:nvGrpSpPr>
            <p:cNvPr id="152" name="Google Shape;152;p6"/>
            <p:cNvGrpSpPr/>
            <p:nvPr/>
          </p:nvGrpSpPr>
          <p:grpSpPr>
            <a:xfrm>
              <a:off x="8335235" y="578752"/>
              <a:ext cx="187337" cy="187337"/>
              <a:chOff x="271750" y="1789425"/>
              <a:chExt cx="318600" cy="318600"/>
            </a:xfrm>
          </p:grpSpPr>
          <p:sp>
            <p:nvSpPr>
              <p:cNvPr id="153" name="Google Shape;153;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6"/>
            <p:cNvGrpSpPr/>
            <p:nvPr/>
          </p:nvGrpSpPr>
          <p:grpSpPr>
            <a:xfrm>
              <a:off x="-103915" y="4566627"/>
              <a:ext cx="187337" cy="187337"/>
              <a:chOff x="271750" y="1789425"/>
              <a:chExt cx="318600" cy="318600"/>
            </a:xfrm>
          </p:grpSpPr>
          <p:sp>
            <p:nvSpPr>
              <p:cNvPr id="156" name="Google Shape;156;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6"/>
            <p:cNvGrpSpPr/>
            <p:nvPr/>
          </p:nvGrpSpPr>
          <p:grpSpPr>
            <a:xfrm>
              <a:off x="673535" y="5039277"/>
              <a:ext cx="187337" cy="187337"/>
              <a:chOff x="271750" y="1789425"/>
              <a:chExt cx="318600" cy="318600"/>
            </a:xfrm>
          </p:grpSpPr>
          <p:sp>
            <p:nvSpPr>
              <p:cNvPr id="159" name="Google Shape;159;p6"/>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1"/>
        <p:cNvGrpSpPr/>
        <p:nvPr/>
      </p:nvGrpSpPr>
      <p:grpSpPr>
        <a:xfrm>
          <a:off x="0" y="0"/>
          <a:ext cx="0" cy="0"/>
          <a:chOff x="0" y="0"/>
          <a:chExt cx="0" cy="0"/>
        </a:xfrm>
      </p:grpSpPr>
      <p:grpSp>
        <p:nvGrpSpPr>
          <p:cNvPr id="162" name="Google Shape;162;p7"/>
          <p:cNvGrpSpPr/>
          <p:nvPr/>
        </p:nvGrpSpPr>
        <p:grpSpPr>
          <a:xfrm>
            <a:off x="507389" y="-35800"/>
            <a:ext cx="8463844" cy="5236299"/>
            <a:chOff x="680573" y="0"/>
            <a:chExt cx="8463844" cy="5200416"/>
          </a:xfrm>
        </p:grpSpPr>
        <p:sp>
          <p:nvSpPr>
            <p:cNvPr id="163" name="Google Shape;163;p7"/>
            <p:cNvSpPr/>
            <p:nvPr/>
          </p:nvSpPr>
          <p:spPr>
            <a:xfrm>
              <a:off x="680573" y="0"/>
              <a:ext cx="4513625" cy="3767672"/>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2065684" y="0"/>
              <a:ext cx="7078734" cy="5200416"/>
            </a:xfrm>
            <a:custGeom>
              <a:avLst/>
              <a:gdLst/>
              <a:ahLst/>
              <a:cxnLst/>
              <a:rect l="l" t="t" r="r" b="b"/>
              <a:pathLst>
                <a:path w="159028" h="165014" extrusionOk="0">
                  <a:moveTo>
                    <a:pt x="47647" y="0"/>
                  </a:moveTo>
                  <a:cubicBezTo>
                    <a:pt x="18959" y="18460"/>
                    <a:pt x="1" y="50701"/>
                    <a:pt x="1" y="87309"/>
                  </a:cubicBezTo>
                  <a:lnTo>
                    <a:pt x="1" y="87309"/>
                  </a:lnTo>
                  <a:cubicBezTo>
                    <a:pt x="1" y="118241"/>
                    <a:pt x="13534" y="145993"/>
                    <a:pt x="34924" y="165013"/>
                  </a:cubicBezTo>
                  <a:lnTo>
                    <a:pt x="34924" y="165013"/>
                  </a:lnTo>
                  <a:lnTo>
                    <a:pt x="42346" y="165013"/>
                  </a:lnTo>
                  <a:lnTo>
                    <a:pt x="159028" y="165013"/>
                  </a:lnTo>
                  <a:lnTo>
                    <a:pt x="159028" y="0"/>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7"/>
          <p:cNvGrpSpPr/>
          <p:nvPr/>
        </p:nvGrpSpPr>
        <p:grpSpPr>
          <a:xfrm flipH="1">
            <a:off x="-1506519" y="374775"/>
            <a:ext cx="9438713" cy="6732550"/>
            <a:chOff x="-294304" y="374775"/>
            <a:chExt cx="9438713" cy="6732550"/>
          </a:xfrm>
        </p:grpSpPr>
        <p:grpSp>
          <p:nvGrpSpPr>
            <p:cNvPr id="166" name="Google Shape;166;p7"/>
            <p:cNvGrpSpPr/>
            <p:nvPr/>
          </p:nvGrpSpPr>
          <p:grpSpPr>
            <a:xfrm flipH="1">
              <a:off x="-294304" y="374775"/>
              <a:ext cx="9438713" cy="6732550"/>
              <a:chOff x="-876125" y="374775"/>
              <a:chExt cx="9438713" cy="6732550"/>
            </a:xfrm>
          </p:grpSpPr>
          <p:sp>
            <p:nvSpPr>
              <p:cNvPr id="167" name="Google Shape;167;p7"/>
              <p:cNvSpPr/>
              <p:nvPr/>
            </p:nvSpPr>
            <p:spPr>
              <a:xfrm rot="-5400000">
                <a:off x="238800" y="374775"/>
                <a:ext cx="1102500" cy="1102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1286450" y="3809125"/>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a:off x="-876125" y="2666125"/>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1284638" y="2715025"/>
                <a:ext cx="1761000" cy="1761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7"/>
              <p:cNvSpPr/>
              <p:nvPr/>
            </p:nvSpPr>
            <p:spPr>
              <a:xfrm rot="-5400000">
                <a:off x="7834788" y="432615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7"/>
              <p:cNvSpPr/>
              <p:nvPr/>
            </p:nvSpPr>
            <p:spPr>
              <a:xfrm rot="-5400000">
                <a:off x="424975" y="376170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7"/>
              <p:cNvSpPr/>
              <p:nvPr/>
            </p:nvSpPr>
            <p:spPr>
              <a:xfrm rot="-5400000">
                <a:off x="2161875" y="4090225"/>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7"/>
              <p:cNvSpPr/>
              <p:nvPr/>
            </p:nvSpPr>
            <p:spPr>
              <a:xfrm rot="10800000">
                <a:off x="1743648" y="2992025"/>
                <a:ext cx="627600" cy="627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 name="Google Shape;175;p7"/>
            <p:cNvSpPr/>
            <p:nvPr/>
          </p:nvSpPr>
          <p:spPr>
            <a:xfrm rot="5400000" flipH="1">
              <a:off x="126134" y="4233100"/>
              <a:ext cx="1566600" cy="15666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7"/>
            <p:cNvSpPr/>
            <p:nvPr/>
          </p:nvSpPr>
          <p:spPr>
            <a:xfrm rot="5400000" flipH="1">
              <a:off x="776434" y="4390350"/>
              <a:ext cx="599400" cy="5994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77;p7"/>
          <p:cNvGrpSpPr/>
          <p:nvPr/>
        </p:nvGrpSpPr>
        <p:grpSpPr>
          <a:xfrm>
            <a:off x="7691115" y="3647377"/>
            <a:ext cx="187337" cy="187337"/>
            <a:chOff x="271750" y="1789425"/>
            <a:chExt cx="318600" cy="318600"/>
          </a:xfrm>
        </p:grpSpPr>
        <p:sp>
          <p:nvSpPr>
            <p:cNvPr id="178" name="Google Shape;178;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7"/>
          <p:cNvGrpSpPr/>
          <p:nvPr/>
        </p:nvGrpSpPr>
        <p:grpSpPr>
          <a:xfrm>
            <a:off x="7827240" y="1431652"/>
            <a:ext cx="187337" cy="187337"/>
            <a:chOff x="271750" y="1789425"/>
            <a:chExt cx="318600" cy="318600"/>
          </a:xfrm>
        </p:grpSpPr>
        <p:sp>
          <p:nvSpPr>
            <p:cNvPr id="181" name="Google Shape;181;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7"/>
          <p:cNvGrpSpPr/>
          <p:nvPr/>
        </p:nvGrpSpPr>
        <p:grpSpPr>
          <a:xfrm>
            <a:off x="2161878" y="4648702"/>
            <a:ext cx="187337" cy="187337"/>
            <a:chOff x="271750" y="1789425"/>
            <a:chExt cx="318600" cy="318600"/>
          </a:xfrm>
        </p:grpSpPr>
        <p:sp>
          <p:nvSpPr>
            <p:cNvPr id="184" name="Google Shape;184;p7"/>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Google Shape;186;p7"/>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7" name="Google Shape;187;p7"/>
          <p:cNvSpPr txBox="1">
            <a:spLocks noGrp="1"/>
          </p:cNvSpPr>
          <p:nvPr>
            <p:ph type="body" idx="1"/>
          </p:nvPr>
        </p:nvSpPr>
        <p:spPr>
          <a:xfrm flipH="1">
            <a:off x="3761400" y="1267700"/>
            <a:ext cx="4662600" cy="30585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8"/>
        <p:cNvGrpSpPr/>
        <p:nvPr/>
      </p:nvGrpSpPr>
      <p:grpSpPr>
        <a:xfrm>
          <a:off x="0" y="0"/>
          <a:ext cx="0" cy="0"/>
          <a:chOff x="0" y="0"/>
          <a:chExt cx="0" cy="0"/>
        </a:xfrm>
      </p:grpSpPr>
      <p:grpSp>
        <p:nvGrpSpPr>
          <p:cNvPr id="189" name="Google Shape;189;p8"/>
          <p:cNvGrpSpPr/>
          <p:nvPr/>
        </p:nvGrpSpPr>
        <p:grpSpPr>
          <a:xfrm>
            <a:off x="-1333846" y="-2133600"/>
            <a:ext cx="10515371" cy="7277100"/>
            <a:chOff x="-1333846" y="-2133600"/>
            <a:chExt cx="10515371" cy="7277100"/>
          </a:xfrm>
        </p:grpSpPr>
        <p:sp>
          <p:nvSpPr>
            <p:cNvPr id="190" name="Google Shape;190;p8"/>
            <p:cNvSpPr/>
            <p:nvPr/>
          </p:nvSpPr>
          <p:spPr>
            <a:xfrm rot="3600122">
              <a:off x="245315" y="-1707902"/>
              <a:ext cx="4633104" cy="6321935"/>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rot="-5400000">
              <a:off x="2632675" y="-1405350"/>
              <a:ext cx="3878700" cy="9219000"/>
            </a:xfrm>
            <a:prstGeom prst="flowChartDelay">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8"/>
          <p:cNvGrpSpPr/>
          <p:nvPr/>
        </p:nvGrpSpPr>
        <p:grpSpPr>
          <a:xfrm>
            <a:off x="-1465166" y="-1815225"/>
            <a:ext cx="11226792" cy="8531125"/>
            <a:chOff x="-1465166" y="-1815225"/>
            <a:chExt cx="11226792" cy="8531125"/>
          </a:xfrm>
        </p:grpSpPr>
        <p:sp>
          <p:nvSpPr>
            <p:cNvPr id="193" name="Google Shape;193;p8"/>
            <p:cNvSpPr/>
            <p:nvPr/>
          </p:nvSpPr>
          <p:spPr>
            <a:xfrm>
              <a:off x="5277925" y="-1815225"/>
              <a:ext cx="4194600" cy="41946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8"/>
            <p:cNvGrpSpPr/>
            <p:nvPr/>
          </p:nvGrpSpPr>
          <p:grpSpPr>
            <a:xfrm flipH="1">
              <a:off x="-1465166" y="1254625"/>
              <a:ext cx="11226792" cy="5461275"/>
              <a:chOff x="-1036142" y="1254625"/>
              <a:chExt cx="11226792" cy="5461275"/>
            </a:xfrm>
          </p:grpSpPr>
          <p:sp>
            <p:nvSpPr>
              <p:cNvPr id="195" name="Google Shape;195;p8"/>
              <p:cNvSpPr/>
              <p:nvPr/>
            </p:nvSpPr>
            <p:spPr>
              <a:xfrm>
                <a:off x="6892450" y="2195700"/>
                <a:ext cx="3298200" cy="32982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rot="-5400000">
                <a:off x="8264400" y="3140900"/>
                <a:ext cx="727800" cy="7278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5713525" y="3774100"/>
                <a:ext cx="2941800" cy="29418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rot="-5400000">
                <a:off x="-1036142" y="1254625"/>
                <a:ext cx="1825500" cy="18255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9" name="Google Shape;199;p8"/>
          <p:cNvGrpSpPr/>
          <p:nvPr/>
        </p:nvGrpSpPr>
        <p:grpSpPr>
          <a:xfrm>
            <a:off x="-103915" y="2"/>
            <a:ext cx="9104765" cy="5226612"/>
            <a:chOff x="-103915" y="2"/>
            <a:chExt cx="9104765" cy="5226612"/>
          </a:xfrm>
        </p:grpSpPr>
        <p:grpSp>
          <p:nvGrpSpPr>
            <p:cNvPr id="200" name="Google Shape;200;p8"/>
            <p:cNvGrpSpPr/>
            <p:nvPr/>
          </p:nvGrpSpPr>
          <p:grpSpPr>
            <a:xfrm>
              <a:off x="-103915" y="578752"/>
              <a:ext cx="8626487" cy="4647862"/>
              <a:chOff x="-103915" y="578752"/>
              <a:chExt cx="8626487" cy="4647862"/>
            </a:xfrm>
          </p:grpSpPr>
          <p:grpSp>
            <p:nvGrpSpPr>
              <p:cNvPr id="201" name="Google Shape;201;p8"/>
              <p:cNvGrpSpPr/>
              <p:nvPr/>
            </p:nvGrpSpPr>
            <p:grpSpPr>
              <a:xfrm>
                <a:off x="8335235" y="578752"/>
                <a:ext cx="187337" cy="187337"/>
                <a:chOff x="271750" y="1789425"/>
                <a:chExt cx="318600" cy="318600"/>
              </a:xfrm>
            </p:grpSpPr>
            <p:sp>
              <p:nvSpPr>
                <p:cNvPr id="202" name="Google Shape;202;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8"/>
              <p:cNvGrpSpPr/>
              <p:nvPr/>
            </p:nvGrpSpPr>
            <p:grpSpPr>
              <a:xfrm>
                <a:off x="-103915" y="4566627"/>
                <a:ext cx="187337" cy="187337"/>
                <a:chOff x="271750" y="1789425"/>
                <a:chExt cx="318600" cy="318600"/>
              </a:xfrm>
            </p:grpSpPr>
            <p:sp>
              <p:nvSpPr>
                <p:cNvPr id="205" name="Google Shape;205;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 name="Google Shape;207;p8"/>
              <p:cNvGrpSpPr/>
              <p:nvPr/>
            </p:nvGrpSpPr>
            <p:grpSpPr>
              <a:xfrm>
                <a:off x="673535" y="5039277"/>
                <a:ext cx="187337" cy="187337"/>
                <a:chOff x="271750" y="1789425"/>
                <a:chExt cx="318600" cy="318600"/>
              </a:xfrm>
            </p:grpSpPr>
            <p:sp>
              <p:nvSpPr>
                <p:cNvPr id="208" name="Google Shape;208;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 name="Google Shape;210;p8"/>
            <p:cNvGrpSpPr/>
            <p:nvPr/>
          </p:nvGrpSpPr>
          <p:grpSpPr>
            <a:xfrm flipH="1">
              <a:off x="8813513" y="2"/>
              <a:ext cx="187337" cy="187337"/>
              <a:chOff x="271750" y="1789425"/>
              <a:chExt cx="318600" cy="318600"/>
            </a:xfrm>
          </p:grpSpPr>
          <p:sp>
            <p:nvSpPr>
              <p:cNvPr id="211" name="Google Shape;211;p8"/>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3" name="Google Shape;213;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4"/>
        <p:cNvGrpSpPr/>
        <p:nvPr/>
      </p:nvGrpSpPr>
      <p:grpSpPr>
        <a:xfrm>
          <a:off x="0" y="0"/>
          <a:ext cx="0" cy="0"/>
          <a:chOff x="0" y="0"/>
          <a:chExt cx="0" cy="0"/>
        </a:xfrm>
      </p:grpSpPr>
      <p:sp>
        <p:nvSpPr>
          <p:cNvPr id="215" name="Google Shape;215;p9"/>
          <p:cNvSpPr/>
          <p:nvPr/>
        </p:nvSpPr>
        <p:spPr>
          <a:xfrm>
            <a:off x="-39350" y="0"/>
            <a:ext cx="9193200" cy="5143500"/>
          </a:xfrm>
          <a:prstGeom prst="rect">
            <a:avLst/>
          </a:pr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1139975" y="2789750"/>
            <a:ext cx="3585300" cy="3585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rot="10800000">
            <a:off x="-537302" y="3665241"/>
            <a:ext cx="1278000" cy="127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rot="-866113">
            <a:off x="6522797" y="-143126"/>
            <a:ext cx="3265384" cy="3585110"/>
          </a:xfrm>
          <a:custGeom>
            <a:avLst/>
            <a:gdLst/>
            <a:ahLst/>
            <a:cxnLst/>
            <a:rect l="l" t="t" r="r" b="b"/>
            <a:pathLst>
              <a:path w="107142" h="81946" extrusionOk="0">
                <a:moveTo>
                  <a:pt x="46649" y="0"/>
                </a:moveTo>
                <a:cubicBezTo>
                  <a:pt x="44591" y="2183"/>
                  <a:pt x="42283" y="4116"/>
                  <a:pt x="39789" y="5800"/>
                </a:cubicBezTo>
                <a:lnTo>
                  <a:pt x="39789" y="5800"/>
                </a:lnTo>
                <a:cubicBezTo>
                  <a:pt x="31183" y="11475"/>
                  <a:pt x="22015" y="20767"/>
                  <a:pt x="18460" y="35360"/>
                </a:cubicBezTo>
                <a:lnTo>
                  <a:pt x="18460" y="35360"/>
                </a:lnTo>
                <a:cubicBezTo>
                  <a:pt x="16590" y="43031"/>
                  <a:pt x="12474" y="49891"/>
                  <a:pt x="6549" y="55129"/>
                </a:cubicBezTo>
                <a:lnTo>
                  <a:pt x="6549" y="55129"/>
                </a:lnTo>
                <a:cubicBezTo>
                  <a:pt x="3181" y="58123"/>
                  <a:pt x="188" y="62426"/>
                  <a:pt x="1" y="68163"/>
                </a:cubicBezTo>
                <a:lnTo>
                  <a:pt x="1" y="68163"/>
                </a:lnTo>
                <a:cubicBezTo>
                  <a:pt x="313" y="68163"/>
                  <a:pt x="624" y="68101"/>
                  <a:pt x="936" y="68101"/>
                </a:cubicBezTo>
                <a:lnTo>
                  <a:pt x="936" y="68101"/>
                </a:lnTo>
                <a:cubicBezTo>
                  <a:pt x="8669" y="67352"/>
                  <a:pt x="16340" y="69223"/>
                  <a:pt x="23138" y="72965"/>
                </a:cubicBezTo>
                <a:lnTo>
                  <a:pt x="23138" y="72965"/>
                </a:lnTo>
                <a:cubicBezTo>
                  <a:pt x="37419" y="80761"/>
                  <a:pt x="55193" y="81945"/>
                  <a:pt x="71158" y="74337"/>
                </a:cubicBezTo>
                <a:lnTo>
                  <a:pt x="71158" y="74337"/>
                </a:lnTo>
                <a:cubicBezTo>
                  <a:pt x="95417" y="62800"/>
                  <a:pt x="107141" y="34425"/>
                  <a:pt x="98099" y="9167"/>
                </a:cubicBezTo>
                <a:lnTo>
                  <a:pt x="98099" y="9167"/>
                </a:lnTo>
                <a:cubicBezTo>
                  <a:pt x="96914" y="6049"/>
                  <a:pt x="95542" y="3056"/>
                  <a:pt x="93920" y="312"/>
                </a:cubicBezTo>
                <a:lnTo>
                  <a:pt x="93920" y="312"/>
                </a:lnTo>
                <a:cubicBezTo>
                  <a:pt x="93858" y="187"/>
                  <a:pt x="93796" y="125"/>
                  <a:pt x="93733" y="0"/>
                </a:cubicBezTo>
                <a:lnTo>
                  <a:pt x="9373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9"/>
          <p:cNvGrpSpPr/>
          <p:nvPr/>
        </p:nvGrpSpPr>
        <p:grpSpPr>
          <a:xfrm>
            <a:off x="1351050" y="1780075"/>
            <a:ext cx="4239005" cy="3366701"/>
            <a:chOff x="1351050" y="1780075"/>
            <a:chExt cx="4239005" cy="3366701"/>
          </a:xfrm>
        </p:grpSpPr>
        <p:sp>
          <p:nvSpPr>
            <p:cNvPr id="220" name="Google Shape;220;p9"/>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 name="Google Shape;222;p9"/>
          <p:cNvSpPr/>
          <p:nvPr/>
        </p:nvSpPr>
        <p:spPr>
          <a:xfrm>
            <a:off x="1996500" y="2100625"/>
            <a:ext cx="2330700" cy="23310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9"/>
          <p:cNvGrpSpPr/>
          <p:nvPr/>
        </p:nvGrpSpPr>
        <p:grpSpPr>
          <a:xfrm rot="10800000">
            <a:off x="3363555" y="123"/>
            <a:ext cx="4587451" cy="3643444"/>
            <a:chOff x="1351050" y="1780075"/>
            <a:chExt cx="4239005" cy="3366701"/>
          </a:xfrm>
        </p:grpSpPr>
        <p:sp>
          <p:nvSpPr>
            <p:cNvPr id="224" name="Google Shape;224;p9"/>
            <p:cNvSpPr/>
            <p:nvPr/>
          </p:nvSpPr>
          <p:spPr>
            <a:xfrm>
              <a:off x="1351050" y="1780075"/>
              <a:ext cx="4239005" cy="3366693"/>
            </a:xfrm>
            <a:custGeom>
              <a:avLst/>
              <a:gdLst/>
              <a:ahLst/>
              <a:cxnLst/>
              <a:rect l="l" t="t" r="r" b="b"/>
              <a:pathLst>
                <a:path w="141159" h="112111" extrusionOk="0">
                  <a:moveTo>
                    <a:pt x="60226" y="233"/>
                  </a:moveTo>
                  <a:cubicBezTo>
                    <a:pt x="32785" y="2713"/>
                    <a:pt x="11348" y="25925"/>
                    <a:pt x="11098" y="53482"/>
                  </a:cubicBezTo>
                  <a:lnTo>
                    <a:pt x="11098" y="53482"/>
                  </a:lnTo>
                  <a:cubicBezTo>
                    <a:pt x="11062" y="56926"/>
                    <a:pt x="11348" y="60289"/>
                    <a:pt x="11928" y="63536"/>
                  </a:cubicBezTo>
                  <a:lnTo>
                    <a:pt x="11928" y="63536"/>
                  </a:lnTo>
                  <a:cubicBezTo>
                    <a:pt x="13730" y="73742"/>
                    <a:pt x="11000" y="84099"/>
                    <a:pt x="5335" y="92770"/>
                  </a:cubicBezTo>
                  <a:lnTo>
                    <a:pt x="5335" y="92770"/>
                  </a:lnTo>
                  <a:cubicBezTo>
                    <a:pt x="1758" y="98239"/>
                    <a:pt x="0" y="104992"/>
                    <a:pt x="875" y="112111"/>
                  </a:cubicBezTo>
                  <a:lnTo>
                    <a:pt x="875" y="112111"/>
                  </a:lnTo>
                  <a:lnTo>
                    <a:pt x="65124" y="112111"/>
                  </a:lnTo>
                  <a:cubicBezTo>
                    <a:pt x="69130" y="109381"/>
                    <a:pt x="73644" y="107392"/>
                    <a:pt x="78470" y="106250"/>
                  </a:cubicBezTo>
                  <a:lnTo>
                    <a:pt x="78470" y="106250"/>
                  </a:lnTo>
                  <a:cubicBezTo>
                    <a:pt x="88774" y="103823"/>
                    <a:pt x="100888" y="98141"/>
                    <a:pt x="109542" y="85339"/>
                  </a:cubicBezTo>
                  <a:lnTo>
                    <a:pt x="109542" y="85339"/>
                  </a:lnTo>
                  <a:cubicBezTo>
                    <a:pt x="114083" y="78622"/>
                    <a:pt x="120497" y="73456"/>
                    <a:pt x="128044" y="70512"/>
                  </a:cubicBezTo>
                  <a:lnTo>
                    <a:pt x="128044" y="70512"/>
                  </a:lnTo>
                  <a:cubicBezTo>
                    <a:pt x="134565" y="67979"/>
                    <a:pt x="141158" y="62394"/>
                    <a:pt x="140542" y="50253"/>
                  </a:cubicBezTo>
                  <a:lnTo>
                    <a:pt x="140542" y="50253"/>
                  </a:lnTo>
                  <a:cubicBezTo>
                    <a:pt x="139918" y="37924"/>
                    <a:pt x="132558" y="33062"/>
                    <a:pt x="125716" y="31260"/>
                  </a:cubicBezTo>
                  <a:lnTo>
                    <a:pt x="125716" y="31260"/>
                  </a:lnTo>
                  <a:cubicBezTo>
                    <a:pt x="117999" y="29226"/>
                    <a:pt x="111255" y="24694"/>
                    <a:pt x="106027" y="18672"/>
                  </a:cubicBezTo>
                  <a:lnTo>
                    <a:pt x="106027" y="18672"/>
                  </a:lnTo>
                  <a:cubicBezTo>
                    <a:pt x="96071" y="7191"/>
                    <a:pt x="81396" y="1"/>
                    <a:pt x="65204" y="1"/>
                  </a:cubicBezTo>
                  <a:lnTo>
                    <a:pt x="65204" y="1"/>
                  </a:lnTo>
                  <a:cubicBezTo>
                    <a:pt x="63554" y="1"/>
                    <a:pt x="61895" y="81"/>
                    <a:pt x="60226" y="23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2023995" y="2642995"/>
              <a:ext cx="3502279" cy="2503781"/>
            </a:xfrm>
            <a:custGeom>
              <a:avLst/>
              <a:gdLst/>
              <a:ahLst/>
              <a:cxnLst/>
              <a:rect l="l" t="t" r="r" b="b"/>
              <a:pathLst>
                <a:path w="116626" h="83376" extrusionOk="0">
                  <a:moveTo>
                    <a:pt x="50173" y="223"/>
                  </a:moveTo>
                  <a:cubicBezTo>
                    <a:pt x="22732" y="2712"/>
                    <a:pt x="1303" y="25925"/>
                    <a:pt x="1045" y="53482"/>
                  </a:cubicBezTo>
                  <a:lnTo>
                    <a:pt x="1045" y="53482"/>
                  </a:lnTo>
                  <a:cubicBezTo>
                    <a:pt x="1018" y="56925"/>
                    <a:pt x="1303" y="60279"/>
                    <a:pt x="1874" y="63536"/>
                  </a:cubicBezTo>
                  <a:lnTo>
                    <a:pt x="1874" y="63536"/>
                  </a:lnTo>
                  <a:cubicBezTo>
                    <a:pt x="3070" y="70253"/>
                    <a:pt x="2285" y="77042"/>
                    <a:pt x="1" y="83376"/>
                  </a:cubicBezTo>
                  <a:lnTo>
                    <a:pt x="1" y="83376"/>
                  </a:lnTo>
                  <a:lnTo>
                    <a:pt x="42715" y="83376"/>
                  </a:lnTo>
                  <a:cubicBezTo>
                    <a:pt x="46721" y="80646"/>
                    <a:pt x="51235" y="78657"/>
                    <a:pt x="56061" y="77515"/>
                  </a:cubicBezTo>
                  <a:lnTo>
                    <a:pt x="56061" y="77515"/>
                  </a:lnTo>
                  <a:cubicBezTo>
                    <a:pt x="66365" y="75088"/>
                    <a:pt x="78479" y="69406"/>
                    <a:pt x="87133" y="56604"/>
                  </a:cubicBezTo>
                  <a:lnTo>
                    <a:pt x="87133" y="56604"/>
                  </a:lnTo>
                  <a:cubicBezTo>
                    <a:pt x="91674" y="49887"/>
                    <a:pt x="98088" y="44721"/>
                    <a:pt x="105635" y="41777"/>
                  </a:cubicBezTo>
                  <a:lnTo>
                    <a:pt x="105635" y="41777"/>
                  </a:lnTo>
                  <a:cubicBezTo>
                    <a:pt x="109997" y="40082"/>
                    <a:pt x="114378" y="37014"/>
                    <a:pt x="116626" y="31536"/>
                  </a:cubicBezTo>
                  <a:lnTo>
                    <a:pt x="116626" y="31536"/>
                  </a:lnTo>
                  <a:cubicBezTo>
                    <a:pt x="116305" y="31438"/>
                    <a:pt x="115984" y="31340"/>
                    <a:pt x="115662" y="31259"/>
                  </a:cubicBezTo>
                  <a:lnTo>
                    <a:pt x="115662" y="31259"/>
                  </a:lnTo>
                  <a:cubicBezTo>
                    <a:pt x="107955" y="29225"/>
                    <a:pt x="101201" y="24694"/>
                    <a:pt x="95983" y="18672"/>
                  </a:cubicBezTo>
                  <a:lnTo>
                    <a:pt x="95983" y="18672"/>
                  </a:lnTo>
                  <a:cubicBezTo>
                    <a:pt x="86027" y="7191"/>
                    <a:pt x="71343" y="0"/>
                    <a:pt x="55160" y="0"/>
                  </a:cubicBezTo>
                  <a:lnTo>
                    <a:pt x="55160" y="0"/>
                  </a:lnTo>
                  <a:cubicBezTo>
                    <a:pt x="53509" y="0"/>
                    <a:pt x="51850" y="72"/>
                    <a:pt x="50173" y="223"/>
                  </a:cubicBezTo>
                </a:path>
              </a:pathLst>
            </a:custGeom>
            <a:gradFill>
              <a:gsLst>
                <a:gs pos="0">
                  <a:schemeClr val="accent3"/>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9"/>
          <p:cNvSpPr/>
          <p:nvPr/>
        </p:nvSpPr>
        <p:spPr>
          <a:xfrm rot="10800000">
            <a:off x="4567952" y="386477"/>
            <a:ext cx="2788200" cy="27882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3831876" y="2789750"/>
            <a:ext cx="2154900" cy="21546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rot="10800000">
            <a:off x="4393562" y="3128709"/>
            <a:ext cx="768000" cy="768000"/>
          </a:xfrm>
          <a:prstGeom prst="ellipse">
            <a:avLst/>
          </a:pr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p:nvPr/>
        </p:nvSpPr>
        <p:spPr>
          <a:xfrm rot="10800000">
            <a:off x="6127327" y="1437851"/>
            <a:ext cx="768000" cy="768000"/>
          </a:xfrm>
          <a:prstGeom prst="ellipse">
            <a:avLst/>
          </a:prstGeom>
          <a:gradFill>
            <a:gsLst>
              <a:gs pos="0">
                <a:schemeClr val="accent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2549388" y="2557000"/>
            <a:ext cx="710100" cy="710400"/>
          </a:xfrm>
          <a:prstGeom prst="ellipse">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rot="-5400000">
            <a:off x="3147700" y="-252850"/>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rot="-5400000">
            <a:off x="1707225" y="1358475"/>
            <a:ext cx="486000" cy="4863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rot="-5400000">
            <a:off x="6824725" y="3238375"/>
            <a:ext cx="923100" cy="9237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p:nvPr/>
        </p:nvSpPr>
        <p:spPr>
          <a:xfrm rot="-5400000">
            <a:off x="3327850" y="4161625"/>
            <a:ext cx="373800" cy="37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txBox="1">
            <a:spLocks noGrp="1"/>
          </p:cNvSpPr>
          <p:nvPr>
            <p:ph type="title"/>
          </p:nvPr>
        </p:nvSpPr>
        <p:spPr>
          <a:xfrm>
            <a:off x="1555225" y="2150850"/>
            <a:ext cx="6033600" cy="841800"/>
          </a:xfrm>
          <a:prstGeom prst="rect">
            <a:avLst/>
          </a:prstGeom>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6" name="Google Shape;236;p9"/>
          <p:cNvSpPr txBox="1">
            <a:spLocks noGrp="1"/>
          </p:cNvSpPr>
          <p:nvPr>
            <p:ph type="subTitle" idx="1"/>
          </p:nvPr>
        </p:nvSpPr>
        <p:spPr>
          <a:xfrm>
            <a:off x="2241450" y="3145050"/>
            <a:ext cx="4661100" cy="431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7" name="Google Shape;237;p9"/>
          <p:cNvSpPr txBox="1">
            <a:spLocks noGrp="1"/>
          </p:cNvSpPr>
          <p:nvPr>
            <p:ph type="title" idx="2" hasCustomPrompt="1"/>
          </p:nvPr>
        </p:nvSpPr>
        <p:spPr>
          <a:xfrm>
            <a:off x="4084825" y="1253250"/>
            <a:ext cx="974400" cy="82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5500" b="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9"/>
          <p:cNvSpPr/>
          <p:nvPr/>
        </p:nvSpPr>
        <p:spPr>
          <a:xfrm rot="-5400000">
            <a:off x="-152400" y="4687975"/>
            <a:ext cx="734100" cy="734100"/>
          </a:xfrm>
          <a:prstGeom prst="ellipse">
            <a:avLst/>
          </a:prstGeom>
          <a:gradFill>
            <a:gsLst>
              <a:gs pos="0">
                <a:schemeClr val="dk2"/>
              </a:gs>
              <a:gs pos="16000">
                <a:schemeClr val="lt2"/>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9"/>
          <p:cNvGrpSpPr/>
          <p:nvPr/>
        </p:nvGrpSpPr>
        <p:grpSpPr>
          <a:xfrm>
            <a:off x="462160" y="2284752"/>
            <a:ext cx="187337" cy="187337"/>
            <a:chOff x="271750" y="1789425"/>
            <a:chExt cx="318600" cy="318600"/>
          </a:xfrm>
        </p:grpSpPr>
        <p:sp>
          <p:nvSpPr>
            <p:cNvPr id="240" name="Google Shape;240;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9"/>
          <p:cNvGrpSpPr/>
          <p:nvPr/>
        </p:nvGrpSpPr>
        <p:grpSpPr>
          <a:xfrm>
            <a:off x="855660" y="4711252"/>
            <a:ext cx="187337" cy="187337"/>
            <a:chOff x="271750" y="1789425"/>
            <a:chExt cx="318600" cy="318600"/>
          </a:xfrm>
        </p:grpSpPr>
        <p:sp>
          <p:nvSpPr>
            <p:cNvPr id="243" name="Google Shape;243;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9"/>
          <p:cNvGrpSpPr/>
          <p:nvPr/>
        </p:nvGrpSpPr>
        <p:grpSpPr>
          <a:xfrm>
            <a:off x="8119760" y="689602"/>
            <a:ext cx="187337" cy="187337"/>
            <a:chOff x="271750" y="1789425"/>
            <a:chExt cx="318600" cy="318600"/>
          </a:xfrm>
        </p:grpSpPr>
        <p:sp>
          <p:nvSpPr>
            <p:cNvPr id="246" name="Google Shape;246;p9"/>
            <p:cNvSpPr/>
            <p:nvPr/>
          </p:nvSpPr>
          <p:spPr>
            <a:xfrm>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rot="5400000">
              <a:off x="402850" y="1789425"/>
              <a:ext cx="56400" cy="318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3"/>
        </a:solidFill>
        <a:effectLst/>
      </p:bgPr>
    </p:bg>
    <p:spTree>
      <p:nvGrpSpPr>
        <p:cNvPr id="1" name="Shape 248"/>
        <p:cNvGrpSpPr/>
        <p:nvPr/>
      </p:nvGrpSpPr>
      <p:grpSpPr>
        <a:xfrm>
          <a:off x="0" y="0"/>
          <a:ext cx="0" cy="0"/>
          <a:chOff x="0" y="0"/>
          <a:chExt cx="0" cy="0"/>
        </a:xfrm>
      </p:grpSpPr>
      <p:sp>
        <p:nvSpPr>
          <p:cNvPr id="249" name="Google Shape;249;p10"/>
          <p:cNvSpPr txBox="1">
            <a:spLocks noGrp="1"/>
          </p:cNvSpPr>
          <p:nvPr>
            <p:ph type="title"/>
          </p:nvPr>
        </p:nvSpPr>
        <p:spPr>
          <a:xfrm>
            <a:off x="715100" y="535000"/>
            <a:ext cx="3667200" cy="2577600"/>
          </a:xfrm>
          <a:prstGeom prst="rect">
            <a:avLst/>
          </a:prstGeom>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Clr>
                <a:schemeClr val="lt1"/>
              </a:buClr>
              <a:buSzPts val="3500"/>
              <a:buNone/>
              <a:defRPr>
                <a:solidFill>
                  <a:schemeClr val="lt1"/>
                </a:solidFill>
              </a:defRPr>
            </a:lvl2pPr>
            <a:lvl3pPr lvl="2" algn="ctr" rtl="0">
              <a:spcBef>
                <a:spcPts val="0"/>
              </a:spcBef>
              <a:spcAft>
                <a:spcPts val="0"/>
              </a:spcAft>
              <a:buClr>
                <a:schemeClr val="lt1"/>
              </a:buClr>
              <a:buSzPts val="3500"/>
              <a:buNone/>
              <a:defRPr>
                <a:solidFill>
                  <a:schemeClr val="lt1"/>
                </a:solidFill>
              </a:defRPr>
            </a:lvl3pPr>
            <a:lvl4pPr lvl="3" algn="ctr" rtl="0">
              <a:spcBef>
                <a:spcPts val="0"/>
              </a:spcBef>
              <a:spcAft>
                <a:spcPts val="0"/>
              </a:spcAft>
              <a:buClr>
                <a:schemeClr val="lt1"/>
              </a:buClr>
              <a:buSzPts val="3500"/>
              <a:buNone/>
              <a:defRPr>
                <a:solidFill>
                  <a:schemeClr val="lt1"/>
                </a:solidFill>
              </a:defRPr>
            </a:lvl4pPr>
            <a:lvl5pPr lvl="4" algn="ctr" rtl="0">
              <a:spcBef>
                <a:spcPts val="0"/>
              </a:spcBef>
              <a:spcAft>
                <a:spcPts val="0"/>
              </a:spcAft>
              <a:buClr>
                <a:schemeClr val="lt1"/>
              </a:buClr>
              <a:buSzPts val="3500"/>
              <a:buNone/>
              <a:defRPr>
                <a:solidFill>
                  <a:schemeClr val="lt1"/>
                </a:solidFill>
              </a:defRPr>
            </a:lvl5pPr>
            <a:lvl6pPr lvl="5" algn="ctr" rtl="0">
              <a:spcBef>
                <a:spcPts val="0"/>
              </a:spcBef>
              <a:spcAft>
                <a:spcPts val="0"/>
              </a:spcAft>
              <a:buClr>
                <a:schemeClr val="lt1"/>
              </a:buClr>
              <a:buSzPts val="3500"/>
              <a:buNone/>
              <a:defRPr>
                <a:solidFill>
                  <a:schemeClr val="lt1"/>
                </a:solidFill>
              </a:defRPr>
            </a:lvl6pPr>
            <a:lvl7pPr lvl="6" algn="ctr" rtl="0">
              <a:spcBef>
                <a:spcPts val="0"/>
              </a:spcBef>
              <a:spcAft>
                <a:spcPts val="0"/>
              </a:spcAft>
              <a:buClr>
                <a:schemeClr val="lt1"/>
              </a:buClr>
              <a:buSzPts val="3500"/>
              <a:buNone/>
              <a:defRPr>
                <a:solidFill>
                  <a:schemeClr val="lt1"/>
                </a:solidFill>
              </a:defRPr>
            </a:lvl7pPr>
            <a:lvl8pPr lvl="7" algn="ctr" rtl="0">
              <a:spcBef>
                <a:spcPts val="0"/>
              </a:spcBef>
              <a:spcAft>
                <a:spcPts val="0"/>
              </a:spcAft>
              <a:buClr>
                <a:schemeClr val="lt1"/>
              </a:buClr>
              <a:buSzPts val="3500"/>
              <a:buNone/>
              <a:defRPr>
                <a:solidFill>
                  <a:schemeClr val="lt1"/>
                </a:solidFill>
              </a:defRPr>
            </a:lvl8pPr>
            <a:lvl9pPr lvl="8" algn="ctr" rtl="0">
              <a:spcBef>
                <a:spcPts val="0"/>
              </a:spcBef>
              <a:spcAft>
                <a:spcPts val="0"/>
              </a:spcAft>
              <a:buClr>
                <a:schemeClr val="lt1"/>
              </a:buClr>
              <a:buSzPts val="3500"/>
              <a:buNone/>
              <a:defRPr>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Montserrat"/>
              <a:buNone/>
              <a:defRPr sz="3500" b="1">
                <a:solidFill>
                  <a:schemeClr val="lt1"/>
                </a:solidFill>
                <a:latin typeface="Montserrat"/>
                <a:ea typeface="Montserrat"/>
                <a:cs typeface="Montserrat"/>
                <a:sym typeface="Montserrat"/>
              </a:defRPr>
            </a:lvl1pPr>
            <a:lvl2pPr lvl="1"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2pPr>
            <a:lvl3pPr lvl="2"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3pPr>
            <a:lvl4pPr lvl="3"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4pPr>
            <a:lvl5pPr lvl="4"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5pPr>
            <a:lvl6pPr lvl="5"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6pPr>
            <a:lvl7pPr lvl="6"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7pPr>
            <a:lvl8pPr lvl="7"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8pPr>
            <a:lvl9pPr lvl="8" rtl="0">
              <a:spcBef>
                <a:spcPts val="0"/>
              </a:spcBef>
              <a:spcAft>
                <a:spcPts val="0"/>
              </a:spcAft>
              <a:buClr>
                <a:schemeClr val="dk1"/>
              </a:buClr>
              <a:buSzPts val="3500"/>
              <a:buFont typeface="Montserrat"/>
              <a:buNone/>
              <a:defRPr sz="35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Font typeface="Open Sans"/>
              <a:buChar char="●"/>
              <a:defRPr>
                <a:solidFill>
                  <a:schemeClr val="lt1"/>
                </a:solidFill>
                <a:latin typeface="Open Sans"/>
                <a:ea typeface="Open Sans"/>
                <a:cs typeface="Open Sans"/>
                <a:sym typeface="Open Sans"/>
              </a:defRPr>
            </a:lvl1pPr>
            <a:lvl2pPr marL="914400" lvl="1"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2pPr>
            <a:lvl3pPr marL="1371600" lvl="2"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3pPr>
            <a:lvl4pPr marL="1828800" lvl="3"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4pPr>
            <a:lvl5pPr marL="2286000" lvl="4"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5pPr>
            <a:lvl6pPr marL="2743200" lvl="5"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6pPr>
            <a:lvl7pPr marL="3200400" lvl="6"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7pPr>
            <a:lvl8pPr marL="3657600" lvl="7" indent="-317500" rtl="0">
              <a:lnSpc>
                <a:spcPct val="100000"/>
              </a:lnSpc>
              <a:spcBef>
                <a:spcPts val="1600"/>
              </a:spcBef>
              <a:spcAft>
                <a:spcPts val="0"/>
              </a:spcAft>
              <a:buClr>
                <a:schemeClr val="lt1"/>
              </a:buClr>
              <a:buSzPts val="1400"/>
              <a:buFont typeface="Open Sans"/>
              <a:buChar char="○"/>
              <a:defRPr>
                <a:solidFill>
                  <a:schemeClr val="lt1"/>
                </a:solidFill>
                <a:latin typeface="Open Sans"/>
                <a:ea typeface="Open Sans"/>
                <a:cs typeface="Open Sans"/>
                <a:sym typeface="Open Sans"/>
              </a:defRPr>
            </a:lvl8pPr>
            <a:lvl9pPr marL="4114800" lvl="8" indent="-317500" rtl="0">
              <a:lnSpc>
                <a:spcPct val="100000"/>
              </a:lnSpc>
              <a:spcBef>
                <a:spcPts val="1600"/>
              </a:spcBef>
              <a:spcAft>
                <a:spcPts val="1600"/>
              </a:spcAft>
              <a:buClr>
                <a:schemeClr val="lt1"/>
              </a:buClr>
              <a:buSzPts val="1400"/>
              <a:buFont typeface="Open Sans"/>
              <a:buChar char="■"/>
              <a:defRPr>
                <a:solidFill>
                  <a:schemeClr val="lt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3" r:id="rId13"/>
    <p:sldLayoutId id="2147483665" r:id="rId14"/>
    <p:sldLayoutId id="2147483668" r:id="rId15"/>
    <p:sldLayoutId id="2147483669" r:id="rId16"/>
    <p:sldLayoutId id="2147483670" r:id="rId17"/>
    <p:sldLayoutId id="2147483671" r:id="rId18"/>
    <p:sldLayoutId id="2147483672"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R-PFztLktNs" TargetMode="Externa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30"/>
          <p:cNvSpPr txBox="1">
            <a:spLocks noGrp="1"/>
          </p:cNvSpPr>
          <p:nvPr>
            <p:ph type="subTitle" idx="1"/>
          </p:nvPr>
        </p:nvSpPr>
        <p:spPr>
          <a:xfrm>
            <a:off x="2874125" y="215517"/>
            <a:ext cx="6028500" cy="70508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1600" b="1" dirty="0"/>
              <a:t>Grade 11 </a:t>
            </a:r>
          </a:p>
          <a:p>
            <a:pPr marL="0" lvl="0" indent="0" algn="r" rtl="0">
              <a:spcBef>
                <a:spcPts val="0"/>
              </a:spcBef>
              <a:spcAft>
                <a:spcPts val="0"/>
              </a:spcAft>
              <a:buNone/>
            </a:pPr>
            <a:r>
              <a:rPr lang="en" sz="1600" b="1" dirty="0"/>
              <a:t>Life Orientation </a:t>
            </a:r>
          </a:p>
          <a:p>
            <a:pPr marL="0" lvl="0" indent="0" algn="r" rtl="0">
              <a:spcBef>
                <a:spcPts val="0"/>
              </a:spcBef>
              <a:spcAft>
                <a:spcPts val="0"/>
              </a:spcAft>
              <a:buNone/>
            </a:pPr>
            <a:r>
              <a:rPr lang="en" sz="1600" b="1" dirty="0"/>
              <a:t>CAREERS &amp; CAREER CHOICES</a:t>
            </a:r>
            <a:endParaRPr sz="1600" b="1" dirty="0"/>
          </a:p>
        </p:txBody>
      </p:sp>
      <p:sp>
        <p:nvSpPr>
          <p:cNvPr id="3" name="Google Shape;671;p30">
            <a:extLst>
              <a:ext uri="{FF2B5EF4-FFF2-40B4-BE49-F238E27FC236}">
                <a16:creationId xmlns:a16="http://schemas.microsoft.com/office/drawing/2014/main" id="{D633A2EC-4DFE-CB40-45C4-473218F4A805}"/>
              </a:ext>
            </a:extLst>
          </p:cNvPr>
          <p:cNvSpPr txBox="1">
            <a:spLocks/>
          </p:cNvSpPr>
          <p:nvPr/>
        </p:nvSpPr>
        <p:spPr>
          <a:xfrm>
            <a:off x="462708" y="1372564"/>
            <a:ext cx="8439917" cy="960327"/>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lt1"/>
              </a:buClr>
              <a:buSzPts val="5200"/>
              <a:buFont typeface="Montserrat"/>
              <a:buNone/>
              <a:defRPr sz="45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2pPr>
            <a:lvl3pPr marR="0" lvl="2"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3pPr>
            <a:lvl4pPr marR="0" lvl="3"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4pPr>
            <a:lvl5pPr marR="0" lvl="4"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5pPr>
            <a:lvl6pPr marR="0" lvl="5"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6pPr>
            <a:lvl7pPr marR="0" lvl="6"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7pPr>
            <a:lvl8pPr marR="0" lvl="7"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8pPr>
            <a:lvl9pPr marR="0" lvl="8" algn="ctr" rtl="0">
              <a:lnSpc>
                <a:spcPct val="100000"/>
              </a:lnSpc>
              <a:spcBef>
                <a:spcPts val="0"/>
              </a:spcBef>
              <a:spcAft>
                <a:spcPts val="0"/>
              </a:spcAft>
              <a:buClr>
                <a:schemeClr val="lt1"/>
              </a:buClr>
              <a:buSzPts val="5200"/>
              <a:buFont typeface="Montserrat"/>
              <a:buNone/>
              <a:defRPr sz="5200" b="1" i="0" u="none" strike="noStrike" cap="none">
                <a:solidFill>
                  <a:schemeClr val="lt1"/>
                </a:solidFill>
                <a:latin typeface="Montserrat"/>
                <a:ea typeface="Montserrat"/>
                <a:cs typeface="Montserrat"/>
                <a:sym typeface="Montserrat"/>
              </a:defRPr>
            </a:lvl9pPr>
          </a:lstStyle>
          <a:p>
            <a:pPr algn="l">
              <a:lnSpc>
                <a:spcPct val="107000"/>
              </a:lnSpc>
            </a:pPr>
            <a:r>
              <a:rPr lang="en-ZA" sz="2800" dirty="0">
                <a:solidFill>
                  <a:schemeClr val="accent5"/>
                </a:solidFill>
                <a:latin typeface="Arial" panose="020B0604020202020204" pitchFamily="34" charset="0"/>
                <a:ea typeface="Calibri" panose="020F0502020204030204" pitchFamily="34" charset="0"/>
                <a:cs typeface="Times New Roman" panose="02020603050405020304" pitchFamily="18" charset="0"/>
              </a:rPr>
              <a:t>HIGHER EDUCATION: </a:t>
            </a:r>
            <a:r>
              <a:rPr lang="en-ZA" sz="2800" dirty="0">
                <a:solidFill>
                  <a:schemeClr val="accent4"/>
                </a:solidFill>
                <a:latin typeface="Arial" panose="020B0604020202020204" pitchFamily="34" charset="0"/>
                <a:ea typeface="Calibri" panose="020F0502020204030204" pitchFamily="34" charset="0"/>
                <a:cs typeface="Times New Roman" panose="02020603050405020304" pitchFamily="18" charset="0"/>
              </a:rPr>
              <a:t>Choices after High School</a:t>
            </a:r>
            <a:endParaRPr lang="en-ZA" sz="2800"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C323E59-E64B-5C97-2C32-54B2D60E8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40"/>
          <p:cNvSpPr txBox="1">
            <a:spLocks noGrp="1"/>
          </p:cNvSpPr>
          <p:nvPr>
            <p:ph type="title"/>
          </p:nvPr>
        </p:nvSpPr>
        <p:spPr>
          <a:xfrm>
            <a:off x="720000" y="167858"/>
            <a:ext cx="7704000" cy="48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HIGHER EDUCATION OPTIONS</a:t>
            </a:r>
            <a:endParaRPr dirty="0"/>
          </a:p>
        </p:txBody>
      </p:sp>
      <p:sp>
        <p:nvSpPr>
          <p:cNvPr id="3" name="Google Shape;777;p37">
            <a:extLst>
              <a:ext uri="{FF2B5EF4-FFF2-40B4-BE49-F238E27FC236}">
                <a16:creationId xmlns:a16="http://schemas.microsoft.com/office/drawing/2014/main" id="{09814102-7572-CAA4-08FC-6D6442D64658}"/>
              </a:ext>
            </a:extLst>
          </p:cNvPr>
          <p:cNvSpPr txBox="1">
            <a:spLocks/>
          </p:cNvSpPr>
          <p:nvPr/>
        </p:nvSpPr>
        <p:spPr>
          <a:xfrm flipH="1">
            <a:off x="209319" y="695250"/>
            <a:ext cx="8774935" cy="4039042"/>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ZA" b="1" dirty="0">
                <a:solidFill>
                  <a:schemeClr val="bg1"/>
                </a:solidFill>
              </a:rPr>
              <a:t>The National Qualifications Framework (NQF) is responsible for providing the guidelines which higher education systems make use of. </a:t>
            </a:r>
          </a:p>
          <a:p>
            <a:endParaRPr lang="en-ZA" b="1" dirty="0">
              <a:solidFill>
                <a:schemeClr val="accent4">
                  <a:lumMod val="60000"/>
                  <a:lumOff val="40000"/>
                </a:schemeClr>
              </a:solidFill>
            </a:endParaRPr>
          </a:p>
          <a:p>
            <a:r>
              <a:rPr lang="en-ZA" b="1" dirty="0">
                <a:solidFill>
                  <a:schemeClr val="accent4">
                    <a:lumMod val="60000"/>
                    <a:lumOff val="40000"/>
                  </a:schemeClr>
                </a:solidFill>
              </a:rPr>
              <a:t>Higher education qualifications begin from level 5 and go in the following order:</a:t>
            </a:r>
          </a:p>
          <a:p>
            <a:r>
              <a:rPr lang="en-ZA" b="1" dirty="0">
                <a:solidFill>
                  <a:schemeClr val="accent4">
                    <a:lumMod val="60000"/>
                    <a:lumOff val="40000"/>
                  </a:schemeClr>
                </a:solidFill>
              </a:rPr>
              <a:t>(NSC is a Level 4)</a:t>
            </a:r>
            <a:br>
              <a:rPr lang="en-ZA" b="1" dirty="0">
                <a:solidFill>
                  <a:schemeClr val="accent4">
                    <a:lumMod val="60000"/>
                    <a:lumOff val="40000"/>
                  </a:schemeClr>
                </a:solidFill>
              </a:rPr>
            </a:br>
            <a:endParaRPr lang="en-ZA" b="1" dirty="0">
              <a:solidFill>
                <a:schemeClr val="accent4">
                  <a:lumMod val="60000"/>
                  <a:lumOff val="40000"/>
                </a:schemeClr>
              </a:solidFill>
            </a:endParaRP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5: Higher Certificates and Advanced National (Vocational) Certificate.</a:t>
            </a: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6: National Diploma and Advanced Certificates.</a:t>
            </a: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7: Bachelor's degree, Advanced Diplomas.</a:t>
            </a: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8: Honours degree, Postgraduate Diploma, and Professional Qualifications.</a:t>
            </a: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9: Master's degree.</a:t>
            </a:r>
          </a:p>
          <a:p>
            <a:pPr marL="342900" lvl="0" indent="-342900">
              <a:spcAft>
                <a:spcPts val="800"/>
              </a:spcAft>
              <a:buSzPts val="1000"/>
              <a:buFont typeface="Wingdings" panose="05000000000000000000" pitchFamily="2" charset="2"/>
              <a:buChar char=""/>
              <a:tabLst>
                <a:tab pos="228600" algn="l"/>
              </a:tabLst>
            </a:pPr>
            <a:r>
              <a:rPr lang="en-ZA" b="1" dirty="0">
                <a:solidFill>
                  <a:schemeClr val="accent4">
                    <a:lumMod val="60000"/>
                    <a:lumOff val="40000"/>
                  </a:schemeClr>
                </a:solidFill>
              </a:rPr>
              <a:t>Level 10: Doctor's degree. </a:t>
            </a:r>
          </a:p>
          <a:p>
            <a:pPr algn="ctr"/>
            <a:r>
              <a:rPr lang="en-ZA" b="1" dirty="0">
                <a:solidFill>
                  <a:schemeClr val="bg1"/>
                </a:solidFill>
              </a:rPr>
              <a:t>Obtaining a certificate implies that a student has gained a basic level of understanding of higher education knowledge and skills. </a:t>
            </a:r>
          </a:p>
        </p:txBody>
      </p:sp>
      <p:pic>
        <p:nvPicPr>
          <p:cNvPr id="4" name="Picture 3">
            <a:extLst>
              <a:ext uri="{FF2B5EF4-FFF2-40B4-BE49-F238E27FC236}">
                <a16:creationId xmlns:a16="http://schemas.microsoft.com/office/drawing/2014/main" id="{C33E363C-12A3-6F14-23AB-859E80958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4" name="Google Shape;904;p44"/>
          <p:cNvSpPr/>
          <p:nvPr/>
        </p:nvSpPr>
        <p:spPr>
          <a:xfrm>
            <a:off x="371475" y="76974"/>
            <a:ext cx="8401050" cy="1322257"/>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4"/>
          <p:cNvSpPr txBox="1">
            <a:spLocks noGrp="1"/>
          </p:cNvSpPr>
          <p:nvPr>
            <p:ph type="subTitle" idx="1"/>
          </p:nvPr>
        </p:nvSpPr>
        <p:spPr>
          <a:xfrm>
            <a:off x="577215" y="217558"/>
            <a:ext cx="7989570" cy="71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mn-lt"/>
              </a:rPr>
              <a:t>There are many institutions in South Africa to choose from and the best way to know whats out there is to research and look into your options.</a:t>
            </a:r>
            <a:endParaRPr dirty="0">
              <a:solidFill>
                <a:schemeClr val="bg1"/>
              </a:solidFill>
              <a:latin typeface="+mn-lt"/>
            </a:endParaRPr>
          </a:p>
        </p:txBody>
      </p:sp>
      <p:pic>
        <p:nvPicPr>
          <p:cNvPr id="10" name="Picture 9" descr="Logo, company name&#10;&#10;Description automatically generated">
            <a:extLst>
              <a:ext uri="{FF2B5EF4-FFF2-40B4-BE49-F238E27FC236}">
                <a16:creationId xmlns:a16="http://schemas.microsoft.com/office/drawing/2014/main" id="{234EAB28-8984-99FA-3B64-F00D59595D7A}"/>
              </a:ext>
            </a:extLst>
          </p:cNvPr>
          <p:cNvPicPr>
            <a:picLocks noChangeAspect="1"/>
          </p:cNvPicPr>
          <p:nvPr/>
        </p:nvPicPr>
        <p:blipFill>
          <a:blip r:embed="rId3"/>
          <a:stretch>
            <a:fillRect/>
          </a:stretch>
        </p:blipFill>
        <p:spPr>
          <a:xfrm>
            <a:off x="0" y="1071542"/>
            <a:ext cx="9144000" cy="3534184"/>
          </a:xfrm>
          <a:prstGeom prst="rect">
            <a:avLst/>
          </a:prstGeom>
        </p:spPr>
      </p:pic>
      <p:pic>
        <p:nvPicPr>
          <p:cNvPr id="3" name="Picture 2">
            <a:extLst>
              <a:ext uri="{FF2B5EF4-FFF2-40B4-BE49-F238E27FC236}">
                <a16:creationId xmlns:a16="http://schemas.microsoft.com/office/drawing/2014/main" id="{83199D82-9421-BDCC-61F8-8FC565DFED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7" name="Google Shape;1037;p48"/>
          <p:cNvSpPr txBox="1">
            <a:spLocks noGrp="1"/>
          </p:cNvSpPr>
          <p:nvPr>
            <p:ph type="subTitle" idx="1"/>
          </p:nvPr>
        </p:nvSpPr>
        <p:spPr>
          <a:xfrm>
            <a:off x="1906234" y="839038"/>
            <a:ext cx="5331531" cy="27304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100"/>
              <a:buFont typeface="Arial"/>
              <a:buNone/>
            </a:pPr>
            <a:r>
              <a:rPr lang="en" sz="2800" b="1">
                <a:solidFill>
                  <a:schemeClr val="bg1"/>
                </a:solidFill>
                <a:latin typeface="+mn-lt"/>
                <a:ea typeface="Montserrat"/>
                <a:cs typeface="Montserrat"/>
                <a:sym typeface="Montserrat"/>
              </a:rPr>
              <a:t>Any </a:t>
            </a:r>
            <a:r>
              <a:rPr lang="en" sz="2800" b="1" dirty="0">
                <a:solidFill>
                  <a:schemeClr val="bg1"/>
                </a:solidFill>
                <a:latin typeface="+mn-lt"/>
                <a:ea typeface="Montserrat"/>
                <a:cs typeface="Montserrat"/>
                <a:sym typeface="Montserrat"/>
              </a:rPr>
              <a:t>questions?</a:t>
            </a:r>
          </a:p>
          <a:p>
            <a:pPr marL="0" lvl="0" indent="0" algn="ctr" rtl="0">
              <a:spcBef>
                <a:spcPts val="0"/>
              </a:spcBef>
              <a:spcAft>
                <a:spcPts val="0"/>
              </a:spcAft>
              <a:buClr>
                <a:schemeClr val="lt1"/>
              </a:buClr>
              <a:buSzPts val="1100"/>
              <a:buFont typeface="Arial"/>
              <a:buNone/>
            </a:pPr>
            <a:endParaRPr lang="en" sz="2800" b="1" dirty="0">
              <a:solidFill>
                <a:srgbClr val="000000"/>
              </a:solidFill>
              <a:latin typeface="+mn-lt"/>
              <a:ea typeface="Montserrat"/>
              <a:cs typeface="Montserrat"/>
              <a:sym typeface="Montserrat"/>
            </a:endParaRPr>
          </a:p>
        </p:txBody>
      </p:sp>
      <p:pic>
        <p:nvPicPr>
          <p:cNvPr id="3" name="Picture 2">
            <a:extLst>
              <a:ext uri="{FF2B5EF4-FFF2-40B4-BE49-F238E27FC236}">
                <a16:creationId xmlns:a16="http://schemas.microsoft.com/office/drawing/2014/main" id="{58302E94-9474-5A50-087D-4A714761D3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7" name="Google Shape;677;p31"/>
          <p:cNvSpPr txBox="1">
            <a:spLocks noGrp="1"/>
          </p:cNvSpPr>
          <p:nvPr>
            <p:ph type="body" idx="1"/>
          </p:nvPr>
        </p:nvSpPr>
        <p:spPr>
          <a:xfrm>
            <a:off x="3195553" y="446156"/>
            <a:ext cx="5673025" cy="3885797"/>
          </a:xfrm>
          <a:prstGeom prst="rect">
            <a:avLst/>
          </a:prstGeom>
        </p:spPr>
        <p:txBody>
          <a:bodyPr spcFirstLastPara="1" wrap="square" lIns="91425" tIns="91425" rIns="91425" bIns="91425" anchor="t" anchorCtr="0">
            <a:noAutofit/>
          </a:bodyPr>
          <a:lstStyle/>
          <a:p>
            <a:pPr marL="139700" indent="0" algn="ctr">
              <a:lnSpc>
                <a:spcPct val="115000"/>
              </a:lnSpc>
              <a:spcAft>
                <a:spcPts val="800"/>
              </a:spcAft>
              <a:buNone/>
            </a:pPr>
            <a:r>
              <a:rPr lang="en-ZA" sz="1800" b="1" dirty="0">
                <a:solidFill>
                  <a:schemeClr val="bg1"/>
                </a:solidFill>
                <a:latin typeface="+mn-lt"/>
              </a:rPr>
              <a:t>All South Africans have the right to a basic education, including adult basic education and further education. According to the Bill of Rights in the Constitution, the state has an obligation, through reasonable measures, to progressively make this education available and accessible.</a:t>
            </a:r>
          </a:p>
          <a:p>
            <a:pPr marL="139700" indent="0" algn="ctr">
              <a:lnSpc>
                <a:spcPct val="115000"/>
              </a:lnSpc>
              <a:spcAft>
                <a:spcPts val="800"/>
              </a:spcAft>
              <a:buNone/>
            </a:pPr>
            <a:endParaRPr lang="en-ZA" sz="1800" b="1" dirty="0">
              <a:solidFill>
                <a:schemeClr val="bg1"/>
              </a:solidFill>
              <a:latin typeface="+mn-lt"/>
            </a:endParaRPr>
          </a:p>
          <a:p>
            <a:pPr marL="139700" indent="0" algn="ctr">
              <a:lnSpc>
                <a:spcPct val="115000"/>
              </a:lnSpc>
              <a:spcAft>
                <a:spcPts val="800"/>
              </a:spcAft>
              <a:buNone/>
            </a:pPr>
            <a:r>
              <a:rPr lang="en-ZA" sz="1800" b="1" dirty="0">
                <a:solidFill>
                  <a:schemeClr val="accent4"/>
                </a:solidFill>
                <a:latin typeface="+mn-lt"/>
              </a:rPr>
              <a:t>In South Africa, there are THREE training levels – each one leads to the next. Like stepping stones to YOUR future.</a:t>
            </a:r>
          </a:p>
        </p:txBody>
      </p:sp>
      <p:pic>
        <p:nvPicPr>
          <p:cNvPr id="8" name="Picture 7" descr="Text&#10;&#10;Description automatically generated">
            <a:extLst>
              <a:ext uri="{FF2B5EF4-FFF2-40B4-BE49-F238E27FC236}">
                <a16:creationId xmlns:a16="http://schemas.microsoft.com/office/drawing/2014/main" id="{C2F1B62F-5885-D60B-84FD-66EACB3A9BD4}"/>
              </a:ext>
            </a:extLst>
          </p:cNvPr>
          <p:cNvPicPr>
            <a:picLocks noChangeAspect="1"/>
          </p:cNvPicPr>
          <p:nvPr/>
        </p:nvPicPr>
        <p:blipFill>
          <a:blip r:embed="rId3"/>
          <a:stretch>
            <a:fillRect/>
          </a:stretch>
        </p:blipFill>
        <p:spPr>
          <a:xfrm>
            <a:off x="0" y="446156"/>
            <a:ext cx="3328416" cy="3986784"/>
          </a:xfrm>
          <a:prstGeom prst="rect">
            <a:avLst/>
          </a:prstGeom>
        </p:spPr>
      </p:pic>
      <p:pic>
        <p:nvPicPr>
          <p:cNvPr id="4" name="Picture 3">
            <a:extLst>
              <a:ext uri="{FF2B5EF4-FFF2-40B4-BE49-F238E27FC236}">
                <a16:creationId xmlns:a16="http://schemas.microsoft.com/office/drawing/2014/main" id="{497995FA-49F6-E632-A52B-8F3400E353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33"/>
          <p:cNvSpPr txBox="1">
            <a:spLocks noGrp="1"/>
          </p:cNvSpPr>
          <p:nvPr>
            <p:ph type="title"/>
          </p:nvPr>
        </p:nvSpPr>
        <p:spPr>
          <a:xfrm>
            <a:off x="113726" y="385919"/>
            <a:ext cx="7704000" cy="48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mn-lt"/>
              </a:rPr>
              <a:t>The Levels:	</a:t>
            </a:r>
            <a:endParaRPr dirty="0">
              <a:latin typeface="+mn-lt"/>
            </a:endParaRPr>
          </a:p>
        </p:txBody>
      </p:sp>
      <p:sp>
        <p:nvSpPr>
          <p:cNvPr id="700" name="Google Shape;700;p33"/>
          <p:cNvSpPr txBox="1">
            <a:spLocks noGrp="1"/>
          </p:cNvSpPr>
          <p:nvPr>
            <p:ph type="body" idx="1"/>
          </p:nvPr>
        </p:nvSpPr>
        <p:spPr>
          <a:xfrm>
            <a:off x="113726" y="962730"/>
            <a:ext cx="6590575" cy="105685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sz="2000" b="1" dirty="0">
                <a:solidFill>
                  <a:schemeClr val="accent4"/>
                </a:solidFill>
                <a:latin typeface="+mn-lt"/>
              </a:rPr>
              <a:t>Currently, you find yourself in the FET Band, and having just begun your journey into Grade 11, you’ve already made many decisions along the way.</a:t>
            </a:r>
            <a:endParaRPr sz="2000" b="1" dirty="0">
              <a:solidFill>
                <a:schemeClr val="accent4"/>
              </a:solidFill>
              <a:latin typeface="+mn-lt"/>
            </a:endParaRPr>
          </a:p>
        </p:txBody>
      </p:sp>
      <p:graphicFrame>
        <p:nvGraphicFramePr>
          <p:cNvPr id="3" name="Diagram 2">
            <a:extLst>
              <a:ext uri="{FF2B5EF4-FFF2-40B4-BE49-F238E27FC236}">
                <a16:creationId xmlns:a16="http://schemas.microsoft.com/office/drawing/2014/main" id="{907D1EC2-7E82-D46C-0474-7B0098A10ED1}"/>
              </a:ext>
            </a:extLst>
          </p:cNvPr>
          <p:cNvGraphicFramePr/>
          <p:nvPr>
            <p:extLst>
              <p:ext uri="{D42A27DB-BD31-4B8C-83A1-F6EECF244321}">
                <p14:modId xmlns:p14="http://schemas.microsoft.com/office/powerpoint/2010/main" val="1572604285"/>
              </p:ext>
            </p:extLst>
          </p:nvPr>
        </p:nvGraphicFramePr>
        <p:xfrm>
          <a:off x="0" y="1766358"/>
          <a:ext cx="8883152" cy="3155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picture containing text, ground, person, sign&#10;&#10;Description automatically generated">
            <a:extLst>
              <a:ext uri="{FF2B5EF4-FFF2-40B4-BE49-F238E27FC236}">
                <a16:creationId xmlns:a16="http://schemas.microsoft.com/office/drawing/2014/main" id="{6CFABEDC-C972-0B3D-835F-BC57458A0948}"/>
              </a:ext>
            </a:extLst>
          </p:cNvPr>
          <p:cNvPicPr>
            <a:picLocks noChangeAspect="1"/>
          </p:cNvPicPr>
          <p:nvPr/>
        </p:nvPicPr>
        <p:blipFill>
          <a:blip r:embed="rId8"/>
          <a:stretch>
            <a:fillRect/>
          </a:stretch>
        </p:blipFill>
        <p:spPr>
          <a:xfrm>
            <a:off x="6704301" y="291808"/>
            <a:ext cx="1999397" cy="1999397"/>
          </a:xfrm>
          <a:prstGeom prst="rect">
            <a:avLst/>
          </a:prstGeom>
        </p:spPr>
      </p:pic>
      <p:pic>
        <p:nvPicPr>
          <p:cNvPr id="6" name="Picture 5">
            <a:extLst>
              <a:ext uri="{FF2B5EF4-FFF2-40B4-BE49-F238E27FC236}">
                <a16:creationId xmlns:a16="http://schemas.microsoft.com/office/drawing/2014/main" id="{49036E6E-8450-6A69-F5E1-44BDE7313C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9"/>
          <p:cNvSpPr txBox="1">
            <a:spLocks noGrp="1"/>
          </p:cNvSpPr>
          <p:nvPr>
            <p:ph type="title"/>
          </p:nvPr>
        </p:nvSpPr>
        <p:spPr>
          <a:xfrm>
            <a:off x="485718" y="-104047"/>
            <a:ext cx="8172563" cy="5864767"/>
          </a:xfrm>
          <a:prstGeom prst="rect">
            <a:avLst/>
          </a:prstGeom>
        </p:spPr>
        <p:txBody>
          <a:bodyPr spcFirstLastPara="1" wrap="square" lIns="91425" tIns="91425" rIns="91425" bIns="91425" anchor="ctr" anchorCtr="0">
            <a:noAutofit/>
          </a:bodyPr>
          <a:lstStyle/>
          <a:p>
            <a:pPr algn="l"/>
            <a:r>
              <a:rPr lang="en-ZA" sz="1600" dirty="0">
                <a:solidFill>
                  <a:schemeClr val="bg1"/>
                </a:solidFill>
                <a:latin typeface="+mn-lt"/>
              </a:rPr>
              <a:t>THINGS TO KNOW:</a:t>
            </a:r>
            <a:br>
              <a:rPr lang="en-ZA" sz="1600" dirty="0">
                <a:solidFill>
                  <a:schemeClr val="bg1"/>
                </a:solidFill>
                <a:latin typeface="+mn-lt"/>
              </a:rPr>
            </a:br>
            <a:br>
              <a:rPr lang="en-ZA" sz="1600" dirty="0">
                <a:solidFill>
                  <a:srgbClr val="000000"/>
                </a:solidFill>
                <a:latin typeface="+mn-lt"/>
              </a:rPr>
            </a:br>
            <a:r>
              <a:rPr lang="en-US" sz="2000" u="sng" dirty="0">
                <a:solidFill>
                  <a:schemeClr val="accent4"/>
                </a:solidFill>
                <a:latin typeface="+mn-lt"/>
              </a:rPr>
              <a:t>The National Senior Certificate</a:t>
            </a:r>
            <a:r>
              <a:rPr lang="en-US" sz="2000" dirty="0">
                <a:solidFill>
                  <a:schemeClr val="accent4"/>
                </a:solidFill>
                <a:latin typeface="+mn-lt"/>
              </a:rPr>
              <a:t> (</a:t>
            </a:r>
            <a:r>
              <a:rPr lang="en-US" sz="1600" dirty="0">
                <a:solidFill>
                  <a:schemeClr val="accent4"/>
                </a:solidFill>
                <a:latin typeface="+mn-lt"/>
              </a:rPr>
              <a:t>or NSC) </a:t>
            </a:r>
            <a:r>
              <a:rPr lang="en-US" sz="1600" dirty="0">
                <a:solidFill>
                  <a:schemeClr val="bg1"/>
                </a:solidFill>
                <a:latin typeface="+mn-lt"/>
              </a:rPr>
              <a:t>is the school-leaving certificate in South Africa. This certificate is commonly known as the</a:t>
            </a:r>
            <a:r>
              <a:rPr lang="en-US" sz="1600" i="1" dirty="0">
                <a:solidFill>
                  <a:schemeClr val="bg1"/>
                </a:solidFill>
                <a:latin typeface="+mn-lt"/>
              </a:rPr>
              <a:t> </a:t>
            </a:r>
            <a:r>
              <a:rPr lang="en-US" sz="1600" i="1" u="sng" dirty="0">
                <a:solidFill>
                  <a:schemeClr val="bg1"/>
                </a:solidFill>
                <a:latin typeface="+mn-lt"/>
              </a:rPr>
              <a:t>Matric certificate</a:t>
            </a:r>
            <a:r>
              <a:rPr lang="en-US" sz="1600" dirty="0">
                <a:solidFill>
                  <a:schemeClr val="bg1"/>
                </a:solidFill>
                <a:latin typeface="+mn-lt"/>
              </a:rPr>
              <a:t>.</a:t>
            </a:r>
            <a:br>
              <a:rPr lang="en-US" sz="1600" dirty="0">
                <a:solidFill>
                  <a:srgbClr val="000000"/>
                </a:solidFill>
                <a:latin typeface="+mn-lt"/>
              </a:rPr>
            </a:br>
            <a:r>
              <a:rPr lang="en-US" sz="2000" u="sng" dirty="0">
                <a:solidFill>
                  <a:schemeClr val="accent4"/>
                </a:solidFill>
                <a:latin typeface="+mn-lt"/>
              </a:rPr>
              <a:t>Further Education and Training</a:t>
            </a:r>
            <a:r>
              <a:rPr lang="en-US" sz="2000" dirty="0">
                <a:solidFill>
                  <a:schemeClr val="accent4"/>
                </a:solidFill>
                <a:latin typeface="+mn-lt"/>
              </a:rPr>
              <a:t> </a:t>
            </a:r>
            <a:r>
              <a:rPr lang="en-US" sz="1600" dirty="0">
                <a:solidFill>
                  <a:schemeClr val="accent4"/>
                </a:solidFill>
                <a:latin typeface="+mn-lt"/>
              </a:rPr>
              <a:t>(FET): </a:t>
            </a:r>
            <a:r>
              <a:rPr lang="en-US" sz="1600" dirty="0">
                <a:solidFill>
                  <a:schemeClr val="bg1"/>
                </a:solidFill>
                <a:latin typeface="+mn-lt"/>
              </a:rPr>
              <a:t>refers to education and training provided from Grades 10 to 12. This also includes training offered at TVET, community colleges and private colleges. </a:t>
            </a:r>
            <a:br>
              <a:rPr lang="en-US" sz="1600" dirty="0">
                <a:solidFill>
                  <a:srgbClr val="000000"/>
                </a:solidFill>
                <a:latin typeface="+mn-lt"/>
              </a:rPr>
            </a:br>
            <a:r>
              <a:rPr lang="en-US" sz="2000" u="sng" dirty="0">
                <a:solidFill>
                  <a:schemeClr val="accent4"/>
                </a:solidFill>
                <a:latin typeface="+mn-lt"/>
              </a:rPr>
              <a:t>Higher Education</a:t>
            </a:r>
            <a:r>
              <a:rPr lang="en-US" sz="1600" dirty="0">
                <a:solidFill>
                  <a:schemeClr val="accent4"/>
                </a:solidFill>
                <a:latin typeface="+mn-lt"/>
              </a:rPr>
              <a:t>:</a:t>
            </a:r>
            <a:r>
              <a:rPr lang="en-US" sz="1600" dirty="0">
                <a:solidFill>
                  <a:srgbClr val="000000"/>
                </a:solidFill>
                <a:latin typeface="+mn-lt"/>
              </a:rPr>
              <a:t> </a:t>
            </a:r>
            <a:r>
              <a:rPr lang="en-US" sz="1600" dirty="0">
                <a:solidFill>
                  <a:schemeClr val="bg1"/>
                </a:solidFill>
                <a:latin typeface="+mn-lt"/>
              </a:rPr>
              <a:t>Studies undertaken </a:t>
            </a:r>
            <a:r>
              <a:rPr lang="en-US" sz="1600" u="sng" dirty="0">
                <a:solidFill>
                  <a:schemeClr val="bg1"/>
                </a:solidFill>
                <a:latin typeface="+mn-lt"/>
              </a:rPr>
              <a:t>after</a:t>
            </a:r>
            <a:r>
              <a:rPr lang="en-US" sz="1600" dirty="0">
                <a:solidFill>
                  <a:schemeClr val="bg1"/>
                </a:solidFill>
                <a:latin typeface="+mn-lt"/>
              </a:rPr>
              <a:t> you have successfully written the NSC, qualifying you for further studies. </a:t>
            </a:r>
            <a:br>
              <a:rPr lang="en-US" sz="1600" dirty="0">
                <a:solidFill>
                  <a:srgbClr val="000000"/>
                </a:solidFill>
                <a:latin typeface="+mn-lt"/>
              </a:rPr>
            </a:br>
            <a:r>
              <a:rPr lang="en-US" sz="2000" u="sng" dirty="0">
                <a:solidFill>
                  <a:schemeClr val="accent4"/>
                </a:solidFill>
                <a:latin typeface="+mn-lt"/>
              </a:rPr>
              <a:t>Tertiary Studies</a:t>
            </a:r>
            <a:r>
              <a:rPr lang="en-US" sz="1600" dirty="0">
                <a:solidFill>
                  <a:schemeClr val="accent4"/>
                </a:solidFill>
                <a:latin typeface="+mn-lt"/>
              </a:rPr>
              <a:t>:</a:t>
            </a:r>
            <a:r>
              <a:rPr lang="en-US" sz="1600" dirty="0">
                <a:solidFill>
                  <a:schemeClr val="bg1"/>
                </a:solidFill>
                <a:latin typeface="+mn-lt"/>
              </a:rPr>
              <a:t> refers to all formal post-secondary education. It includes both public and private universities, colleges, technical training institutes, and vocational schools. </a:t>
            </a:r>
            <a:br>
              <a:rPr lang="en-US" sz="1600" dirty="0">
                <a:solidFill>
                  <a:srgbClr val="000000"/>
                </a:solidFill>
                <a:latin typeface="+mn-lt"/>
              </a:rPr>
            </a:br>
            <a:r>
              <a:rPr lang="en-US" sz="2000" u="sng" dirty="0">
                <a:solidFill>
                  <a:schemeClr val="accent4"/>
                </a:solidFill>
                <a:latin typeface="+mn-lt"/>
              </a:rPr>
              <a:t>Postgraduate:</a:t>
            </a:r>
            <a:r>
              <a:rPr lang="en-US" sz="1600" dirty="0">
                <a:solidFill>
                  <a:srgbClr val="000000"/>
                </a:solidFill>
                <a:latin typeface="+mn-lt"/>
              </a:rPr>
              <a:t> </a:t>
            </a:r>
            <a:r>
              <a:rPr lang="en-US" sz="1600" dirty="0">
                <a:solidFill>
                  <a:schemeClr val="bg1"/>
                </a:solidFill>
                <a:latin typeface="+mn-lt"/>
              </a:rPr>
              <a:t>People furthering their studies </a:t>
            </a:r>
            <a:r>
              <a:rPr lang="en-US" sz="1600" u="sng" dirty="0">
                <a:solidFill>
                  <a:schemeClr val="bg1"/>
                </a:solidFill>
                <a:latin typeface="+mn-lt"/>
              </a:rPr>
              <a:t>after</a:t>
            </a:r>
            <a:r>
              <a:rPr lang="en-US" sz="1600" dirty="0">
                <a:solidFill>
                  <a:schemeClr val="bg1"/>
                </a:solidFill>
                <a:latin typeface="+mn-lt"/>
              </a:rPr>
              <a:t> obtaining a degree – for example: </a:t>
            </a:r>
            <a:r>
              <a:rPr lang="en-ZA" sz="1600" dirty="0">
                <a:solidFill>
                  <a:schemeClr val="bg1"/>
                </a:solidFill>
                <a:latin typeface="+mn-lt"/>
              </a:rPr>
              <a:t>Honours</a:t>
            </a:r>
            <a:r>
              <a:rPr lang="en-US" sz="1600" dirty="0">
                <a:solidFill>
                  <a:schemeClr val="bg1"/>
                </a:solidFill>
                <a:latin typeface="+mn-lt"/>
              </a:rPr>
              <a:t>, Masters, PHD or Doctorates.</a:t>
            </a:r>
            <a:endParaRPr lang="en-ZA" sz="1800" b="0" i="0" u="none" strike="noStrike" baseline="0" dirty="0">
              <a:solidFill>
                <a:schemeClr val="bg1"/>
              </a:solidFill>
              <a:latin typeface="+mn-lt"/>
            </a:endParaRPr>
          </a:p>
        </p:txBody>
      </p:sp>
      <p:pic>
        <p:nvPicPr>
          <p:cNvPr id="4" name="Picture 3">
            <a:extLst>
              <a:ext uri="{FF2B5EF4-FFF2-40B4-BE49-F238E27FC236}">
                <a16:creationId xmlns:a16="http://schemas.microsoft.com/office/drawing/2014/main" id="{98B996A4-3F12-D7E8-3BE9-EBF45FCBF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36"/>
          <p:cNvSpPr/>
          <p:nvPr/>
        </p:nvSpPr>
        <p:spPr>
          <a:xfrm>
            <a:off x="2771022" y="535050"/>
            <a:ext cx="6047700" cy="40734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6"/>
          <p:cNvSpPr txBox="1">
            <a:spLocks noGrp="1"/>
          </p:cNvSpPr>
          <p:nvPr>
            <p:ph type="title"/>
          </p:nvPr>
        </p:nvSpPr>
        <p:spPr>
          <a:xfrm>
            <a:off x="3316076" y="608975"/>
            <a:ext cx="5420299" cy="39255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sz="2000" dirty="0">
                <a:solidFill>
                  <a:schemeClr val="accent4">
                    <a:lumMod val="60000"/>
                    <a:lumOff val="40000"/>
                  </a:schemeClr>
                </a:solidFill>
                <a:latin typeface="+mn-lt"/>
              </a:rPr>
              <a:t>Recently you have made a lot of important decisions - you have chosen your subjects, and possibly even started some Career Planning.</a:t>
            </a: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r>
              <a:rPr lang="en-ZA" sz="2000" dirty="0">
                <a:solidFill>
                  <a:schemeClr val="accent4">
                    <a:lumMod val="60000"/>
                    <a:lumOff val="40000"/>
                  </a:schemeClr>
                </a:solidFill>
                <a:latin typeface="+mn-lt"/>
              </a:rPr>
              <a:t>The stepping stones that we referred to earlier are all part of that. </a:t>
            </a:r>
            <a:br>
              <a:rPr lang="en-ZA" sz="2000" dirty="0">
                <a:solidFill>
                  <a:schemeClr val="accent4">
                    <a:lumMod val="60000"/>
                    <a:lumOff val="40000"/>
                  </a:schemeClr>
                </a:solidFill>
                <a:latin typeface="+mn-lt"/>
              </a:rPr>
            </a:br>
            <a:br>
              <a:rPr lang="en-ZA" sz="2000" dirty="0">
                <a:solidFill>
                  <a:schemeClr val="accent4">
                    <a:lumMod val="60000"/>
                    <a:lumOff val="40000"/>
                  </a:schemeClr>
                </a:solidFill>
                <a:latin typeface="+mn-lt"/>
              </a:rPr>
            </a:br>
            <a:endParaRPr sz="2000" dirty="0">
              <a:solidFill>
                <a:schemeClr val="accent4">
                  <a:lumMod val="60000"/>
                  <a:lumOff val="40000"/>
                </a:schemeClr>
              </a:solidFill>
              <a:latin typeface="+mn-lt"/>
            </a:endParaRPr>
          </a:p>
        </p:txBody>
      </p:sp>
      <p:pic>
        <p:nvPicPr>
          <p:cNvPr id="4" name="Picture 3" descr="A picture containing water, outdoor, rock, pond">
            <a:extLst>
              <a:ext uri="{FF2B5EF4-FFF2-40B4-BE49-F238E27FC236}">
                <a16:creationId xmlns:a16="http://schemas.microsoft.com/office/drawing/2014/main" id="{68F663DA-0CBE-A18F-ADB8-59608293F2EE}"/>
              </a:ext>
            </a:extLst>
          </p:cNvPr>
          <p:cNvPicPr>
            <a:picLocks noChangeAspect="1"/>
          </p:cNvPicPr>
          <p:nvPr/>
        </p:nvPicPr>
        <p:blipFill>
          <a:blip r:embed="rId3"/>
          <a:stretch>
            <a:fillRect/>
          </a:stretch>
        </p:blipFill>
        <p:spPr>
          <a:xfrm>
            <a:off x="0" y="1660039"/>
            <a:ext cx="3413745" cy="2107729"/>
          </a:xfrm>
          <a:prstGeom prst="rect">
            <a:avLst/>
          </a:prstGeom>
        </p:spPr>
      </p:pic>
      <p:pic>
        <p:nvPicPr>
          <p:cNvPr id="5" name="Picture 4">
            <a:extLst>
              <a:ext uri="{FF2B5EF4-FFF2-40B4-BE49-F238E27FC236}">
                <a16:creationId xmlns:a16="http://schemas.microsoft.com/office/drawing/2014/main" id="{FFEFABF8-F34D-95DD-F7B0-0E4FA8B740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38"/>
          <p:cNvSpPr txBox="1">
            <a:spLocks noGrp="1"/>
          </p:cNvSpPr>
          <p:nvPr>
            <p:ph type="subTitle" idx="1"/>
          </p:nvPr>
        </p:nvSpPr>
        <p:spPr>
          <a:xfrm>
            <a:off x="320040" y="337225"/>
            <a:ext cx="8412480" cy="127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sz="2000" b="1" dirty="0">
                <a:latin typeface="+mn-lt"/>
              </a:rPr>
              <a:t>A</a:t>
            </a:r>
            <a:r>
              <a:rPr lang="en" sz="2000" b="1" dirty="0">
                <a:latin typeface="+mn-lt"/>
              </a:rPr>
              <a:t>t the end of Matric, you will write your Final National Senior Certificate Examinations.</a:t>
            </a:r>
            <a:br>
              <a:rPr lang="en" sz="2000" b="1" dirty="0">
                <a:latin typeface="+mn-lt"/>
              </a:rPr>
            </a:br>
            <a:r>
              <a:rPr lang="en-US" sz="2000" b="1" dirty="0">
                <a:latin typeface="+mn-lt"/>
              </a:rPr>
              <a:t>The results you get will ultimately determine your path after school.</a:t>
            </a:r>
            <a:r>
              <a:rPr lang="en" sz="2000" b="1" dirty="0">
                <a:latin typeface="+mn-lt"/>
              </a:rPr>
              <a:t> </a:t>
            </a:r>
            <a:endParaRPr sz="2000" b="1" dirty="0">
              <a:latin typeface="+mn-lt"/>
            </a:endParaRPr>
          </a:p>
        </p:txBody>
      </p:sp>
      <p:pic>
        <p:nvPicPr>
          <p:cNvPr id="6" name="Picture 5" descr="Text&#10;&#10;Description automatically generated">
            <a:extLst>
              <a:ext uri="{FF2B5EF4-FFF2-40B4-BE49-F238E27FC236}">
                <a16:creationId xmlns:a16="http://schemas.microsoft.com/office/drawing/2014/main" id="{1DB88892-8DEE-7755-B88B-6002A448B922}"/>
              </a:ext>
            </a:extLst>
          </p:cNvPr>
          <p:cNvPicPr>
            <a:picLocks noChangeAspect="1"/>
          </p:cNvPicPr>
          <p:nvPr/>
        </p:nvPicPr>
        <p:blipFill>
          <a:blip r:embed="rId3"/>
          <a:stretch>
            <a:fillRect/>
          </a:stretch>
        </p:blipFill>
        <p:spPr>
          <a:xfrm>
            <a:off x="2198345" y="1746323"/>
            <a:ext cx="4747260" cy="3162862"/>
          </a:xfrm>
          <a:prstGeom prst="rect">
            <a:avLst/>
          </a:prstGeom>
        </p:spPr>
      </p:pic>
      <p:pic>
        <p:nvPicPr>
          <p:cNvPr id="4" name="Picture 3">
            <a:extLst>
              <a:ext uri="{FF2B5EF4-FFF2-40B4-BE49-F238E27FC236}">
                <a16:creationId xmlns:a16="http://schemas.microsoft.com/office/drawing/2014/main" id="{0B2578FD-1D6F-845A-6568-A818551B01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6F73F-A0D2-C4D9-BB69-E2DF10F6D9B2}"/>
              </a:ext>
            </a:extLst>
          </p:cNvPr>
          <p:cNvSpPr>
            <a:spLocks noGrp="1"/>
          </p:cNvSpPr>
          <p:nvPr>
            <p:ph type="title"/>
          </p:nvPr>
        </p:nvSpPr>
        <p:spPr>
          <a:xfrm>
            <a:off x="210653" y="420306"/>
            <a:ext cx="7704000" cy="482700"/>
          </a:xfrm>
        </p:spPr>
        <p:txBody>
          <a:bodyPr/>
          <a:lstStyle/>
          <a:p>
            <a:pPr algn="ctr"/>
            <a:r>
              <a:rPr lang="en-ZA" sz="1800" u="sng" dirty="0">
                <a:ln>
                  <a:noFill/>
                </a:ln>
                <a:solidFill>
                  <a:schemeClr val="bg1"/>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https://www.youtube.com/watch?v=R-PFztLktNs</a:t>
            </a:r>
            <a:endParaRPr lang="en-ZA" dirty="0">
              <a:solidFill>
                <a:schemeClr val="bg1"/>
              </a:solidFill>
            </a:endParaRPr>
          </a:p>
        </p:txBody>
      </p:sp>
      <p:pic>
        <p:nvPicPr>
          <p:cNvPr id="4" name="Picture 3">
            <a:extLst>
              <a:ext uri="{FF2B5EF4-FFF2-40B4-BE49-F238E27FC236}">
                <a16:creationId xmlns:a16="http://schemas.microsoft.com/office/drawing/2014/main" id="{FD51DF3D-D469-24EA-54B7-BBC91964B4EA}"/>
              </a:ext>
            </a:extLst>
          </p:cNvPr>
          <p:cNvPicPr>
            <a:picLocks noChangeAspect="1"/>
          </p:cNvPicPr>
          <p:nvPr/>
        </p:nvPicPr>
        <p:blipFill rotWithShape="1">
          <a:blip r:embed="rId3"/>
          <a:srcRect l="7209" t="24084" r="39505" b="21509"/>
          <a:stretch/>
        </p:blipFill>
        <p:spPr bwMode="auto">
          <a:xfrm>
            <a:off x="1128159" y="1355298"/>
            <a:ext cx="5868989" cy="3367896"/>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BCF1E09A-EC00-461A-EAF1-84998C7D45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1457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5"/>
          <p:cNvSpPr/>
          <p:nvPr/>
        </p:nvSpPr>
        <p:spPr>
          <a:xfrm>
            <a:off x="1371600" y="2919374"/>
            <a:ext cx="3057300" cy="1667151"/>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1371600" y="1234625"/>
            <a:ext cx="3057300" cy="1538400"/>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4715100" y="2919374"/>
            <a:ext cx="3142838" cy="1687518"/>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4715099" y="1234625"/>
            <a:ext cx="3142839" cy="1558768"/>
          </a:xfrm>
          <a:prstGeom prst="rect">
            <a:avLst/>
          </a:prstGeom>
          <a:noFill/>
          <a:ln w="19050"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txBox="1">
            <a:spLocks noGrp="1"/>
          </p:cNvSpPr>
          <p:nvPr>
            <p:ph type="title"/>
          </p:nvPr>
        </p:nvSpPr>
        <p:spPr>
          <a:xfrm>
            <a:off x="2254213" y="1307981"/>
            <a:ext cx="2074471"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BACHELOR’S DEGREE PASS</a:t>
            </a:r>
            <a:endParaRPr dirty="0"/>
          </a:p>
        </p:txBody>
      </p:sp>
      <p:sp>
        <p:nvSpPr>
          <p:cNvPr id="735" name="Google Shape;735;p35"/>
          <p:cNvSpPr txBox="1">
            <a:spLocks noGrp="1"/>
          </p:cNvSpPr>
          <p:nvPr>
            <p:ph type="subTitle" idx="1"/>
          </p:nvPr>
        </p:nvSpPr>
        <p:spPr>
          <a:xfrm>
            <a:off x="1371600" y="1996852"/>
            <a:ext cx="3142839" cy="6973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latin typeface="+mn-lt"/>
              </a:rPr>
              <a:t>Study at any tertiary institution, as long as you meet the requirements for your chosen field of study</a:t>
            </a:r>
            <a:endParaRPr dirty="0">
              <a:latin typeface="+mn-lt"/>
            </a:endParaRPr>
          </a:p>
        </p:txBody>
      </p:sp>
      <p:sp>
        <p:nvSpPr>
          <p:cNvPr id="736" name="Google Shape;736;p35"/>
          <p:cNvSpPr txBox="1">
            <a:spLocks noGrp="1"/>
          </p:cNvSpPr>
          <p:nvPr>
            <p:ph type="title" idx="2"/>
          </p:nvPr>
        </p:nvSpPr>
        <p:spPr>
          <a:xfrm>
            <a:off x="5407538" y="1319345"/>
            <a:ext cx="16389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DIPLOMA PASS</a:t>
            </a:r>
            <a:endParaRPr dirty="0"/>
          </a:p>
        </p:txBody>
      </p:sp>
      <p:sp>
        <p:nvSpPr>
          <p:cNvPr id="737" name="Google Shape;737;p35"/>
          <p:cNvSpPr txBox="1">
            <a:spLocks noGrp="1"/>
          </p:cNvSpPr>
          <p:nvPr>
            <p:ph type="subTitle" idx="3"/>
          </p:nvPr>
        </p:nvSpPr>
        <p:spPr>
          <a:xfrm>
            <a:off x="4724169" y="1973025"/>
            <a:ext cx="2867099" cy="72119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latin typeface="+mn-lt"/>
              </a:rPr>
              <a:t>Study at a tertiary institution towards a diploma qualification</a:t>
            </a:r>
            <a:endParaRPr dirty="0">
              <a:latin typeface="+mn-lt"/>
            </a:endParaRPr>
          </a:p>
        </p:txBody>
      </p:sp>
      <p:sp>
        <p:nvSpPr>
          <p:cNvPr id="738" name="Google Shape;738;p35"/>
          <p:cNvSpPr txBox="1">
            <a:spLocks noGrp="1"/>
          </p:cNvSpPr>
          <p:nvPr>
            <p:ph type="title" idx="4"/>
          </p:nvPr>
        </p:nvSpPr>
        <p:spPr>
          <a:xfrm>
            <a:off x="2254213" y="3176725"/>
            <a:ext cx="19740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HIGHER CERTIFICATE PASS</a:t>
            </a:r>
            <a:endParaRPr dirty="0"/>
          </a:p>
        </p:txBody>
      </p:sp>
      <p:sp>
        <p:nvSpPr>
          <p:cNvPr id="739" name="Google Shape;739;p35"/>
          <p:cNvSpPr txBox="1">
            <a:spLocks noGrp="1"/>
          </p:cNvSpPr>
          <p:nvPr>
            <p:ph type="subTitle" idx="5"/>
          </p:nvPr>
        </p:nvSpPr>
        <p:spPr>
          <a:xfrm>
            <a:off x="1405291" y="3966678"/>
            <a:ext cx="3142839"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latin typeface="+mn-lt"/>
              </a:rPr>
              <a:t>Study for a Higher Certificate at a tertiary learning institution</a:t>
            </a:r>
            <a:r>
              <a:rPr lang="en-ZA" dirty="0"/>
              <a:t>.</a:t>
            </a:r>
            <a:endParaRPr dirty="0">
              <a:latin typeface="+mn-lt"/>
            </a:endParaRPr>
          </a:p>
        </p:txBody>
      </p:sp>
      <p:sp>
        <p:nvSpPr>
          <p:cNvPr id="740" name="Google Shape;740;p35"/>
          <p:cNvSpPr txBox="1">
            <a:spLocks noGrp="1"/>
          </p:cNvSpPr>
          <p:nvPr>
            <p:ph type="title" idx="6"/>
          </p:nvPr>
        </p:nvSpPr>
        <p:spPr>
          <a:xfrm>
            <a:off x="5379776" y="3162203"/>
            <a:ext cx="2413122" cy="60792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SENIOR CERTIFICATE PASS</a:t>
            </a:r>
            <a:endParaRPr dirty="0"/>
          </a:p>
        </p:txBody>
      </p:sp>
      <p:sp>
        <p:nvSpPr>
          <p:cNvPr id="741" name="Google Shape;741;p35"/>
          <p:cNvSpPr txBox="1">
            <a:spLocks noGrp="1"/>
          </p:cNvSpPr>
          <p:nvPr>
            <p:ph type="subTitle" idx="7"/>
          </p:nvPr>
        </p:nvSpPr>
        <p:spPr>
          <a:xfrm>
            <a:off x="4728385" y="3973391"/>
            <a:ext cx="3064513" cy="520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mn-lt"/>
              </a:rPr>
              <a:t>This is an ordinary pass in Matric. Study any course that only requires a pass in Matric</a:t>
            </a:r>
            <a:r>
              <a:rPr lang="en" dirty="0">
                <a:latin typeface="+mn-lt"/>
              </a:rPr>
              <a:t>.</a:t>
            </a:r>
            <a:endParaRPr dirty="0">
              <a:latin typeface="+mn-lt"/>
            </a:endParaRPr>
          </a:p>
        </p:txBody>
      </p:sp>
      <p:sp>
        <p:nvSpPr>
          <p:cNvPr id="742" name="Google Shape;742;p35"/>
          <p:cNvSpPr txBox="1">
            <a:spLocks noGrp="1"/>
          </p:cNvSpPr>
          <p:nvPr>
            <p:ph type="title" idx="8"/>
          </p:nvPr>
        </p:nvSpPr>
        <p:spPr>
          <a:xfrm>
            <a:off x="720000" y="532925"/>
            <a:ext cx="77040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ZA" dirty="0"/>
              <a:t>MATRIC PASSES:</a:t>
            </a:r>
          </a:p>
        </p:txBody>
      </p:sp>
      <p:grpSp>
        <p:nvGrpSpPr>
          <p:cNvPr id="743" name="Google Shape;743;p35"/>
          <p:cNvGrpSpPr/>
          <p:nvPr/>
        </p:nvGrpSpPr>
        <p:grpSpPr>
          <a:xfrm>
            <a:off x="1849251" y="1462078"/>
            <a:ext cx="281039" cy="286152"/>
            <a:chOff x="-62148800" y="3377700"/>
            <a:chExt cx="311125" cy="316750"/>
          </a:xfrm>
        </p:grpSpPr>
        <p:sp>
          <p:nvSpPr>
            <p:cNvPr id="744" name="Google Shape;744;p35"/>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5"/>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6" name="Google Shape;746;p35"/>
          <p:cNvSpPr/>
          <p:nvPr/>
        </p:nvSpPr>
        <p:spPr>
          <a:xfrm>
            <a:off x="1891215" y="3248161"/>
            <a:ext cx="249076" cy="286158"/>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7" name="Google Shape;747;p35"/>
          <p:cNvGrpSpPr/>
          <p:nvPr/>
        </p:nvGrpSpPr>
        <p:grpSpPr>
          <a:xfrm>
            <a:off x="4981369" y="3391238"/>
            <a:ext cx="286220" cy="286161"/>
            <a:chOff x="-60255350" y="3733825"/>
            <a:chExt cx="316650" cy="316550"/>
          </a:xfrm>
        </p:grpSpPr>
        <p:sp>
          <p:nvSpPr>
            <p:cNvPr id="748" name="Google Shape;748;p35"/>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5"/>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5"/>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5"/>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5"/>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5"/>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5"/>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 name="Google Shape;755;p35"/>
          <p:cNvGrpSpPr/>
          <p:nvPr/>
        </p:nvGrpSpPr>
        <p:grpSpPr>
          <a:xfrm>
            <a:off x="4981369" y="1508709"/>
            <a:ext cx="286231" cy="286944"/>
            <a:chOff x="-3771675" y="3971775"/>
            <a:chExt cx="291300" cy="292025"/>
          </a:xfrm>
        </p:grpSpPr>
        <p:sp>
          <p:nvSpPr>
            <p:cNvPr id="756" name="Google Shape;756;p35"/>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5"/>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5"/>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5"/>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48CBA107-1691-6EC2-3D9E-979CAB5E1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7"/>
          <p:cNvSpPr txBox="1">
            <a:spLocks noGrp="1"/>
          </p:cNvSpPr>
          <p:nvPr>
            <p:ph type="title"/>
          </p:nvPr>
        </p:nvSpPr>
        <p:spPr>
          <a:xfrm>
            <a:off x="356443" y="215511"/>
            <a:ext cx="7704000" cy="48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FURTHER STUDIES</a:t>
            </a:r>
            <a:endParaRPr dirty="0"/>
          </a:p>
        </p:txBody>
      </p:sp>
      <p:sp>
        <p:nvSpPr>
          <p:cNvPr id="777" name="Google Shape;777;p37"/>
          <p:cNvSpPr txBox="1">
            <a:spLocks noGrp="1"/>
          </p:cNvSpPr>
          <p:nvPr>
            <p:ph type="body" idx="1"/>
          </p:nvPr>
        </p:nvSpPr>
        <p:spPr>
          <a:xfrm flipH="1">
            <a:off x="3446316" y="698211"/>
            <a:ext cx="4111255" cy="4314464"/>
          </a:xfrm>
          <a:prstGeom prst="rect">
            <a:avLst/>
          </a:prstGeom>
        </p:spPr>
        <p:txBody>
          <a:bodyPr spcFirstLastPara="1" wrap="square" lIns="91425" tIns="91425" rIns="91425" bIns="91425" anchor="ctr" anchorCtr="0">
            <a:noAutofit/>
          </a:bodyPr>
          <a:lstStyle/>
          <a:p>
            <a:pPr marL="139700" indent="0">
              <a:buNone/>
            </a:pPr>
            <a:r>
              <a:rPr lang="en-US" sz="1800" b="0" i="0" u="none" strike="noStrike" baseline="0" dirty="0">
                <a:solidFill>
                  <a:schemeClr val="bg1"/>
                </a:solidFill>
                <a:latin typeface="+mn-lt"/>
              </a:rPr>
              <a:t>Requirements for admission into Further Studies generally depend on the type of qualification as well the educational institution you choose to study at, and the course you choose to study. Each institution has its own requirements depending on the qualification.	</a:t>
            </a:r>
          </a:p>
          <a:p>
            <a:pPr marL="139700" indent="0">
              <a:buNone/>
            </a:pPr>
            <a:endParaRPr lang="en-US" sz="1800" b="0" i="0" u="none" strike="noStrike" baseline="0" dirty="0">
              <a:solidFill>
                <a:schemeClr val="bg1"/>
              </a:solidFill>
              <a:latin typeface="+mn-lt"/>
            </a:endParaRPr>
          </a:p>
          <a:p>
            <a:pPr marL="139700" indent="0">
              <a:buNone/>
            </a:pPr>
            <a:r>
              <a:rPr lang="en-US" sz="1800" b="1" dirty="0">
                <a:solidFill>
                  <a:schemeClr val="bg1"/>
                </a:solidFill>
                <a:latin typeface="+mn-lt"/>
              </a:rPr>
              <a:t>BUT – HIGHER INSTITUTIONS ARE NOT GUARANTEED TO ACCEPT YOU JUST BECAUSE YOU PASSED MATRIC. </a:t>
            </a:r>
            <a:endParaRPr lang="en-US" sz="1800" b="1" i="0" u="none" strike="noStrike" baseline="0" dirty="0">
              <a:solidFill>
                <a:schemeClr val="bg1"/>
              </a:solidFill>
              <a:latin typeface="+mn-lt"/>
            </a:endParaRPr>
          </a:p>
        </p:txBody>
      </p:sp>
      <p:pic>
        <p:nvPicPr>
          <p:cNvPr id="778" name="Google Shape;778;p37"/>
          <p:cNvPicPr preferRelativeResize="0"/>
          <p:nvPr/>
        </p:nvPicPr>
        <p:blipFill rotWithShape="1">
          <a:blip r:embed="rId3">
            <a:alphaModFix/>
          </a:blip>
          <a:srcRect l="30044" r="18840"/>
          <a:stretch/>
        </p:blipFill>
        <p:spPr>
          <a:xfrm flipH="1">
            <a:off x="521696" y="698211"/>
            <a:ext cx="2779200" cy="3058500"/>
          </a:xfrm>
          <a:prstGeom prst="rect">
            <a:avLst/>
          </a:prstGeom>
          <a:noFill/>
          <a:ln w="19050" cap="flat" cmpd="sng">
            <a:solidFill>
              <a:schemeClr val="lt1"/>
            </a:solidFill>
            <a:prstDash val="solid"/>
            <a:miter lim="8000"/>
            <a:headEnd type="none" w="sm" len="sm"/>
            <a:tailEnd type="none" w="sm" len="sm"/>
          </a:ln>
        </p:spPr>
      </p:pic>
      <p:pic>
        <p:nvPicPr>
          <p:cNvPr id="3" name="Picture 2">
            <a:extLst>
              <a:ext uri="{FF2B5EF4-FFF2-40B4-BE49-F238E27FC236}">
                <a16:creationId xmlns:a16="http://schemas.microsoft.com/office/drawing/2014/main" id="{998B9FF4-1697-24F6-8233-5836C9FD2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566" y="466977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Gradient Style Job Descriptions by Slidesgo">
  <a:themeElements>
    <a:clrScheme name="Simple Light">
      <a:dk1>
        <a:srgbClr val="434343"/>
      </a:dk1>
      <a:lt1>
        <a:srgbClr val="FFFFFF"/>
      </a:lt1>
      <a:dk2>
        <a:srgbClr val="F24472"/>
      </a:dk2>
      <a:lt2>
        <a:srgbClr val="BF3FAA"/>
      </a:lt2>
      <a:accent1>
        <a:srgbClr val="5234BF"/>
      </a:accent1>
      <a:accent2>
        <a:srgbClr val="3673FF"/>
      </a:accent2>
      <a:accent3>
        <a:srgbClr val="18298C"/>
      </a:accent3>
      <a:accent4>
        <a:srgbClr val="F27E63"/>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704</Words>
  <Application>Microsoft Office PowerPoint</Application>
  <PresentationFormat>On-screen Show (16:9)</PresentationFormat>
  <Paragraphs>47</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Calibri</vt:lpstr>
      <vt:lpstr>Montserrat</vt:lpstr>
      <vt:lpstr>Bebas Neue</vt:lpstr>
      <vt:lpstr>Open Sans</vt:lpstr>
      <vt:lpstr>Wingdings</vt:lpstr>
      <vt:lpstr>Arial</vt:lpstr>
      <vt:lpstr>Gradient Style Job Descriptions by Slidesgo</vt:lpstr>
      <vt:lpstr>PowerPoint Presentation</vt:lpstr>
      <vt:lpstr>PowerPoint Presentation</vt:lpstr>
      <vt:lpstr>The Levels: </vt:lpstr>
      <vt:lpstr>THINGS TO KNOW:  The National Senior Certificate (or NSC) is the school-leaving certificate in South Africa. This certificate is commonly known as the Matric certificate. Further Education and Training (FET): refers to education and training provided from Grades 10 to 12. This also includes training offered at TVET, community colleges and private colleges.  Higher Education: Studies undertaken after you have successfully written the NSC, qualifying you for further studies.  Tertiary Studies: refers to all formal post-secondary education. It includes both public and private universities, colleges, technical training institutes, and vocational schools.  Postgraduate: People furthering their studies after obtaining a degree – for example: Honours, Masters, PHD or Doctorates.</vt:lpstr>
      <vt:lpstr>Recently you have made a lot of important decisions - you have chosen your subjects, and possibly even started some Career Planning.   The stepping stones that we referred to earlier are all part of that.   </vt:lpstr>
      <vt:lpstr>PowerPoint Presentation</vt:lpstr>
      <vt:lpstr>https://www.youtube.com/watch?v=R-PFztLktNs</vt:lpstr>
      <vt:lpstr>BACHELOR’S DEGREE PASS</vt:lpstr>
      <vt:lpstr>FURTHER STUDIES</vt:lpstr>
      <vt:lpstr>HIGHER EDUCATION OPTIONS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GRADIENT STYLE JOB DESCRIPTIONS</dc:title>
  <cp:lastModifiedBy>Carsten Gertz</cp:lastModifiedBy>
  <cp:revision>26</cp:revision>
  <dcterms:modified xsi:type="dcterms:W3CDTF">2023-01-15T12:42:27Z</dcterms:modified>
</cp:coreProperties>
</file>